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theme/theme8.xml" ContentType="application/vnd.openxmlformats-officedocument.theme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10.xml" ContentType="application/vnd.openxmlformats-officedocument.theme+xml"/>
  <Override PartName="/ppt/slideLayouts/slideLayout30.xml" ContentType="application/vnd.openxmlformats-officedocument.presentationml.slideLayout+xml"/>
  <Override PartName="/ppt/theme/theme11.xml" ContentType="application/vnd.openxmlformats-officedocument.theme+xml"/>
  <Override PartName="/ppt/slideLayouts/slideLayout31.xml" ContentType="application/vnd.openxmlformats-officedocument.presentationml.slideLayout+xml"/>
  <Override PartName="/ppt/theme/theme12.xml" ContentType="application/vnd.openxmlformats-officedocument.theme+xml"/>
  <Override PartName="/ppt/slideLayouts/slideLayout32.xml" ContentType="application/vnd.openxmlformats-officedocument.presentationml.slideLayout+xml"/>
  <Override PartName="/ppt/theme/theme1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14.xml" ContentType="application/vnd.openxmlformats-officedocument.theme+xml"/>
  <Override PartName="/ppt/slideLayouts/slideLayout35.xml" ContentType="application/vnd.openxmlformats-officedocument.presentationml.slideLayout+xml"/>
  <Override PartName="/ppt/theme/theme15.xml" ContentType="application/vnd.openxmlformats-officedocument.theme+xml"/>
  <Override PartName="/ppt/slideLayouts/slideLayout36.xml" ContentType="application/vnd.openxmlformats-officedocument.presentationml.slideLayout+xml"/>
  <Override PartName="/ppt/theme/theme16.xml" ContentType="application/vnd.openxmlformats-officedocument.theme+xml"/>
  <Override PartName="/ppt/slideLayouts/slideLayout37.xml" ContentType="application/vnd.openxmlformats-officedocument.presentationml.slideLayout+xml"/>
  <Override PartName="/ppt/theme/theme17.xml" ContentType="application/vnd.openxmlformats-officedocument.theme+xml"/>
  <Override PartName="/ppt/slideLayouts/slideLayout3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59" r:id="rId4"/>
    <p:sldMasterId id="2147484767" r:id="rId5"/>
    <p:sldMasterId id="2147484806" r:id="rId6"/>
    <p:sldMasterId id="2147484870" r:id="rId7"/>
    <p:sldMasterId id="2147484881" r:id="rId8"/>
    <p:sldMasterId id="2147484899" r:id="rId9"/>
    <p:sldMasterId id="2147484945" r:id="rId10"/>
    <p:sldMasterId id="2147484991" r:id="rId11"/>
    <p:sldMasterId id="2147485000" r:id="rId12"/>
    <p:sldMasterId id="2147485017" r:id="rId13"/>
    <p:sldMasterId id="2147485073" r:id="rId14"/>
    <p:sldMasterId id="2147485125" r:id="rId15"/>
    <p:sldMasterId id="2147485172" r:id="rId16"/>
    <p:sldMasterId id="2147485174" r:id="rId17"/>
    <p:sldMasterId id="2147485411" r:id="rId18"/>
    <p:sldMasterId id="2147485457" r:id="rId19"/>
    <p:sldMasterId id="2147485669" r:id="rId20"/>
    <p:sldMasterId id="2147485682" r:id="rId21"/>
  </p:sldMasterIdLst>
  <p:notesMasterIdLst>
    <p:notesMasterId r:id="rId72"/>
  </p:notesMasterIdLst>
  <p:handoutMasterIdLst>
    <p:handoutMasterId r:id="rId73"/>
  </p:handoutMasterIdLst>
  <p:sldIdLst>
    <p:sldId id="4806" r:id="rId22"/>
    <p:sldId id="3461" r:id="rId23"/>
    <p:sldId id="917" r:id="rId24"/>
    <p:sldId id="4545" r:id="rId25"/>
    <p:sldId id="4325" r:id="rId26"/>
    <p:sldId id="2940" r:id="rId27"/>
    <p:sldId id="1055" r:id="rId28"/>
    <p:sldId id="4290" r:id="rId29"/>
    <p:sldId id="4546" r:id="rId30"/>
    <p:sldId id="693" r:id="rId31"/>
    <p:sldId id="4493" r:id="rId32"/>
    <p:sldId id="3630" r:id="rId33"/>
    <p:sldId id="4547" r:id="rId34"/>
    <p:sldId id="4349" r:id="rId35"/>
    <p:sldId id="1114" r:id="rId36"/>
    <p:sldId id="4527" r:id="rId37"/>
    <p:sldId id="4548" r:id="rId38"/>
    <p:sldId id="668" r:id="rId39"/>
    <p:sldId id="4585" r:id="rId40"/>
    <p:sldId id="4586" r:id="rId41"/>
    <p:sldId id="1370" r:id="rId42"/>
    <p:sldId id="1579" r:id="rId43"/>
    <p:sldId id="4289" r:id="rId44"/>
    <p:sldId id="578" r:id="rId45"/>
    <p:sldId id="4807" r:id="rId46"/>
    <p:sldId id="1580" r:id="rId47"/>
    <p:sldId id="4482" r:id="rId48"/>
    <p:sldId id="4321" r:id="rId49"/>
    <p:sldId id="3625" r:id="rId50"/>
    <p:sldId id="1641" r:id="rId51"/>
    <p:sldId id="4465" r:id="rId52"/>
    <p:sldId id="4588" r:id="rId53"/>
    <p:sldId id="4514" r:id="rId54"/>
    <p:sldId id="4584" r:id="rId55"/>
    <p:sldId id="2932" r:id="rId56"/>
    <p:sldId id="1096" r:id="rId57"/>
    <p:sldId id="605" r:id="rId58"/>
    <p:sldId id="1220" r:id="rId59"/>
    <p:sldId id="4455" r:id="rId60"/>
    <p:sldId id="4589" r:id="rId61"/>
    <p:sldId id="880" r:id="rId62"/>
    <p:sldId id="4590" r:id="rId63"/>
    <p:sldId id="4591" r:id="rId64"/>
    <p:sldId id="4592" r:id="rId65"/>
    <p:sldId id="4594" r:id="rId66"/>
    <p:sldId id="4595" r:id="rId67"/>
    <p:sldId id="4596" r:id="rId68"/>
    <p:sldId id="4597" r:id="rId69"/>
    <p:sldId id="4598" r:id="rId70"/>
    <p:sldId id="4599" r:id="rId71"/>
  </p:sldIdLst>
  <p:sldSz cx="12192000" cy="6858000"/>
  <p:notesSz cx="6858000" cy="9144000"/>
  <p:custDataLst>
    <p:tags r:id="rId7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2" clrIdx="0"/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E0937F"/>
    <a:srgbClr val="B6BBD9"/>
    <a:srgbClr val="3560E0"/>
    <a:srgbClr val="384360"/>
    <a:srgbClr val="E7E6E6"/>
    <a:srgbClr val="84604A"/>
    <a:srgbClr val="FFFFFF"/>
    <a:srgbClr val="FFFFD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364" autoAdjust="0"/>
  </p:normalViewPr>
  <p:slideViewPr>
    <p:cSldViewPr>
      <p:cViewPr varScale="1">
        <p:scale>
          <a:sx n="107" d="100"/>
          <a:sy n="107" d="100"/>
        </p:scale>
        <p:origin x="58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16" Type="http://schemas.openxmlformats.org/officeDocument/2006/relationships/slideMaster" Target="slideMasters/slideMaster1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tags" Target="tags/tag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notesMaster" Target="notesMasters/notesMaster1.xml"/><Relationship Id="rId80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handoutMaster" Target="handoutMasters/handoutMaster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2" Type="http://schemas.openxmlformats.org/officeDocument/2006/relationships/customXml" Target="../customXml/item2.xml"/><Relationship Id="rId2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óth András" userId="c418ebb3-6251-4226-99e6-2737b5ff3e94" providerId="ADAL" clId="{6317AFC5-0C7A-4AD2-950D-4DDF5EDED1C3}"/>
    <pc:docChg chg="undo custSel modSld">
      <pc:chgData name="Tóth András" userId="c418ebb3-6251-4226-99e6-2737b5ff3e94" providerId="ADAL" clId="{6317AFC5-0C7A-4AD2-950D-4DDF5EDED1C3}" dt="2022-10-24T21:28:23.969" v="1" actId="1076"/>
      <pc:docMkLst>
        <pc:docMk/>
      </pc:docMkLst>
      <pc:sldChg chg="modSp mod">
        <pc:chgData name="Tóth András" userId="c418ebb3-6251-4226-99e6-2737b5ff3e94" providerId="ADAL" clId="{6317AFC5-0C7A-4AD2-950D-4DDF5EDED1C3}" dt="2022-10-24T21:28:23.969" v="1" actId="1076"/>
        <pc:sldMkLst>
          <pc:docMk/>
          <pc:sldMk cId="459948594" sldId="4289"/>
        </pc:sldMkLst>
        <pc:picChg chg="mod">
          <ac:chgData name="Tóth András" userId="c418ebb3-6251-4226-99e6-2737b5ff3e94" providerId="ADAL" clId="{6317AFC5-0C7A-4AD2-950D-4DDF5EDED1C3}" dt="2022-10-24T21:28:23.969" v="1" actId="1076"/>
          <ac:picMkLst>
            <pc:docMk/>
            <pc:sldMk cId="459948594" sldId="4289"/>
            <ac:picMk id="39" creationId="{1D81797A-955F-4C94-A280-8DA9317FCC2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7B47E-07A4-4234-BC41-FDE32433FCD9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8E23F-717C-41A1-81D1-3E80DB0098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9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72791-72FC-48D3-B8B8-2AD7EA095F28}" type="datetimeFigureOut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D88B-ABC5-41F9-819B-7D65330FD5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56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b="0" i="0" dirty="0">
                <a:effectLst/>
                <a:latin typeface="Roboto" panose="02000000000000000000" pitchFamily="2" charset="0"/>
              </a:rPr>
              <a:t>423574282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3FD88B-ABC5-41F9-819B-7D65330FD5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92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366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Old template image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43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3FD88B-ABC5-41F9-819B-7D65330FD5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5308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897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785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294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Need to change screenshots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17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504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832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4694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3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8533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7027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763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344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940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3200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8978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5431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9551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76295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0708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554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540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3317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339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00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202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5264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39480" y="1777941"/>
            <a:ext cx="7418109" cy="414487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4026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ig_Picture_place-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-1"/>
            <a:ext cx="12203143" cy="685800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Raleway Light"/>
                <a:cs typeface="Raleway Light"/>
              </a:defRPr>
            </a:lvl1pPr>
          </a:lstStyle>
          <a:p>
            <a:r>
              <a:rPr lang="en-US" dirty="0"/>
              <a:t>Click icon to add picture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20861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(30-03-21)-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1" y="0"/>
            <a:ext cx="6625914" cy="6858000"/>
          </a:xfrm>
          <a:custGeom>
            <a:avLst/>
            <a:gdLst>
              <a:gd name="connsiteX0" fmla="*/ 2240871 w 9938870"/>
              <a:gd name="connsiteY0" fmla="*/ 8456992 h 10288587"/>
              <a:gd name="connsiteX1" fmla="*/ 2755778 w 9938870"/>
              <a:gd name="connsiteY1" fmla="*/ 10288587 h 10288587"/>
              <a:gd name="connsiteX2" fmla="*/ 1728004 w 9938870"/>
              <a:gd name="connsiteY2" fmla="*/ 10288587 h 10288587"/>
              <a:gd name="connsiteX3" fmla="*/ 0 w 9938870"/>
              <a:gd name="connsiteY3" fmla="*/ 497470 h 10288587"/>
              <a:gd name="connsiteX4" fmla="*/ 2078128 w 9938870"/>
              <a:gd name="connsiteY4" fmla="*/ 7879621 h 10288587"/>
              <a:gd name="connsiteX5" fmla="*/ 1400121 w 9938870"/>
              <a:gd name="connsiteY5" fmla="*/ 10288587 h 10288587"/>
              <a:gd name="connsiteX6" fmla="*/ 887256 w 9938870"/>
              <a:gd name="connsiteY6" fmla="*/ 10288587 h 10288587"/>
              <a:gd name="connsiteX7" fmla="*/ 350800 w 9938870"/>
              <a:gd name="connsiteY7" fmla="*/ 10288587 h 10288587"/>
              <a:gd name="connsiteX8" fmla="*/ 0 w 9938870"/>
              <a:gd name="connsiteY8" fmla="*/ 10288587 h 10288587"/>
              <a:gd name="connsiteX9" fmla="*/ 4625711 w 9938870"/>
              <a:gd name="connsiteY9" fmla="*/ 0 h 10288587"/>
              <a:gd name="connsiteX10" fmla="*/ 8434894 w 9938870"/>
              <a:gd name="connsiteY10" fmla="*/ 0 h 10288587"/>
              <a:gd name="connsiteX11" fmla="*/ 9938870 w 9938870"/>
              <a:gd name="connsiteY11" fmla="*/ 0 h 10288587"/>
              <a:gd name="connsiteX12" fmla="*/ 6998628 w 9938870"/>
              <a:gd name="connsiteY12" fmla="*/ 10288587 h 10288587"/>
              <a:gd name="connsiteX13" fmla="*/ 5495678 w 9938870"/>
              <a:gd name="connsiteY13" fmla="*/ 10288587 h 10288587"/>
              <a:gd name="connsiteX14" fmla="*/ 3082752 w 9938870"/>
              <a:gd name="connsiteY14" fmla="*/ 10288587 h 10288587"/>
              <a:gd name="connsiteX15" fmla="*/ 2405654 w 9938870"/>
              <a:gd name="connsiteY15" fmla="*/ 7880861 h 10288587"/>
              <a:gd name="connsiteX16" fmla="*/ 180706 w 9938870"/>
              <a:gd name="connsiteY16" fmla="*/ 0 h 10288587"/>
              <a:gd name="connsiteX17" fmla="*/ 352172 w 9938870"/>
              <a:gd name="connsiteY17" fmla="*/ 0 h 10288587"/>
              <a:gd name="connsiteX18" fmla="*/ 2973449 w 9938870"/>
              <a:gd name="connsiteY18" fmla="*/ 0 h 10288587"/>
              <a:gd name="connsiteX19" fmla="*/ 4059744 w 9938870"/>
              <a:gd name="connsiteY19" fmla="*/ 0 h 10288587"/>
              <a:gd name="connsiteX20" fmla="*/ 4303082 w 9938870"/>
              <a:gd name="connsiteY20" fmla="*/ 0 h 10288587"/>
              <a:gd name="connsiteX21" fmla="*/ 2241380 w 9938870"/>
              <a:gd name="connsiteY21" fmla="*/ 7315076 h 10288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938870" h="10288587">
                <a:moveTo>
                  <a:pt x="2240871" y="8456992"/>
                </a:moveTo>
                <a:lnTo>
                  <a:pt x="2755778" y="10288587"/>
                </a:lnTo>
                <a:lnTo>
                  <a:pt x="1728004" y="10288587"/>
                </a:lnTo>
                <a:close/>
                <a:moveTo>
                  <a:pt x="0" y="497470"/>
                </a:moveTo>
                <a:lnTo>
                  <a:pt x="2078128" y="7879621"/>
                </a:lnTo>
                <a:lnTo>
                  <a:pt x="1400121" y="10288587"/>
                </a:lnTo>
                <a:lnTo>
                  <a:pt x="887256" y="10288587"/>
                </a:lnTo>
                <a:lnTo>
                  <a:pt x="350800" y="10288587"/>
                </a:lnTo>
                <a:lnTo>
                  <a:pt x="0" y="10288587"/>
                </a:lnTo>
                <a:close/>
                <a:moveTo>
                  <a:pt x="4625711" y="0"/>
                </a:moveTo>
                <a:lnTo>
                  <a:pt x="8434894" y="0"/>
                </a:lnTo>
                <a:lnTo>
                  <a:pt x="9938870" y="0"/>
                </a:lnTo>
                <a:lnTo>
                  <a:pt x="6998628" y="10288587"/>
                </a:lnTo>
                <a:lnTo>
                  <a:pt x="5495678" y="10288587"/>
                </a:lnTo>
                <a:lnTo>
                  <a:pt x="3082752" y="10288587"/>
                </a:lnTo>
                <a:lnTo>
                  <a:pt x="2405654" y="7880861"/>
                </a:lnTo>
                <a:close/>
                <a:moveTo>
                  <a:pt x="180706" y="0"/>
                </a:moveTo>
                <a:lnTo>
                  <a:pt x="352172" y="0"/>
                </a:lnTo>
                <a:lnTo>
                  <a:pt x="2973449" y="0"/>
                </a:lnTo>
                <a:lnTo>
                  <a:pt x="4059744" y="0"/>
                </a:lnTo>
                <a:lnTo>
                  <a:pt x="4303082" y="0"/>
                </a:lnTo>
                <a:lnTo>
                  <a:pt x="2241380" y="731507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06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42545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6557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g_Picture_place-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203143" cy="685800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Lato Light"/>
                <a:cs typeface="Lato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16165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_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2" y="-1"/>
            <a:ext cx="12192003" cy="4953001"/>
          </a:xfrm>
        </p:spPr>
        <p:txBody>
          <a:bodyPr rtlCol="0">
            <a:normAutofit/>
          </a:bodyPr>
          <a:lstStyle>
            <a:lvl1pPr marL="0" indent="0">
              <a:buNone/>
              <a:defRPr sz="1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5318081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714958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Drag / Drop / Send to Back</a:t>
            </a:r>
          </a:p>
        </p:txBody>
      </p:sp>
    </p:spTree>
    <p:extLst>
      <p:ext uri="{BB962C8B-B14F-4D97-AF65-F5344CB8AC3E}">
        <p14:creationId xmlns:p14="http://schemas.microsoft.com/office/powerpoint/2010/main" val="309247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2484626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1186927" y="1680881"/>
            <a:ext cx="5257031" cy="445201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71098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(30-03-21)-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4761766"/>
          </a:xfrm>
          <a:custGeom>
            <a:avLst/>
            <a:gdLst>
              <a:gd name="T0" fmla="*/ 0 w 7933"/>
              <a:gd name="T1" fmla="*/ 0 h 3237"/>
              <a:gd name="T2" fmla="*/ 7933 w 7933"/>
              <a:gd name="T3" fmla="*/ 0 h 3237"/>
              <a:gd name="T4" fmla="*/ 7933 w 7933"/>
              <a:gd name="T5" fmla="*/ 376 h 3237"/>
              <a:gd name="T6" fmla="*/ 2119 w 7933"/>
              <a:gd name="T7" fmla="*/ 3237 h 3237"/>
              <a:gd name="T8" fmla="*/ 0 w 7933"/>
              <a:gd name="T9" fmla="*/ 2499 h 3237"/>
              <a:gd name="T10" fmla="*/ 0 w 7933"/>
              <a:gd name="T11" fmla="*/ 0 h 3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933" h="3237">
                <a:moveTo>
                  <a:pt x="0" y="0"/>
                </a:moveTo>
                <a:lnTo>
                  <a:pt x="7933" y="0"/>
                </a:lnTo>
                <a:lnTo>
                  <a:pt x="7933" y="376"/>
                </a:lnTo>
                <a:lnTo>
                  <a:pt x="2119" y="3237"/>
                </a:lnTo>
                <a:lnTo>
                  <a:pt x="0" y="249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623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(30-03-21)-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/>
          </p:cNvSpPr>
          <p:nvPr>
            <p:ph type="pic" sz="quarter" idx="10"/>
          </p:nvPr>
        </p:nvSpPr>
        <p:spPr bwMode="auto">
          <a:xfrm>
            <a:off x="4392903" y="0"/>
            <a:ext cx="7799097" cy="6353073"/>
          </a:xfrm>
          <a:custGeom>
            <a:avLst/>
            <a:gdLst>
              <a:gd name="T0" fmla="*/ 0 w 5751"/>
              <a:gd name="T1" fmla="*/ 0 h 4215"/>
              <a:gd name="T2" fmla="*/ 5751 w 5751"/>
              <a:gd name="T3" fmla="*/ 0 h 4215"/>
              <a:gd name="T4" fmla="*/ 5751 w 5751"/>
              <a:gd name="T5" fmla="*/ 3375 h 4215"/>
              <a:gd name="T6" fmla="*/ 1669 w 5751"/>
              <a:gd name="T7" fmla="*/ 4215 h 4215"/>
              <a:gd name="T8" fmla="*/ 0 w 5751"/>
              <a:gd name="T9" fmla="*/ 0 h 4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51" h="4215">
                <a:moveTo>
                  <a:pt x="0" y="0"/>
                </a:moveTo>
                <a:lnTo>
                  <a:pt x="5751" y="0"/>
                </a:lnTo>
                <a:lnTo>
                  <a:pt x="5751" y="3375"/>
                </a:lnTo>
                <a:lnTo>
                  <a:pt x="1669" y="421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752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048002" y="1"/>
            <a:ext cx="3047999" cy="656216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957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839462" y="2126170"/>
            <a:ext cx="2250207" cy="345153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097262" y="2126170"/>
            <a:ext cx="2250207" cy="345153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34911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39480" y="1777941"/>
            <a:ext cx="7418109" cy="414487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9144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672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xmlns:p14="http://schemas.microsoft.com/office/powerpoint/2010/main" advClick="0"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12192000" cy="3429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9516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(30-03-21)-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/>
          <p:cNvSpPr>
            <a:spLocks noGrp="1"/>
          </p:cNvSpPr>
          <p:nvPr>
            <p:ph type="pic" sz="quarter" idx="10"/>
          </p:nvPr>
        </p:nvSpPr>
        <p:spPr bwMode="auto">
          <a:xfrm>
            <a:off x="5566600" y="0"/>
            <a:ext cx="6625401" cy="6858000"/>
          </a:xfrm>
          <a:custGeom>
            <a:avLst/>
            <a:gdLst>
              <a:gd name="T0" fmla="*/ 4397 w 4397"/>
              <a:gd name="T1" fmla="*/ 4552 h 4552"/>
              <a:gd name="T2" fmla="*/ 4302 w 4397"/>
              <a:gd name="T3" fmla="*/ 4552 h 4552"/>
              <a:gd name="T4" fmla="*/ 0 w 4397"/>
              <a:gd name="T5" fmla="*/ 0 h 4552"/>
              <a:gd name="T6" fmla="*/ 4397 w 4397"/>
              <a:gd name="T7" fmla="*/ 0 h 4552"/>
              <a:gd name="T8" fmla="*/ 4397 w 4397"/>
              <a:gd name="T9" fmla="*/ 4552 h 4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97" h="4552">
                <a:moveTo>
                  <a:pt x="4397" y="4552"/>
                </a:moveTo>
                <a:lnTo>
                  <a:pt x="4302" y="4552"/>
                </a:lnTo>
                <a:lnTo>
                  <a:pt x="0" y="0"/>
                </a:lnTo>
                <a:lnTo>
                  <a:pt x="4397" y="0"/>
                </a:lnTo>
                <a:lnTo>
                  <a:pt x="4397" y="45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  <p:sp>
        <p:nvSpPr>
          <p:cNvPr id="5" name="Freeform 9"/>
          <p:cNvSpPr>
            <a:spLocks noGrp="1"/>
          </p:cNvSpPr>
          <p:nvPr>
            <p:ph type="pic" sz="quarter" idx="11"/>
          </p:nvPr>
        </p:nvSpPr>
        <p:spPr bwMode="auto">
          <a:xfrm>
            <a:off x="5539400" y="1982038"/>
            <a:ext cx="6263605" cy="4875965"/>
          </a:xfrm>
          <a:custGeom>
            <a:avLst/>
            <a:gdLst>
              <a:gd name="T0" fmla="*/ 4154 w 4154"/>
              <a:gd name="T1" fmla="*/ 3234 h 3234"/>
              <a:gd name="T2" fmla="*/ 0 w 4154"/>
              <a:gd name="T3" fmla="*/ 3234 h 3234"/>
              <a:gd name="T4" fmla="*/ 1117 w 4154"/>
              <a:gd name="T5" fmla="*/ 0 h 3234"/>
              <a:gd name="T6" fmla="*/ 4154 w 4154"/>
              <a:gd name="T7" fmla="*/ 3234 h 3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54" h="3234">
                <a:moveTo>
                  <a:pt x="4154" y="3234"/>
                </a:moveTo>
                <a:lnTo>
                  <a:pt x="0" y="3234"/>
                </a:lnTo>
                <a:lnTo>
                  <a:pt x="1117" y="0"/>
                </a:lnTo>
                <a:lnTo>
                  <a:pt x="4154" y="323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8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3216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4553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69460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 noChangeAspect="1"/>
          </p:cNvSpPr>
          <p:nvPr>
            <p:ph type="pic" sz="quarter" idx="23"/>
          </p:nvPr>
        </p:nvSpPr>
        <p:spPr>
          <a:xfrm>
            <a:off x="479155" y="1978874"/>
            <a:ext cx="4557549" cy="4155281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283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(30-03-21)-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36344" y="317451"/>
            <a:ext cx="11509684" cy="295282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319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714958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Drag / Drop / Send to Back</a:t>
            </a:r>
          </a:p>
        </p:txBody>
      </p:sp>
    </p:spTree>
    <p:extLst>
      <p:ext uri="{BB962C8B-B14F-4D97-AF65-F5344CB8AC3E}">
        <p14:creationId xmlns:p14="http://schemas.microsoft.com/office/powerpoint/2010/main" val="325525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groun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48499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12192000" cy="3429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4272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Animated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5665723" y="599400"/>
            <a:ext cx="6526277" cy="5663598"/>
          </a:xfrm>
          <a:custGeom>
            <a:avLst/>
            <a:gdLst>
              <a:gd name="connsiteX0" fmla="*/ 7516983 w 9789415"/>
              <a:gd name="connsiteY0" fmla="*/ 4349556 h 8496709"/>
              <a:gd name="connsiteX1" fmla="*/ 9789415 w 9789415"/>
              <a:gd name="connsiteY1" fmla="*/ 4349556 h 8496709"/>
              <a:gd name="connsiteX2" fmla="*/ 9789415 w 9789415"/>
              <a:gd name="connsiteY2" fmla="*/ 8455284 h 8496709"/>
              <a:gd name="connsiteX3" fmla="*/ 7303813 w 9789415"/>
              <a:gd name="connsiteY3" fmla="*/ 4349556 h 8496709"/>
              <a:gd name="connsiteX4" fmla="*/ 9597019 w 9789415"/>
              <a:gd name="connsiteY4" fmla="*/ 8496709 h 8496709"/>
              <a:gd name="connsiteX5" fmla="*/ 5010605 w 9789415"/>
              <a:gd name="connsiteY5" fmla="*/ 8496709 h 8496709"/>
              <a:gd name="connsiteX6" fmla="*/ 2504226 w 9789415"/>
              <a:gd name="connsiteY6" fmla="*/ 4349556 h 8496709"/>
              <a:gd name="connsiteX7" fmla="*/ 7094946 w 9789415"/>
              <a:gd name="connsiteY7" fmla="*/ 4349556 h 8496709"/>
              <a:gd name="connsiteX8" fmla="*/ 4800304 w 9789415"/>
              <a:gd name="connsiteY8" fmla="*/ 8496709 h 8496709"/>
              <a:gd name="connsiteX9" fmla="*/ 2291773 w 9789415"/>
              <a:gd name="connsiteY9" fmla="*/ 4349556 h 8496709"/>
              <a:gd name="connsiteX10" fmla="*/ 4586415 w 9789415"/>
              <a:gd name="connsiteY10" fmla="*/ 8496709 h 8496709"/>
              <a:gd name="connsiteX11" fmla="*/ 0 w 9789415"/>
              <a:gd name="connsiteY11" fmla="*/ 8496709 h 8496709"/>
              <a:gd name="connsiteX12" fmla="*/ 9789415 w 9789415"/>
              <a:gd name="connsiteY12" fmla="*/ 41425 h 8496709"/>
              <a:gd name="connsiteX13" fmla="*/ 9789415 w 9789415"/>
              <a:gd name="connsiteY13" fmla="*/ 4147152 h 8496709"/>
              <a:gd name="connsiteX14" fmla="*/ 7516983 w 9789415"/>
              <a:gd name="connsiteY14" fmla="*/ 4147152 h 8496709"/>
              <a:gd name="connsiteX15" fmla="*/ 5014911 w 9789415"/>
              <a:gd name="connsiteY15" fmla="*/ 0 h 8496709"/>
              <a:gd name="connsiteX16" fmla="*/ 9605631 w 9789415"/>
              <a:gd name="connsiteY16" fmla="*/ 0 h 8496709"/>
              <a:gd name="connsiteX17" fmla="*/ 7310271 w 9789415"/>
              <a:gd name="connsiteY17" fmla="*/ 4147152 h 8496709"/>
              <a:gd name="connsiteX18" fmla="*/ 4799586 w 9789415"/>
              <a:gd name="connsiteY18" fmla="*/ 0 h 8496709"/>
              <a:gd name="connsiteX19" fmla="*/ 7094946 w 9789415"/>
              <a:gd name="connsiteY19" fmla="*/ 4147152 h 8496709"/>
              <a:gd name="connsiteX20" fmla="*/ 2504226 w 9789415"/>
              <a:gd name="connsiteY20" fmla="*/ 4147152 h 8496709"/>
              <a:gd name="connsiteX21" fmla="*/ 6461 w 9789415"/>
              <a:gd name="connsiteY21" fmla="*/ 0 h 8496709"/>
              <a:gd name="connsiteX22" fmla="*/ 4592876 w 9789415"/>
              <a:gd name="connsiteY22" fmla="*/ 0 h 8496709"/>
              <a:gd name="connsiteX23" fmla="*/ 2301103 w 9789415"/>
              <a:gd name="connsiteY23" fmla="*/ 4147152 h 849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789415" h="8496709">
                <a:moveTo>
                  <a:pt x="7516983" y="4349556"/>
                </a:moveTo>
                <a:lnTo>
                  <a:pt x="9789415" y="4349556"/>
                </a:lnTo>
                <a:lnTo>
                  <a:pt x="9789415" y="8455284"/>
                </a:lnTo>
                <a:close/>
                <a:moveTo>
                  <a:pt x="7303813" y="4349556"/>
                </a:moveTo>
                <a:lnTo>
                  <a:pt x="9597019" y="8496709"/>
                </a:lnTo>
                <a:lnTo>
                  <a:pt x="5010605" y="8496709"/>
                </a:lnTo>
                <a:close/>
                <a:moveTo>
                  <a:pt x="2504226" y="4349556"/>
                </a:moveTo>
                <a:lnTo>
                  <a:pt x="7094946" y="4349556"/>
                </a:lnTo>
                <a:lnTo>
                  <a:pt x="4800304" y="8496709"/>
                </a:lnTo>
                <a:close/>
                <a:moveTo>
                  <a:pt x="2291773" y="4349556"/>
                </a:moveTo>
                <a:lnTo>
                  <a:pt x="4586415" y="8496709"/>
                </a:lnTo>
                <a:lnTo>
                  <a:pt x="0" y="8496709"/>
                </a:lnTo>
                <a:close/>
                <a:moveTo>
                  <a:pt x="9789415" y="41425"/>
                </a:moveTo>
                <a:lnTo>
                  <a:pt x="9789415" y="4147152"/>
                </a:lnTo>
                <a:lnTo>
                  <a:pt x="7516983" y="4147152"/>
                </a:lnTo>
                <a:close/>
                <a:moveTo>
                  <a:pt x="5014911" y="0"/>
                </a:moveTo>
                <a:lnTo>
                  <a:pt x="9605631" y="0"/>
                </a:lnTo>
                <a:lnTo>
                  <a:pt x="7310271" y="4147152"/>
                </a:lnTo>
                <a:close/>
                <a:moveTo>
                  <a:pt x="4799586" y="0"/>
                </a:moveTo>
                <a:lnTo>
                  <a:pt x="7094946" y="4147152"/>
                </a:lnTo>
                <a:lnTo>
                  <a:pt x="2504226" y="4147152"/>
                </a:lnTo>
                <a:close/>
                <a:moveTo>
                  <a:pt x="6461" y="0"/>
                </a:moveTo>
                <a:lnTo>
                  <a:pt x="4592876" y="0"/>
                </a:lnTo>
                <a:lnTo>
                  <a:pt x="2301103" y="41471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5291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1101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reveal/>
      </p:transition>
    </mc:Choice>
    <mc:Fallback xmlns="">
      <p:transition xmlns:p14="http://schemas.microsoft.com/office/powerpoint/2010/main" spd="slow" advClick="0" advTm="3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28873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g_Picture_place-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-1"/>
            <a:ext cx="12203143" cy="685800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Raleway Light"/>
                <a:cs typeface="Raleway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513432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(30-03-21)-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9023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228251" y="0"/>
            <a:ext cx="7963749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05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t of brush strok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0" y="1447577"/>
            <a:ext cx="12192000" cy="5410423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  <a:gd name="T86" fmla="*/ 4234 w 5219"/>
              <a:gd name="T87" fmla="*/ 4234 w 5219"/>
              <a:gd name="T88" fmla="*/ 4234 w 5219"/>
              <a:gd name="T89" fmla="*/ 4234 w 5219"/>
              <a:gd name="T90" fmla="*/ 4234 w 5219"/>
              <a:gd name="T91" fmla="*/ 4234 w 5219"/>
              <a:gd name="T92" fmla="*/ 4234 w 5219"/>
              <a:gd name="T93" fmla="*/ 4234 w 5219"/>
              <a:gd name="T94" fmla="*/ 4234 w 5219"/>
              <a:gd name="T95" fmla="*/ 4234 w 5219"/>
              <a:gd name="T96" fmla="*/ 4234 w 5219"/>
              <a:gd name="T97" fmla="*/ 4234 w 5219"/>
              <a:gd name="T98" fmla="*/ 4234 w 5219"/>
              <a:gd name="T99" fmla="*/ 4234 w 5219"/>
              <a:gd name="T100" fmla="*/ 4234 w 5219"/>
              <a:gd name="T101" fmla="*/ 4234 w 5219"/>
              <a:gd name="T102" fmla="*/ 4234 w 5219"/>
              <a:gd name="T103" fmla="*/ 4234 w 5219"/>
              <a:gd name="T104" fmla="*/ 4234 w 5219"/>
              <a:gd name="T105" fmla="*/ 4234 w 5219"/>
              <a:gd name="T106" fmla="*/ 4234 w 5219"/>
              <a:gd name="T107" fmla="*/ 4234 w 5219"/>
              <a:gd name="T108" fmla="*/ 4234 w 5219"/>
              <a:gd name="T109" fmla="*/ 4234 w 5219"/>
              <a:gd name="T110" fmla="*/ 4234 w 5219"/>
              <a:gd name="T111" fmla="*/ 4234 w 5219"/>
              <a:gd name="T112" fmla="*/ 4234 w 5219"/>
              <a:gd name="T113" fmla="*/ 4234 w 5219"/>
              <a:gd name="T114" fmla="*/ 4234 w 5219"/>
              <a:gd name="T115" fmla="*/ 4234 w 5219"/>
              <a:gd name="T116" fmla="*/ 4234 w 5219"/>
              <a:gd name="T117" fmla="*/ 4234 w 5219"/>
              <a:gd name="T118" fmla="*/ 4234 w 5219"/>
              <a:gd name="T119" fmla="*/ 4234 w 5219"/>
              <a:gd name="T120" fmla="*/ 4234 w 5219"/>
              <a:gd name="T121" fmla="*/ 4234 w 5219"/>
              <a:gd name="T122" fmla="*/ 4234 w 5219"/>
              <a:gd name="T123" fmla="*/ 4234 w 5219"/>
              <a:gd name="T124" fmla="*/ 4234 w 5219"/>
              <a:gd name="T12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312" h="6877">
                <a:moveTo>
                  <a:pt x="14312" y="3615"/>
                </a:moveTo>
                <a:lnTo>
                  <a:pt x="14312" y="3777"/>
                </a:lnTo>
                <a:lnTo>
                  <a:pt x="14290" y="3765"/>
                </a:lnTo>
                <a:lnTo>
                  <a:pt x="14268" y="3751"/>
                </a:lnTo>
                <a:lnTo>
                  <a:pt x="14246" y="3738"/>
                </a:lnTo>
                <a:lnTo>
                  <a:pt x="14224" y="3725"/>
                </a:lnTo>
                <a:lnTo>
                  <a:pt x="14202" y="3712"/>
                </a:lnTo>
                <a:lnTo>
                  <a:pt x="14179" y="3698"/>
                </a:lnTo>
                <a:lnTo>
                  <a:pt x="14158" y="3685"/>
                </a:lnTo>
                <a:lnTo>
                  <a:pt x="14135" y="3673"/>
                </a:lnTo>
                <a:lnTo>
                  <a:pt x="14114" y="3656"/>
                </a:lnTo>
                <a:lnTo>
                  <a:pt x="14091" y="3639"/>
                </a:lnTo>
                <a:lnTo>
                  <a:pt x="14070" y="3623"/>
                </a:lnTo>
                <a:lnTo>
                  <a:pt x="14047" y="3606"/>
                </a:lnTo>
                <a:lnTo>
                  <a:pt x="14026" y="3590"/>
                </a:lnTo>
                <a:lnTo>
                  <a:pt x="14004" y="3573"/>
                </a:lnTo>
                <a:lnTo>
                  <a:pt x="13983" y="3557"/>
                </a:lnTo>
                <a:lnTo>
                  <a:pt x="13961" y="3540"/>
                </a:lnTo>
                <a:lnTo>
                  <a:pt x="13971" y="3540"/>
                </a:lnTo>
                <a:lnTo>
                  <a:pt x="13979" y="3539"/>
                </a:lnTo>
                <a:lnTo>
                  <a:pt x="13985" y="3537"/>
                </a:lnTo>
                <a:lnTo>
                  <a:pt x="13989" y="3534"/>
                </a:lnTo>
                <a:lnTo>
                  <a:pt x="13991" y="3531"/>
                </a:lnTo>
                <a:lnTo>
                  <a:pt x="13992" y="3528"/>
                </a:lnTo>
                <a:lnTo>
                  <a:pt x="13992" y="3525"/>
                </a:lnTo>
                <a:lnTo>
                  <a:pt x="13992" y="3520"/>
                </a:lnTo>
                <a:lnTo>
                  <a:pt x="13991" y="3512"/>
                </a:lnTo>
                <a:lnTo>
                  <a:pt x="13991" y="3504"/>
                </a:lnTo>
                <a:lnTo>
                  <a:pt x="13992" y="3501"/>
                </a:lnTo>
                <a:lnTo>
                  <a:pt x="13996" y="3499"/>
                </a:lnTo>
                <a:lnTo>
                  <a:pt x="14000" y="3497"/>
                </a:lnTo>
                <a:lnTo>
                  <a:pt x="14006" y="3495"/>
                </a:lnTo>
                <a:lnTo>
                  <a:pt x="14029" y="3494"/>
                </a:lnTo>
                <a:lnTo>
                  <a:pt x="14050" y="3494"/>
                </a:lnTo>
                <a:lnTo>
                  <a:pt x="14071" y="3495"/>
                </a:lnTo>
                <a:lnTo>
                  <a:pt x="14090" y="3498"/>
                </a:lnTo>
                <a:lnTo>
                  <a:pt x="14108" y="3501"/>
                </a:lnTo>
                <a:lnTo>
                  <a:pt x="14126" y="3505"/>
                </a:lnTo>
                <a:lnTo>
                  <a:pt x="14143" y="3512"/>
                </a:lnTo>
                <a:lnTo>
                  <a:pt x="14158" y="3517"/>
                </a:lnTo>
                <a:lnTo>
                  <a:pt x="14173" y="3525"/>
                </a:lnTo>
                <a:lnTo>
                  <a:pt x="14188" y="3532"/>
                </a:lnTo>
                <a:lnTo>
                  <a:pt x="14201" y="3540"/>
                </a:lnTo>
                <a:lnTo>
                  <a:pt x="14215" y="3548"/>
                </a:lnTo>
                <a:lnTo>
                  <a:pt x="14240" y="3565"/>
                </a:lnTo>
                <a:lnTo>
                  <a:pt x="14265" y="3583"/>
                </a:lnTo>
                <a:lnTo>
                  <a:pt x="14312" y="3615"/>
                </a:lnTo>
                <a:close/>
                <a:moveTo>
                  <a:pt x="14312" y="3790"/>
                </a:moveTo>
                <a:lnTo>
                  <a:pt x="14312" y="4504"/>
                </a:lnTo>
                <a:lnTo>
                  <a:pt x="14304" y="4500"/>
                </a:lnTo>
                <a:lnTo>
                  <a:pt x="14295" y="4496"/>
                </a:lnTo>
                <a:lnTo>
                  <a:pt x="14235" y="4469"/>
                </a:lnTo>
                <a:lnTo>
                  <a:pt x="14176" y="4443"/>
                </a:lnTo>
                <a:lnTo>
                  <a:pt x="14148" y="4429"/>
                </a:lnTo>
                <a:lnTo>
                  <a:pt x="14121" y="4416"/>
                </a:lnTo>
                <a:lnTo>
                  <a:pt x="14097" y="4403"/>
                </a:lnTo>
                <a:lnTo>
                  <a:pt x="14075" y="4390"/>
                </a:lnTo>
                <a:lnTo>
                  <a:pt x="14057" y="4378"/>
                </a:lnTo>
                <a:lnTo>
                  <a:pt x="14042" y="4365"/>
                </a:lnTo>
                <a:lnTo>
                  <a:pt x="14036" y="4360"/>
                </a:lnTo>
                <a:lnTo>
                  <a:pt x="14031" y="4354"/>
                </a:lnTo>
                <a:lnTo>
                  <a:pt x="14028" y="4348"/>
                </a:lnTo>
                <a:lnTo>
                  <a:pt x="14026" y="4343"/>
                </a:lnTo>
                <a:lnTo>
                  <a:pt x="14025" y="4337"/>
                </a:lnTo>
                <a:lnTo>
                  <a:pt x="14025" y="4331"/>
                </a:lnTo>
                <a:lnTo>
                  <a:pt x="14027" y="4326"/>
                </a:lnTo>
                <a:lnTo>
                  <a:pt x="14030" y="4320"/>
                </a:lnTo>
                <a:lnTo>
                  <a:pt x="14034" y="4316"/>
                </a:lnTo>
                <a:lnTo>
                  <a:pt x="14041" y="4311"/>
                </a:lnTo>
                <a:lnTo>
                  <a:pt x="14049" y="4305"/>
                </a:lnTo>
                <a:lnTo>
                  <a:pt x="14059" y="4301"/>
                </a:lnTo>
                <a:lnTo>
                  <a:pt x="14063" y="4299"/>
                </a:lnTo>
                <a:lnTo>
                  <a:pt x="14066" y="4297"/>
                </a:lnTo>
                <a:lnTo>
                  <a:pt x="14069" y="4295"/>
                </a:lnTo>
                <a:lnTo>
                  <a:pt x="14070" y="4293"/>
                </a:lnTo>
                <a:lnTo>
                  <a:pt x="14071" y="4289"/>
                </a:lnTo>
                <a:lnTo>
                  <a:pt x="14071" y="4286"/>
                </a:lnTo>
                <a:lnTo>
                  <a:pt x="14070" y="4284"/>
                </a:lnTo>
                <a:lnTo>
                  <a:pt x="14069" y="4281"/>
                </a:lnTo>
                <a:lnTo>
                  <a:pt x="14064" y="4273"/>
                </a:lnTo>
                <a:lnTo>
                  <a:pt x="14058" y="4267"/>
                </a:lnTo>
                <a:lnTo>
                  <a:pt x="14049" y="4258"/>
                </a:lnTo>
                <a:lnTo>
                  <a:pt x="14039" y="4251"/>
                </a:lnTo>
                <a:lnTo>
                  <a:pt x="14026" y="4243"/>
                </a:lnTo>
                <a:lnTo>
                  <a:pt x="14012" y="4235"/>
                </a:lnTo>
                <a:lnTo>
                  <a:pt x="13997" y="4226"/>
                </a:lnTo>
                <a:lnTo>
                  <a:pt x="13979" y="4219"/>
                </a:lnTo>
                <a:lnTo>
                  <a:pt x="13944" y="4203"/>
                </a:lnTo>
                <a:lnTo>
                  <a:pt x="13906" y="4189"/>
                </a:lnTo>
                <a:lnTo>
                  <a:pt x="13875" y="4177"/>
                </a:lnTo>
                <a:lnTo>
                  <a:pt x="13846" y="4165"/>
                </a:lnTo>
                <a:lnTo>
                  <a:pt x="13819" y="4153"/>
                </a:lnTo>
                <a:lnTo>
                  <a:pt x="13792" y="4141"/>
                </a:lnTo>
                <a:lnTo>
                  <a:pt x="13767" y="4129"/>
                </a:lnTo>
                <a:lnTo>
                  <a:pt x="13741" y="4117"/>
                </a:lnTo>
                <a:lnTo>
                  <a:pt x="13713" y="4105"/>
                </a:lnTo>
                <a:lnTo>
                  <a:pt x="13684" y="4094"/>
                </a:lnTo>
                <a:lnTo>
                  <a:pt x="13657" y="4073"/>
                </a:lnTo>
                <a:lnTo>
                  <a:pt x="13629" y="4052"/>
                </a:lnTo>
                <a:lnTo>
                  <a:pt x="13602" y="4030"/>
                </a:lnTo>
                <a:lnTo>
                  <a:pt x="13574" y="4009"/>
                </a:lnTo>
                <a:lnTo>
                  <a:pt x="13570" y="3999"/>
                </a:lnTo>
                <a:lnTo>
                  <a:pt x="13564" y="3988"/>
                </a:lnTo>
                <a:lnTo>
                  <a:pt x="13556" y="3979"/>
                </a:lnTo>
                <a:lnTo>
                  <a:pt x="13545" y="3969"/>
                </a:lnTo>
                <a:lnTo>
                  <a:pt x="13531" y="3958"/>
                </a:lnTo>
                <a:lnTo>
                  <a:pt x="13513" y="3948"/>
                </a:lnTo>
                <a:lnTo>
                  <a:pt x="13490" y="3936"/>
                </a:lnTo>
                <a:lnTo>
                  <a:pt x="13460" y="3924"/>
                </a:lnTo>
                <a:lnTo>
                  <a:pt x="13457" y="3927"/>
                </a:lnTo>
                <a:lnTo>
                  <a:pt x="13455" y="3931"/>
                </a:lnTo>
                <a:lnTo>
                  <a:pt x="13454" y="3934"/>
                </a:lnTo>
                <a:lnTo>
                  <a:pt x="13454" y="3937"/>
                </a:lnTo>
                <a:lnTo>
                  <a:pt x="13454" y="3941"/>
                </a:lnTo>
                <a:lnTo>
                  <a:pt x="13455" y="3945"/>
                </a:lnTo>
                <a:lnTo>
                  <a:pt x="13458" y="3949"/>
                </a:lnTo>
                <a:lnTo>
                  <a:pt x="13460" y="3953"/>
                </a:lnTo>
                <a:lnTo>
                  <a:pt x="13468" y="3962"/>
                </a:lnTo>
                <a:lnTo>
                  <a:pt x="13478" y="3970"/>
                </a:lnTo>
                <a:lnTo>
                  <a:pt x="13488" y="3980"/>
                </a:lnTo>
                <a:lnTo>
                  <a:pt x="13501" y="3990"/>
                </a:lnTo>
                <a:lnTo>
                  <a:pt x="13530" y="4017"/>
                </a:lnTo>
                <a:lnTo>
                  <a:pt x="13560" y="4044"/>
                </a:lnTo>
                <a:lnTo>
                  <a:pt x="13589" y="4071"/>
                </a:lnTo>
                <a:lnTo>
                  <a:pt x="13618" y="4099"/>
                </a:lnTo>
                <a:lnTo>
                  <a:pt x="13640" y="4113"/>
                </a:lnTo>
                <a:lnTo>
                  <a:pt x="13655" y="4126"/>
                </a:lnTo>
                <a:lnTo>
                  <a:pt x="13660" y="4131"/>
                </a:lnTo>
                <a:lnTo>
                  <a:pt x="13664" y="4136"/>
                </a:lnTo>
                <a:lnTo>
                  <a:pt x="13666" y="4141"/>
                </a:lnTo>
                <a:lnTo>
                  <a:pt x="13667" y="4146"/>
                </a:lnTo>
                <a:lnTo>
                  <a:pt x="13667" y="4149"/>
                </a:lnTo>
                <a:lnTo>
                  <a:pt x="13665" y="4153"/>
                </a:lnTo>
                <a:lnTo>
                  <a:pt x="13660" y="4157"/>
                </a:lnTo>
                <a:lnTo>
                  <a:pt x="13655" y="4159"/>
                </a:lnTo>
                <a:lnTo>
                  <a:pt x="13649" y="4161"/>
                </a:lnTo>
                <a:lnTo>
                  <a:pt x="13640" y="4163"/>
                </a:lnTo>
                <a:lnTo>
                  <a:pt x="13630" y="4164"/>
                </a:lnTo>
                <a:lnTo>
                  <a:pt x="13618" y="4165"/>
                </a:lnTo>
                <a:lnTo>
                  <a:pt x="13600" y="4161"/>
                </a:lnTo>
                <a:lnTo>
                  <a:pt x="13586" y="4156"/>
                </a:lnTo>
                <a:lnTo>
                  <a:pt x="13578" y="4150"/>
                </a:lnTo>
                <a:lnTo>
                  <a:pt x="13570" y="4145"/>
                </a:lnTo>
                <a:lnTo>
                  <a:pt x="13565" y="4139"/>
                </a:lnTo>
                <a:lnTo>
                  <a:pt x="13558" y="4134"/>
                </a:lnTo>
                <a:lnTo>
                  <a:pt x="13552" y="4128"/>
                </a:lnTo>
                <a:lnTo>
                  <a:pt x="13541" y="4122"/>
                </a:lnTo>
                <a:lnTo>
                  <a:pt x="13490" y="4088"/>
                </a:lnTo>
                <a:lnTo>
                  <a:pt x="13437" y="4055"/>
                </a:lnTo>
                <a:lnTo>
                  <a:pt x="13384" y="4021"/>
                </a:lnTo>
                <a:lnTo>
                  <a:pt x="13333" y="3986"/>
                </a:lnTo>
                <a:lnTo>
                  <a:pt x="13280" y="3953"/>
                </a:lnTo>
                <a:lnTo>
                  <a:pt x="13228" y="3919"/>
                </a:lnTo>
                <a:lnTo>
                  <a:pt x="13176" y="3885"/>
                </a:lnTo>
                <a:lnTo>
                  <a:pt x="13123" y="3850"/>
                </a:lnTo>
                <a:lnTo>
                  <a:pt x="13072" y="3817"/>
                </a:lnTo>
                <a:lnTo>
                  <a:pt x="13019" y="3783"/>
                </a:lnTo>
                <a:lnTo>
                  <a:pt x="12967" y="3749"/>
                </a:lnTo>
                <a:lnTo>
                  <a:pt x="12915" y="3714"/>
                </a:lnTo>
                <a:lnTo>
                  <a:pt x="12863" y="3681"/>
                </a:lnTo>
                <a:lnTo>
                  <a:pt x="12810" y="3647"/>
                </a:lnTo>
                <a:lnTo>
                  <a:pt x="12758" y="3613"/>
                </a:lnTo>
                <a:lnTo>
                  <a:pt x="12706" y="3578"/>
                </a:lnTo>
                <a:lnTo>
                  <a:pt x="12732" y="3589"/>
                </a:lnTo>
                <a:lnTo>
                  <a:pt x="12759" y="3600"/>
                </a:lnTo>
                <a:lnTo>
                  <a:pt x="12787" y="3609"/>
                </a:lnTo>
                <a:lnTo>
                  <a:pt x="12815" y="3620"/>
                </a:lnTo>
                <a:lnTo>
                  <a:pt x="12841" y="3631"/>
                </a:lnTo>
                <a:lnTo>
                  <a:pt x="12864" y="3640"/>
                </a:lnTo>
                <a:lnTo>
                  <a:pt x="12885" y="3650"/>
                </a:lnTo>
                <a:lnTo>
                  <a:pt x="12900" y="3661"/>
                </a:lnTo>
                <a:lnTo>
                  <a:pt x="12933" y="3683"/>
                </a:lnTo>
                <a:lnTo>
                  <a:pt x="12966" y="3704"/>
                </a:lnTo>
                <a:lnTo>
                  <a:pt x="12999" y="3722"/>
                </a:lnTo>
                <a:lnTo>
                  <a:pt x="13032" y="3738"/>
                </a:lnTo>
                <a:lnTo>
                  <a:pt x="13065" y="3753"/>
                </a:lnTo>
                <a:lnTo>
                  <a:pt x="13097" y="3765"/>
                </a:lnTo>
                <a:lnTo>
                  <a:pt x="13131" y="3776"/>
                </a:lnTo>
                <a:lnTo>
                  <a:pt x="13164" y="3785"/>
                </a:lnTo>
                <a:lnTo>
                  <a:pt x="13197" y="3794"/>
                </a:lnTo>
                <a:lnTo>
                  <a:pt x="13231" y="3800"/>
                </a:lnTo>
                <a:lnTo>
                  <a:pt x="13264" y="3804"/>
                </a:lnTo>
                <a:lnTo>
                  <a:pt x="13297" y="3809"/>
                </a:lnTo>
                <a:lnTo>
                  <a:pt x="13332" y="3811"/>
                </a:lnTo>
                <a:lnTo>
                  <a:pt x="13365" y="3812"/>
                </a:lnTo>
                <a:lnTo>
                  <a:pt x="13399" y="3812"/>
                </a:lnTo>
                <a:lnTo>
                  <a:pt x="13435" y="3811"/>
                </a:lnTo>
                <a:lnTo>
                  <a:pt x="13425" y="3818"/>
                </a:lnTo>
                <a:lnTo>
                  <a:pt x="13416" y="3827"/>
                </a:lnTo>
                <a:lnTo>
                  <a:pt x="13415" y="3830"/>
                </a:lnTo>
                <a:lnTo>
                  <a:pt x="13414" y="3832"/>
                </a:lnTo>
                <a:lnTo>
                  <a:pt x="13414" y="3834"/>
                </a:lnTo>
                <a:lnTo>
                  <a:pt x="13415" y="3837"/>
                </a:lnTo>
                <a:lnTo>
                  <a:pt x="13416" y="3841"/>
                </a:lnTo>
                <a:lnTo>
                  <a:pt x="13420" y="3844"/>
                </a:lnTo>
                <a:lnTo>
                  <a:pt x="13424" y="3848"/>
                </a:lnTo>
                <a:lnTo>
                  <a:pt x="13429" y="3852"/>
                </a:lnTo>
                <a:lnTo>
                  <a:pt x="13436" y="3856"/>
                </a:lnTo>
                <a:lnTo>
                  <a:pt x="13442" y="3860"/>
                </a:lnTo>
                <a:lnTo>
                  <a:pt x="13450" y="3862"/>
                </a:lnTo>
                <a:lnTo>
                  <a:pt x="13457" y="3864"/>
                </a:lnTo>
                <a:lnTo>
                  <a:pt x="13465" y="3866"/>
                </a:lnTo>
                <a:lnTo>
                  <a:pt x="13472" y="3866"/>
                </a:lnTo>
                <a:lnTo>
                  <a:pt x="13480" y="3866"/>
                </a:lnTo>
                <a:lnTo>
                  <a:pt x="13486" y="3865"/>
                </a:lnTo>
                <a:lnTo>
                  <a:pt x="13496" y="3862"/>
                </a:lnTo>
                <a:lnTo>
                  <a:pt x="13503" y="3858"/>
                </a:lnTo>
                <a:lnTo>
                  <a:pt x="13507" y="3856"/>
                </a:lnTo>
                <a:lnTo>
                  <a:pt x="13509" y="3854"/>
                </a:lnTo>
                <a:lnTo>
                  <a:pt x="13511" y="3851"/>
                </a:lnTo>
                <a:lnTo>
                  <a:pt x="13512" y="3848"/>
                </a:lnTo>
                <a:lnTo>
                  <a:pt x="13512" y="3845"/>
                </a:lnTo>
                <a:lnTo>
                  <a:pt x="13511" y="3842"/>
                </a:lnTo>
                <a:lnTo>
                  <a:pt x="13509" y="3839"/>
                </a:lnTo>
                <a:lnTo>
                  <a:pt x="13506" y="3834"/>
                </a:lnTo>
                <a:lnTo>
                  <a:pt x="13495" y="3826"/>
                </a:lnTo>
                <a:lnTo>
                  <a:pt x="13479" y="3815"/>
                </a:lnTo>
                <a:lnTo>
                  <a:pt x="13477" y="3813"/>
                </a:lnTo>
                <a:lnTo>
                  <a:pt x="13476" y="3811"/>
                </a:lnTo>
                <a:lnTo>
                  <a:pt x="13476" y="3809"/>
                </a:lnTo>
                <a:lnTo>
                  <a:pt x="13477" y="3807"/>
                </a:lnTo>
                <a:lnTo>
                  <a:pt x="13482" y="3806"/>
                </a:lnTo>
                <a:lnTo>
                  <a:pt x="13492" y="3806"/>
                </a:lnTo>
                <a:lnTo>
                  <a:pt x="13517" y="3809"/>
                </a:lnTo>
                <a:lnTo>
                  <a:pt x="13545" y="3812"/>
                </a:lnTo>
                <a:lnTo>
                  <a:pt x="13558" y="3814"/>
                </a:lnTo>
                <a:lnTo>
                  <a:pt x="13568" y="3814"/>
                </a:lnTo>
                <a:lnTo>
                  <a:pt x="13572" y="3814"/>
                </a:lnTo>
                <a:lnTo>
                  <a:pt x="13575" y="3813"/>
                </a:lnTo>
                <a:lnTo>
                  <a:pt x="13578" y="3812"/>
                </a:lnTo>
                <a:lnTo>
                  <a:pt x="13580" y="3811"/>
                </a:lnTo>
                <a:lnTo>
                  <a:pt x="13579" y="3809"/>
                </a:lnTo>
                <a:lnTo>
                  <a:pt x="13578" y="3806"/>
                </a:lnTo>
                <a:lnTo>
                  <a:pt x="13574" y="3803"/>
                </a:lnTo>
                <a:lnTo>
                  <a:pt x="13570" y="3799"/>
                </a:lnTo>
                <a:lnTo>
                  <a:pt x="13556" y="3790"/>
                </a:lnTo>
                <a:lnTo>
                  <a:pt x="13535" y="3777"/>
                </a:lnTo>
                <a:lnTo>
                  <a:pt x="13503" y="3762"/>
                </a:lnTo>
                <a:lnTo>
                  <a:pt x="13470" y="3749"/>
                </a:lnTo>
                <a:lnTo>
                  <a:pt x="13438" y="3736"/>
                </a:lnTo>
                <a:lnTo>
                  <a:pt x="13407" y="3726"/>
                </a:lnTo>
                <a:lnTo>
                  <a:pt x="13392" y="3722"/>
                </a:lnTo>
                <a:lnTo>
                  <a:pt x="13379" y="3719"/>
                </a:lnTo>
                <a:lnTo>
                  <a:pt x="13365" y="3716"/>
                </a:lnTo>
                <a:lnTo>
                  <a:pt x="13353" y="3715"/>
                </a:lnTo>
                <a:lnTo>
                  <a:pt x="13343" y="3714"/>
                </a:lnTo>
                <a:lnTo>
                  <a:pt x="13334" y="3714"/>
                </a:lnTo>
                <a:lnTo>
                  <a:pt x="13326" y="3716"/>
                </a:lnTo>
                <a:lnTo>
                  <a:pt x="13321" y="3719"/>
                </a:lnTo>
                <a:lnTo>
                  <a:pt x="13310" y="3724"/>
                </a:lnTo>
                <a:lnTo>
                  <a:pt x="13300" y="3729"/>
                </a:lnTo>
                <a:lnTo>
                  <a:pt x="13291" y="3734"/>
                </a:lnTo>
                <a:lnTo>
                  <a:pt x="13280" y="3737"/>
                </a:lnTo>
                <a:lnTo>
                  <a:pt x="13269" y="3739"/>
                </a:lnTo>
                <a:lnTo>
                  <a:pt x="13260" y="3740"/>
                </a:lnTo>
                <a:lnTo>
                  <a:pt x="13249" y="3741"/>
                </a:lnTo>
                <a:lnTo>
                  <a:pt x="13238" y="3741"/>
                </a:lnTo>
                <a:lnTo>
                  <a:pt x="13228" y="3741"/>
                </a:lnTo>
                <a:lnTo>
                  <a:pt x="13218" y="3740"/>
                </a:lnTo>
                <a:lnTo>
                  <a:pt x="13207" y="3738"/>
                </a:lnTo>
                <a:lnTo>
                  <a:pt x="13196" y="3736"/>
                </a:lnTo>
                <a:lnTo>
                  <a:pt x="13175" y="3729"/>
                </a:lnTo>
                <a:lnTo>
                  <a:pt x="13153" y="3722"/>
                </a:lnTo>
                <a:lnTo>
                  <a:pt x="13132" y="3712"/>
                </a:lnTo>
                <a:lnTo>
                  <a:pt x="13110" y="3703"/>
                </a:lnTo>
                <a:lnTo>
                  <a:pt x="13089" y="3691"/>
                </a:lnTo>
                <a:lnTo>
                  <a:pt x="13066" y="3679"/>
                </a:lnTo>
                <a:lnTo>
                  <a:pt x="13023" y="3655"/>
                </a:lnTo>
                <a:lnTo>
                  <a:pt x="12979" y="3633"/>
                </a:lnTo>
                <a:lnTo>
                  <a:pt x="12944" y="3613"/>
                </a:lnTo>
                <a:lnTo>
                  <a:pt x="12909" y="3591"/>
                </a:lnTo>
                <a:lnTo>
                  <a:pt x="12874" y="3571"/>
                </a:lnTo>
                <a:lnTo>
                  <a:pt x="12839" y="3549"/>
                </a:lnTo>
                <a:lnTo>
                  <a:pt x="12816" y="3531"/>
                </a:lnTo>
                <a:lnTo>
                  <a:pt x="12793" y="3516"/>
                </a:lnTo>
                <a:lnTo>
                  <a:pt x="12772" y="3503"/>
                </a:lnTo>
                <a:lnTo>
                  <a:pt x="12750" y="3494"/>
                </a:lnTo>
                <a:lnTo>
                  <a:pt x="12730" y="3486"/>
                </a:lnTo>
                <a:lnTo>
                  <a:pt x="12709" y="3481"/>
                </a:lnTo>
                <a:lnTo>
                  <a:pt x="12690" y="3477"/>
                </a:lnTo>
                <a:lnTo>
                  <a:pt x="12672" y="3474"/>
                </a:lnTo>
                <a:lnTo>
                  <a:pt x="12654" y="3473"/>
                </a:lnTo>
                <a:lnTo>
                  <a:pt x="12635" y="3473"/>
                </a:lnTo>
                <a:lnTo>
                  <a:pt x="12617" y="3473"/>
                </a:lnTo>
                <a:lnTo>
                  <a:pt x="12599" y="3474"/>
                </a:lnTo>
                <a:lnTo>
                  <a:pt x="12563" y="3475"/>
                </a:lnTo>
                <a:lnTo>
                  <a:pt x="12527" y="3475"/>
                </a:lnTo>
                <a:lnTo>
                  <a:pt x="12505" y="3465"/>
                </a:lnTo>
                <a:lnTo>
                  <a:pt x="12494" y="3455"/>
                </a:lnTo>
                <a:lnTo>
                  <a:pt x="12485" y="3449"/>
                </a:lnTo>
                <a:lnTo>
                  <a:pt x="12479" y="3443"/>
                </a:lnTo>
                <a:lnTo>
                  <a:pt x="12473" y="3438"/>
                </a:lnTo>
                <a:lnTo>
                  <a:pt x="12469" y="3433"/>
                </a:lnTo>
                <a:lnTo>
                  <a:pt x="12465" y="3428"/>
                </a:lnTo>
                <a:lnTo>
                  <a:pt x="12462" y="3423"/>
                </a:lnTo>
                <a:lnTo>
                  <a:pt x="12460" y="3419"/>
                </a:lnTo>
                <a:lnTo>
                  <a:pt x="12459" y="3414"/>
                </a:lnTo>
                <a:lnTo>
                  <a:pt x="12459" y="3410"/>
                </a:lnTo>
                <a:lnTo>
                  <a:pt x="12459" y="3407"/>
                </a:lnTo>
                <a:lnTo>
                  <a:pt x="12460" y="3403"/>
                </a:lnTo>
                <a:lnTo>
                  <a:pt x="12461" y="3399"/>
                </a:lnTo>
                <a:lnTo>
                  <a:pt x="12466" y="3392"/>
                </a:lnTo>
                <a:lnTo>
                  <a:pt x="12470" y="3385"/>
                </a:lnTo>
                <a:lnTo>
                  <a:pt x="12475" y="3378"/>
                </a:lnTo>
                <a:lnTo>
                  <a:pt x="12480" y="3372"/>
                </a:lnTo>
                <a:lnTo>
                  <a:pt x="12483" y="3364"/>
                </a:lnTo>
                <a:lnTo>
                  <a:pt x="12486" y="3356"/>
                </a:lnTo>
                <a:lnTo>
                  <a:pt x="12486" y="3352"/>
                </a:lnTo>
                <a:lnTo>
                  <a:pt x="12486" y="3348"/>
                </a:lnTo>
                <a:lnTo>
                  <a:pt x="12485" y="3343"/>
                </a:lnTo>
                <a:lnTo>
                  <a:pt x="12484" y="3338"/>
                </a:lnTo>
                <a:lnTo>
                  <a:pt x="12481" y="3333"/>
                </a:lnTo>
                <a:lnTo>
                  <a:pt x="12477" y="3328"/>
                </a:lnTo>
                <a:lnTo>
                  <a:pt x="12473" y="3322"/>
                </a:lnTo>
                <a:lnTo>
                  <a:pt x="12468" y="3317"/>
                </a:lnTo>
                <a:lnTo>
                  <a:pt x="12446" y="3297"/>
                </a:lnTo>
                <a:lnTo>
                  <a:pt x="12423" y="3276"/>
                </a:lnTo>
                <a:lnTo>
                  <a:pt x="12396" y="3257"/>
                </a:lnTo>
                <a:lnTo>
                  <a:pt x="12366" y="3237"/>
                </a:lnTo>
                <a:lnTo>
                  <a:pt x="12335" y="3217"/>
                </a:lnTo>
                <a:lnTo>
                  <a:pt x="12302" y="3198"/>
                </a:lnTo>
                <a:lnTo>
                  <a:pt x="12269" y="3179"/>
                </a:lnTo>
                <a:lnTo>
                  <a:pt x="12235" y="3160"/>
                </a:lnTo>
                <a:lnTo>
                  <a:pt x="12167" y="3121"/>
                </a:lnTo>
                <a:lnTo>
                  <a:pt x="12100" y="3082"/>
                </a:lnTo>
                <a:lnTo>
                  <a:pt x="12069" y="3063"/>
                </a:lnTo>
                <a:lnTo>
                  <a:pt x="12040" y="3044"/>
                </a:lnTo>
                <a:lnTo>
                  <a:pt x="12013" y="3025"/>
                </a:lnTo>
                <a:lnTo>
                  <a:pt x="11989" y="3005"/>
                </a:lnTo>
                <a:lnTo>
                  <a:pt x="11953" y="2984"/>
                </a:lnTo>
                <a:lnTo>
                  <a:pt x="11918" y="2964"/>
                </a:lnTo>
                <a:lnTo>
                  <a:pt x="11882" y="2944"/>
                </a:lnTo>
                <a:lnTo>
                  <a:pt x="11847" y="2924"/>
                </a:lnTo>
                <a:lnTo>
                  <a:pt x="11813" y="2910"/>
                </a:lnTo>
                <a:lnTo>
                  <a:pt x="11783" y="2895"/>
                </a:lnTo>
                <a:lnTo>
                  <a:pt x="11755" y="2881"/>
                </a:lnTo>
                <a:lnTo>
                  <a:pt x="11731" y="2866"/>
                </a:lnTo>
                <a:lnTo>
                  <a:pt x="11707" y="2852"/>
                </a:lnTo>
                <a:lnTo>
                  <a:pt x="11686" y="2837"/>
                </a:lnTo>
                <a:lnTo>
                  <a:pt x="11665" y="2823"/>
                </a:lnTo>
                <a:lnTo>
                  <a:pt x="11646" y="2808"/>
                </a:lnTo>
                <a:lnTo>
                  <a:pt x="11609" y="2779"/>
                </a:lnTo>
                <a:lnTo>
                  <a:pt x="11573" y="2750"/>
                </a:lnTo>
                <a:lnTo>
                  <a:pt x="11555" y="2735"/>
                </a:lnTo>
                <a:lnTo>
                  <a:pt x="11534" y="2720"/>
                </a:lnTo>
                <a:lnTo>
                  <a:pt x="11514" y="2706"/>
                </a:lnTo>
                <a:lnTo>
                  <a:pt x="11491" y="2691"/>
                </a:lnTo>
                <a:lnTo>
                  <a:pt x="11460" y="2674"/>
                </a:lnTo>
                <a:lnTo>
                  <a:pt x="11431" y="2658"/>
                </a:lnTo>
                <a:lnTo>
                  <a:pt x="11403" y="2641"/>
                </a:lnTo>
                <a:lnTo>
                  <a:pt x="11377" y="2624"/>
                </a:lnTo>
                <a:lnTo>
                  <a:pt x="11329" y="2590"/>
                </a:lnTo>
                <a:lnTo>
                  <a:pt x="11281" y="2555"/>
                </a:lnTo>
                <a:lnTo>
                  <a:pt x="11233" y="2521"/>
                </a:lnTo>
                <a:lnTo>
                  <a:pt x="11182" y="2487"/>
                </a:lnTo>
                <a:lnTo>
                  <a:pt x="11154" y="2470"/>
                </a:lnTo>
                <a:lnTo>
                  <a:pt x="11125" y="2454"/>
                </a:lnTo>
                <a:lnTo>
                  <a:pt x="11093" y="2437"/>
                </a:lnTo>
                <a:lnTo>
                  <a:pt x="11059" y="2419"/>
                </a:lnTo>
                <a:lnTo>
                  <a:pt x="11027" y="2400"/>
                </a:lnTo>
                <a:lnTo>
                  <a:pt x="10994" y="2380"/>
                </a:lnTo>
                <a:lnTo>
                  <a:pt x="10961" y="2359"/>
                </a:lnTo>
                <a:lnTo>
                  <a:pt x="10929" y="2340"/>
                </a:lnTo>
                <a:lnTo>
                  <a:pt x="10897" y="2320"/>
                </a:lnTo>
                <a:lnTo>
                  <a:pt x="10864" y="2299"/>
                </a:lnTo>
                <a:lnTo>
                  <a:pt x="10831" y="2280"/>
                </a:lnTo>
                <a:lnTo>
                  <a:pt x="10799" y="2260"/>
                </a:lnTo>
                <a:lnTo>
                  <a:pt x="10767" y="2236"/>
                </a:lnTo>
                <a:lnTo>
                  <a:pt x="10733" y="2213"/>
                </a:lnTo>
                <a:lnTo>
                  <a:pt x="10697" y="2188"/>
                </a:lnTo>
                <a:lnTo>
                  <a:pt x="10661" y="2165"/>
                </a:lnTo>
                <a:lnTo>
                  <a:pt x="10587" y="2117"/>
                </a:lnTo>
                <a:lnTo>
                  <a:pt x="10509" y="2071"/>
                </a:lnTo>
                <a:lnTo>
                  <a:pt x="10430" y="2024"/>
                </a:lnTo>
                <a:lnTo>
                  <a:pt x="10350" y="1978"/>
                </a:lnTo>
                <a:lnTo>
                  <a:pt x="10271" y="1931"/>
                </a:lnTo>
                <a:lnTo>
                  <a:pt x="10191" y="1885"/>
                </a:lnTo>
                <a:lnTo>
                  <a:pt x="10158" y="1865"/>
                </a:lnTo>
                <a:lnTo>
                  <a:pt x="10123" y="1844"/>
                </a:lnTo>
                <a:lnTo>
                  <a:pt x="10090" y="1824"/>
                </a:lnTo>
                <a:lnTo>
                  <a:pt x="10057" y="1804"/>
                </a:lnTo>
                <a:lnTo>
                  <a:pt x="10067" y="1803"/>
                </a:lnTo>
                <a:lnTo>
                  <a:pt x="10078" y="1801"/>
                </a:lnTo>
                <a:lnTo>
                  <a:pt x="10089" y="1801"/>
                </a:lnTo>
                <a:lnTo>
                  <a:pt x="10102" y="1803"/>
                </a:lnTo>
                <a:lnTo>
                  <a:pt x="10115" y="1805"/>
                </a:lnTo>
                <a:lnTo>
                  <a:pt x="10128" y="1809"/>
                </a:lnTo>
                <a:lnTo>
                  <a:pt x="10142" y="1813"/>
                </a:lnTo>
                <a:lnTo>
                  <a:pt x="10155" y="1821"/>
                </a:lnTo>
                <a:lnTo>
                  <a:pt x="10220" y="1855"/>
                </a:lnTo>
                <a:lnTo>
                  <a:pt x="10284" y="1890"/>
                </a:lnTo>
                <a:lnTo>
                  <a:pt x="10348" y="1925"/>
                </a:lnTo>
                <a:lnTo>
                  <a:pt x="10412" y="1960"/>
                </a:lnTo>
                <a:lnTo>
                  <a:pt x="10476" y="1994"/>
                </a:lnTo>
                <a:lnTo>
                  <a:pt x="10539" y="2030"/>
                </a:lnTo>
                <a:lnTo>
                  <a:pt x="10604" y="2064"/>
                </a:lnTo>
                <a:lnTo>
                  <a:pt x="10667" y="2099"/>
                </a:lnTo>
                <a:lnTo>
                  <a:pt x="10654" y="2083"/>
                </a:lnTo>
                <a:lnTo>
                  <a:pt x="10639" y="2067"/>
                </a:lnTo>
                <a:lnTo>
                  <a:pt x="10652" y="2076"/>
                </a:lnTo>
                <a:lnTo>
                  <a:pt x="10662" y="2084"/>
                </a:lnTo>
                <a:lnTo>
                  <a:pt x="10665" y="2087"/>
                </a:lnTo>
                <a:lnTo>
                  <a:pt x="10667" y="2092"/>
                </a:lnTo>
                <a:lnTo>
                  <a:pt x="10668" y="2096"/>
                </a:lnTo>
                <a:lnTo>
                  <a:pt x="10667" y="2099"/>
                </a:lnTo>
                <a:lnTo>
                  <a:pt x="10749" y="2147"/>
                </a:lnTo>
                <a:lnTo>
                  <a:pt x="10830" y="2195"/>
                </a:lnTo>
                <a:lnTo>
                  <a:pt x="10912" y="2242"/>
                </a:lnTo>
                <a:lnTo>
                  <a:pt x="10995" y="2290"/>
                </a:lnTo>
                <a:lnTo>
                  <a:pt x="11078" y="2337"/>
                </a:lnTo>
                <a:lnTo>
                  <a:pt x="11159" y="2385"/>
                </a:lnTo>
                <a:lnTo>
                  <a:pt x="11240" y="2432"/>
                </a:lnTo>
                <a:lnTo>
                  <a:pt x="11319" y="2480"/>
                </a:lnTo>
                <a:lnTo>
                  <a:pt x="11390" y="2523"/>
                </a:lnTo>
                <a:lnTo>
                  <a:pt x="11465" y="2567"/>
                </a:lnTo>
                <a:lnTo>
                  <a:pt x="11543" y="2610"/>
                </a:lnTo>
                <a:lnTo>
                  <a:pt x="11621" y="2653"/>
                </a:lnTo>
                <a:lnTo>
                  <a:pt x="11702" y="2696"/>
                </a:lnTo>
                <a:lnTo>
                  <a:pt x="11782" y="2739"/>
                </a:lnTo>
                <a:lnTo>
                  <a:pt x="11863" y="2781"/>
                </a:lnTo>
                <a:lnTo>
                  <a:pt x="11942" y="2824"/>
                </a:lnTo>
                <a:lnTo>
                  <a:pt x="12001" y="2857"/>
                </a:lnTo>
                <a:lnTo>
                  <a:pt x="12062" y="2891"/>
                </a:lnTo>
                <a:lnTo>
                  <a:pt x="12121" y="2924"/>
                </a:lnTo>
                <a:lnTo>
                  <a:pt x="12181" y="2957"/>
                </a:lnTo>
                <a:lnTo>
                  <a:pt x="12240" y="2990"/>
                </a:lnTo>
                <a:lnTo>
                  <a:pt x="12300" y="3023"/>
                </a:lnTo>
                <a:lnTo>
                  <a:pt x="12359" y="3058"/>
                </a:lnTo>
                <a:lnTo>
                  <a:pt x="12417" y="3091"/>
                </a:lnTo>
                <a:lnTo>
                  <a:pt x="12476" y="3124"/>
                </a:lnTo>
                <a:lnTo>
                  <a:pt x="12534" y="3157"/>
                </a:lnTo>
                <a:lnTo>
                  <a:pt x="12591" y="3192"/>
                </a:lnTo>
                <a:lnTo>
                  <a:pt x="12648" y="3225"/>
                </a:lnTo>
                <a:lnTo>
                  <a:pt x="12704" y="3259"/>
                </a:lnTo>
                <a:lnTo>
                  <a:pt x="12759" y="3292"/>
                </a:lnTo>
                <a:lnTo>
                  <a:pt x="12814" y="3327"/>
                </a:lnTo>
                <a:lnTo>
                  <a:pt x="12866" y="3360"/>
                </a:lnTo>
                <a:lnTo>
                  <a:pt x="12896" y="3379"/>
                </a:lnTo>
                <a:lnTo>
                  <a:pt x="12927" y="3397"/>
                </a:lnTo>
                <a:lnTo>
                  <a:pt x="12959" y="3415"/>
                </a:lnTo>
                <a:lnTo>
                  <a:pt x="12992" y="3434"/>
                </a:lnTo>
                <a:lnTo>
                  <a:pt x="13026" y="3451"/>
                </a:lnTo>
                <a:lnTo>
                  <a:pt x="13063" y="3469"/>
                </a:lnTo>
                <a:lnTo>
                  <a:pt x="13099" y="3486"/>
                </a:lnTo>
                <a:lnTo>
                  <a:pt x="13137" y="3504"/>
                </a:lnTo>
                <a:lnTo>
                  <a:pt x="13170" y="3530"/>
                </a:lnTo>
                <a:lnTo>
                  <a:pt x="13206" y="3555"/>
                </a:lnTo>
                <a:lnTo>
                  <a:pt x="13243" y="3580"/>
                </a:lnTo>
                <a:lnTo>
                  <a:pt x="13283" y="3606"/>
                </a:lnTo>
                <a:lnTo>
                  <a:pt x="13366" y="3658"/>
                </a:lnTo>
                <a:lnTo>
                  <a:pt x="13453" y="3708"/>
                </a:lnTo>
                <a:lnTo>
                  <a:pt x="13542" y="3759"/>
                </a:lnTo>
                <a:lnTo>
                  <a:pt x="13630" y="3811"/>
                </a:lnTo>
                <a:lnTo>
                  <a:pt x="13674" y="3835"/>
                </a:lnTo>
                <a:lnTo>
                  <a:pt x="13717" y="3861"/>
                </a:lnTo>
                <a:lnTo>
                  <a:pt x="13758" y="3887"/>
                </a:lnTo>
                <a:lnTo>
                  <a:pt x="13798" y="3912"/>
                </a:lnTo>
                <a:lnTo>
                  <a:pt x="13800" y="3918"/>
                </a:lnTo>
                <a:lnTo>
                  <a:pt x="13802" y="3922"/>
                </a:lnTo>
                <a:lnTo>
                  <a:pt x="13805" y="3927"/>
                </a:lnTo>
                <a:lnTo>
                  <a:pt x="13809" y="3932"/>
                </a:lnTo>
                <a:lnTo>
                  <a:pt x="13818" y="3942"/>
                </a:lnTo>
                <a:lnTo>
                  <a:pt x="13830" y="3952"/>
                </a:lnTo>
                <a:lnTo>
                  <a:pt x="13844" y="3963"/>
                </a:lnTo>
                <a:lnTo>
                  <a:pt x="13860" y="3972"/>
                </a:lnTo>
                <a:lnTo>
                  <a:pt x="13877" y="3983"/>
                </a:lnTo>
                <a:lnTo>
                  <a:pt x="13897" y="3994"/>
                </a:lnTo>
                <a:lnTo>
                  <a:pt x="13938" y="4015"/>
                </a:lnTo>
                <a:lnTo>
                  <a:pt x="13982" y="4039"/>
                </a:lnTo>
                <a:lnTo>
                  <a:pt x="14026" y="4065"/>
                </a:lnTo>
                <a:lnTo>
                  <a:pt x="14071" y="4091"/>
                </a:lnTo>
                <a:lnTo>
                  <a:pt x="14071" y="4086"/>
                </a:lnTo>
                <a:lnTo>
                  <a:pt x="14070" y="4079"/>
                </a:lnTo>
                <a:lnTo>
                  <a:pt x="14068" y="4074"/>
                </a:lnTo>
                <a:lnTo>
                  <a:pt x="14065" y="4068"/>
                </a:lnTo>
                <a:lnTo>
                  <a:pt x="14059" y="4057"/>
                </a:lnTo>
                <a:lnTo>
                  <a:pt x="14049" y="4045"/>
                </a:lnTo>
                <a:lnTo>
                  <a:pt x="14037" y="4035"/>
                </a:lnTo>
                <a:lnTo>
                  <a:pt x="14025" y="4025"/>
                </a:lnTo>
                <a:lnTo>
                  <a:pt x="14010" y="4014"/>
                </a:lnTo>
                <a:lnTo>
                  <a:pt x="13994" y="4005"/>
                </a:lnTo>
                <a:lnTo>
                  <a:pt x="13960" y="3985"/>
                </a:lnTo>
                <a:lnTo>
                  <a:pt x="13926" y="3966"/>
                </a:lnTo>
                <a:lnTo>
                  <a:pt x="13893" y="3949"/>
                </a:lnTo>
                <a:lnTo>
                  <a:pt x="13867" y="3931"/>
                </a:lnTo>
                <a:lnTo>
                  <a:pt x="13876" y="3933"/>
                </a:lnTo>
                <a:lnTo>
                  <a:pt x="13883" y="3926"/>
                </a:lnTo>
                <a:lnTo>
                  <a:pt x="13889" y="3920"/>
                </a:lnTo>
                <a:lnTo>
                  <a:pt x="13898" y="3913"/>
                </a:lnTo>
                <a:lnTo>
                  <a:pt x="13906" y="3909"/>
                </a:lnTo>
                <a:lnTo>
                  <a:pt x="13916" y="3905"/>
                </a:lnTo>
                <a:lnTo>
                  <a:pt x="13928" y="3903"/>
                </a:lnTo>
                <a:lnTo>
                  <a:pt x="13941" y="3901"/>
                </a:lnTo>
                <a:lnTo>
                  <a:pt x="13957" y="3901"/>
                </a:lnTo>
                <a:lnTo>
                  <a:pt x="13974" y="3903"/>
                </a:lnTo>
                <a:lnTo>
                  <a:pt x="13993" y="3907"/>
                </a:lnTo>
                <a:lnTo>
                  <a:pt x="14016" y="3912"/>
                </a:lnTo>
                <a:lnTo>
                  <a:pt x="14042" y="3921"/>
                </a:lnTo>
                <a:lnTo>
                  <a:pt x="14070" y="3932"/>
                </a:lnTo>
                <a:lnTo>
                  <a:pt x="14102" y="3945"/>
                </a:lnTo>
                <a:lnTo>
                  <a:pt x="14136" y="3961"/>
                </a:lnTo>
                <a:lnTo>
                  <a:pt x="14176" y="3980"/>
                </a:lnTo>
                <a:lnTo>
                  <a:pt x="14158" y="3953"/>
                </a:lnTo>
                <a:lnTo>
                  <a:pt x="14143" y="3928"/>
                </a:lnTo>
                <a:lnTo>
                  <a:pt x="14128" y="3906"/>
                </a:lnTo>
                <a:lnTo>
                  <a:pt x="14110" y="3884"/>
                </a:lnTo>
                <a:lnTo>
                  <a:pt x="14101" y="3872"/>
                </a:lnTo>
                <a:lnTo>
                  <a:pt x="14090" y="3861"/>
                </a:lnTo>
                <a:lnTo>
                  <a:pt x="14077" y="3850"/>
                </a:lnTo>
                <a:lnTo>
                  <a:pt x="14063" y="3839"/>
                </a:lnTo>
                <a:lnTo>
                  <a:pt x="14047" y="3828"/>
                </a:lnTo>
                <a:lnTo>
                  <a:pt x="14030" y="3816"/>
                </a:lnTo>
                <a:lnTo>
                  <a:pt x="14010" y="3804"/>
                </a:lnTo>
                <a:lnTo>
                  <a:pt x="13986" y="3791"/>
                </a:lnTo>
                <a:lnTo>
                  <a:pt x="13978" y="3791"/>
                </a:lnTo>
                <a:lnTo>
                  <a:pt x="13974" y="3794"/>
                </a:lnTo>
                <a:lnTo>
                  <a:pt x="13971" y="3797"/>
                </a:lnTo>
                <a:lnTo>
                  <a:pt x="13969" y="3800"/>
                </a:lnTo>
                <a:lnTo>
                  <a:pt x="13969" y="3810"/>
                </a:lnTo>
                <a:lnTo>
                  <a:pt x="13967" y="3818"/>
                </a:lnTo>
                <a:lnTo>
                  <a:pt x="13964" y="3821"/>
                </a:lnTo>
                <a:lnTo>
                  <a:pt x="13960" y="3824"/>
                </a:lnTo>
                <a:lnTo>
                  <a:pt x="13954" y="3825"/>
                </a:lnTo>
                <a:lnTo>
                  <a:pt x="13944" y="3822"/>
                </a:lnTo>
                <a:lnTo>
                  <a:pt x="13931" y="3819"/>
                </a:lnTo>
                <a:lnTo>
                  <a:pt x="13914" y="3814"/>
                </a:lnTo>
                <a:lnTo>
                  <a:pt x="13892" y="3804"/>
                </a:lnTo>
                <a:lnTo>
                  <a:pt x="13866" y="3792"/>
                </a:lnTo>
                <a:lnTo>
                  <a:pt x="13841" y="3786"/>
                </a:lnTo>
                <a:lnTo>
                  <a:pt x="13819" y="3779"/>
                </a:lnTo>
                <a:lnTo>
                  <a:pt x="13801" y="3771"/>
                </a:lnTo>
                <a:lnTo>
                  <a:pt x="13785" y="3764"/>
                </a:lnTo>
                <a:lnTo>
                  <a:pt x="13772" y="3756"/>
                </a:lnTo>
                <a:lnTo>
                  <a:pt x="13760" y="3749"/>
                </a:lnTo>
                <a:lnTo>
                  <a:pt x="13751" y="3741"/>
                </a:lnTo>
                <a:lnTo>
                  <a:pt x="13742" y="3734"/>
                </a:lnTo>
                <a:lnTo>
                  <a:pt x="13726" y="3717"/>
                </a:lnTo>
                <a:lnTo>
                  <a:pt x="13709" y="3703"/>
                </a:lnTo>
                <a:lnTo>
                  <a:pt x="13700" y="3694"/>
                </a:lnTo>
                <a:lnTo>
                  <a:pt x="13689" y="3686"/>
                </a:lnTo>
                <a:lnTo>
                  <a:pt x="13676" y="3679"/>
                </a:lnTo>
                <a:lnTo>
                  <a:pt x="13661" y="3671"/>
                </a:lnTo>
                <a:lnTo>
                  <a:pt x="13661" y="3668"/>
                </a:lnTo>
                <a:lnTo>
                  <a:pt x="13661" y="3664"/>
                </a:lnTo>
                <a:lnTo>
                  <a:pt x="13662" y="3662"/>
                </a:lnTo>
                <a:lnTo>
                  <a:pt x="13665" y="3659"/>
                </a:lnTo>
                <a:lnTo>
                  <a:pt x="13668" y="3656"/>
                </a:lnTo>
                <a:lnTo>
                  <a:pt x="13671" y="3654"/>
                </a:lnTo>
                <a:lnTo>
                  <a:pt x="13676" y="3653"/>
                </a:lnTo>
                <a:lnTo>
                  <a:pt x="13681" y="3651"/>
                </a:lnTo>
                <a:lnTo>
                  <a:pt x="13693" y="3649"/>
                </a:lnTo>
                <a:lnTo>
                  <a:pt x="13707" y="3648"/>
                </a:lnTo>
                <a:lnTo>
                  <a:pt x="13722" y="3648"/>
                </a:lnTo>
                <a:lnTo>
                  <a:pt x="13737" y="3648"/>
                </a:lnTo>
                <a:lnTo>
                  <a:pt x="13769" y="3650"/>
                </a:lnTo>
                <a:lnTo>
                  <a:pt x="13798" y="3653"/>
                </a:lnTo>
                <a:lnTo>
                  <a:pt x="13819" y="3656"/>
                </a:lnTo>
                <a:lnTo>
                  <a:pt x="13831" y="3659"/>
                </a:lnTo>
                <a:lnTo>
                  <a:pt x="13877" y="3670"/>
                </a:lnTo>
                <a:lnTo>
                  <a:pt x="13912" y="3677"/>
                </a:lnTo>
                <a:lnTo>
                  <a:pt x="13935" y="3681"/>
                </a:lnTo>
                <a:lnTo>
                  <a:pt x="13949" y="3682"/>
                </a:lnTo>
                <a:lnTo>
                  <a:pt x="13954" y="3682"/>
                </a:lnTo>
                <a:lnTo>
                  <a:pt x="13956" y="3681"/>
                </a:lnTo>
                <a:lnTo>
                  <a:pt x="13956" y="3680"/>
                </a:lnTo>
                <a:lnTo>
                  <a:pt x="13955" y="3678"/>
                </a:lnTo>
                <a:lnTo>
                  <a:pt x="13948" y="3673"/>
                </a:lnTo>
                <a:lnTo>
                  <a:pt x="13938" y="3667"/>
                </a:lnTo>
                <a:lnTo>
                  <a:pt x="13909" y="3652"/>
                </a:lnTo>
                <a:lnTo>
                  <a:pt x="13877" y="3637"/>
                </a:lnTo>
                <a:lnTo>
                  <a:pt x="13863" y="3630"/>
                </a:lnTo>
                <a:lnTo>
                  <a:pt x="13854" y="3624"/>
                </a:lnTo>
                <a:lnTo>
                  <a:pt x="13850" y="3622"/>
                </a:lnTo>
                <a:lnTo>
                  <a:pt x="13848" y="3620"/>
                </a:lnTo>
                <a:lnTo>
                  <a:pt x="13848" y="3618"/>
                </a:lnTo>
                <a:lnTo>
                  <a:pt x="13849" y="3618"/>
                </a:lnTo>
                <a:lnTo>
                  <a:pt x="13846" y="3614"/>
                </a:lnTo>
                <a:lnTo>
                  <a:pt x="13844" y="3610"/>
                </a:lnTo>
                <a:lnTo>
                  <a:pt x="13842" y="3607"/>
                </a:lnTo>
                <a:lnTo>
                  <a:pt x="13842" y="3605"/>
                </a:lnTo>
                <a:lnTo>
                  <a:pt x="13842" y="3603"/>
                </a:lnTo>
                <a:lnTo>
                  <a:pt x="13843" y="3601"/>
                </a:lnTo>
                <a:lnTo>
                  <a:pt x="13845" y="3599"/>
                </a:lnTo>
                <a:lnTo>
                  <a:pt x="13848" y="3596"/>
                </a:lnTo>
                <a:lnTo>
                  <a:pt x="13855" y="3594"/>
                </a:lnTo>
                <a:lnTo>
                  <a:pt x="13863" y="3592"/>
                </a:lnTo>
                <a:lnTo>
                  <a:pt x="13874" y="3591"/>
                </a:lnTo>
                <a:lnTo>
                  <a:pt x="13885" y="3590"/>
                </a:lnTo>
                <a:lnTo>
                  <a:pt x="13901" y="3590"/>
                </a:lnTo>
                <a:lnTo>
                  <a:pt x="13918" y="3589"/>
                </a:lnTo>
                <a:lnTo>
                  <a:pt x="13934" y="3588"/>
                </a:lnTo>
                <a:lnTo>
                  <a:pt x="13951" y="3587"/>
                </a:lnTo>
                <a:lnTo>
                  <a:pt x="13991" y="3608"/>
                </a:lnTo>
                <a:lnTo>
                  <a:pt x="14030" y="3631"/>
                </a:lnTo>
                <a:lnTo>
                  <a:pt x="14070" y="3652"/>
                </a:lnTo>
                <a:lnTo>
                  <a:pt x="14109" y="3674"/>
                </a:lnTo>
                <a:lnTo>
                  <a:pt x="14134" y="3689"/>
                </a:lnTo>
                <a:lnTo>
                  <a:pt x="14160" y="3703"/>
                </a:lnTo>
                <a:lnTo>
                  <a:pt x="14186" y="3717"/>
                </a:lnTo>
                <a:lnTo>
                  <a:pt x="14210" y="3732"/>
                </a:lnTo>
                <a:lnTo>
                  <a:pt x="14236" y="3746"/>
                </a:lnTo>
                <a:lnTo>
                  <a:pt x="14262" y="3761"/>
                </a:lnTo>
                <a:lnTo>
                  <a:pt x="14287" y="3776"/>
                </a:lnTo>
                <a:lnTo>
                  <a:pt x="14312" y="3790"/>
                </a:lnTo>
                <a:close/>
                <a:moveTo>
                  <a:pt x="14312" y="4587"/>
                </a:moveTo>
                <a:lnTo>
                  <a:pt x="14312" y="6877"/>
                </a:lnTo>
                <a:lnTo>
                  <a:pt x="3154" y="6877"/>
                </a:lnTo>
                <a:lnTo>
                  <a:pt x="3139" y="6869"/>
                </a:lnTo>
                <a:lnTo>
                  <a:pt x="3123" y="6862"/>
                </a:lnTo>
                <a:lnTo>
                  <a:pt x="3108" y="6853"/>
                </a:lnTo>
                <a:lnTo>
                  <a:pt x="3094" y="6846"/>
                </a:lnTo>
                <a:lnTo>
                  <a:pt x="3066" y="6835"/>
                </a:lnTo>
                <a:lnTo>
                  <a:pt x="3038" y="6824"/>
                </a:lnTo>
                <a:lnTo>
                  <a:pt x="3010" y="6813"/>
                </a:lnTo>
                <a:lnTo>
                  <a:pt x="2982" y="6802"/>
                </a:lnTo>
                <a:lnTo>
                  <a:pt x="2957" y="6781"/>
                </a:lnTo>
                <a:lnTo>
                  <a:pt x="2930" y="6759"/>
                </a:lnTo>
                <a:lnTo>
                  <a:pt x="2901" y="6738"/>
                </a:lnTo>
                <a:lnTo>
                  <a:pt x="2870" y="6716"/>
                </a:lnTo>
                <a:lnTo>
                  <a:pt x="2837" y="6695"/>
                </a:lnTo>
                <a:lnTo>
                  <a:pt x="2803" y="6673"/>
                </a:lnTo>
                <a:lnTo>
                  <a:pt x="2766" y="6652"/>
                </a:lnTo>
                <a:lnTo>
                  <a:pt x="2730" y="6631"/>
                </a:lnTo>
                <a:lnTo>
                  <a:pt x="2652" y="6588"/>
                </a:lnTo>
                <a:lnTo>
                  <a:pt x="2573" y="6545"/>
                </a:lnTo>
                <a:lnTo>
                  <a:pt x="2492" y="6502"/>
                </a:lnTo>
                <a:lnTo>
                  <a:pt x="2413" y="6459"/>
                </a:lnTo>
                <a:lnTo>
                  <a:pt x="2389" y="6443"/>
                </a:lnTo>
                <a:lnTo>
                  <a:pt x="2369" y="6427"/>
                </a:lnTo>
                <a:lnTo>
                  <a:pt x="2348" y="6411"/>
                </a:lnTo>
                <a:lnTo>
                  <a:pt x="2326" y="6394"/>
                </a:lnTo>
                <a:lnTo>
                  <a:pt x="2312" y="6384"/>
                </a:lnTo>
                <a:lnTo>
                  <a:pt x="2297" y="6376"/>
                </a:lnTo>
                <a:lnTo>
                  <a:pt x="2279" y="6367"/>
                </a:lnTo>
                <a:lnTo>
                  <a:pt x="2260" y="6358"/>
                </a:lnTo>
                <a:lnTo>
                  <a:pt x="2237" y="6348"/>
                </a:lnTo>
                <a:lnTo>
                  <a:pt x="2213" y="6338"/>
                </a:lnTo>
                <a:lnTo>
                  <a:pt x="2184" y="6329"/>
                </a:lnTo>
                <a:lnTo>
                  <a:pt x="2152" y="6318"/>
                </a:lnTo>
                <a:lnTo>
                  <a:pt x="2162" y="6329"/>
                </a:lnTo>
                <a:lnTo>
                  <a:pt x="2173" y="6338"/>
                </a:lnTo>
                <a:lnTo>
                  <a:pt x="2185" y="6348"/>
                </a:lnTo>
                <a:lnTo>
                  <a:pt x="2198" y="6358"/>
                </a:lnTo>
                <a:lnTo>
                  <a:pt x="2226" y="6376"/>
                </a:lnTo>
                <a:lnTo>
                  <a:pt x="2255" y="6394"/>
                </a:lnTo>
                <a:lnTo>
                  <a:pt x="2286" y="6411"/>
                </a:lnTo>
                <a:lnTo>
                  <a:pt x="2317" y="6428"/>
                </a:lnTo>
                <a:lnTo>
                  <a:pt x="2348" y="6445"/>
                </a:lnTo>
                <a:lnTo>
                  <a:pt x="2379" y="6461"/>
                </a:lnTo>
                <a:lnTo>
                  <a:pt x="2428" y="6489"/>
                </a:lnTo>
                <a:lnTo>
                  <a:pt x="2476" y="6517"/>
                </a:lnTo>
                <a:lnTo>
                  <a:pt x="2524" y="6545"/>
                </a:lnTo>
                <a:lnTo>
                  <a:pt x="2573" y="6573"/>
                </a:lnTo>
                <a:lnTo>
                  <a:pt x="2621" y="6601"/>
                </a:lnTo>
                <a:lnTo>
                  <a:pt x="2669" y="6627"/>
                </a:lnTo>
                <a:lnTo>
                  <a:pt x="2717" y="6655"/>
                </a:lnTo>
                <a:lnTo>
                  <a:pt x="2765" y="6683"/>
                </a:lnTo>
                <a:lnTo>
                  <a:pt x="2759" y="6687"/>
                </a:lnTo>
                <a:lnTo>
                  <a:pt x="2753" y="6692"/>
                </a:lnTo>
                <a:lnTo>
                  <a:pt x="2750" y="6696"/>
                </a:lnTo>
                <a:lnTo>
                  <a:pt x="2748" y="6700"/>
                </a:lnTo>
                <a:lnTo>
                  <a:pt x="2746" y="6706"/>
                </a:lnTo>
                <a:lnTo>
                  <a:pt x="2746" y="6710"/>
                </a:lnTo>
                <a:lnTo>
                  <a:pt x="2747" y="6715"/>
                </a:lnTo>
                <a:lnTo>
                  <a:pt x="2748" y="6721"/>
                </a:lnTo>
                <a:lnTo>
                  <a:pt x="2751" y="6727"/>
                </a:lnTo>
                <a:lnTo>
                  <a:pt x="2754" y="6732"/>
                </a:lnTo>
                <a:lnTo>
                  <a:pt x="2759" y="6738"/>
                </a:lnTo>
                <a:lnTo>
                  <a:pt x="2763" y="6744"/>
                </a:lnTo>
                <a:lnTo>
                  <a:pt x="2775" y="6756"/>
                </a:lnTo>
                <a:lnTo>
                  <a:pt x="2789" y="6769"/>
                </a:lnTo>
                <a:lnTo>
                  <a:pt x="2821" y="6794"/>
                </a:lnTo>
                <a:lnTo>
                  <a:pt x="2856" y="6821"/>
                </a:lnTo>
                <a:lnTo>
                  <a:pt x="2874" y="6835"/>
                </a:lnTo>
                <a:lnTo>
                  <a:pt x="2891" y="6848"/>
                </a:lnTo>
                <a:lnTo>
                  <a:pt x="2907" y="6861"/>
                </a:lnTo>
                <a:lnTo>
                  <a:pt x="2921" y="6874"/>
                </a:lnTo>
                <a:lnTo>
                  <a:pt x="2921" y="6876"/>
                </a:lnTo>
                <a:lnTo>
                  <a:pt x="2922" y="6877"/>
                </a:lnTo>
                <a:lnTo>
                  <a:pt x="1627" y="6877"/>
                </a:lnTo>
                <a:lnTo>
                  <a:pt x="1621" y="6873"/>
                </a:lnTo>
                <a:lnTo>
                  <a:pt x="1603" y="6851"/>
                </a:lnTo>
                <a:lnTo>
                  <a:pt x="1585" y="6829"/>
                </a:lnTo>
                <a:lnTo>
                  <a:pt x="1577" y="6819"/>
                </a:lnTo>
                <a:lnTo>
                  <a:pt x="1567" y="6808"/>
                </a:lnTo>
                <a:lnTo>
                  <a:pt x="1556" y="6797"/>
                </a:lnTo>
                <a:lnTo>
                  <a:pt x="1543" y="6786"/>
                </a:lnTo>
                <a:lnTo>
                  <a:pt x="1528" y="6774"/>
                </a:lnTo>
                <a:lnTo>
                  <a:pt x="1511" y="6762"/>
                </a:lnTo>
                <a:lnTo>
                  <a:pt x="1491" y="6751"/>
                </a:lnTo>
                <a:lnTo>
                  <a:pt x="1467" y="6738"/>
                </a:lnTo>
                <a:lnTo>
                  <a:pt x="1440" y="6724"/>
                </a:lnTo>
                <a:lnTo>
                  <a:pt x="1409" y="6709"/>
                </a:lnTo>
                <a:lnTo>
                  <a:pt x="1374" y="6694"/>
                </a:lnTo>
                <a:lnTo>
                  <a:pt x="1333" y="6678"/>
                </a:lnTo>
                <a:lnTo>
                  <a:pt x="1293" y="6661"/>
                </a:lnTo>
                <a:lnTo>
                  <a:pt x="1255" y="6643"/>
                </a:lnTo>
                <a:lnTo>
                  <a:pt x="1221" y="6626"/>
                </a:lnTo>
                <a:lnTo>
                  <a:pt x="1189" y="6608"/>
                </a:lnTo>
                <a:lnTo>
                  <a:pt x="1160" y="6589"/>
                </a:lnTo>
                <a:lnTo>
                  <a:pt x="1134" y="6571"/>
                </a:lnTo>
                <a:lnTo>
                  <a:pt x="1110" y="6551"/>
                </a:lnTo>
                <a:lnTo>
                  <a:pt x="1091" y="6533"/>
                </a:lnTo>
                <a:lnTo>
                  <a:pt x="1081" y="6524"/>
                </a:lnTo>
                <a:lnTo>
                  <a:pt x="1074" y="6515"/>
                </a:lnTo>
                <a:lnTo>
                  <a:pt x="1066" y="6505"/>
                </a:lnTo>
                <a:lnTo>
                  <a:pt x="1060" y="6497"/>
                </a:lnTo>
                <a:lnTo>
                  <a:pt x="1055" y="6487"/>
                </a:lnTo>
                <a:lnTo>
                  <a:pt x="1049" y="6479"/>
                </a:lnTo>
                <a:lnTo>
                  <a:pt x="1046" y="6470"/>
                </a:lnTo>
                <a:lnTo>
                  <a:pt x="1043" y="6461"/>
                </a:lnTo>
                <a:lnTo>
                  <a:pt x="1041" y="6453"/>
                </a:lnTo>
                <a:lnTo>
                  <a:pt x="1040" y="6444"/>
                </a:lnTo>
                <a:lnTo>
                  <a:pt x="1038" y="6437"/>
                </a:lnTo>
                <a:lnTo>
                  <a:pt x="1040" y="6428"/>
                </a:lnTo>
                <a:lnTo>
                  <a:pt x="1041" y="6421"/>
                </a:lnTo>
                <a:lnTo>
                  <a:pt x="1043" y="6413"/>
                </a:lnTo>
                <a:lnTo>
                  <a:pt x="1046" y="6406"/>
                </a:lnTo>
                <a:lnTo>
                  <a:pt x="1050" y="6399"/>
                </a:lnTo>
                <a:lnTo>
                  <a:pt x="1057" y="6393"/>
                </a:lnTo>
                <a:lnTo>
                  <a:pt x="1065" y="6386"/>
                </a:lnTo>
                <a:lnTo>
                  <a:pt x="1075" y="6381"/>
                </a:lnTo>
                <a:lnTo>
                  <a:pt x="1085" y="6375"/>
                </a:lnTo>
                <a:lnTo>
                  <a:pt x="1089" y="6371"/>
                </a:lnTo>
                <a:lnTo>
                  <a:pt x="1091" y="6368"/>
                </a:lnTo>
                <a:lnTo>
                  <a:pt x="1093" y="6364"/>
                </a:lnTo>
                <a:lnTo>
                  <a:pt x="1094" y="6360"/>
                </a:lnTo>
                <a:lnTo>
                  <a:pt x="1094" y="6354"/>
                </a:lnTo>
                <a:lnTo>
                  <a:pt x="1092" y="6349"/>
                </a:lnTo>
                <a:lnTo>
                  <a:pt x="1089" y="6343"/>
                </a:lnTo>
                <a:lnTo>
                  <a:pt x="1084" y="6336"/>
                </a:lnTo>
                <a:lnTo>
                  <a:pt x="1046" y="6330"/>
                </a:lnTo>
                <a:lnTo>
                  <a:pt x="1007" y="6323"/>
                </a:lnTo>
                <a:lnTo>
                  <a:pt x="969" y="6317"/>
                </a:lnTo>
                <a:lnTo>
                  <a:pt x="930" y="6310"/>
                </a:lnTo>
                <a:lnTo>
                  <a:pt x="891" y="6304"/>
                </a:lnTo>
                <a:lnTo>
                  <a:pt x="853" y="6296"/>
                </a:lnTo>
                <a:lnTo>
                  <a:pt x="814" y="6290"/>
                </a:lnTo>
                <a:lnTo>
                  <a:pt x="774" y="6283"/>
                </a:lnTo>
                <a:lnTo>
                  <a:pt x="747" y="6263"/>
                </a:lnTo>
                <a:lnTo>
                  <a:pt x="720" y="6243"/>
                </a:lnTo>
                <a:lnTo>
                  <a:pt x="694" y="6221"/>
                </a:lnTo>
                <a:lnTo>
                  <a:pt x="667" y="6201"/>
                </a:lnTo>
                <a:lnTo>
                  <a:pt x="657" y="6196"/>
                </a:lnTo>
                <a:lnTo>
                  <a:pt x="646" y="6190"/>
                </a:lnTo>
                <a:lnTo>
                  <a:pt x="637" y="6186"/>
                </a:lnTo>
                <a:lnTo>
                  <a:pt x="627" y="6181"/>
                </a:lnTo>
                <a:lnTo>
                  <a:pt x="594" y="6159"/>
                </a:lnTo>
                <a:lnTo>
                  <a:pt x="561" y="6138"/>
                </a:lnTo>
                <a:lnTo>
                  <a:pt x="528" y="6117"/>
                </a:lnTo>
                <a:lnTo>
                  <a:pt x="496" y="6095"/>
                </a:lnTo>
                <a:lnTo>
                  <a:pt x="463" y="6075"/>
                </a:lnTo>
                <a:lnTo>
                  <a:pt x="430" y="6053"/>
                </a:lnTo>
                <a:lnTo>
                  <a:pt x="398" y="6033"/>
                </a:lnTo>
                <a:lnTo>
                  <a:pt x="366" y="6012"/>
                </a:lnTo>
                <a:lnTo>
                  <a:pt x="349" y="6001"/>
                </a:lnTo>
                <a:lnTo>
                  <a:pt x="330" y="5990"/>
                </a:lnTo>
                <a:lnTo>
                  <a:pt x="313" y="5978"/>
                </a:lnTo>
                <a:lnTo>
                  <a:pt x="295" y="5968"/>
                </a:lnTo>
                <a:lnTo>
                  <a:pt x="273" y="5956"/>
                </a:lnTo>
                <a:lnTo>
                  <a:pt x="250" y="5945"/>
                </a:lnTo>
                <a:lnTo>
                  <a:pt x="223" y="5934"/>
                </a:lnTo>
                <a:lnTo>
                  <a:pt x="192" y="5923"/>
                </a:lnTo>
                <a:lnTo>
                  <a:pt x="195" y="5928"/>
                </a:lnTo>
                <a:lnTo>
                  <a:pt x="199" y="5934"/>
                </a:lnTo>
                <a:lnTo>
                  <a:pt x="205" y="5940"/>
                </a:lnTo>
                <a:lnTo>
                  <a:pt x="211" y="5945"/>
                </a:lnTo>
                <a:lnTo>
                  <a:pt x="227" y="5956"/>
                </a:lnTo>
                <a:lnTo>
                  <a:pt x="246" y="5968"/>
                </a:lnTo>
                <a:lnTo>
                  <a:pt x="287" y="5990"/>
                </a:lnTo>
                <a:lnTo>
                  <a:pt x="332" y="6013"/>
                </a:lnTo>
                <a:lnTo>
                  <a:pt x="328" y="6023"/>
                </a:lnTo>
                <a:lnTo>
                  <a:pt x="326" y="6034"/>
                </a:lnTo>
                <a:lnTo>
                  <a:pt x="310" y="6034"/>
                </a:lnTo>
                <a:lnTo>
                  <a:pt x="294" y="6034"/>
                </a:lnTo>
                <a:lnTo>
                  <a:pt x="282" y="6030"/>
                </a:lnTo>
                <a:lnTo>
                  <a:pt x="271" y="6026"/>
                </a:lnTo>
                <a:lnTo>
                  <a:pt x="261" y="6021"/>
                </a:lnTo>
                <a:lnTo>
                  <a:pt x="251" y="6016"/>
                </a:lnTo>
                <a:lnTo>
                  <a:pt x="233" y="6003"/>
                </a:lnTo>
                <a:lnTo>
                  <a:pt x="218" y="5989"/>
                </a:lnTo>
                <a:lnTo>
                  <a:pt x="203" y="5976"/>
                </a:lnTo>
                <a:lnTo>
                  <a:pt x="188" y="5963"/>
                </a:lnTo>
                <a:lnTo>
                  <a:pt x="170" y="5949"/>
                </a:lnTo>
                <a:lnTo>
                  <a:pt x="149" y="5936"/>
                </a:lnTo>
                <a:lnTo>
                  <a:pt x="135" y="5928"/>
                </a:lnTo>
                <a:lnTo>
                  <a:pt x="120" y="5921"/>
                </a:lnTo>
                <a:lnTo>
                  <a:pt x="103" y="5912"/>
                </a:lnTo>
                <a:lnTo>
                  <a:pt x="83" y="5903"/>
                </a:lnTo>
                <a:lnTo>
                  <a:pt x="80" y="5910"/>
                </a:lnTo>
                <a:lnTo>
                  <a:pt x="80" y="5916"/>
                </a:lnTo>
                <a:lnTo>
                  <a:pt x="81" y="5923"/>
                </a:lnTo>
                <a:lnTo>
                  <a:pt x="84" y="5929"/>
                </a:lnTo>
                <a:lnTo>
                  <a:pt x="89" y="5936"/>
                </a:lnTo>
                <a:lnTo>
                  <a:pt x="95" y="5942"/>
                </a:lnTo>
                <a:lnTo>
                  <a:pt x="104" y="5949"/>
                </a:lnTo>
                <a:lnTo>
                  <a:pt x="113" y="5956"/>
                </a:lnTo>
                <a:lnTo>
                  <a:pt x="135" y="5971"/>
                </a:lnTo>
                <a:lnTo>
                  <a:pt x="162" y="5986"/>
                </a:lnTo>
                <a:lnTo>
                  <a:pt x="191" y="6001"/>
                </a:lnTo>
                <a:lnTo>
                  <a:pt x="222" y="6017"/>
                </a:lnTo>
                <a:lnTo>
                  <a:pt x="254" y="6036"/>
                </a:lnTo>
                <a:lnTo>
                  <a:pt x="286" y="6055"/>
                </a:lnTo>
                <a:lnTo>
                  <a:pt x="319" y="6075"/>
                </a:lnTo>
                <a:lnTo>
                  <a:pt x="352" y="6095"/>
                </a:lnTo>
                <a:lnTo>
                  <a:pt x="351" y="6099"/>
                </a:lnTo>
                <a:lnTo>
                  <a:pt x="352" y="6104"/>
                </a:lnTo>
                <a:lnTo>
                  <a:pt x="355" y="6109"/>
                </a:lnTo>
                <a:lnTo>
                  <a:pt x="359" y="6114"/>
                </a:lnTo>
                <a:lnTo>
                  <a:pt x="372" y="6125"/>
                </a:lnTo>
                <a:lnTo>
                  <a:pt x="390" y="6136"/>
                </a:lnTo>
                <a:lnTo>
                  <a:pt x="428" y="6158"/>
                </a:lnTo>
                <a:lnTo>
                  <a:pt x="465" y="6181"/>
                </a:lnTo>
                <a:lnTo>
                  <a:pt x="463" y="6183"/>
                </a:lnTo>
                <a:lnTo>
                  <a:pt x="463" y="6185"/>
                </a:lnTo>
                <a:lnTo>
                  <a:pt x="462" y="6187"/>
                </a:lnTo>
                <a:lnTo>
                  <a:pt x="463" y="6189"/>
                </a:lnTo>
                <a:lnTo>
                  <a:pt x="465" y="6195"/>
                </a:lnTo>
                <a:lnTo>
                  <a:pt x="470" y="6200"/>
                </a:lnTo>
                <a:lnTo>
                  <a:pt x="477" y="6205"/>
                </a:lnTo>
                <a:lnTo>
                  <a:pt x="485" y="6212"/>
                </a:lnTo>
                <a:lnTo>
                  <a:pt x="497" y="6218"/>
                </a:lnTo>
                <a:lnTo>
                  <a:pt x="510" y="6225"/>
                </a:lnTo>
                <a:lnTo>
                  <a:pt x="535" y="6243"/>
                </a:lnTo>
                <a:lnTo>
                  <a:pt x="558" y="6261"/>
                </a:lnTo>
                <a:lnTo>
                  <a:pt x="581" y="6278"/>
                </a:lnTo>
                <a:lnTo>
                  <a:pt x="604" y="6296"/>
                </a:lnTo>
                <a:lnTo>
                  <a:pt x="629" y="6315"/>
                </a:lnTo>
                <a:lnTo>
                  <a:pt x="657" y="6333"/>
                </a:lnTo>
                <a:lnTo>
                  <a:pt x="688" y="6351"/>
                </a:lnTo>
                <a:lnTo>
                  <a:pt x="724" y="6370"/>
                </a:lnTo>
                <a:lnTo>
                  <a:pt x="724" y="6374"/>
                </a:lnTo>
                <a:lnTo>
                  <a:pt x="724" y="6376"/>
                </a:lnTo>
                <a:lnTo>
                  <a:pt x="724" y="6379"/>
                </a:lnTo>
                <a:lnTo>
                  <a:pt x="725" y="6382"/>
                </a:lnTo>
                <a:lnTo>
                  <a:pt x="729" y="6389"/>
                </a:lnTo>
                <a:lnTo>
                  <a:pt x="734" y="6395"/>
                </a:lnTo>
                <a:lnTo>
                  <a:pt x="742" y="6401"/>
                </a:lnTo>
                <a:lnTo>
                  <a:pt x="751" y="6408"/>
                </a:lnTo>
                <a:lnTo>
                  <a:pt x="760" y="6415"/>
                </a:lnTo>
                <a:lnTo>
                  <a:pt x="772" y="6422"/>
                </a:lnTo>
                <a:lnTo>
                  <a:pt x="797" y="6436"/>
                </a:lnTo>
                <a:lnTo>
                  <a:pt x="824" y="6450"/>
                </a:lnTo>
                <a:lnTo>
                  <a:pt x="852" y="6464"/>
                </a:lnTo>
                <a:lnTo>
                  <a:pt x="879" y="6476"/>
                </a:lnTo>
                <a:lnTo>
                  <a:pt x="919" y="6505"/>
                </a:lnTo>
                <a:lnTo>
                  <a:pt x="957" y="6533"/>
                </a:lnTo>
                <a:lnTo>
                  <a:pt x="972" y="6547"/>
                </a:lnTo>
                <a:lnTo>
                  <a:pt x="984" y="6560"/>
                </a:lnTo>
                <a:lnTo>
                  <a:pt x="987" y="6566"/>
                </a:lnTo>
                <a:lnTo>
                  <a:pt x="990" y="6572"/>
                </a:lnTo>
                <a:lnTo>
                  <a:pt x="991" y="6578"/>
                </a:lnTo>
                <a:lnTo>
                  <a:pt x="991" y="6583"/>
                </a:lnTo>
                <a:lnTo>
                  <a:pt x="991" y="6583"/>
                </a:lnTo>
                <a:lnTo>
                  <a:pt x="991" y="6585"/>
                </a:lnTo>
                <a:lnTo>
                  <a:pt x="968" y="6585"/>
                </a:lnTo>
                <a:lnTo>
                  <a:pt x="946" y="6585"/>
                </a:lnTo>
                <a:lnTo>
                  <a:pt x="943" y="6586"/>
                </a:lnTo>
                <a:lnTo>
                  <a:pt x="940" y="6587"/>
                </a:lnTo>
                <a:lnTo>
                  <a:pt x="939" y="6588"/>
                </a:lnTo>
                <a:lnTo>
                  <a:pt x="939" y="6590"/>
                </a:lnTo>
                <a:lnTo>
                  <a:pt x="939" y="6592"/>
                </a:lnTo>
                <a:lnTo>
                  <a:pt x="942" y="6594"/>
                </a:lnTo>
                <a:lnTo>
                  <a:pt x="946" y="6598"/>
                </a:lnTo>
                <a:lnTo>
                  <a:pt x="951" y="6602"/>
                </a:lnTo>
                <a:lnTo>
                  <a:pt x="965" y="6609"/>
                </a:lnTo>
                <a:lnTo>
                  <a:pt x="982" y="6617"/>
                </a:lnTo>
                <a:lnTo>
                  <a:pt x="998" y="6623"/>
                </a:lnTo>
                <a:lnTo>
                  <a:pt x="1016" y="6628"/>
                </a:lnTo>
                <a:lnTo>
                  <a:pt x="1034" y="6634"/>
                </a:lnTo>
                <a:lnTo>
                  <a:pt x="1053" y="6638"/>
                </a:lnTo>
                <a:lnTo>
                  <a:pt x="1073" y="6642"/>
                </a:lnTo>
                <a:lnTo>
                  <a:pt x="1092" y="6646"/>
                </a:lnTo>
                <a:lnTo>
                  <a:pt x="1122" y="6661"/>
                </a:lnTo>
                <a:lnTo>
                  <a:pt x="1150" y="6676"/>
                </a:lnTo>
                <a:lnTo>
                  <a:pt x="1174" y="6691"/>
                </a:lnTo>
                <a:lnTo>
                  <a:pt x="1194" y="6705"/>
                </a:lnTo>
                <a:lnTo>
                  <a:pt x="1213" y="6718"/>
                </a:lnTo>
                <a:lnTo>
                  <a:pt x="1230" y="6733"/>
                </a:lnTo>
                <a:lnTo>
                  <a:pt x="1245" y="6747"/>
                </a:lnTo>
                <a:lnTo>
                  <a:pt x="1260" y="6761"/>
                </a:lnTo>
                <a:lnTo>
                  <a:pt x="1289" y="6789"/>
                </a:lnTo>
                <a:lnTo>
                  <a:pt x="1320" y="6817"/>
                </a:lnTo>
                <a:lnTo>
                  <a:pt x="1338" y="6832"/>
                </a:lnTo>
                <a:lnTo>
                  <a:pt x="1359" y="6846"/>
                </a:lnTo>
                <a:lnTo>
                  <a:pt x="1382" y="6861"/>
                </a:lnTo>
                <a:lnTo>
                  <a:pt x="1408" y="6876"/>
                </a:lnTo>
                <a:lnTo>
                  <a:pt x="1409" y="6877"/>
                </a:lnTo>
                <a:lnTo>
                  <a:pt x="1312" y="6877"/>
                </a:lnTo>
                <a:lnTo>
                  <a:pt x="1243" y="6841"/>
                </a:lnTo>
                <a:lnTo>
                  <a:pt x="1174" y="6804"/>
                </a:lnTo>
                <a:lnTo>
                  <a:pt x="1108" y="6768"/>
                </a:lnTo>
                <a:lnTo>
                  <a:pt x="1045" y="6731"/>
                </a:lnTo>
                <a:lnTo>
                  <a:pt x="985" y="6694"/>
                </a:lnTo>
                <a:lnTo>
                  <a:pt x="928" y="6657"/>
                </a:lnTo>
                <a:lnTo>
                  <a:pt x="900" y="6639"/>
                </a:lnTo>
                <a:lnTo>
                  <a:pt x="874" y="6621"/>
                </a:lnTo>
                <a:lnTo>
                  <a:pt x="848" y="6603"/>
                </a:lnTo>
                <a:lnTo>
                  <a:pt x="825" y="6583"/>
                </a:lnTo>
                <a:lnTo>
                  <a:pt x="825" y="6577"/>
                </a:lnTo>
                <a:lnTo>
                  <a:pt x="825" y="6570"/>
                </a:lnTo>
                <a:lnTo>
                  <a:pt x="824" y="6566"/>
                </a:lnTo>
                <a:lnTo>
                  <a:pt x="821" y="6562"/>
                </a:lnTo>
                <a:lnTo>
                  <a:pt x="819" y="6559"/>
                </a:lnTo>
                <a:lnTo>
                  <a:pt x="816" y="6555"/>
                </a:lnTo>
                <a:lnTo>
                  <a:pt x="812" y="6550"/>
                </a:lnTo>
                <a:lnTo>
                  <a:pt x="806" y="6546"/>
                </a:lnTo>
                <a:lnTo>
                  <a:pt x="800" y="6542"/>
                </a:lnTo>
                <a:lnTo>
                  <a:pt x="792" y="6537"/>
                </a:lnTo>
                <a:lnTo>
                  <a:pt x="773" y="6528"/>
                </a:lnTo>
                <a:lnTo>
                  <a:pt x="747" y="6518"/>
                </a:lnTo>
                <a:lnTo>
                  <a:pt x="725" y="6505"/>
                </a:lnTo>
                <a:lnTo>
                  <a:pt x="701" y="6492"/>
                </a:lnTo>
                <a:lnTo>
                  <a:pt x="677" y="6479"/>
                </a:lnTo>
                <a:lnTo>
                  <a:pt x="653" y="6466"/>
                </a:lnTo>
                <a:lnTo>
                  <a:pt x="627" y="6451"/>
                </a:lnTo>
                <a:lnTo>
                  <a:pt x="600" y="6436"/>
                </a:lnTo>
                <a:lnTo>
                  <a:pt x="570" y="6420"/>
                </a:lnTo>
                <a:lnTo>
                  <a:pt x="540" y="6401"/>
                </a:lnTo>
                <a:lnTo>
                  <a:pt x="542" y="6410"/>
                </a:lnTo>
                <a:lnTo>
                  <a:pt x="544" y="6419"/>
                </a:lnTo>
                <a:lnTo>
                  <a:pt x="549" y="6426"/>
                </a:lnTo>
                <a:lnTo>
                  <a:pt x="553" y="6434"/>
                </a:lnTo>
                <a:lnTo>
                  <a:pt x="558" y="6441"/>
                </a:lnTo>
                <a:lnTo>
                  <a:pt x="565" y="6449"/>
                </a:lnTo>
                <a:lnTo>
                  <a:pt x="571" y="6456"/>
                </a:lnTo>
                <a:lnTo>
                  <a:pt x="579" y="6464"/>
                </a:lnTo>
                <a:lnTo>
                  <a:pt x="587" y="6471"/>
                </a:lnTo>
                <a:lnTo>
                  <a:pt x="597" y="6479"/>
                </a:lnTo>
                <a:lnTo>
                  <a:pt x="608" y="6486"/>
                </a:lnTo>
                <a:lnTo>
                  <a:pt x="619" y="6492"/>
                </a:lnTo>
                <a:lnTo>
                  <a:pt x="644" y="6507"/>
                </a:lnTo>
                <a:lnTo>
                  <a:pt x="673" y="6522"/>
                </a:lnTo>
                <a:lnTo>
                  <a:pt x="692" y="6533"/>
                </a:lnTo>
                <a:lnTo>
                  <a:pt x="712" y="6543"/>
                </a:lnTo>
                <a:lnTo>
                  <a:pt x="731" y="6554"/>
                </a:lnTo>
                <a:lnTo>
                  <a:pt x="751" y="6564"/>
                </a:lnTo>
                <a:lnTo>
                  <a:pt x="754" y="6571"/>
                </a:lnTo>
                <a:lnTo>
                  <a:pt x="759" y="6577"/>
                </a:lnTo>
                <a:lnTo>
                  <a:pt x="766" y="6583"/>
                </a:lnTo>
                <a:lnTo>
                  <a:pt x="774" y="6590"/>
                </a:lnTo>
                <a:lnTo>
                  <a:pt x="792" y="6604"/>
                </a:lnTo>
                <a:lnTo>
                  <a:pt x="812" y="6618"/>
                </a:lnTo>
                <a:lnTo>
                  <a:pt x="820" y="6624"/>
                </a:lnTo>
                <a:lnTo>
                  <a:pt x="829" y="6631"/>
                </a:lnTo>
                <a:lnTo>
                  <a:pt x="836" y="6638"/>
                </a:lnTo>
                <a:lnTo>
                  <a:pt x="843" y="6643"/>
                </a:lnTo>
                <a:lnTo>
                  <a:pt x="847" y="6650"/>
                </a:lnTo>
                <a:lnTo>
                  <a:pt x="849" y="6656"/>
                </a:lnTo>
                <a:lnTo>
                  <a:pt x="849" y="6658"/>
                </a:lnTo>
                <a:lnTo>
                  <a:pt x="849" y="6662"/>
                </a:lnTo>
                <a:lnTo>
                  <a:pt x="848" y="6664"/>
                </a:lnTo>
                <a:lnTo>
                  <a:pt x="846" y="6666"/>
                </a:lnTo>
                <a:lnTo>
                  <a:pt x="819" y="6651"/>
                </a:lnTo>
                <a:lnTo>
                  <a:pt x="791" y="6634"/>
                </a:lnTo>
                <a:lnTo>
                  <a:pt x="776" y="6626"/>
                </a:lnTo>
                <a:lnTo>
                  <a:pt x="760" y="6620"/>
                </a:lnTo>
                <a:lnTo>
                  <a:pt x="743" y="6615"/>
                </a:lnTo>
                <a:lnTo>
                  <a:pt x="723" y="6611"/>
                </a:lnTo>
                <a:lnTo>
                  <a:pt x="710" y="6610"/>
                </a:lnTo>
                <a:lnTo>
                  <a:pt x="700" y="6610"/>
                </a:lnTo>
                <a:lnTo>
                  <a:pt x="694" y="6611"/>
                </a:lnTo>
                <a:lnTo>
                  <a:pt x="689" y="6612"/>
                </a:lnTo>
                <a:lnTo>
                  <a:pt x="687" y="6615"/>
                </a:lnTo>
                <a:lnTo>
                  <a:pt x="687" y="6617"/>
                </a:lnTo>
                <a:lnTo>
                  <a:pt x="689" y="6619"/>
                </a:lnTo>
                <a:lnTo>
                  <a:pt x="692" y="6622"/>
                </a:lnTo>
                <a:lnTo>
                  <a:pt x="702" y="6630"/>
                </a:lnTo>
                <a:lnTo>
                  <a:pt x="714" y="6638"/>
                </a:lnTo>
                <a:lnTo>
                  <a:pt x="728" y="6646"/>
                </a:lnTo>
                <a:lnTo>
                  <a:pt x="740" y="6653"/>
                </a:lnTo>
                <a:lnTo>
                  <a:pt x="770" y="6672"/>
                </a:lnTo>
                <a:lnTo>
                  <a:pt x="803" y="6691"/>
                </a:lnTo>
                <a:lnTo>
                  <a:pt x="840" y="6709"/>
                </a:lnTo>
                <a:lnTo>
                  <a:pt x="877" y="6726"/>
                </a:lnTo>
                <a:lnTo>
                  <a:pt x="918" y="6744"/>
                </a:lnTo>
                <a:lnTo>
                  <a:pt x="959" y="6761"/>
                </a:lnTo>
                <a:lnTo>
                  <a:pt x="1001" y="6779"/>
                </a:lnTo>
                <a:lnTo>
                  <a:pt x="1044" y="6797"/>
                </a:lnTo>
                <a:lnTo>
                  <a:pt x="1066" y="6817"/>
                </a:lnTo>
                <a:lnTo>
                  <a:pt x="1092" y="6836"/>
                </a:lnTo>
                <a:lnTo>
                  <a:pt x="1119" y="6857"/>
                </a:lnTo>
                <a:lnTo>
                  <a:pt x="1148" y="6877"/>
                </a:lnTo>
                <a:lnTo>
                  <a:pt x="980" y="6877"/>
                </a:lnTo>
                <a:lnTo>
                  <a:pt x="964" y="6867"/>
                </a:lnTo>
                <a:lnTo>
                  <a:pt x="949" y="6858"/>
                </a:lnTo>
                <a:lnTo>
                  <a:pt x="932" y="6849"/>
                </a:lnTo>
                <a:lnTo>
                  <a:pt x="914" y="6841"/>
                </a:lnTo>
                <a:lnTo>
                  <a:pt x="894" y="6833"/>
                </a:lnTo>
                <a:lnTo>
                  <a:pt x="874" y="6826"/>
                </a:lnTo>
                <a:lnTo>
                  <a:pt x="850" y="6819"/>
                </a:lnTo>
                <a:lnTo>
                  <a:pt x="825" y="6813"/>
                </a:lnTo>
                <a:lnTo>
                  <a:pt x="807" y="6811"/>
                </a:lnTo>
                <a:lnTo>
                  <a:pt x="795" y="6809"/>
                </a:lnTo>
                <a:lnTo>
                  <a:pt x="785" y="6809"/>
                </a:lnTo>
                <a:lnTo>
                  <a:pt x="778" y="6812"/>
                </a:lnTo>
                <a:lnTo>
                  <a:pt x="776" y="6813"/>
                </a:lnTo>
                <a:lnTo>
                  <a:pt x="775" y="6814"/>
                </a:lnTo>
                <a:lnTo>
                  <a:pt x="775" y="6816"/>
                </a:lnTo>
                <a:lnTo>
                  <a:pt x="774" y="6818"/>
                </a:lnTo>
                <a:lnTo>
                  <a:pt x="775" y="6822"/>
                </a:lnTo>
                <a:lnTo>
                  <a:pt x="778" y="6828"/>
                </a:lnTo>
                <a:lnTo>
                  <a:pt x="785" y="6838"/>
                </a:lnTo>
                <a:lnTo>
                  <a:pt x="791" y="6850"/>
                </a:lnTo>
                <a:lnTo>
                  <a:pt x="793" y="6856"/>
                </a:lnTo>
                <a:lnTo>
                  <a:pt x="793" y="6860"/>
                </a:lnTo>
                <a:lnTo>
                  <a:pt x="792" y="6862"/>
                </a:lnTo>
                <a:lnTo>
                  <a:pt x="791" y="6864"/>
                </a:lnTo>
                <a:lnTo>
                  <a:pt x="790" y="6865"/>
                </a:lnTo>
                <a:lnTo>
                  <a:pt x="787" y="6867"/>
                </a:lnTo>
                <a:lnTo>
                  <a:pt x="738" y="6853"/>
                </a:lnTo>
                <a:lnTo>
                  <a:pt x="699" y="6845"/>
                </a:lnTo>
                <a:lnTo>
                  <a:pt x="684" y="6843"/>
                </a:lnTo>
                <a:lnTo>
                  <a:pt x="671" y="6842"/>
                </a:lnTo>
                <a:lnTo>
                  <a:pt x="660" y="6841"/>
                </a:lnTo>
                <a:lnTo>
                  <a:pt x="653" y="6842"/>
                </a:lnTo>
                <a:lnTo>
                  <a:pt x="647" y="6843"/>
                </a:lnTo>
                <a:lnTo>
                  <a:pt x="644" y="6845"/>
                </a:lnTo>
                <a:lnTo>
                  <a:pt x="643" y="6847"/>
                </a:lnTo>
                <a:lnTo>
                  <a:pt x="643" y="6849"/>
                </a:lnTo>
                <a:lnTo>
                  <a:pt x="643" y="6850"/>
                </a:lnTo>
                <a:lnTo>
                  <a:pt x="644" y="6852"/>
                </a:lnTo>
                <a:lnTo>
                  <a:pt x="647" y="6858"/>
                </a:lnTo>
                <a:lnTo>
                  <a:pt x="653" y="6864"/>
                </a:lnTo>
                <a:lnTo>
                  <a:pt x="660" y="6871"/>
                </a:lnTo>
                <a:lnTo>
                  <a:pt x="670" y="6877"/>
                </a:lnTo>
                <a:lnTo>
                  <a:pt x="0" y="6877"/>
                </a:lnTo>
                <a:lnTo>
                  <a:pt x="0" y="266"/>
                </a:lnTo>
                <a:lnTo>
                  <a:pt x="51" y="296"/>
                </a:lnTo>
                <a:lnTo>
                  <a:pt x="103" y="326"/>
                </a:lnTo>
                <a:lnTo>
                  <a:pt x="153" y="356"/>
                </a:lnTo>
                <a:lnTo>
                  <a:pt x="205" y="385"/>
                </a:lnTo>
                <a:lnTo>
                  <a:pt x="256" y="415"/>
                </a:lnTo>
                <a:lnTo>
                  <a:pt x="307" y="445"/>
                </a:lnTo>
                <a:lnTo>
                  <a:pt x="358" y="475"/>
                </a:lnTo>
                <a:lnTo>
                  <a:pt x="409" y="504"/>
                </a:lnTo>
                <a:lnTo>
                  <a:pt x="460" y="533"/>
                </a:lnTo>
                <a:lnTo>
                  <a:pt x="511" y="563"/>
                </a:lnTo>
                <a:lnTo>
                  <a:pt x="561" y="593"/>
                </a:lnTo>
                <a:lnTo>
                  <a:pt x="612" y="623"/>
                </a:lnTo>
                <a:lnTo>
                  <a:pt x="662" y="653"/>
                </a:lnTo>
                <a:lnTo>
                  <a:pt x="714" y="683"/>
                </a:lnTo>
                <a:lnTo>
                  <a:pt x="763" y="713"/>
                </a:lnTo>
                <a:lnTo>
                  <a:pt x="814" y="743"/>
                </a:lnTo>
                <a:lnTo>
                  <a:pt x="900" y="794"/>
                </a:lnTo>
                <a:lnTo>
                  <a:pt x="987" y="845"/>
                </a:lnTo>
                <a:lnTo>
                  <a:pt x="1075" y="896"/>
                </a:lnTo>
                <a:lnTo>
                  <a:pt x="1162" y="947"/>
                </a:lnTo>
                <a:lnTo>
                  <a:pt x="1251" y="998"/>
                </a:lnTo>
                <a:lnTo>
                  <a:pt x="1339" y="1049"/>
                </a:lnTo>
                <a:lnTo>
                  <a:pt x="1428" y="1100"/>
                </a:lnTo>
                <a:lnTo>
                  <a:pt x="1517" y="1150"/>
                </a:lnTo>
                <a:lnTo>
                  <a:pt x="1605" y="1202"/>
                </a:lnTo>
                <a:lnTo>
                  <a:pt x="1694" y="1253"/>
                </a:lnTo>
                <a:lnTo>
                  <a:pt x="1781" y="1305"/>
                </a:lnTo>
                <a:lnTo>
                  <a:pt x="1869" y="1355"/>
                </a:lnTo>
                <a:lnTo>
                  <a:pt x="1955" y="1406"/>
                </a:lnTo>
                <a:lnTo>
                  <a:pt x="2041" y="1459"/>
                </a:lnTo>
                <a:lnTo>
                  <a:pt x="2126" y="1510"/>
                </a:lnTo>
                <a:lnTo>
                  <a:pt x="2211" y="1563"/>
                </a:lnTo>
                <a:lnTo>
                  <a:pt x="2203" y="1563"/>
                </a:lnTo>
                <a:lnTo>
                  <a:pt x="2220" y="1578"/>
                </a:lnTo>
                <a:lnTo>
                  <a:pt x="2239" y="1593"/>
                </a:lnTo>
                <a:lnTo>
                  <a:pt x="2256" y="1608"/>
                </a:lnTo>
                <a:lnTo>
                  <a:pt x="2276" y="1622"/>
                </a:lnTo>
                <a:lnTo>
                  <a:pt x="2287" y="1628"/>
                </a:lnTo>
                <a:lnTo>
                  <a:pt x="2300" y="1634"/>
                </a:lnTo>
                <a:lnTo>
                  <a:pt x="2313" y="1641"/>
                </a:lnTo>
                <a:lnTo>
                  <a:pt x="2327" y="1646"/>
                </a:lnTo>
                <a:lnTo>
                  <a:pt x="2343" y="1652"/>
                </a:lnTo>
                <a:lnTo>
                  <a:pt x="2359" y="1656"/>
                </a:lnTo>
                <a:lnTo>
                  <a:pt x="2378" y="1660"/>
                </a:lnTo>
                <a:lnTo>
                  <a:pt x="2399" y="1664"/>
                </a:lnTo>
                <a:lnTo>
                  <a:pt x="2419" y="1676"/>
                </a:lnTo>
                <a:lnTo>
                  <a:pt x="2439" y="1688"/>
                </a:lnTo>
                <a:lnTo>
                  <a:pt x="2460" y="1700"/>
                </a:lnTo>
                <a:lnTo>
                  <a:pt x="2480" y="1712"/>
                </a:lnTo>
                <a:lnTo>
                  <a:pt x="2501" y="1723"/>
                </a:lnTo>
                <a:lnTo>
                  <a:pt x="2522" y="1736"/>
                </a:lnTo>
                <a:lnTo>
                  <a:pt x="2543" y="1748"/>
                </a:lnTo>
                <a:lnTo>
                  <a:pt x="2564" y="1760"/>
                </a:lnTo>
                <a:lnTo>
                  <a:pt x="2558" y="1752"/>
                </a:lnTo>
                <a:lnTo>
                  <a:pt x="2549" y="1745"/>
                </a:lnTo>
                <a:lnTo>
                  <a:pt x="2540" y="1737"/>
                </a:lnTo>
                <a:lnTo>
                  <a:pt x="2531" y="1730"/>
                </a:lnTo>
                <a:lnTo>
                  <a:pt x="2509" y="1715"/>
                </a:lnTo>
                <a:lnTo>
                  <a:pt x="2486" y="1700"/>
                </a:lnTo>
                <a:lnTo>
                  <a:pt x="2463" y="1685"/>
                </a:lnTo>
                <a:lnTo>
                  <a:pt x="2443" y="1670"/>
                </a:lnTo>
                <a:lnTo>
                  <a:pt x="2433" y="1662"/>
                </a:lnTo>
                <a:lnTo>
                  <a:pt x="2424" y="1655"/>
                </a:lnTo>
                <a:lnTo>
                  <a:pt x="2418" y="1647"/>
                </a:lnTo>
                <a:lnTo>
                  <a:pt x="2413" y="1641"/>
                </a:lnTo>
                <a:lnTo>
                  <a:pt x="2398" y="1631"/>
                </a:lnTo>
                <a:lnTo>
                  <a:pt x="2384" y="1623"/>
                </a:lnTo>
                <a:lnTo>
                  <a:pt x="2369" y="1613"/>
                </a:lnTo>
                <a:lnTo>
                  <a:pt x="2355" y="1604"/>
                </a:lnTo>
                <a:lnTo>
                  <a:pt x="2326" y="1586"/>
                </a:lnTo>
                <a:lnTo>
                  <a:pt x="2294" y="1568"/>
                </a:lnTo>
                <a:lnTo>
                  <a:pt x="2280" y="1559"/>
                </a:lnTo>
                <a:lnTo>
                  <a:pt x="2271" y="1551"/>
                </a:lnTo>
                <a:lnTo>
                  <a:pt x="2266" y="1547"/>
                </a:lnTo>
                <a:lnTo>
                  <a:pt x="2265" y="1542"/>
                </a:lnTo>
                <a:lnTo>
                  <a:pt x="2265" y="1538"/>
                </a:lnTo>
                <a:lnTo>
                  <a:pt x="2266" y="1535"/>
                </a:lnTo>
                <a:lnTo>
                  <a:pt x="2274" y="1533"/>
                </a:lnTo>
                <a:lnTo>
                  <a:pt x="2277" y="1532"/>
                </a:lnTo>
                <a:lnTo>
                  <a:pt x="2278" y="1529"/>
                </a:lnTo>
                <a:lnTo>
                  <a:pt x="2279" y="1528"/>
                </a:lnTo>
                <a:lnTo>
                  <a:pt x="2278" y="1527"/>
                </a:lnTo>
                <a:lnTo>
                  <a:pt x="2278" y="1525"/>
                </a:lnTo>
                <a:lnTo>
                  <a:pt x="2271" y="1518"/>
                </a:lnTo>
                <a:lnTo>
                  <a:pt x="2259" y="1509"/>
                </a:lnTo>
                <a:lnTo>
                  <a:pt x="2246" y="1501"/>
                </a:lnTo>
                <a:lnTo>
                  <a:pt x="2234" y="1492"/>
                </a:lnTo>
                <a:lnTo>
                  <a:pt x="2230" y="1488"/>
                </a:lnTo>
                <a:lnTo>
                  <a:pt x="2227" y="1484"/>
                </a:lnTo>
                <a:lnTo>
                  <a:pt x="2227" y="1482"/>
                </a:lnTo>
                <a:lnTo>
                  <a:pt x="2226" y="1481"/>
                </a:lnTo>
                <a:lnTo>
                  <a:pt x="2227" y="1480"/>
                </a:lnTo>
                <a:lnTo>
                  <a:pt x="2228" y="1478"/>
                </a:lnTo>
                <a:lnTo>
                  <a:pt x="2246" y="1482"/>
                </a:lnTo>
                <a:lnTo>
                  <a:pt x="2265" y="1487"/>
                </a:lnTo>
                <a:lnTo>
                  <a:pt x="2280" y="1490"/>
                </a:lnTo>
                <a:lnTo>
                  <a:pt x="2286" y="1490"/>
                </a:lnTo>
                <a:lnTo>
                  <a:pt x="2285" y="1487"/>
                </a:lnTo>
                <a:lnTo>
                  <a:pt x="2282" y="1483"/>
                </a:lnTo>
                <a:lnTo>
                  <a:pt x="2278" y="1480"/>
                </a:lnTo>
                <a:lnTo>
                  <a:pt x="2275" y="1477"/>
                </a:lnTo>
                <a:lnTo>
                  <a:pt x="2265" y="1471"/>
                </a:lnTo>
                <a:lnTo>
                  <a:pt x="2255" y="1463"/>
                </a:lnTo>
                <a:lnTo>
                  <a:pt x="2230" y="1450"/>
                </a:lnTo>
                <a:lnTo>
                  <a:pt x="2205" y="1436"/>
                </a:lnTo>
                <a:lnTo>
                  <a:pt x="2173" y="1416"/>
                </a:lnTo>
                <a:lnTo>
                  <a:pt x="2139" y="1396"/>
                </a:lnTo>
                <a:lnTo>
                  <a:pt x="2123" y="1386"/>
                </a:lnTo>
                <a:lnTo>
                  <a:pt x="2110" y="1375"/>
                </a:lnTo>
                <a:lnTo>
                  <a:pt x="2104" y="1371"/>
                </a:lnTo>
                <a:lnTo>
                  <a:pt x="2101" y="1366"/>
                </a:lnTo>
                <a:lnTo>
                  <a:pt x="2098" y="1360"/>
                </a:lnTo>
                <a:lnTo>
                  <a:pt x="2096" y="1355"/>
                </a:lnTo>
                <a:lnTo>
                  <a:pt x="2132" y="1375"/>
                </a:lnTo>
                <a:lnTo>
                  <a:pt x="2169" y="1396"/>
                </a:lnTo>
                <a:lnTo>
                  <a:pt x="2205" y="1416"/>
                </a:lnTo>
                <a:lnTo>
                  <a:pt x="2242" y="1436"/>
                </a:lnTo>
                <a:lnTo>
                  <a:pt x="2248" y="1435"/>
                </a:lnTo>
                <a:lnTo>
                  <a:pt x="2255" y="1433"/>
                </a:lnTo>
                <a:lnTo>
                  <a:pt x="2218" y="1412"/>
                </a:lnTo>
                <a:lnTo>
                  <a:pt x="2183" y="1390"/>
                </a:lnTo>
                <a:lnTo>
                  <a:pt x="2146" y="1369"/>
                </a:lnTo>
                <a:lnTo>
                  <a:pt x="2111" y="1346"/>
                </a:lnTo>
                <a:lnTo>
                  <a:pt x="2078" y="1326"/>
                </a:lnTo>
                <a:lnTo>
                  <a:pt x="2045" y="1306"/>
                </a:lnTo>
                <a:lnTo>
                  <a:pt x="2013" y="1284"/>
                </a:lnTo>
                <a:lnTo>
                  <a:pt x="1980" y="1264"/>
                </a:lnTo>
                <a:lnTo>
                  <a:pt x="1984" y="1252"/>
                </a:lnTo>
                <a:lnTo>
                  <a:pt x="1987" y="1241"/>
                </a:lnTo>
                <a:lnTo>
                  <a:pt x="2016" y="1257"/>
                </a:lnTo>
                <a:lnTo>
                  <a:pt x="2044" y="1273"/>
                </a:lnTo>
                <a:lnTo>
                  <a:pt x="2072" y="1291"/>
                </a:lnTo>
                <a:lnTo>
                  <a:pt x="2100" y="1307"/>
                </a:lnTo>
                <a:lnTo>
                  <a:pt x="2128" y="1323"/>
                </a:lnTo>
                <a:lnTo>
                  <a:pt x="2156" y="1339"/>
                </a:lnTo>
                <a:lnTo>
                  <a:pt x="2184" y="1355"/>
                </a:lnTo>
                <a:lnTo>
                  <a:pt x="2212" y="1371"/>
                </a:lnTo>
                <a:lnTo>
                  <a:pt x="2235" y="1388"/>
                </a:lnTo>
                <a:lnTo>
                  <a:pt x="2260" y="1404"/>
                </a:lnTo>
                <a:lnTo>
                  <a:pt x="2286" y="1420"/>
                </a:lnTo>
                <a:lnTo>
                  <a:pt x="2312" y="1436"/>
                </a:lnTo>
                <a:lnTo>
                  <a:pt x="2366" y="1468"/>
                </a:lnTo>
                <a:lnTo>
                  <a:pt x="2423" y="1499"/>
                </a:lnTo>
                <a:lnTo>
                  <a:pt x="2481" y="1532"/>
                </a:lnTo>
                <a:lnTo>
                  <a:pt x="2540" y="1563"/>
                </a:lnTo>
                <a:lnTo>
                  <a:pt x="2598" y="1594"/>
                </a:lnTo>
                <a:lnTo>
                  <a:pt x="2655" y="1626"/>
                </a:lnTo>
                <a:lnTo>
                  <a:pt x="2670" y="1635"/>
                </a:lnTo>
                <a:lnTo>
                  <a:pt x="2684" y="1644"/>
                </a:lnTo>
                <a:lnTo>
                  <a:pt x="2720" y="1665"/>
                </a:lnTo>
                <a:lnTo>
                  <a:pt x="2755" y="1687"/>
                </a:lnTo>
                <a:lnTo>
                  <a:pt x="2790" y="1708"/>
                </a:lnTo>
                <a:lnTo>
                  <a:pt x="2824" y="1729"/>
                </a:lnTo>
                <a:lnTo>
                  <a:pt x="2853" y="1742"/>
                </a:lnTo>
                <a:lnTo>
                  <a:pt x="2881" y="1754"/>
                </a:lnTo>
                <a:lnTo>
                  <a:pt x="2909" y="1767"/>
                </a:lnTo>
                <a:lnTo>
                  <a:pt x="2937" y="1780"/>
                </a:lnTo>
                <a:lnTo>
                  <a:pt x="2963" y="1795"/>
                </a:lnTo>
                <a:lnTo>
                  <a:pt x="2986" y="1810"/>
                </a:lnTo>
                <a:lnTo>
                  <a:pt x="3010" y="1826"/>
                </a:lnTo>
                <a:lnTo>
                  <a:pt x="3034" y="1841"/>
                </a:lnTo>
                <a:lnTo>
                  <a:pt x="3058" y="1857"/>
                </a:lnTo>
                <a:lnTo>
                  <a:pt x="3087" y="1871"/>
                </a:lnTo>
                <a:lnTo>
                  <a:pt x="3102" y="1878"/>
                </a:lnTo>
                <a:lnTo>
                  <a:pt x="3120" y="1884"/>
                </a:lnTo>
                <a:lnTo>
                  <a:pt x="3137" y="1890"/>
                </a:lnTo>
                <a:lnTo>
                  <a:pt x="3156" y="1896"/>
                </a:lnTo>
                <a:lnTo>
                  <a:pt x="3156" y="1888"/>
                </a:lnTo>
                <a:lnTo>
                  <a:pt x="3154" y="1880"/>
                </a:lnTo>
                <a:lnTo>
                  <a:pt x="3150" y="1872"/>
                </a:lnTo>
                <a:lnTo>
                  <a:pt x="3144" y="1865"/>
                </a:lnTo>
                <a:lnTo>
                  <a:pt x="3137" y="1857"/>
                </a:lnTo>
                <a:lnTo>
                  <a:pt x="3129" y="1849"/>
                </a:lnTo>
                <a:lnTo>
                  <a:pt x="3118" y="1841"/>
                </a:lnTo>
                <a:lnTo>
                  <a:pt x="3108" y="1834"/>
                </a:lnTo>
                <a:lnTo>
                  <a:pt x="3095" y="1826"/>
                </a:lnTo>
                <a:lnTo>
                  <a:pt x="3082" y="1818"/>
                </a:lnTo>
                <a:lnTo>
                  <a:pt x="3067" y="1810"/>
                </a:lnTo>
                <a:lnTo>
                  <a:pt x="3051" y="1803"/>
                </a:lnTo>
                <a:lnTo>
                  <a:pt x="3015" y="1788"/>
                </a:lnTo>
                <a:lnTo>
                  <a:pt x="2977" y="1771"/>
                </a:lnTo>
                <a:lnTo>
                  <a:pt x="2954" y="1752"/>
                </a:lnTo>
                <a:lnTo>
                  <a:pt x="2930" y="1733"/>
                </a:lnTo>
                <a:lnTo>
                  <a:pt x="2908" y="1715"/>
                </a:lnTo>
                <a:lnTo>
                  <a:pt x="2885" y="1698"/>
                </a:lnTo>
                <a:lnTo>
                  <a:pt x="2862" y="1683"/>
                </a:lnTo>
                <a:lnTo>
                  <a:pt x="2839" y="1668"/>
                </a:lnTo>
                <a:lnTo>
                  <a:pt x="2815" y="1654"/>
                </a:lnTo>
                <a:lnTo>
                  <a:pt x="2793" y="1641"/>
                </a:lnTo>
                <a:lnTo>
                  <a:pt x="2769" y="1629"/>
                </a:lnTo>
                <a:lnTo>
                  <a:pt x="2746" y="1618"/>
                </a:lnTo>
                <a:lnTo>
                  <a:pt x="2721" y="1609"/>
                </a:lnTo>
                <a:lnTo>
                  <a:pt x="2697" y="1599"/>
                </a:lnTo>
                <a:lnTo>
                  <a:pt x="2673" y="1592"/>
                </a:lnTo>
                <a:lnTo>
                  <a:pt x="2647" y="1584"/>
                </a:lnTo>
                <a:lnTo>
                  <a:pt x="2622" y="1578"/>
                </a:lnTo>
                <a:lnTo>
                  <a:pt x="2595" y="1572"/>
                </a:lnTo>
                <a:lnTo>
                  <a:pt x="2536" y="1539"/>
                </a:lnTo>
                <a:lnTo>
                  <a:pt x="2478" y="1505"/>
                </a:lnTo>
                <a:lnTo>
                  <a:pt x="2423" y="1471"/>
                </a:lnTo>
                <a:lnTo>
                  <a:pt x="2367" y="1435"/>
                </a:lnTo>
                <a:lnTo>
                  <a:pt x="2311" y="1401"/>
                </a:lnTo>
                <a:lnTo>
                  <a:pt x="2251" y="1368"/>
                </a:lnTo>
                <a:lnTo>
                  <a:pt x="2221" y="1351"/>
                </a:lnTo>
                <a:lnTo>
                  <a:pt x="2189" y="1335"/>
                </a:lnTo>
                <a:lnTo>
                  <a:pt x="2156" y="1318"/>
                </a:lnTo>
                <a:lnTo>
                  <a:pt x="2121" y="1302"/>
                </a:lnTo>
                <a:lnTo>
                  <a:pt x="2083" y="1280"/>
                </a:lnTo>
                <a:lnTo>
                  <a:pt x="2044" y="1256"/>
                </a:lnTo>
                <a:lnTo>
                  <a:pt x="2005" y="1234"/>
                </a:lnTo>
                <a:lnTo>
                  <a:pt x="1967" y="1211"/>
                </a:lnTo>
                <a:lnTo>
                  <a:pt x="1928" y="1188"/>
                </a:lnTo>
                <a:lnTo>
                  <a:pt x="1889" y="1165"/>
                </a:lnTo>
                <a:lnTo>
                  <a:pt x="1851" y="1142"/>
                </a:lnTo>
                <a:lnTo>
                  <a:pt x="1812" y="1119"/>
                </a:lnTo>
                <a:lnTo>
                  <a:pt x="1787" y="1105"/>
                </a:lnTo>
                <a:lnTo>
                  <a:pt x="1764" y="1090"/>
                </a:lnTo>
                <a:lnTo>
                  <a:pt x="1739" y="1075"/>
                </a:lnTo>
                <a:lnTo>
                  <a:pt x="1715" y="1061"/>
                </a:lnTo>
                <a:lnTo>
                  <a:pt x="1691" y="1046"/>
                </a:lnTo>
                <a:lnTo>
                  <a:pt x="1667" y="1033"/>
                </a:lnTo>
                <a:lnTo>
                  <a:pt x="1643" y="1018"/>
                </a:lnTo>
                <a:lnTo>
                  <a:pt x="1620" y="1004"/>
                </a:lnTo>
                <a:lnTo>
                  <a:pt x="1578" y="976"/>
                </a:lnTo>
                <a:lnTo>
                  <a:pt x="1538" y="948"/>
                </a:lnTo>
                <a:lnTo>
                  <a:pt x="1521" y="934"/>
                </a:lnTo>
                <a:lnTo>
                  <a:pt x="1506" y="921"/>
                </a:lnTo>
                <a:lnTo>
                  <a:pt x="1500" y="914"/>
                </a:lnTo>
                <a:lnTo>
                  <a:pt x="1495" y="907"/>
                </a:lnTo>
                <a:lnTo>
                  <a:pt x="1492" y="901"/>
                </a:lnTo>
                <a:lnTo>
                  <a:pt x="1490" y="894"/>
                </a:lnTo>
                <a:lnTo>
                  <a:pt x="1525" y="916"/>
                </a:lnTo>
                <a:lnTo>
                  <a:pt x="1562" y="936"/>
                </a:lnTo>
                <a:lnTo>
                  <a:pt x="1597" y="958"/>
                </a:lnTo>
                <a:lnTo>
                  <a:pt x="1633" y="978"/>
                </a:lnTo>
                <a:lnTo>
                  <a:pt x="1640" y="985"/>
                </a:lnTo>
                <a:lnTo>
                  <a:pt x="1649" y="992"/>
                </a:lnTo>
                <a:lnTo>
                  <a:pt x="1656" y="997"/>
                </a:lnTo>
                <a:lnTo>
                  <a:pt x="1665" y="1003"/>
                </a:lnTo>
                <a:lnTo>
                  <a:pt x="1674" y="1006"/>
                </a:lnTo>
                <a:lnTo>
                  <a:pt x="1685" y="1008"/>
                </a:lnTo>
                <a:lnTo>
                  <a:pt x="1696" y="1009"/>
                </a:lnTo>
                <a:lnTo>
                  <a:pt x="1709" y="1008"/>
                </a:lnTo>
                <a:lnTo>
                  <a:pt x="1709" y="1006"/>
                </a:lnTo>
                <a:lnTo>
                  <a:pt x="1702" y="995"/>
                </a:lnTo>
                <a:lnTo>
                  <a:pt x="1694" y="984"/>
                </a:lnTo>
                <a:lnTo>
                  <a:pt x="1682" y="974"/>
                </a:lnTo>
                <a:lnTo>
                  <a:pt x="1667" y="962"/>
                </a:lnTo>
                <a:lnTo>
                  <a:pt x="1651" y="951"/>
                </a:lnTo>
                <a:lnTo>
                  <a:pt x="1632" y="940"/>
                </a:lnTo>
                <a:lnTo>
                  <a:pt x="1610" y="930"/>
                </a:lnTo>
                <a:lnTo>
                  <a:pt x="1586" y="919"/>
                </a:lnTo>
                <a:lnTo>
                  <a:pt x="1571" y="910"/>
                </a:lnTo>
                <a:lnTo>
                  <a:pt x="1557" y="901"/>
                </a:lnTo>
                <a:lnTo>
                  <a:pt x="1543" y="892"/>
                </a:lnTo>
                <a:lnTo>
                  <a:pt x="1529" y="884"/>
                </a:lnTo>
                <a:lnTo>
                  <a:pt x="1496" y="865"/>
                </a:lnTo>
                <a:lnTo>
                  <a:pt x="1463" y="846"/>
                </a:lnTo>
                <a:lnTo>
                  <a:pt x="1430" y="826"/>
                </a:lnTo>
                <a:lnTo>
                  <a:pt x="1397" y="807"/>
                </a:lnTo>
                <a:lnTo>
                  <a:pt x="1363" y="796"/>
                </a:lnTo>
                <a:lnTo>
                  <a:pt x="1329" y="785"/>
                </a:lnTo>
                <a:lnTo>
                  <a:pt x="1294" y="775"/>
                </a:lnTo>
                <a:lnTo>
                  <a:pt x="1261" y="765"/>
                </a:lnTo>
                <a:lnTo>
                  <a:pt x="1254" y="751"/>
                </a:lnTo>
                <a:lnTo>
                  <a:pt x="1249" y="737"/>
                </a:lnTo>
                <a:lnTo>
                  <a:pt x="1246" y="730"/>
                </a:lnTo>
                <a:lnTo>
                  <a:pt x="1243" y="723"/>
                </a:lnTo>
                <a:lnTo>
                  <a:pt x="1237" y="715"/>
                </a:lnTo>
                <a:lnTo>
                  <a:pt x="1232" y="708"/>
                </a:lnTo>
                <a:lnTo>
                  <a:pt x="1217" y="692"/>
                </a:lnTo>
                <a:lnTo>
                  <a:pt x="1201" y="677"/>
                </a:lnTo>
                <a:lnTo>
                  <a:pt x="1192" y="669"/>
                </a:lnTo>
                <a:lnTo>
                  <a:pt x="1182" y="662"/>
                </a:lnTo>
                <a:lnTo>
                  <a:pt x="1173" y="656"/>
                </a:lnTo>
                <a:lnTo>
                  <a:pt x="1162" y="649"/>
                </a:lnTo>
                <a:lnTo>
                  <a:pt x="1150" y="644"/>
                </a:lnTo>
                <a:lnTo>
                  <a:pt x="1138" y="638"/>
                </a:lnTo>
                <a:lnTo>
                  <a:pt x="1125" y="634"/>
                </a:lnTo>
                <a:lnTo>
                  <a:pt x="1112" y="630"/>
                </a:lnTo>
                <a:lnTo>
                  <a:pt x="1096" y="627"/>
                </a:lnTo>
                <a:lnTo>
                  <a:pt x="1080" y="624"/>
                </a:lnTo>
                <a:lnTo>
                  <a:pt x="1063" y="622"/>
                </a:lnTo>
                <a:lnTo>
                  <a:pt x="1045" y="622"/>
                </a:lnTo>
                <a:lnTo>
                  <a:pt x="1018" y="603"/>
                </a:lnTo>
                <a:lnTo>
                  <a:pt x="993" y="584"/>
                </a:lnTo>
                <a:lnTo>
                  <a:pt x="970" y="564"/>
                </a:lnTo>
                <a:lnTo>
                  <a:pt x="946" y="545"/>
                </a:lnTo>
                <a:lnTo>
                  <a:pt x="920" y="526"/>
                </a:lnTo>
                <a:lnTo>
                  <a:pt x="892" y="507"/>
                </a:lnTo>
                <a:lnTo>
                  <a:pt x="877" y="498"/>
                </a:lnTo>
                <a:lnTo>
                  <a:pt x="860" y="488"/>
                </a:lnTo>
                <a:lnTo>
                  <a:pt x="842" y="480"/>
                </a:lnTo>
                <a:lnTo>
                  <a:pt x="822" y="470"/>
                </a:lnTo>
                <a:lnTo>
                  <a:pt x="828" y="465"/>
                </a:lnTo>
                <a:lnTo>
                  <a:pt x="834" y="460"/>
                </a:lnTo>
                <a:lnTo>
                  <a:pt x="839" y="457"/>
                </a:lnTo>
                <a:lnTo>
                  <a:pt x="843" y="455"/>
                </a:lnTo>
                <a:lnTo>
                  <a:pt x="847" y="453"/>
                </a:lnTo>
                <a:lnTo>
                  <a:pt x="854" y="452"/>
                </a:lnTo>
                <a:lnTo>
                  <a:pt x="860" y="451"/>
                </a:lnTo>
                <a:lnTo>
                  <a:pt x="868" y="451"/>
                </a:lnTo>
                <a:lnTo>
                  <a:pt x="876" y="451"/>
                </a:lnTo>
                <a:lnTo>
                  <a:pt x="886" y="452"/>
                </a:lnTo>
                <a:lnTo>
                  <a:pt x="908" y="456"/>
                </a:lnTo>
                <a:lnTo>
                  <a:pt x="937" y="464"/>
                </a:lnTo>
                <a:lnTo>
                  <a:pt x="894" y="436"/>
                </a:lnTo>
                <a:lnTo>
                  <a:pt x="855" y="411"/>
                </a:lnTo>
                <a:lnTo>
                  <a:pt x="818" y="388"/>
                </a:lnTo>
                <a:lnTo>
                  <a:pt x="783" y="365"/>
                </a:lnTo>
                <a:lnTo>
                  <a:pt x="788" y="364"/>
                </a:lnTo>
                <a:lnTo>
                  <a:pt x="795" y="363"/>
                </a:lnTo>
                <a:lnTo>
                  <a:pt x="858" y="396"/>
                </a:lnTo>
                <a:lnTo>
                  <a:pt x="920" y="430"/>
                </a:lnTo>
                <a:lnTo>
                  <a:pt x="983" y="464"/>
                </a:lnTo>
                <a:lnTo>
                  <a:pt x="1046" y="497"/>
                </a:lnTo>
                <a:lnTo>
                  <a:pt x="1108" y="530"/>
                </a:lnTo>
                <a:lnTo>
                  <a:pt x="1171" y="564"/>
                </a:lnTo>
                <a:lnTo>
                  <a:pt x="1232" y="598"/>
                </a:lnTo>
                <a:lnTo>
                  <a:pt x="1294" y="632"/>
                </a:lnTo>
                <a:lnTo>
                  <a:pt x="1356" y="665"/>
                </a:lnTo>
                <a:lnTo>
                  <a:pt x="1418" y="699"/>
                </a:lnTo>
                <a:lnTo>
                  <a:pt x="1479" y="734"/>
                </a:lnTo>
                <a:lnTo>
                  <a:pt x="1540" y="768"/>
                </a:lnTo>
                <a:lnTo>
                  <a:pt x="1600" y="802"/>
                </a:lnTo>
                <a:lnTo>
                  <a:pt x="1662" y="837"/>
                </a:lnTo>
                <a:lnTo>
                  <a:pt x="1722" y="871"/>
                </a:lnTo>
                <a:lnTo>
                  <a:pt x="1782" y="906"/>
                </a:lnTo>
                <a:lnTo>
                  <a:pt x="1800" y="915"/>
                </a:lnTo>
                <a:lnTo>
                  <a:pt x="1821" y="924"/>
                </a:lnTo>
                <a:lnTo>
                  <a:pt x="1842" y="933"/>
                </a:lnTo>
                <a:lnTo>
                  <a:pt x="1864" y="941"/>
                </a:lnTo>
                <a:lnTo>
                  <a:pt x="1902" y="964"/>
                </a:lnTo>
                <a:lnTo>
                  <a:pt x="1941" y="988"/>
                </a:lnTo>
                <a:lnTo>
                  <a:pt x="1980" y="1010"/>
                </a:lnTo>
                <a:lnTo>
                  <a:pt x="2019" y="1034"/>
                </a:lnTo>
                <a:lnTo>
                  <a:pt x="2058" y="1056"/>
                </a:lnTo>
                <a:lnTo>
                  <a:pt x="2097" y="1080"/>
                </a:lnTo>
                <a:lnTo>
                  <a:pt x="2136" y="1103"/>
                </a:lnTo>
                <a:lnTo>
                  <a:pt x="2175" y="1127"/>
                </a:lnTo>
                <a:lnTo>
                  <a:pt x="2197" y="1139"/>
                </a:lnTo>
                <a:lnTo>
                  <a:pt x="2217" y="1148"/>
                </a:lnTo>
                <a:lnTo>
                  <a:pt x="2227" y="1150"/>
                </a:lnTo>
                <a:lnTo>
                  <a:pt x="2234" y="1151"/>
                </a:lnTo>
                <a:lnTo>
                  <a:pt x="2237" y="1150"/>
                </a:lnTo>
                <a:lnTo>
                  <a:pt x="2241" y="1148"/>
                </a:lnTo>
                <a:lnTo>
                  <a:pt x="2243" y="1146"/>
                </a:lnTo>
                <a:lnTo>
                  <a:pt x="2245" y="1142"/>
                </a:lnTo>
                <a:lnTo>
                  <a:pt x="2265" y="1149"/>
                </a:lnTo>
                <a:lnTo>
                  <a:pt x="2285" y="1156"/>
                </a:lnTo>
                <a:lnTo>
                  <a:pt x="2305" y="1163"/>
                </a:lnTo>
                <a:lnTo>
                  <a:pt x="2324" y="1170"/>
                </a:lnTo>
                <a:lnTo>
                  <a:pt x="2403" y="1217"/>
                </a:lnTo>
                <a:lnTo>
                  <a:pt x="2480" y="1264"/>
                </a:lnTo>
                <a:lnTo>
                  <a:pt x="2557" y="1311"/>
                </a:lnTo>
                <a:lnTo>
                  <a:pt x="2633" y="1359"/>
                </a:lnTo>
                <a:lnTo>
                  <a:pt x="2709" y="1406"/>
                </a:lnTo>
                <a:lnTo>
                  <a:pt x="2784" y="1454"/>
                </a:lnTo>
                <a:lnTo>
                  <a:pt x="2860" y="1502"/>
                </a:lnTo>
                <a:lnTo>
                  <a:pt x="2935" y="1550"/>
                </a:lnTo>
                <a:lnTo>
                  <a:pt x="3010" y="1598"/>
                </a:lnTo>
                <a:lnTo>
                  <a:pt x="3086" y="1645"/>
                </a:lnTo>
                <a:lnTo>
                  <a:pt x="3163" y="1693"/>
                </a:lnTo>
                <a:lnTo>
                  <a:pt x="3239" y="1740"/>
                </a:lnTo>
                <a:lnTo>
                  <a:pt x="3317" y="1789"/>
                </a:lnTo>
                <a:lnTo>
                  <a:pt x="3396" y="1836"/>
                </a:lnTo>
                <a:lnTo>
                  <a:pt x="3475" y="1883"/>
                </a:lnTo>
                <a:lnTo>
                  <a:pt x="3557" y="1930"/>
                </a:lnTo>
                <a:lnTo>
                  <a:pt x="3570" y="1943"/>
                </a:lnTo>
                <a:lnTo>
                  <a:pt x="3585" y="1957"/>
                </a:lnTo>
                <a:lnTo>
                  <a:pt x="3602" y="1970"/>
                </a:lnTo>
                <a:lnTo>
                  <a:pt x="3620" y="1982"/>
                </a:lnTo>
                <a:lnTo>
                  <a:pt x="3662" y="2008"/>
                </a:lnTo>
                <a:lnTo>
                  <a:pt x="3706" y="2033"/>
                </a:lnTo>
                <a:lnTo>
                  <a:pt x="3729" y="2056"/>
                </a:lnTo>
                <a:lnTo>
                  <a:pt x="3753" y="2079"/>
                </a:lnTo>
                <a:lnTo>
                  <a:pt x="3762" y="2084"/>
                </a:lnTo>
                <a:lnTo>
                  <a:pt x="3771" y="2089"/>
                </a:lnTo>
                <a:lnTo>
                  <a:pt x="3780" y="2093"/>
                </a:lnTo>
                <a:lnTo>
                  <a:pt x="3792" y="2097"/>
                </a:lnTo>
                <a:lnTo>
                  <a:pt x="3805" y="2100"/>
                </a:lnTo>
                <a:lnTo>
                  <a:pt x="3820" y="2104"/>
                </a:lnTo>
                <a:lnTo>
                  <a:pt x="3837" y="2106"/>
                </a:lnTo>
                <a:lnTo>
                  <a:pt x="3857" y="2108"/>
                </a:lnTo>
                <a:lnTo>
                  <a:pt x="3869" y="2110"/>
                </a:lnTo>
                <a:lnTo>
                  <a:pt x="3884" y="2115"/>
                </a:lnTo>
                <a:lnTo>
                  <a:pt x="3903" y="2122"/>
                </a:lnTo>
                <a:lnTo>
                  <a:pt x="3923" y="2130"/>
                </a:lnTo>
                <a:lnTo>
                  <a:pt x="3965" y="2151"/>
                </a:lnTo>
                <a:lnTo>
                  <a:pt x="4006" y="2169"/>
                </a:lnTo>
                <a:lnTo>
                  <a:pt x="4060" y="2199"/>
                </a:lnTo>
                <a:lnTo>
                  <a:pt x="4111" y="2229"/>
                </a:lnTo>
                <a:lnTo>
                  <a:pt x="4163" y="2261"/>
                </a:lnTo>
                <a:lnTo>
                  <a:pt x="4214" y="2293"/>
                </a:lnTo>
                <a:lnTo>
                  <a:pt x="4270" y="2325"/>
                </a:lnTo>
                <a:lnTo>
                  <a:pt x="4329" y="2358"/>
                </a:lnTo>
                <a:lnTo>
                  <a:pt x="4362" y="2374"/>
                </a:lnTo>
                <a:lnTo>
                  <a:pt x="4395" y="2392"/>
                </a:lnTo>
                <a:lnTo>
                  <a:pt x="4430" y="2408"/>
                </a:lnTo>
                <a:lnTo>
                  <a:pt x="4468" y="2425"/>
                </a:lnTo>
                <a:lnTo>
                  <a:pt x="4455" y="2413"/>
                </a:lnTo>
                <a:lnTo>
                  <a:pt x="4441" y="2402"/>
                </a:lnTo>
                <a:lnTo>
                  <a:pt x="4426" y="2391"/>
                </a:lnTo>
                <a:lnTo>
                  <a:pt x="4411" y="2380"/>
                </a:lnTo>
                <a:lnTo>
                  <a:pt x="4379" y="2359"/>
                </a:lnTo>
                <a:lnTo>
                  <a:pt x="4348" y="2339"/>
                </a:lnTo>
                <a:lnTo>
                  <a:pt x="4334" y="2328"/>
                </a:lnTo>
                <a:lnTo>
                  <a:pt x="4320" y="2319"/>
                </a:lnTo>
                <a:lnTo>
                  <a:pt x="4308" y="2310"/>
                </a:lnTo>
                <a:lnTo>
                  <a:pt x="4297" y="2301"/>
                </a:lnTo>
                <a:lnTo>
                  <a:pt x="4288" y="2291"/>
                </a:lnTo>
                <a:lnTo>
                  <a:pt x="4282" y="2282"/>
                </a:lnTo>
                <a:lnTo>
                  <a:pt x="4280" y="2277"/>
                </a:lnTo>
                <a:lnTo>
                  <a:pt x="4278" y="2273"/>
                </a:lnTo>
                <a:lnTo>
                  <a:pt x="4277" y="2268"/>
                </a:lnTo>
                <a:lnTo>
                  <a:pt x="4277" y="2264"/>
                </a:lnTo>
                <a:lnTo>
                  <a:pt x="4335" y="2295"/>
                </a:lnTo>
                <a:lnTo>
                  <a:pt x="4393" y="2326"/>
                </a:lnTo>
                <a:lnTo>
                  <a:pt x="4451" y="2358"/>
                </a:lnTo>
                <a:lnTo>
                  <a:pt x="4508" y="2389"/>
                </a:lnTo>
                <a:lnTo>
                  <a:pt x="4564" y="2421"/>
                </a:lnTo>
                <a:lnTo>
                  <a:pt x="4619" y="2452"/>
                </a:lnTo>
                <a:lnTo>
                  <a:pt x="4675" y="2483"/>
                </a:lnTo>
                <a:lnTo>
                  <a:pt x="4730" y="2515"/>
                </a:lnTo>
                <a:lnTo>
                  <a:pt x="4785" y="2546"/>
                </a:lnTo>
                <a:lnTo>
                  <a:pt x="4840" y="2577"/>
                </a:lnTo>
                <a:lnTo>
                  <a:pt x="4893" y="2608"/>
                </a:lnTo>
                <a:lnTo>
                  <a:pt x="4947" y="2640"/>
                </a:lnTo>
                <a:lnTo>
                  <a:pt x="5001" y="2671"/>
                </a:lnTo>
                <a:lnTo>
                  <a:pt x="5055" y="2702"/>
                </a:lnTo>
                <a:lnTo>
                  <a:pt x="5107" y="2733"/>
                </a:lnTo>
                <a:lnTo>
                  <a:pt x="5161" y="2765"/>
                </a:lnTo>
                <a:lnTo>
                  <a:pt x="5169" y="2774"/>
                </a:lnTo>
                <a:lnTo>
                  <a:pt x="5179" y="2784"/>
                </a:lnTo>
                <a:lnTo>
                  <a:pt x="5189" y="2793"/>
                </a:lnTo>
                <a:lnTo>
                  <a:pt x="5201" y="2802"/>
                </a:lnTo>
                <a:lnTo>
                  <a:pt x="5225" y="2820"/>
                </a:lnTo>
                <a:lnTo>
                  <a:pt x="5253" y="2837"/>
                </a:lnTo>
                <a:lnTo>
                  <a:pt x="5284" y="2855"/>
                </a:lnTo>
                <a:lnTo>
                  <a:pt x="5319" y="2872"/>
                </a:lnTo>
                <a:lnTo>
                  <a:pt x="5355" y="2890"/>
                </a:lnTo>
                <a:lnTo>
                  <a:pt x="5396" y="2906"/>
                </a:lnTo>
                <a:lnTo>
                  <a:pt x="5410" y="2914"/>
                </a:lnTo>
                <a:lnTo>
                  <a:pt x="5424" y="2923"/>
                </a:lnTo>
                <a:lnTo>
                  <a:pt x="5438" y="2931"/>
                </a:lnTo>
                <a:lnTo>
                  <a:pt x="5452" y="2940"/>
                </a:lnTo>
                <a:lnTo>
                  <a:pt x="5463" y="2953"/>
                </a:lnTo>
                <a:lnTo>
                  <a:pt x="5477" y="2965"/>
                </a:lnTo>
                <a:lnTo>
                  <a:pt x="5493" y="2977"/>
                </a:lnTo>
                <a:lnTo>
                  <a:pt x="5509" y="2989"/>
                </a:lnTo>
                <a:lnTo>
                  <a:pt x="5548" y="3015"/>
                </a:lnTo>
                <a:lnTo>
                  <a:pt x="5588" y="3040"/>
                </a:lnTo>
                <a:lnTo>
                  <a:pt x="5630" y="3064"/>
                </a:lnTo>
                <a:lnTo>
                  <a:pt x="5673" y="3089"/>
                </a:lnTo>
                <a:lnTo>
                  <a:pt x="5694" y="3101"/>
                </a:lnTo>
                <a:lnTo>
                  <a:pt x="5713" y="3113"/>
                </a:lnTo>
                <a:lnTo>
                  <a:pt x="5731" y="3125"/>
                </a:lnTo>
                <a:lnTo>
                  <a:pt x="5749" y="3138"/>
                </a:lnTo>
                <a:lnTo>
                  <a:pt x="5757" y="3137"/>
                </a:lnTo>
                <a:lnTo>
                  <a:pt x="5761" y="3140"/>
                </a:lnTo>
                <a:lnTo>
                  <a:pt x="5767" y="3142"/>
                </a:lnTo>
                <a:lnTo>
                  <a:pt x="5758" y="3140"/>
                </a:lnTo>
                <a:lnTo>
                  <a:pt x="5749" y="3138"/>
                </a:lnTo>
                <a:lnTo>
                  <a:pt x="5766" y="3153"/>
                </a:lnTo>
                <a:lnTo>
                  <a:pt x="5785" y="3169"/>
                </a:lnTo>
                <a:lnTo>
                  <a:pt x="5805" y="3184"/>
                </a:lnTo>
                <a:lnTo>
                  <a:pt x="5827" y="3199"/>
                </a:lnTo>
                <a:lnTo>
                  <a:pt x="5874" y="3230"/>
                </a:lnTo>
                <a:lnTo>
                  <a:pt x="5926" y="3260"/>
                </a:lnTo>
                <a:lnTo>
                  <a:pt x="5978" y="3291"/>
                </a:lnTo>
                <a:lnTo>
                  <a:pt x="6031" y="3321"/>
                </a:lnTo>
                <a:lnTo>
                  <a:pt x="6083" y="3351"/>
                </a:lnTo>
                <a:lnTo>
                  <a:pt x="6132" y="3382"/>
                </a:lnTo>
                <a:lnTo>
                  <a:pt x="6192" y="3422"/>
                </a:lnTo>
                <a:lnTo>
                  <a:pt x="6250" y="3462"/>
                </a:lnTo>
                <a:lnTo>
                  <a:pt x="6306" y="3501"/>
                </a:lnTo>
                <a:lnTo>
                  <a:pt x="6360" y="3540"/>
                </a:lnTo>
                <a:lnTo>
                  <a:pt x="6409" y="3578"/>
                </a:lnTo>
                <a:lnTo>
                  <a:pt x="6457" y="3617"/>
                </a:lnTo>
                <a:lnTo>
                  <a:pt x="6478" y="3636"/>
                </a:lnTo>
                <a:lnTo>
                  <a:pt x="6498" y="3655"/>
                </a:lnTo>
                <a:lnTo>
                  <a:pt x="6519" y="3674"/>
                </a:lnTo>
                <a:lnTo>
                  <a:pt x="6538" y="3693"/>
                </a:lnTo>
                <a:lnTo>
                  <a:pt x="6552" y="3701"/>
                </a:lnTo>
                <a:lnTo>
                  <a:pt x="6566" y="3710"/>
                </a:lnTo>
                <a:lnTo>
                  <a:pt x="6581" y="3720"/>
                </a:lnTo>
                <a:lnTo>
                  <a:pt x="6596" y="3728"/>
                </a:lnTo>
                <a:lnTo>
                  <a:pt x="6618" y="3745"/>
                </a:lnTo>
                <a:lnTo>
                  <a:pt x="6641" y="3762"/>
                </a:lnTo>
                <a:lnTo>
                  <a:pt x="6667" y="3780"/>
                </a:lnTo>
                <a:lnTo>
                  <a:pt x="6695" y="3797"/>
                </a:lnTo>
                <a:lnTo>
                  <a:pt x="6753" y="3832"/>
                </a:lnTo>
                <a:lnTo>
                  <a:pt x="6814" y="3866"/>
                </a:lnTo>
                <a:lnTo>
                  <a:pt x="6877" y="3901"/>
                </a:lnTo>
                <a:lnTo>
                  <a:pt x="6936" y="3935"/>
                </a:lnTo>
                <a:lnTo>
                  <a:pt x="6964" y="3952"/>
                </a:lnTo>
                <a:lnTo>
                  <a:pt x="6989" y="3970"/>
                </a:lnTo>
                <a:lnTo>
                  <a:pt x="7014" y="3987"/>
                </a:lnTo>
                <a:lnTo>
                  <a:pt x="7037" y="4005"/>
                </a:lnTo>
                <a:lnTo>
                  <a:pt x="7051" y="4015"/>
                </a:lnTo>
                <a:lnTo>
                  <a:pt x="7070" y="4027"/>
                </a:lnTo>
                <a:lnTo>
                  <a:pt x="7093" y="4040"/>
                </a:lnTo>
                <a:lnTo>
                  <a:pt x="7119" y="4052"/>
                </a:lnTo>
                <a:lnTo>
                  <a:pt x="7133" y="4058"/>
                </a:lnTo>
                <a:lnTo>
                  <a:pt x="7148" y="4063"/>
                </a:lnTo>
                <a:lnTo>
                  <a:pt x="7164" y="4068"/>
                </a:lnTo>
                <a:lnTo>
                  <a:pt x="7180" y="4073"/>
                </a:lnTo>
                <a:lnTo>
                  <a:pt x="7195" y="4076"/>
                </a:lnTo>
                <a:lnTo>
                  <a:pt x="7211" y="4079"/>
                </a:lnTo>
                <a:lnTo>
                  <a:pt x="7227" y="4082"/>
                </a:lnTo>
                <a:lnTo>
                  <a:pt x="7242" y="4083"/>
                </a:lnTo>
                <a:lnTo>
                  <a:pt x="7271" y="4100"/>
                </a:lnTo>
                <a:lnTo>
                  <a:pt x="7301" y="4118"/>
                </a:lnTo>
                <a:lnTo>
                  <a:pt x="7330" y="4135"/>
                </a:lnTo>
                <a:lnTo>
                  <a:pt x="7360" y="4153"/>
                </a:lnTo>
                <a:lnTo>
                  <a:pt x="7372" y="4152"/>
                </a:lnTo>
                <a:lnTo>
                  <a:pt x="7384" y="4152"/>
                </a:lnTo>
                <a:lnTo>
                  <a:pt x="7397" y="4152"/>
                </a:lnTo>
                <a:lnTo>
                  <a:pt x="7410" y="4151"/>
                </a:lnTo>
                <a:lnTo>
                  <a:pt x="7411" y="4152"/>
                </a:lnTo>
                <a:lnTo>
                  <a:pt x="7413" y="4153"/>
                </a:lnTo>
                <a:lnTo>
                  <a:pt x="7393" y="4135"/>
                </a:lnTo>
                <a:lnTo>
                  <a:pt x="7372" y="4118"/>
                </a:lnTo>
                <a:lnTo>
                  <a:pt x="7349" y="4101"/>
                </a:lnTo>
                <a:lnTo>
                  <a:pt x="7326" y="4083"/>
                </a:lnTo>
                <a:lnTo>
                  <a:pt x="7275" y="4047"/>
                </a:lnTo>
                <a:lnTo>
                  <a:pt x="7222" y="4012"/>
                </a:lnTo>
                <a:lnTo>
                  <a:pt x="7166" y="3978"/>
                </a:lnTo>
                <a:lnTo>
                  <a:pt x="7108" y="3942"/>
                </a:lnTo>
                <a:lnTo>
                  <a:pt x="7049" y="3908"/>
                </a:lnTo>
                <a:lnTo>
                  <a:pt x="6989" y="3875"/>
                </a:lnTo>
                <a:lnTo>
                  <a:pt x="6960" y="3860"/>
                </a:lnTo>
                <a:lnTo>
                  <a:pt x="6930" y="3845"/>
                </a:lnTo>
                <a:lnTo>
                  <a:pt x="6901" y="3831"/>
                </a:lnTo>
                <a:lnTo>
                  <a:pt x="6873" y="3817"/>
                </a:lnTo>
                <a:lnTo>
                  <a:pt x="6861" y="3811"/>
                </a:lnTo>
                <a:lnTo>
                  <a:pt x="6849" y="3804"/>
                </a:lnTo>
                <a:lnTo>
                  <a:pt x="6838" y="3797"/>
                </a:lnTo>
                <a:lnTo>
                  <a:pt x="6828" y="3790"/>
                </a:lnTo>
                <a:lnTo>
                  <a:pt x="6821" y="3783"/>
                </a:lnTo>
                <a:lnTo>
                  <a:pt x="6815" y="3775"/>
                </a:lnTo>
                <a:lnTo>
                  <a:pt x="6811" y="3768"/>
                </a:lnTo>
                <a:lnTo>
                  <a:pt x="6809" y="3760"/>
                </a:lnTo>
                <a:lnTo>
                  <a:pt x="6771" y="3751"/>
                </a:lnTo>
                <a:lnTo>
                  <a:pt x="6741" y="3740"/>
                </a:lnTo>
                <a:lnTo>
                  <a:pt x="6729" y="3736"/>
                </a:lnTo>
                <a:lnTo>
                  <a:pt x="6719" y="3730"/>
                </a:lnTo>
                <a:lnTo>
                  <a:pt x="6710" y="3726"/>
                </a:lnTo>
                <a:lnTo>
                  <a:pt x="6703" y="3721"/>
                </a:lnTo>
                <a:lnTo>
                  <a:pt x="6696" y="3716"/>
                </a:lnTo>
                <a:lnTo>
                  <a:pt x="6691" y="3712"/>
                </a:lnTo>
                <a:lnTo>
                  <a:pt x="6688" y="3707"/>
                </a:lnTo>
                <a:lnTo>
                  <a:pt x="6684" y="3703"/>
                </a:lnTo>
                <a:lnTo>
                  <a:pt x="6680" y="3694"/>
                </a:lnTo>
                <a:lnTo>
                  <a:pt x="6677" y="3685"/>
                </a:lnTo>
                <a:lnTo>
                  <a:pt x="6676" y="3676"/>
                </a:lnTo>
                <a:lnTo>
                  <a:pt x="6674" y="3667"/>
                </a:lnTo>
                <a:lnTo>
                  <a:pt x="6670" y="3659"/>
                </a:lnTo>
                <a:lnTo>
                  <a:pt x="6665" y="3649"/>
                </a:lnTo>
                <a:lnTo>
                  <a:pt x="6661" y="3645"/>
                </a:lnTo>
                <a:lnTo>
                  <a:pt x="6655" y="3640"/>
                </a:lnTo>
                <a:lnTo>
                  <a:pt x="6649" y="3635"/>
                </a:lnTo>
                <a:lnTo>
                  <a:pt x="6641" y="3631"/>
                </a:lnTo>
                <a:lnTo>
                  <a:pt x="6633" y="3625"/>
                </a:lnTo>
                <a:lnTo>
                  <a:pt x="6622" y="3621"/>
                </a:lnTo>
                <a:lnTo>
                  <a:pt x="6609" y="3616"/>
                </a:lnTo>
                <a:lnTo>
                  <a:pt x="6595" y="3611"/>
                </a:lnTo>
                <a:lnTo>
                  <a:pt x="6582" y="3603"/>
                </a:lnTo>
                <a:lnTo>
                  <a:pt x="6572" y="3595"/>
                </a:lnTo>
                <a:lnTo>
                  <a:pt x="6567" y="3584"/>
                </a:lnTo>
                <a:lnTo>
                  <a:pt x="6563" y="3572"/>
                </a:lnTo>
                <a:lnTo>
                  <a:pt x="6555" y="3560"/>
                </a:lnTo>
                <a:lnTo>
                  <a:pt x="6547" y="3548"/>
                </a:lnTo>
                <a:lnTo>
                  <a:pt x="6534" y="3535"/>
                </a:lnTo>
                <a:lnTo>
                  <a:pt x="6518" y="3522"/>
                </a:lnTo>
                <a:lnTo>
                  <a:pt x="6495" y="3505"/>
                </a:lnTo>
                <a:lnTo>
                  <a:pt x="6468" y="3488"/>
                </a:lnTo>
                <a:lnTo>
                  <a:pt x="6429" y="3465"/>
                </a:lnTo>
                <a:lnTo>
                  <a:pt x="6387" y="3441"/>
                </a:lnTo>
                <a:lnTo>
                  <a:pt x="6345" y="3419"/>
                </a:lnTo>
                <a:lnTo>
                  <a:pt x="6303" y="3395"/>
                </a:lnTo>
                <a:lnTo>
                  <a:pt x="6263" y="3372"/>
                </a:lnTo>
                <a:lnTo>
                  <a:pt x="6226" y="3348"/>
                </a:lnTo>
                <a:lnTo>
                  <a:pt x="6208" y="3336"/>
                </a:lnTo>
                <a:lnTo>
                  <a:pt x="6191" y="3323"/>
                </a:lnTo>
                <a:lnTo>
                  <a:pt x="6176" y="3312"/>
                </a:lnTo>
                <a:lnTo>
                  <a:pt x="6162" y="3300"/>
                </a:lnTo>
                <a:lnTo>
                  <a:pt x="6151" y="3290"/>
                </a:lnTo>
                <a:lnTo>
                  <a:pt x="6141" y="3283"/>
                </a:lnTo>
                <a:lnTo>
                  <a:pt x="6131" y="3276"/>
                </a:lnTo>
                <a:lnTo>
                  <a:pt x="6120" y="3270"/>
                </a:lnTo>
                <a:lnTo>
                  <a:pt x="6111" y="3266"/>
                </a:lnTo>
                <a:lnTo>
                  <a:pt x="6101" y="3261"/>
                </a:lnTo>
                <a:lnTo>
                  <a:pt x="6091" y="3259"/>
                </a:lnTo>
                <a:lnTo>
                  <a:pt x="6082" y="3257"/>
                </a:lnTo>
                <a:lnTo>
                  <a:pt x="6062" y="3255"/>
                </a:lnTo>
                <a:lnTo>
                  <a:pt x="6045" y="3254"/>
                </a:lnTo>
                <a:lnTo>
                  <a:pt x="6027" y="3255"/>
                </a:lnTo>
                <a:lnTo>
                  <a:pt x="6010" y="3256"/>
                </a:lnTo>
                <a:lnTo>
                  <a:pt x="6014" y="3241"/>
                </a:lnTo>
                <a:lnTo>
                  <a:pt x="6019" y="3227"/>
                </a:lnTo>
                <a:lnTo>
                  <a:pt x="6019" y="3223"/>
                </a:lnTo>
                <a:lnTo>
                  <a:pt x="6018" y="3218"/>
                </a:lnTo>
                <a:lnTo>
                  <a:pt x="6015" y="3213"/>
                </a:lnTo>
                <a:lnTo>
                  <a:pt x="6010" y="3208"/>
                </a:lnTo>
                <a:lnTo>
                  <a:pt x="6003" y="3202"/>
                </a:lnTo>
                <a:lnTo>
                  <a:pt x="5994" y="3196"/>
                </a:lnTo>
                <a:lnTo>
                  <a:pt x="5982" y="3189"/>
                </a:lnTo>
                <a:lnTo>
                  <a:pt x="5967" y="3182"/>
                </a:lnTo>
                <a:lnTo>
                  <a:pt x="5962" y="3176"/>
                </a:lnTo>
                <a:lnTo>
                  <a:pt x="5957" y="3168"/>
                </a:lnTo>
                <a:lnTo>
                  <a:pt x="5949" y="3162"/>
                </a:lnTo>
                <a:lnTo>
                  <a:pt x="5941" y="3155"/>
                </a:lnTo>
                <a:lnTo>
                  <a:pt x="5920" y="3140"/>
                </a:lnTo>
                <a:lnTo>
                  <a:pt x="5899" y="3126"/>
                </a:lnTo>
                <a:lnTo>
                  <a:pt x="5877" y="3111"/>
                </a:lnTo>
                <a:lnTo>
                  <a:pt x="5859" y="3097"/>
                </a:lnTo>
                <a:lnTo>
                  <a:pt x="5852" y="3091"/>
                </a:lnTo>
                <a:lnTo>
                  <a:pt x="5845" y="3085"/>
                </a:lnTo>
                <a:lnTo>
                  <a:pt x="5841" y="3078"/>
                </a:lnTo>
                <a:lnTo>
                  <a:pt x="5840" y="3072"/>
                </a:lnTo>
                <a:lnTo>
                  <a:pt x="5852" y="3070"/>
                </a:lnTo>
                <a:lnTo>
                  <a:pt x="5864" y="3068"/>
                </a:lnTo>
                <a:lnTo>
                  <a:pt x="5875" y="3071"/>
                </a:lnTo>
                <a:lnTo>
                  <a:pt x="5885" y="3073"/>
                </a:lnTo>
                <a:lnTo>
                  <a:pt x="5894" y="3074"/>
                </a:lnTo>
                <a:lnTo>
                  <a:pt x="5900" y="3074"/>
                </a:lnTo>
                <a:lnTo>
                  <a:pt x="5904" y="3074"/>
                </a:lnTo>
                <a:lnTo>
                  <a:pt x="5908" y="3073"/>
                </a:lnTo>
                <a:lnTo>
                  <a:pt x="5909" y="3071"/>
                </a:lnTo>
                <a:lnTo>
                  <a:pt x="5910" y="3068"/>
                </a:lnTo>
                <a:lnTo>
                  <a:pt x="5908" y="3058"/>
                </a:lnTo>
                <a:lnTo>
                  <a:pt x="5905" y="3046"/>
                </a:lnTo>
                <a:lnTo>
                  <a:pt x="5931" y="3051"/>
                </a:lnTo>
                <a:lnTo>
                  <a:pt x="5955" y="3057"/>
                </a:lnTo>
                <a:lnTo>
                  <a:pt x="5977" y="3064"/>
                </a:lnTo>
                <a:lnTo>
                  <a:pt x="5998" y="3072"/>
                </a:lnTo>
                <a:lnTo>
                  <a:pt x="6017" y="3080"/>
                </a:lnTo>
                <a:lnTo>
                  <a:pt x="6035" y="3089"/>
                </a:lnTo>
                <a:lnTo>
                  <a:pt x="6052" y="3097"/>
                </a:lnTo>
                <a:lnTo>
                  <a:pt x="6067" y="3107"/>
                </a:lnTo>
                <a:lnTo>
                  <a:pt x="6079" y="3116"/>
                </a:lnTo>
                <a:lnTo>
                  <a:pt x="6091" y="3124"/>
                </a:lnTo>
                <a:lnTo>
                  <a:pt x="6101" y="3133"/>
                </a:lnTo>
                <a:lnTo>
                  <a:pt x="6110" y="3140"/>
                </a:lnTo>
                <a:lnTo>
                  <a:pt x="6116" y="3147"/>
                </a:lnTo>
                <a:lnTo>
                  <a:pt x="6120" y="3153"/>
                </a:lnTo>
                <a:lnTo>
                  <a:pt x="6124" y="3157"/>
                </a:lnTo>
                <a:lnTo>
                  <a:pt x="6126" y="3162"/>
                </a:lnTo>
                <a:lnTo>
                  <a:pt x="6128" y="3171"/>
                </a:lnTo>
                <a:lnTo>
                  <a:pt x="6131" y="3180"/>
                </a:lnTo>
                <a:lnTo>
                  <a:pt x="6136" y="3188"/>
                </a:lnTo>
                <a:lnTo>
                  <a:pt x="6142" y="3196"/>
                </a:lnTo>
                <a:lnTo>
                  <a:pt x="6149" y="3204"/>
                </a:lnTo>
                <a:lnTo>
                  <a:pt x="6158" y="3212"/>
                </a:lnTo>
                <a:lnTo>
                  <a:pt x="6168" y="3218"/>
                </a:lnTo>
                <a:lnTo>
                  <a:pt x="6178" y="3226"/>
                </a:lnTo>
                <a:lnTo>
                  <a:pt x="6191" y="3233"/>
                </a:lnTo>
                <a:lnTo>
                  <a:pt x="6205" y="3240"/>
                </a:lnTo>
                <a:lnTo>
                  <a:pt x="6221" y="3247"/>
                </a:lnTo>
                <a:lnTo>
                  <a:pt x="6238" y="3254"/>
                </a:lnTo>
                <a:lnTo>
                  <a:pt x="6278" y="3269"/>
                </a:lnTo>
                <a:lnTo>
                  <a:pt x="6324" y="3284"/>
                </a:lnTo>
                <a:lnTo>
                  <a:pt x="6347" y="3292"/>
                </a:lnTo>
                <a:lnTo>
                  <a:pt x="6370" y="3302"/>
                </a:lnTo>
                <a:lnTo>
                  <a:pt x="6391" y="3314"/>
                </a:lnTo>
                <a:lnTo>
                  <a:pt x="6413" y="3326"/>
                </a:lnTo>
                <a:lnTo>
                  <a:pt x="6433" y="3338"/>
                </a:lnTo>
                <a:lnTo>
                  <a:pt x="6452" y="3351"/>
                </a:lnTo>
                <a:lnTo>
                  <a:pt x="6472" y="3364"/>
                </a:lnTo>
                <a:lnTo>
                  <a:pt x="6490" y="3377"/>
                </a:lnTo>
                <a:lnTo>
                  <a:pt x="6506" y="3389"/>
                </a:lnTo>
                <a:lnTo>
                  <a:pt x="6523" y="3400"/>
                </a:lnTo>
                <a:lnTo>
                  <a:pt x="6541" y="3412"/>
                </a:lnTo>
                <a:lnTo>
                  <a:pt x="6562" y="3424"/>
                </a:lnTo>
                <a:lnTo>
                  <a:pt x="6573" y="3429"/>
                </a:lnTo>
                <a:lnTo>
                  <a:pt x="6583" y="3434"/>
                </a:lnTo>
                <a:lnTo>
                  <a:pt x="6595" y="3438"/>
                </a:lnTo>
                <a:lnTo>
                  <a:pt x="6608" y="3442"/>
                </a:lnTo>
                <a:lnTo>
                  <a:pt x="6621" y="3445"/>
                </a:lnTo>
                <a:lnTo>
                  <a:pt x="6635" y="3449"/>
                </a:lnTo>
                <a:lnTo>
                  <a:pt x="6650" y="3450"/>
                </a:lnTo>
                <a:lnTo>
                  <a:pt x="6665" y="3451"/>
                </a:lnTo>
                <a:lnTo>
                  <a:pt x="6666" y="3456"/>
                </a:lnTo>
                <a:lnTo>
                  <a:pt x="6667" y="3462"/>
                </a:lnTo>
                <a:lnTo>
                  <a:pt x="6667" y="3465"/>
                </a:lnTo>
                <a:lnTo>
                  <a:pt x="6668" y="3467"/>
                </a:lnTo>
                <a:lnTo>
                  <a:pt x="6671" y="3470"/>
                </a:lnTo>
                <a:lnTo>
                  <a:pt x="6675" y="3472"/>
                </a:lnTo>
                <a:lnTo>
                  <a:pt x="6719" y="3497"/>
                </a:lnTo>
                <a:lnTo>
                  <a:pt x="6763" y="3522"/>
                </a:lnTo>
                <a:lnTo>
                  <a:pt x="6808" y="3545"/>
                </a:lnTo>
                <a:lnTo>
                  <a:pt x="6852" y="3570"/>
                </a:lnTo>
                <a:lnTo>
                  <a:pt x="6897" y="3594"/>
                </a:lnTo>
                <a:lnTo>
                  <a:pt x="6942" y="3619"/>
                </a:lnTo>
                <a:lnTo>
                  <a:pt x="6987" y="3644"/>
                </a:lnTo>
                <a:lnTo>
                  <a:pt x="7032" y="3668"/>
                </a:lnTo>
                <a:lnTo>
                  <a:pt x="7039" y="3669"/>
                </a:lnTo>
                <a:lnTo>
                  <a:pt x="7044" y="3669"/>
                </a:lnTo>
                <a:lnTo>
                  <a:pt x="7049" y="3668"/>
                </a:lnTo>
                <a:lnTo>
                  <a:pt x="7052" y="3667"/>
                </a:lnTo>
                <a:lnTo>
                  <a:pt x="7052" y="3667"/>
                </a:lnTo>
                <a:lnTo>
                  <a:pt x="7053" y="3667"/>
                </a:lnTo>
                <a:lnTo>
                  <a:pt x="7043" y="3668"/>
                </a:lnTo>
                <a:lnTo>
                  <a:pt x="7032" y="3668"/>
                </a:lnTo>
                <a:lnTo>
                  <a:pt x="7064" y="3685"/>
                </a:lnTo>
                <a:lnTo>
                  <a:pt x="7096" y="3703"/>
                </a:lnTo>
                <a:lnTo>
                  <a:pt x="7128" y="3720"/>
                </a:lnTo>
                <a:lnTo>
                  <a:pt x="7159" y="3737"/>
                </a:lnTo>
                <a:lnTo>
                  <a:pt x="7191" y="3754"/>
                </a:lnTo>
                <a:lnTo>
                  <a:pt x="7223" y="3771"/>
                </a:lnTo>
                <a:lnTo>
                  <a:pt x="7255" y="3788"/>
                </a:lnTo>
                <a:lnTo>
                  <a:pt x="7286" y="3805"/>
                </a:lnTo>
                <a:lnTo>
                  <a:pt x="7327" y="3827"/>
                </a:lnTo>
                <a:lnTo>
                  <a:pt x="7369" y="3849"/>
                </a:lnTo>
                <a:lnTo>
                  <a:pt x="7411" y="3871"/>
                </a:lnTo>
                <a:lnTo>
                  <a:pt x="7454" y="3893"/>
                </a:lnTo>
                <a:lnTo>
                  <a:pt x="7498" y="3917"/>
                </a:lnTo>
                <a:lnTo>
                  <a:pt x="7543" y="3940"/>
                </a:lnTo>
                <a:lnTo>
                  <a:pt x="7590" y="3965"/>
                </a:lnTo>
                <a:lnTo>
                  <a:pt x="7639" y="3991"/>
                </a:lnTo>
                <a:lnTo>
                  <a:pt x="7636" y="3983"/>
                </a:lnTo>
                <a:lnTo>
                  <a:pt x="7631" y="3975"/>
                </a:lnTo>
                <a:lnTo>
                  <a:pt x="7623" y="3967"/>
                </a:lnTo>
                <a:lnTo>
                  <a:pt x="7615" y="3958"/>
                </a:lnTo>
                <a:lnTo>
                  <a:pt x="7605" y="3951"/>
                </a:lnTo>
                <a:lnTo>
                  <a:pt x="7594" y="3942"/>
                </a:lnTo>
                <a:lnTo>
                  <a:pt x="7583" y="3934"/>
                </a:lnTo>
                <a:lnTo>
                  <a:pt x="7570" y="3926"/>
                </a:lnTo>
                <a:lnTo>
                  <a:pt x="7542" y="3909"/>
                </a:lnTo>
                <a:lnTo>
                  <a:pt x="7512" y="3893"/>
                </a:lnTo>
                <a:lnTo>
                  <a:pt x="7480" y="3877"/>
                </a:lnTo>
                <a:lnTo>
                  <a:pt x="7450" y="3861"/>
                </a:lnTo>
                <a:lnTo>
                  <a:pt x="7420" y="3845"/>
                </a:lnTo>
                <a:lnTo>
                  <a:pt x="7392" y="3830"/>
                </a:lnTo>
                <a:lnTo>
                  <a:pt x="7368" y="3815"/>
                </a:lnTo>
                <a:lnTo>
                  <a:pt x="7347" y="3800"/>
                </a:lnTo>
                <a:lnTo>
                  <a:pt x="7340" y="3794"/>
                </a:lnTo>
                <a:lnTo>
                  <a:pt x="7332" y="3786"/>
                </a:lnTo>
                <a:lnTo>
                  <a:pt x="7327" y="3780"/>
                </a:lnTo>
                <a:lnTo>
                  <a:pt x="7324" y="3772"/>
                </a:lnTo>
                <a:lnTo>
                  <a:pt x="7321" y="3766"/>
                </a:lnTo>
                <a:lnTo>
                  <a:pt x="7321" y="3759"/>
                </a:lnTo>
                <a:lnTo>
                  <a:pt x="7324" y="3754"/>
                </a:lnTo>
                <a:lnTo>
                  <a:pt x="7329" y="3747"/>
                </a:lnTo>
                <a:lnTo>
                  <a:pt x="7347" y="3749"/>
                </a:lnTo>
                <a:lnTo>
                  <a:pt x="7361" y="3746"/>
                </a:lnTo>
                <a:lnTo>
                  <a:pt x="7367" y="3745"/>
                </a:lnTo>
                <a:lnTo>
                  <a:pt x="7371" y="3743"/>
                </a:lnTo>
                <a:lnTo>
                  <a:pt x="7374" y="3741"/>
                </a:lnTo>
                <a:lnTo>
                  <a:pt x="7377" y="3739"/>
                </a:lnTo>
                <a:lnTo>
                  <a:pt x="7378" y="3736"/>
                </a:lnTo>
                <a:lnTo>
                  <a:pt x="7379" y="3732"/>
                </a:lnTo>
                <a:lnTo>
                  <a:pt x="7379" y="3729"/>
                </a:lnTo>
                <a:lnTo>
                  <a:pt x="7378" y="3725"/>
                </a:lnTo>
                <a:lnTo>
                  <a:pt x="7375" y="3716"/>
                </a:lnTo>
                <a:lnTo>
                  <a:pt x="7370" y="3708"/>
                </a:lnTo>
                <a:lnTo>
                  <a:pt x="7372" y="3706"/>
                </a:lnTo>
                <a:lnTo>
                  <a:pt x="7373" y="3705"/>
                </a:lnTo>
                <a:lnTo>
                  <a:pt x="7373" y="3703"/>
                </a:lnTo>
                <a:lnTo>
                  <a:pt x="7372" y="3700"/>
                </a:lnTo>
                <a:lnTo>
                  <a:pt x="7367" y="3696"/>
                </a:lnTo>
                <a:lnTo>
                  <a:pt x="7356" y="3690"/>
                </a:lnTo>
                <a:lnTo>
                  <a:pt x="7327" y="3679"/>
                </a:lnTo>
                <a:lnTo>
                  <a:pt x="7298" y="3668"/>
                </a:lnTo>
                <a:lnTo>
                  <a:pt x="7269" y="3656"/>
                </a:lnTo>
                <a:lnTo>
                  <a:pt x="7240" y="3646"/>
                </a:lnTo>
                <a:lnTo>
                  <a:pt x="7211" y="3635"/>
                </a:lnTo>
                <a:lnTo>
                  <a:pt x="7182" y="3623"/>
                </a:lnTo>
                <a:lnTo>
                  <a:pt x="7153" y="3611"/>
                </a:lnTo>
                <a:lnTo>
                  <a:pt x="7125" y="3600"/>
                </a:lnTo>
                <a:lnTo>
                  <a:pt x="7109" y="3589"/>
                </a:lnTo>
                <a:lnTo>
                  <a:pt x="7090" y="3579"/>
                </a:lnTo>
                <a:lnTo>
                  <a:pt x="7071" y="3572"/>
                </a:lnTo>
                <a:lnTo>
                  <a:pt x="7052" y="3564"/>
                </a:lnTo>
                <a:lnTo>
                  <a:pt x="7031" y="3551"/>
                </a:lnTo>
                <a:lnTo>
                  <a:pt x="7010" y="3539"/>
                </a:lnTo>
                <a:lnTo>
                  <a:pt x="6988" y="3526"/>
                </a:lnTo>
                <a:lnTo>
                  <a:pt x="6967" y="3512"/>
                </a:lnTo>
                <a:lnTo>
                  <a:pt x="6904" y="3470"/>
                </a:lnTo>
                <a:lnTo>
                  <a:pt x="6843" y="3428"/>
                </a:lnTo>
                <a:lnTo>
                  <a:pt x="6786" y="3388"/>
                </a:lnTo>
                <a:lnTo>
                  <a:pt x="6733" y="3346"/>
                </a:lnTo>
                <a:lnTo>
                  <a:pt x="6680" y="3304"/>
                </a:lnTo>
                <a:lnTo>
                  <a:pt x="6630" y="3263"/>
                </a:lnTo>
                <a:lnTo>
                  <a:pt x="6580" y="3222"/>
                </a:lnTo>
                <a:lnTo>
                  <a:pt x="6530" y="3181"/>
                </a:lnTo>
                <a:lnTo>
                  <a:pt x="6543" y="3184"/>
                </a:lnTo>
                <a:lnTo>
                  <a:pt x="6554" y="3187"/>
                </a:lnTo>
                <a:lnTo>
                  <a:pt x="6567" y="3192"/>
                </a:lnTo>
                <a:lnTo>
                  <a:pt x="6578" y="3197"/>
                </a:lnTo>
                <a:lnTo>
                  <a:pt x="6602" y="3208"/>
                </a:lnTo>
                <a:lnTo>
                  <a:pt x="6624" y="3218"/>
                </a:lnTo>
                <a:lnTo>
                  <a:pt x="6647" y="3230"/>
                </a:lnTo>
                <a:lnTo>
                  <a:pt x="6670" y="3240"/>
                </a:lnTo>
                <a:lnTo>
                  <a:pt x="6683" y="3244"/>
                </a:lnTo>
                <a:lnTo>
                  <a:pt x="6695" y="3247"/>
                </a:lnTo>
                <a:lnTo>
                  <a:pt x="6708" y="3251"/>
                </a:lnTo>
                <a:lnTo>
                  <a:pt x="6722" y="3253"/>
                </a:lnTo>
                <a:lnTo>
                  <a:pt x="6721" y="3249"/>
                </a:lnTo>
                <a:lnTo>
                  <a:pt x="6720" y="3245"/>
                </a:lnTo>
                <a:lnTo>
                  <a:pt x="6718" y="3242"/>
                </a:lnTo>
                <a:lnTo>
                  <a:pt x="6716" y="3239"/>
                </a:lnTo>
                <a:lnTo>
                  <a:pt x="6708" y="3232"/>
                </a:lnTo>
                <a:lnTo>
                  <a:pt x="6699" y="3226"/>
                </a:lnTo>
                <a:lnTo>
                  <a:pt x="6688" y="3221"/>
                </a:lnTo>
                <a:lnTo>
                  <a:pt x="6676" y="3215"/>
                </a:lnTo>
                <a:lnTo>
                  <a:pt x="6662" y="3210"/>
                </a:lnTo>
                <a:lnTo>
                  <a:pt x="6648" y="3204"/>
                </a:lnTo>
                <a:lnTo>
                  <a:pt x="6619" y="3194"/>
                </a:lnTo>
                <a:lnTo>
                  <a:pt x="6592" y="3184"/>
                </a:lnTo>
                <a:lnTo>
                  <a:pt x="6579" y="3179"/>
                </a:lnTo>
                <a:lnTo>
                  <a:pt x="6568" y="3172"/>
                </a:lnTo>
                <a:lnTo>
                  <a:pt x="6560" y="3167"/>
                </a:lnTo>
                <a:lnTo>
                  <a:pt x="6553" y="3160"/>
                </a:lnTo>
                <a:lnTo>
                  <a:pt x="6565" y="3149"/>
                </a:lnTo>
                <a:lnTo>
                  <a:pt x="6576" y="3137"/>
                </a:lnTo>
                <a:lnTo>
                  <a:pt x="6575" y="3137"/>
                </a:lnTo>
                <a:lnTo>
                  <a:pt x="6583" y="3134"/>
                </a:lnTo>
                <a:lnTo>
                  <a:pt x="6591" y="3128"/>
                </a:lnTo>
                <a:lnTo>
                  <a:pt x="6596" y="3128"/>
                </a:lnTo>
                <a:lnTo>
                  <a:pt x="6605" y="3130"/>
                </a:lnTo>
                <a:lnTo>
                  <a:pt x="6617" y="3135"/>
                </a:lnTo>
                <a:lnTo>
                  <a:pt x="6633" y="3145"/>
                </a:lnTo>
                <a:lnTo>
                  <a:pt x="6646" y="3152"/>
                </a:lnTo>
                <a:lnTo>
                  <a:pt x="6659" y="3158"/>
                </a:lnTo>
                <a:lnTo>
                  <a:pt x="6670" y="3164"/>
                </a:lnTo>
                <a:lnTo>
                  <a:pt x="6681" y="3167"/>
                </a:lnTo>
                <a:lnTo>
                  <a:pt x="6692" y="3171"/>
                </a:lnTo>
                <a:lnTo>
                  <a:pt x="6702" y="3173"/>
                </a:lnTo>
                <a:lnTo>
                  <a:pt x="6711" y="3176"/>
                </a:lnTo>
                <a:lnTo>
                  <a:pt x="6720" y="3177"/>
                </a:lnTo>
                <a:lnTo>
                  <a:pt x="6737" y="3177"/>
                </a:lnTo>
                <a:lnTo>
                  <a:pt x="6751" y="3177"/>
                </a:lnTo>
                <a:lnTo>
                  <a:pt x="6763" y="3175"/>
                </a:lnTo>
                <a:lnTo>
                  <a:pt x="6774" y="3173"/>
                </a:lnTo>
                <a:lnTo>
                  <a:pt x="6780" y="3173"/>
                </a:lnTo>
                <a:lnTo>
                  <a:pt x="6784" y="3172"/>
                </a:lnTo>
                <a:lnTo>
                  <a:pt x="6787" y="3170"/>
                </a:lnTo>
                <a:lnTo>
                  <a:pt x="6787" y="3167"/>
                </a:lnTo>
                <a:lnTo>
                  <a:pt x="6786" y="3165"/>
                </a:lnTo>
                <a:lnTo>
                  <a:pt x="6783" y="3162"/>
                </a:lnTo>
                <a:lnTo>
                  <a:pt x="6780" y="3157"/>
                </a:lnTo>
                <a:lnTo>
                  <a:pt x="6775" y="3154"/>
                </a:lnTo>
                <a:lnTo>
                  <a:pt x="6763" y="3146"/>
                </a:lnTo>
                <a:lnTo>
                  <a:pt x="6748" y="3138"/>
                </a:lnTo>
                <a:lnTo>
                  <a:pt x="6733" y="3130"/>
                </a:lnTo>
                <a:lnTo>
                  <a:pt x="6719" y="3123"/>
                </a:lnTo>
                <a:lnTo>
                  <a:pt x="6681" y="3104"/>
                </a:lnTo>
                <a:lnTo>
                  <a:pt x="6646" y="3085"/>
                </a:lnTo>
                <a:lnTo>
                  <a:pt x="6612" y="3066"/>
                </a:lnTo>
                <a:lnTo>
                  <a:pt x="6581" y="3047"/>
                </a:lnTo>
                <a:lnTo>
                  <a:pt x="6552" y="3028"/>
                </a:lnTo>
                <a:lnTo>
                  <a:pt x="6525" y="3010"/>
                </a:lnTo>
                <a:lnTo>
                  <a:pt x="6502" y="2991"/>
                </a:lnTo>
                <a:lnTo>
                  <a:pt x="6479" y="2974"/>
                </a:lnTo>
                <a:lnTo>
                  <a:pt x="6467" y="2964"/>
                </a:lnTo>
                <a:lnTo>
                  <a:pt x="6454" y="2955"/>
                </a:lnTo>
                <a:lnTo>
                  <a:pt x="6444" y="2947"/>
                </a:lnTo>
                <a:lnTo>
                  <a:pt x="6432" y="2941"/>
                </a:lnTo>
                <a:lnTo>
                  <a:pt x="6421" y="2936"/>
                </a:lnTo>
                <a:lnTo>
                  <a:pt x="6410" y="2930"/>
                </a:lnTo>
                <a:lnTo>
                  <a:pt x="6400" y="2927"/>
                </a:lnTo>
                <a:lnTo>
                  <a:pt x="6390" y="2924"/>
                </a:lnTo>
                <a:lnTo>
                  <a:pt x="6370" y="2920"/>
                </a:lnTo>
                <a:lnTo>
                  <a:pt x="6349" y="2916"/>
                </a:lnTo>
                <a:lnTo>
                  <a:pt x="6328" y="2914"/>
                </a:lnTo>
                <a:lnTo>
                  <a:pt x="6305" y="2911"/>
                </a:lnTo>
                <a:lnTo>
                  <a:pt x="6277" y="2894"/>
                </a:lnTo>
                <a:lnTo>
                  <a:pt x="6248" y="2876"/>
                </a:lnTo>
                <a:lnTo>
                  <a:pt x="6219" y="2857"/>
                </a:lnTo>
                <a:lnTo>
                  <a:pt x="6188" y="2838"/>
                </a:lnTo>
                <a:lnTo>
                  <a:pt x="6155" y="2817"/>
                </a:lnTo>
                <a:lnTo>
                  <a:pt x="6119" y="2794"/>
                </a:lnTo>
                <a:lnTo>
                  <a:pt x="6082" y="2771"/>
                </a:lnTo>
                <a:lnTo>
                  <a:pt x="6040" y="2744"/>
                </a:lnTo>
                <a:lnTo>
                  <a:pt x="6062" y="2771"/>
                </a:lnTo>
                <a:lnTo>
                  <a:pt x="6085" y="2794"/>
                </a:lnTo>
                <a:lnTo>
                  <a:pt x="6097" y="2806"/>
                </a:lnTo>
                <a:lnTo>
                  <a:pt x="6108" y="2817"/>
                </a:lnTo>
                <a:lnTo>
                  <a:pt x="6122" y="2827"/>
                </a:lnTo>
                <a:lnTo>
                  <a:pt x="6135" y="2838"/>
                </a:lnTo>
                <a:lnTo>
                  <a:pt x="6150" y="2848"/>
                </a:lnTo>
                <a:lnTo>
                  <a:pt x="6165" y="2857"/>
                </a:lnTo>
                <a:lnTo>
                  <a:pt x="6183" y="2866"/>
                </a:lnTo>
                <a:lnTo>
                  <a:pt x="6200" y="2876"/>
                </a:lnTo>
                <a:lnTo>
                  <a:pt x="6219" y="2884"/>
                </a:lnTo>
                <a:lnTo>
                  <a:pt x="6240" y="2894"/>
                </a:lnTo>
                <a:lnTo>
                  <a:pt x="6261" y="2902"/>
                </a:lnTo>
                <a:lnTo>
                  <a:pt x="6285" y="2911"/>
                </a:lnTo>
                <a:lnTo>
                  <a:pt x="6310" y="2928"/>
                </a:lnTo>
                <a:lnTo>
                  <a:pt x="6335" y="2945"/>
                </a:lnTo>
                <a:lnTo>
                  <a:pt x="6361" y="2962"/>
                </a:lnTo>
                <a:lnTo>
                  <a:pt x="6387" y="2980"/>
                </a:lnTo>
                <a:lnTo>
                  <a:pt x="6414" y="2997"/>
                </a:lnTo>
                <a:lnTo>
                  <a:pt x="6439" y="3014"/>
                </a:lnTo>
                <a:lnTo>
                  <a:pt x="6465" y="3031"/>
                </a:lnTo>
                <a:lnTo>
                  <a:pt x="6491" y="3048"/>
                </a:lnTo>
                <a:lnTo>
                  <a:pt x="6507" y="3061"/>
                </a:lnTo>
                <a:lnTo>
                  <a:pt x="6520" y="3072"/>
                </a:lnTo>
                <a:lnTo>
                  <a:pt x="6524" y="3077"/>
                </a:lnTo>
                <a:lnTo>
                  <a:pt x="6529" y="3081"/>
                </a:lnTo>
                <a:lnTo>
                  <a:pt x="6530" y="3086"/>
                </a:lnTo>
                <a:lnTo>
                  <a:pt x="6531" y="3089"/>
                </a:lnTo>
                <a:lnTo>
                  <a:pt x="6531" y="3092"/>
                </a:lnTo>
                <a:lnTo>
                  <a:pt x="6529" y="3095"/>
                </a:lnTo>
                <a:lnTo>
                  <a:pt x="6525" y="3097"/>
                </a:lnTo>
                <a:lnTo>
                  <a:pt x="6521" y="3100"/>
                </a:lnTo>
                <a:lnTo>
                  <a:pt x="6515" y="3102"/>
                </a:lnTo>
                <a:lnTo>
                  <a:pt x="6507" y="3102"/>
                </a:lnTo>
                <a:lnTo>
                  <a:pt x="6498" y="3103"/>
                </a:lnTo>
                <a:lnTo>
                  <a:pt x="6488" y="3103"/>
                </a:lnTo>
                <a:lnTo>
                  <a:pt x="6459" y="3087"/>
                </a:lnTo>
                <a:lnTo>
                  <a:pt x="6430" y="3071"/>
                </a:lnTo>
                <a:lnTo>
                  <a:pt x="6402" y="3057"/>
                </a:lnTo>
                <a:lnTo>
                  <a:pt x="6375" y="3045"/>
                </a:lnTo>
                <a:lnTo>
                  <a:pt x="6363" y="3041"/>
                </a:lnTo>
                <a:lnTo>
                  <a:pt x="6351" y="3037"/>
                </a:lnTo>
                <a:lnTo>
                  <a:pt x="6339" y="3036"/>
                </a:lnTo>
                <a:lnTo>
                  <a:pt x="6330" y="3036"/>
                </a:lnTo>
                <a:lnTo>
                  <a:pt x="6320" y="3037"/>
                </a:lnTo>
                <a:lnTo>
                  <a:pt x="6312" y="3042"/>
                </a:lnTo>
                <a:lnTo>
                  <a:pt x="6308" y="3044"/>
                </a:lnTo>
                <a:lnTo>
                  <a:pt x="6305" y="3047"/>
                </a:lnTo>
                <a:lnTo>
                  <a:pt x="6301" y="3051"/>
                </a:lnTo>
                <a:lnTo>
                  <a:pt x="6299" y="3056"/>
                </a:lnTo>
                <a:lnTo>
                  <a:pt x="6284" y="3046"/>
                </a:lnTo>
                <a:lnTo>
                  <a:pt x="6270" y="3037"/>
                </a:lnTo>
                <a:lnTo>
                  <a:pt x="6255" y="3029"/>
                </a:lnTo>
                <a:lnTo>
                  <a:pt x="6241" y="3021"/>
                </a:lnTo>
                <a:lnTo>
                  <a:pt x="6238" y="3015"/>
                </a:lnTo>
                <a:lnTo>
                  <a:pt x="6234" y="3010"/>
                </a:lnTo>
                <a:lnTo>
                  <a:pt x="6228" y="3004"/>
                </a:lnTo>
                <a:lnTo>
                  <a:pt x="6221" y="2998"/>
                </a:lnTo>
                <a:lnTo>
                  <a:pt x="6205" y="2986"/>
                </a:lnTo>
                <a:lnTo>
                  <a:pt x="6187" y="2975"/>
                </a:lnTo>
                <a:lnTo>
                  <a:pt x="6144" y="2952"/>
                </a:lnTo>
                <a:lnTo>
                  <a:pt x="6102" y="2928"/>
                </a:lnTo>
                <a:lnTo>
                  <a:pt x="6032" y="2883"/>
                </a:lnTo>
                <a:lnTo>
                  <a:pt x="5962" y="2838"/>
                </a:lnTo>
                <a:lnTo>
                  <a:pt x="5893" y="2792"/>
                </a:lnTo>
                <a:lnTo>
                  <a:pt x="5823" y="2747"/>
                </a:lnTo>
                <a:lnTo>
                  <a:pt x="5753" y="2701"/>
                </a:lnTo>
                <a:lnTo>
                  <a:pt x="5683" y="2656"/>
                </a:lnTo>
                <a:lnTo>
                  <a:pt x="5613" y="2611"/>
                </a:lnTo>
                <a:lnTo>
                  <a:pt x="5543" y="2566"/>
                </a:lnTo>
                <a:lnTo>
                  <a:pt x="5506" y="2539"/>
                </a:lnTo>
                <a:lnTo>
                  <a:pt x="5469" y="2512"/>
                </a:lnTo>
                <a:lnTo>
                  <a:pt x="5433" y="2485"/>
                </a:lnTo>
                <a:lnTo>
                  <a:pt x="5395" y="2458"/>
                </a:lnTo>
                <a:lnTo>
                  <a:pt x="5355" y="2432"/>
                </a:lnTo>
                <a:lnTo>
                  <a:pt x="5312" y="2406"/>
                </a:lnTo>
                <a:lnTo>
                  <a:pt x="5289" y="2393"/>
                </a:lnTo>
                <a:lnTo>
                  <a:pt x="5265" y="2380"/>
                </a:lnTo>
                <a:lnTo>
                  <a:pt x="5239" y="2367"/>
                </a:lnTo>
                <a:lnTo>
                  <a:pt x="5212" y="2354"/>
                </a:lnTo>
                <a:lnTo>
                  <a:pt x="5197" y="2339"/>
                </a:lnTo>
                <a:lnTo>
                  <a:pt x="5180" y="2324"/>
                </a:lnTo>
                <a:lnTo>
                  <a:pt x="5161" y="2309"/>
                </a:lnTo>
                <a:lnTo>
                  <a:pt x="5139" y="2294"/>
                </a:lnTo>
                <a:lnTo>
                  <a:pt x="5094" y="2263"/>
                </a:lnTo>
                <a:lnTo>
                  <a:pt x="5047" y="2233"/>
                </a:lnTo>
                <a:lnTo>
                  <a:pt x="5001" y="2202"/>
                </a:lnTo>
                <a:lnTo>
                  <a:pt x="4958" y="2172"/>
                </a:lnTo>
                <a:lnTo>
                  <a:pt x="4940" y="2157"/>
                </a:lnTo>
                <a:lnTo>
                  <a:pt x="4922" y="2142"/>
                </a:lnTo>
                <a:lnTo>
                  <a:pt x="4907" y="2128"/>
                </a:lnTo>
                <a:lnTo>
                  <a:pt x="4897" y="2113"/>
                </a:lnTo>
                <a:lnTo>
                  <a:pt x="4857" y="2086"/>
                </a:lnTo>
                <a:lnTo>
                  <a:pt x="4818" y="2059"/>
                </a:lnTo>
                <a:lnTo>
                  <a:pt x="4778" y="2032"/>
                </a:lnTo>
                <a:lnTo>
                  <a:pt x="4740" y="2004"/>
                </a:lnTo>
                <a:lnTo>
                  <a:pt x="4723" y="1989"/>
                </a:lnTo>
                <a:lnTo>
                  <a:pt x="4705" y="1975"/>
                </a:lnTo>
                <a:lnTo>
                  <a:pt x="4689" y="1961"/>
                </a:lnTo>
                <a:lnTo>
                  <a:pt x="4672" y="1947"/>
                </a:lnTo>
                <a:lnTo>
                  <a:pt x="4662" y="1932"/>
                </a:lnTo>
                <a:lnTo>
                  <a:pt x="4653" y="1917"/>
                </a:lnTo>
                <a:lnTo>
                  <a:pt x="4644" y="1902"/>
                </a:lnTo>
                <a:lnTo>
                  <a:pt x="4634" y="1887"/>
                </a:lnTo>
                <a:lnTo>
                  <a:pt x="4657" y="1901"/>
                </a:lnTo>
                <a:lnTo>
                  <a:pt x="4678" y="1914"/>
                </a:lnTo>
                <a:lnTo>
                  <a:pt x="4701" y="1928"/>
                </a:lnTo>
                <a:lnTo>
                  <a:pt x="4724" y="1941"/>
                </a:lnTo>
                <a:lnTo>
                  <a:pt x="4746" y="1954"/>
                </a:lnTo>
                <a:lnTo>
                  <a:pt x="4768" y="1967"/>
                </a:lnTo>
                <a:lnTo>
                  <a:pt x="4790" y="1980"/>
                </a:lnTo>
                <a:lnTo>
                  <a:pt x="4813" y="1993"/>
                </a:lnTo>
                <a:lnTo>
                  <a:pt x="4825" y="1997"/>
                </a:lnTo>
                <a:lnTo>
                  <a:pt x="4834" y="2002"/>
                </a:lnTo>
                <a:lnTo>
                  <a:pt x="4844" y="2006"/>
                </a:lnTo>
                <a:lnTo>
                  <a:pt x="4851" y="2010"/>
                </a:lnTo>
                <a:lnTo>
                  <a:pt x="4868" y="2020"/>
                </a:lnTo>
                <a:lnTo>
                  <a:pt x="4882" y="2031"/>
                </a:lnTo>
                <a:lnTo>
                  <a:pt x="4895" y="2040"/>
                </a:lnTo>
                <a:lnTo>
                  <a:pt x="4912" y="2050"/>
                </a:lnTo>
                <a:lnTo>
                  <a:pt x="4920" y="2054"/>
                </a:lnTo>
                <a:lnTo>
                  <a:pt x="4930" y="2059"/>
                </a:lnTo>
                <a:lnTo>
                  <a:pt x="4942" y="2062"/>
                </a:lnTo>
                <a:lnTo>
                  <a:pt x="4954" y="2065"/>
                </a:lnTo>
                <a:lnTo>
                  <a:pt x="4986" y="2082"/>
                </a:lnTo>
                <a:lnTo>
                  <a:pt x="5019" y="2100"/>
                </a:lnTo>
                <a:lnTo>
                  <a:pt x="5053" y="2120"/>
                </a:lnTo>
                <a:lnTo>
                  <a:pt x="5093" y="2142"/>
                </a:lnTo>
                <a:lnTo>
                  <a:pt x="5085" y="2130"/>
                </a:lnTo>
                <a:lnTo>
                  <a:pt x="5079" y="2121"/>
                </a:lnTo>
                <a:lnTo>
                  <a:pt x="5077" y="2116"/>
                </a:lnTo>
                <a:lnTo>
                  <a:pt x="5076" y="2111"/>
                </a:lnTo>
                <a:lnTo>
                  <a:pt x="5075" y="2108"/>
                </a:lnTo>
                <a:lnTo>
                  <a:pt x="5076" y="2104"/>
                </a:lnTo>
                <a:lnTo>
                  <a:pt x="5077" y="2100"/>
                </a:lnTo>
                <a:lnTo>
                  <a:pt x="5079" y="2098"/>
                </a:lnTo>
                <a:lnTo>
                  <a:pt x="5082" y="2095"/>
                </a:lnTo>
                <a:lnTo>
                  <a:pt x="5087" y="2093"/>
                </a:lnTo>
                <a:lnTo>
                  <a:pt x="5091" y="2092"/>
                </a:lnTo>
                <a:lnTo>
                  <a:pt x="5097" y="2091"/>
                </a:lnTo>
                <a:lnTo>
                  <a:pt x="5105" y="2090"/>
                </a:lnTo>
                <a:lnTo>
                  <a:pt x="5114" y="2090"/>
                </a:lnTo>
                <a:lnTo>
                  <a:pt x="5146" y="2112"/>
                </a:lnTo>
                <a:lnTo>
                  <a:pt x="5178" y="2136"/>
                </a:lnTo>
                <a:lnTo>
                  <a:pt x="5209" y="2159"/>
                </a:lnTo>
                <a:lnTo>
                  <a:pt x="5243" y="2182"/>
                </a:lnTo>
                <a:lnTo>
                  <a:pt x="5260" y="2193"/>
                </a:lnTo>
                <a:lnTo>
                  <a:pt x="5278" y="2204"/>
                </a:lnTo>
                <a:lnTo>
                  <a:pt x="5298" y="2215"/>
                </a:lnTo>
                <a:lnTo>
                  <a:pt x="5319" y="2227"/>
                </a:lnTo>
                <a:lnTo>
                  <a:pt x="5340" y="2237"/>
                </a:lnTo>
                <a:lnTo>
                  <a:pt x="5364" y="2248"/>
                </a:lnTo>
                <a:lnTo>
                  <a:pt x="5390" y="2259"/>
                </a:lnTo>
                <a:lnTo>
                  <a:pt x="5417" y="2268"/>
                </a:lnTo>
                <a:lnTo>
                  <a:pt x="5438" y="2282"/>
                </a:lnTo>
                <a:lnTo>
                  <a:pt x="5458" y="2295"/>
                </a:lnTo>
                <a:lnTo>
                  <a:pt x="5480" y="2309"/>
                </a:lnTo>
                <a:lnTo>
                  <a:pt x="5501" y="2322"/>
                </a:lnTo>
                <a:lnTo>
                  <a:pt x="5523" y="2336"/>
                </a:lnTo>
                <a:lnTo>
                  <a:pt x="5543" y="2349"/>
                </a:lnTo>
                <a:lnTo>
                  <a:pt x="5565" y="2363"/>
                </a:lnTo>
                <a:lnTo>
                  <a:pt x="5586" y="2377"/>
                </a:lnTo>
                <a:lnTo>
                  <a:pt x="5573" y="2381"/>
                </a:lnTo>
                <a:lnTo>
                  <a:pt x="5562" y="2386"/>
                </a:lnTo>
                <a:lnTo>
                  <a:pt x="5561" y="2388"/>
                </a:lnTo>
                <a:lnTo>
                  <a:pt x="5559" y="2389"/>
                </a:lnTo>
                <a:lnTo>
                  <a:pt x="5559" y="2392"/>
                </a:lnTo>
                <a:lnTo>
                  <a:pt x="5561" y="2395"/>
                </a:lnTo>
                <a:lnTo>
                  <a:pt x="5563" y="2397"/>
                </a:lnTo>
                <a:lnTo>
                  <a:pt x="5566" y="2400"/>
                </a:lnTo>
                <a:lnTo>
                  <a:pt x="5570" y="2403"/>
                </a:lnTo>
                <a:lnTo>
                  <a:pt x="5577" y="2407"/>
                </a:lnTo>
                <a:lnTo>
                  <a:pt x="5592" y="2413"/>
                </a:lnTo>
                <a:lnTo>
                  <a:pt x="5604" y="2417"/>
                </a:lnTo>
                <a:lnTo>
                  <a:pt x="5614" y="2418"/>
                </a:lnTo>
                <a:lnTo>
                  <a:pt x="5623" y="2418"/>
                </a:lnTo>
                <a:lnTo>
                  <a:pt x="5637" y="2414"/>
                </a:lnTo>
                <a:lnTo>
                  <a:pt x="5653" y="2412"/>
                </a:lnTo>
                <a:lnTo>
                  <a:pt x="5671" y="2421"/>
                </a:lnTo>
                <a:lnTo>
                  <a:pt x="5688" y="2430"/>
                </a:lnTo>
                <a:lnTo>
                  <a:pt x="5703" y="2441"/>
                </a:lnTo>
                <a:lnTo>
                  <a:pt x="5718" y="2451"/>
                </a:lnTo>
                <a:lnTo>
                  <a:pt x="5735" y="2460"/>
                </a:lnTo>
                <a:lnTo>
                  <a:pt x="5753" y="2470"/>
                </a:lnTo>
                <a:lnTo>
                  <a:pt x="5764" y="2474"/>
                </a:lnTo>
                <a:lnTo>
                  <a:pt x="5774" y="2478"/>
                </a:lnTo>
                <a:lnTo>
                  <a:pt x="5786" y="2482"/>
                </a:lnTo>
                <a:lnTo>
                  <a:pt x="5800" y="2486"/>
                </a:lnTo>
                <a:lnTo>
                  <a:pt x="5802" y="2487"/>
                </a:lnTo>
                <a:lnTo>
                  <a:pt x="5842" y="2519"/>
                </a:lnTo>
                <a:lnTo>
                  <a:pt x="5884" y="2551"/>
                </a:lnTo>
                <a:lnTo>
                  <a:pt x="5928" y="2583"/>
                </a:lnTo>
                <a:lnTo>
                  <a:pt x="5974" y="2615"/>
                </a:lnTo>
                <a:lnTo>
                  <a:pt x="6021" y="2648"/>
                </a:lnTo>
                <a:lnTo>
                  <a:pt x="6071" y="2679"/>
                </a:lnTo>
                <a:lnTo>
                  <a:pt x="6120" y="2711"/>
                </a:lnTo>
                <a:lnTo>
                  <a:pt x="6171" y="2743"/>
                </a:lnTo>
                <a:lnTo>
                  <a:pt x="6222" y="2775"/>
                </a:lnTo>
                <a:lnTo>
                  <a:pt x="6274" y="2806"/>
                </a:lnTo>
                <a:lnTo>
                  <a:pt x="6326" y="2838"/>
                </a:lnTo>
                <a:lnTo>
                  <a:pt x="6376" y="2870"/>
                </a:lnTo>
                <a:lnTo>
                  <a:pt x="6426" y="2901"/>
                </a:lnTo>
                <a:lnTo>
                  <a:pt x="6476" y="2934"/>
                </a:lnTo>
                <a:lnTo>
                  <a:pt x="6524" y="2966"/>
                </a:lnTo>
                <a:lnTo>
                  <a:pt x="6572" y="2998"/>
                </a:lnTo>
                <a:lnTo>
                  <a:pt x="6622" y="3031"/>
                </a:lnTo>
                <a:lnTo>
                  <a:pt x="6673" y="3065"/>
                </a:lnTo>
                <a:lnTo>
                  <a:pt x="6725" y="3100"/>
                </a:lnTo>
                <a:lnTo>
                  <a:pt x="6779" y="3134"/>
                </a:lnTo>
                <a:lnTo>
                  <a:pt x="6832" y="3167"/>
                </a:lnTo>
                <a:lnTo>
                  <a:pt x="6885" y="3201"/>
                </a:lnTo>
                <a:lnTo>
                  <a:pt x="6939" y="3234"/>
                </a:lnTo>
                <a:lnTo>
                  <a:pt x="6992" y="3269"/>
                </a:lnTo>
                <a:lnTo>
                  <a:pt x="7001" y="3279"/>
                </a:lnTo>
                <a:lnTo>
                  <a:pt x="7012" y="3289"/>
                </a:lnTo>
                <a:lnTo>
                  <a:pt x="7025" y="3300"/>
                </a:lnTo>
                <a:lnTo>
                  <a:pt x="7038" y="3311"/>
                </a:lnTo>
                <a:lnTo>
                  <a:pt x="7068" y="3331"/>
                </a:lnTo>
                <a:lnTo>
                  <a:pt x="7100" y="3352"/>
                </a:lnTo>
                <a:lnTo>
                  <a:pt x="7135" y="3373"/>
                </a:lnTo>
                <a:lnTo>
                  <a:pt x="7170" y="3394"/>
                </a:lnTo>
                <a:lnTo>
                  <a:pt x="7205" y="3414"/>
                </a:lnTo>
                <a:lnTo>
                  <a:pt x="7241" y="3436"/>
                </a:lnTo>
                <a:lnTo>
                  <a:pt x="7249" y="3448"/>
                </a:lnTo>
                <a:lnTo>
                  <a:pt x="7258" y="3459"/>
                </a:lnTo>
                <a:lnTo>
                  <a:pt x="7263" y="3465"/>
                </a:lnTo>
                <a:lnTo>
                  <a:pt x="7269" y="3470"/>
                </a:lnTo>
                <a:lnTo>
                  <a:pt x="7275" y="3475"/>
                </a:lnTo>
                <a:lnTo>
                  <a:pt x="7282" y="3481"/>
                </a:lnTo>
                <a:lnTo>
                  <a:pt x="7289" y="3485"/>
                </a:lnTo>
                <a:lnTo>
                  <a:pt x="7299" y="3490"/>
                </a:lnTo>
                <a:lnTo>
                  <a:pt x="7310" y="3494"/>
                </a:lnTo>
                <a:lnTo>
                  <a:pt x="7321" y="3498"/>
                </a:lnTo>
                <a:lnTo>
                  <a:pt x="7335" y="3501"/>
                </a:lnTo>
                <a:lnTo>
                  <a:pt x="7350" y="3503"/>
                </a:lnTo>
                <a:lnTo>
                  <a:pt x="7369" y="3505"/>
                </a:lnTo>
                <a:lnTo>
                  <a:pt x="7388" y="3507"/>
                </a:lnTo>
                <a:lnTo>
                  <a:pt x="7411" y="3512"/>
                </a:lnTo>
                <a:lnTo>
                  <a:pt x="7429" y="3515"/>
                </a:lnTo>
                <a:lnTo>
                  <a:pt x="7443" y="3517"/>
                </a:lnTo>
                <a:lnTo>
                  <a:pt x="7453" y="3517"/>
                </a:lnTo>
                <a:lnTo>
                  <a:pt x="7460" y="3516"/>
                </a:lnTo>
                <a:lnTo>
                  <a:pt x="7463" y="3514"/>
                </a:lnTo>
                <a:lnTo>
                  <a:pt x="7465" y="3511"/>
                </a:lnTo>
                <a:lnTo>
                  <a:pt x="7464" y="3508"/>
                </a:lnTo>
                <a:lnTo>
                  <a:pt x="7459" y="3498"/>
                </a:lnTo>
                <a:lnTo>
                  <a:pt x="7450" y="3486"/>
                </a:lnTo>
                <a:lnTo>
                  <a:pt x="7442" y="3475"/>
                </a:lnTo>
                <a:lnTo>
                  <a:pt x="7436" y="3465"/>
                </a:lnTo>
                <a:lnTo>
                  <a:pt x="7463" y="3480"/>
                </a:lnTo>
                <a:lnTo>
                  <a:pt x="7490" y="3496"/>
                </a:lnTo>
                <a:lnTo>
                  <a:pt x="7505" y="3502"/>
                </a:lnTo>
                <a:lnTo>
                  <a:pt x="7520" y="3509"/>
                </a:lnTo>
                <a:lnTo>
                  <a:pt x="7537" y="3514"/>
                </a:lnTo>
                <a:lnTo>
                  <a:pt x="7556" y="3519"/>
                </a:lnTo>
                <a:lnTo>
                  <a:pt x="7546" y="3508"/>
                </a:lnTo>
                <a:lnTo>
                  <a:pt x="7535" y="3496"/>
                </a:lnTo>
                <a:lnTo>
                  <a:pt x="7523" y="3485"/>
                </a:lnTo>
                <a:lnTo>
                  <a:pt x="7509" y="3473"/>
                </a:lnTo>
                <a:lnTo>
                  <a:pt x="7482" y="3450"/>
                </a:lnTo>
                <a:lnTo>
                  <a:pt x="7449" y="3426"/>
                </a:lnTo>
                <a:lnTo>
                  <a:pt x="7415" y="3403"/>
                </a:lnTo>
                <a:lnTo>
                  <a:pt x="7379" y="3379"/>
                </a:lnTo>
                <a:lnTo>
                  <a:pt x="7343" y="3354"/>
                </a:lnTo>
                <a:lnTo>
                  <a:pt x="7305" y="3331"/>
                </a:lnTo>
                <a:lnTo>
                  <a:pt x="7321" y="3330"/>
                </a:lnTo>
                <a:lnTo>
                  <a:pt x="7334" y="3328"/>
                </a:lnTo>
                <a:lnTo>
                  <a:pt x="7340" y="3326"/>
                </a:lnTo>
                <a:lnTo>
                  <a:pt x="7345" y="3324"/>
                </a:lnTo>
                <a:lnTo>
                  <a:pt x="7348" y="3322"/>
                </a:lnTo>
                <a:lnTo>
                  <a:pt x="7350" y="3319"/>
                </a:lnTo>
                <a:lnTo>
                  <a:pt x="7352" y="3317"/>
                </a:lnTo>
                <a:lnTo>
                  <a:pt x="7352" y="3314"/>
                </a:lnTo>
                <a:lnTo>
                  <a:pt x="7349" y="3309"/>
                </a:lnTo>
                <a:lnTo>
                  <a:pt x="7346" y="3305"/>
                </a:lnTo>
                <a:lnTo>
                  <a:pt x="7340" y="3301"/>
                </a:lnTo>
                <a:lnTo>
                  <a:pt x="7332" y="3296"/>
                </a:lnTo>
                <a:lnTo>
                  <a:pt x="7323" y="3290"/>
                </a:lnTo>
                <a:lnTo>
                  <a:pt x="7310" y="3284"/>
                </a:lnTo>
                <a:lnTo>
                  <a:pt x="7270" y="3264"/>
                </a:lnTo>
                <a:lnTo>
                  <a:pt x="7233" y="3245"/>
                </a:lnTo>
                <a:lnTo>
                  <a:pt x="7199" y="3226"/>
                </a:lnTo>
                <a:lnTo>
                  <a:pt x="7166" y="3206"/>
                </a:lnTo>
                <a:lnTo>
                  <a:pt x="7133" y="3186"/>
                </a:lnTo>
                <a:lnTo>
                  <a:pt x="7100" y="3166"/>
                </a:lnTo>
                <a:lnTo>
                  <a:pt x="7065" y="3147"/>
                </a:lnTo>
                <a:lnTo>
                  <a:pt x="7028" y="3127"/>
                </a:lnTo>
                <a:lnTo>
                  <a:pt x="7017" y="3124"/>
                </a:lnTo>
                <a:lnTo>
                  <a:pt x="7008" y="3122"/>
                </a:lnTo>
                <a:lnTo>
                  <a:pt x="7006" y="3121"/>
                </a:lnTo>
                <a:lnTo>
                  <a:pt x="7005" y="3121"/>
                </a:lnTo>
                <a:lnTo>
                  <a:pt x="7016" y="3124"/>
                </a:lnTo>
                <a:lnTo>
                  <a:pt x="7028" y="3127"/>
                </a:lnTo>
                <a:lnTo>
                  <a:pt x="7027" y="3123"/>
                </a:lnTo>
                <a:lnTo>
                  <a:pt x="7028" y="3120"/>
                </a:lnTo>
                <a:lnTo>
                  <a:pt x="7030" y="3117"/>
                </a:lnTo>
                <a:lnTo>
                  <a:pt x="7034" y="3112"/>
                </a:lnTo>
                <a:lnTo>
                  <a:pt x="7036" y="3109"/>
                </a:lnTo>
                <a:lnTo>
                  <a:pt x="7039" y="3106"/>
                </a:lnTo>
                <a:lnTo>
                  <a:pt x="7040" y="3102"/>
                </a:lnTo>
                <a:lnTo>
                  <a:pt x="7041" y="3098"/>
                </a:lnTo>
                <a:lnTo>
                  <a:pt x="7039" y="3094"/>
                </a:lnTo>
                <a:lnTo>
                  <a:pt x="7036" y="3090"/>
                </a:lnTo>
                <a:lnTo>
                  <a:pt x="7030" y="3085"/>
                </a:lnTo>
                <a:lnTo>
                  <a:pt x="7021" y="3079"/>
                </a:lnTo>
                <a:lnTo>
                  <a:pt x="7009" y="3073"/>
                </a:lnTo>
                <a:lnTo>
                  <a:pt x="6993" y="3066"/>
                </a:lnTo>
                <a:lnTo>
                  <a:pt x="6972" y="3060"/>
                </a:lnTo>
                <a:lnTo>
                  <a:pt x="6946" y="3051"/>
                </a:lnTo>
                <a:lnTo>
                  <a:pt x="6935" y="3047"/>
                </a:lnTo>
                <a:lnTo>
                  <a:pt x="6922" y="3040"/>
                </a:lnTo>
                <a:lnTo>
                  <a:pt x="6909" y="3030"/>
                </a:lnTo>
                <a:lnTo>
                  <a:pt x="6897" y="3020"/>
                </a:lnTo>
                <a:lnTo>
                  <a:pt x="6893" y="3015"/>
                </a:lnTo>
                <a:lnTo>
                  <a:pt x="6890" y="3011"/>
                </a:lnTo>
                <a:lnTo>
                  <a:pt x="6888" y="3005"/>
                </a:lnTo>
                <a:lnTo>
                  <a:pt x="6887" y="3001"/>
                </a:lnTo>
                <a:lnTo>
                  <a:pt x="6890" y="2998"/>
                </a:lnTo>
                <a:lnTo>
                  <a:pt x="6893" y="2995"/>
                </a:lnTo>
                <a:lnTo>
                  <a:pt x="6898" y="2991"/>
                </a:lnTo>
                <a:lnTo>
                  <a:pt x="6907" y="2990"/>
                </a:lnTo>
                <a:lnTo>
                  <a:pt x="6907" y="2987"/>
                </a:lnTo>
                <a:lnTo>
                  <a:pt x="6907" y="2984"/>
                </a:lnTo>
                <a:lnTo>
                  <a:pt x="6914" y="2988"/>
                </a:lnTo>
                <a:lnTo>
                  <a:pt x="6922" y="2992"/>
                </a:lnTo>
                <a:lnTo>
                  <a:pt x="6907" y="2989"/>
                </a:lnTo>
                <a:lnTo>
                  <a:pt x="6972" y="3027"/>
                </a:lnTo>
                <a:lnTo>
                  <a:pt x="7036" y="3063"/>
                </a:lnTo>
                <a:lnTo>
                  <a:pt x="7097" y="3101"/>
                </a:lnTo>
                <a:lnTo>
                  <a:pt x="7159" y="3138"/>
                </a:lnTo>
                <a:lnTo>
                  <a:pt x="7223" y="3175"/>
                </a:lnTo>
                <a:lnTo>
                  <a:pt x="7290" y="3211"/>
                </a:lnTo>
                <a:lnTo>
                  <a:pt x="7325" y="3229"/>
                </a:lnTo>
                <a:lnTo>
                  <a:pt x="7361" y="3247"/>
                </a:lnTo>
                <a:lnTo>
                  <a:pt x="7399" y="3266"/>
                </a:lnTo>
                <a:lnTo>
                  <a:pt x="7437" y="3283"/>
                </a:lnTo>
                <a:lnTo>
                  <a:pt x="7462" y="3302"/>
                </a:lnTo>
                <a:lnTo>
                  <a:pt x="7487" y="3321"/>
                </a:lnTo>
                <a:lnTo>
                  <a:pt x="7512" y="3342"/>
                </a:lnTo>
                <a:lnTo>
                  <a:pt x="7536" y="3362"/>
                </a:lnTo>
                <a:lnTo>
                  <a:pt x="7555" y="3362"/>
                </a:lnTo>
                <a:lnTo>
                  <a:pt x="7567" y="3362"/>
                </a:lnTo>
                <a:lnTo>
                  <a:pt x="7572" y="3361"/>
                </a:lnTo>
                <a:lnTo>
                  <a:pt x="7575" y="3360"/>
                </a:lnTo>
                <a:lnTo>
                  <a:pt x="7577" y="3359"/>
                </a:lnTo>
                <a:lnTo>
                  <a:pt x="7578" y="3358"/>
                </a:lnTo>
                <a:lnTo>
                  <a:pt x="7579" y="3356"/>
                </a:lnTo>
                <a:lnTo>
                  <a:pt x="7578" y="3353"/>
                </a:lnTo>
                <a:lnTo>
                  <a:pt x="7577" y="3351"/>
                </a:lnTo>
                <a:lnTo>
                  <a:pt x="7576" y="3349"/>
                </a:lnTo>
                <a:lnTo>
                  <a:pt x="7571" y="3345"/>
                </a:lnTo>
                <a:lnTo>
                  <a:pt x="7564" y="3338"/>
                </a:lnTo>
                <a:lnTo>
                  <a:pt x="7547" y="3327"/>
                </a:lnTo>
                <a:lnTo>
                  <a:pt x="7530" y="3315"/>
                </a:lnTo>
                <a:lnTo>
                  <a:pt x="7522" y="3309"/>
                </a:lnTo>
                <a:lnTo>
                  <a:pt x="7517" y="3305"/>
                </a:lnTo>
                <a:lnTo>
                  <a:pt x="7515" y="3302"/>
                </a:lnTo>
                <a:lnTo>
                  <a:pt x="7514" y="3300"/>
                </a:lnTo>
                <a:lnTo>
                  <a:pt x="7513" y="3299"/>
                </a:lnTo>
                <a:lnTo>
                  <a:pt x="7513" y="3297"/>
                </a:lnTo>
                <a:lnTo>
                  <a:pt x="7533" y="3294"/>
                </a:lnTo>
                <a:lnTo>
                  <a:pt x="7552" y="3293"/>
                </a:lnTo>
                <a:lnTo>
                  <a:pt x="7572" y="3291"/>
                </a:lnTo>
                <a:lnTo>
                  <a:pt x="7592" y="3289"/>
                </a:lnTo>
                <a:lnTo>
                  <a:pt x="7618" y="3299"/>
                </a:lnTo>
                <a:lnTo>
                  <a:pt x="7642" y="3308"/>
                </a:lnTo>
                <a:lnTo>
                  <a:pt x="7663" y="3319"/>
                </a:lnTo>
                <a:lnTo>
                  <a:pt x="7685" y="3329"/>
                </a:lnTo>
                <a:lnTo>
                  <a:pt x="7722" y="3350"/>
                </a:lnTo>
                <a:lnTo>
                  <a:pt x="7757" y="3370"/>
                </a:lnTo>
                <a:lnTo>
                  <a:pt x="7790" y="3393"/>
                </a:lnTo>
                <a:lnTo>
                  <a:pt x="7823" y="3414"/>
                </a:lnTo>
                <a:lnTo>
                  <a:pt x="7859" y="3436"/>
                </a:lnTo>
                <a:lnTo>
                  <a:pt x="7896" y="3456"/>
                </a:lnTo>
                <a:lnTo>
                  <a:pt x="7920" y="3473"/>
                </a:lnTo>
                <a:lnTo>
                  <a:pt x="7944" y="3493"/>
                </a:lnTo>
                <a:lnTo>
                  <a:pt x="7967" y="3512"/>
                </a:lnTo>
                <a:lnTo>
                  <a:pt x="7992" y="3531"/>
                </a:lnTo>
                <a:lnTo>
                  <a:pt x="8005" y="3540"/>
                </a:lnTo>
                <a:lnTo>
                  <a:pt x="8017" y="3548"/>
                </a:lnTo>
                <a:lnTo>
                  <a:pt x="8031" y="3556"/>
                </a:lnTo>
                <a:lnTo>
                  <a:pt x="8043" y="3562"/>
                </a:lnTo>
                <a:lnTo>
                  <a:pt x="8056" y="3568"/>
                </a:lnTo>
                <a:lnTo>
                  <a:pt x="8070" y="3572"/>
                </a:lnTo>
                <a:lnTo>
                  <a:pt x="8084" y="3575"/>
                </a:lnTo>
                <a:lnTo>
                  <a:pt x="8099" y="3576"/>
                </a:lnTo>
                <a:lnTo>
                  <a:pt x="8107" y="3576"/>
                </a:lnTo>
                <a:lnTo>
                  <a:pt x="8113" y="3576"/>
                </a:lnTo>
                <a:lnTo>
                  <a:pt x="8119" y="3575"/>
                </a:lnTo>
                <a:lnTo>
                  <a:pt x="8122" y="3574"/>
                </a:lnTo>
                <a:lnTo>
                  <a:pt x="8124" y="3573"/>
                </a:lnTo>
                <a:lnTo>
                  <a:pt x="8124" y="3571"/>
                </a:lnTo>
                <a:lnTo>
                  <a:pt x="8124" y="3569"/>
                </a:lnTo>
                <a:lnTo>
                  <a:pt x="8122" y="3566"/>
                </a:lnTo>
                <a:lnTo>
                  <a:pt x="8115" y="3560"/>
                </a:lnTo>
                <a:lnTo>
                  <a:pt x="8106" y="3554"/>
                </a:lnTo>
                <a:lnTo>
                  <a:pt x="8093" y="3546"/>
                </a:lnTo>
                <a:lnTo>
                  <a:pt x="8078" y="3538"/>
                </a:lnTo>
                <a:lnTo>
                  <a:pt x="8046" y="3520"/>
                </a:lnTo>
                <a:lnTo>
                  <a:pt x="8013" y="3502"/>
                </a:lnTo>
                <a:lnTo>
                  <a:pt x="7999" y="3494"/>
                </a:lnTo>
                <a:lnTo>
                  <a:pt x="7988" y="3485"/>
                </a:lnTo>
                <a:lnTo>
                  <a:pt x="7983" y="3482"/>
                </a:lnTo>
                <a:lnTo>
                  <a:pt x="7979" y="3478"/>
                </a:lnTo>
                <a:lnTo>
                  <a:pt x="7976" y="3474"/>
                </a:lnTo>
                <a:lnTo>
                  <a:pt x="7974" y="3471"/>
                </a:lnTo>
                <a:lnTo>
                  <a:pt x="7965" y="3462"/>
                </a:lnTo>
                <a:lnTo>
                  <a:pt x="7953" y="3453"/>
                </a:lnTo>
                <a:lnTo>
                  <a:pt x="7966" y="3453"/>
                </a:lnTo>
                <a:lnTo>
                  <a:pt x="7983" y="3452"/>
                </a:lnTo>
                <a:lnTo>
                  <a:pt x="8000" y="3451"/>
                </a:lnTo>
                <a:lnTo>
                  <a:pt x="8017" y="3450"/>
                </a:lnTo>
                <a:lnTo>
                  <a:pt x="8034" y="3448"/>
                </a:lnTo>
                <a:lnTo>
                  <a:pt x="8016" y="3436"/>
                </a:lnTo>
                <a:lnTo>
                  <a:pt x="7995" y="3425"/>
                </a:lnTo>
                <a:lnTo>
                  <a:pt x="7973" y="3413"/>
                </a:lnTo>
                <a:lnTo>
                  <a:pt x="7950" y="3403"/>
                </a:lnTo>
                <a:lnTo>
                  <a:pt x="7903" y="3380"/>
                </a:lnTo>
                <a:lnTo>
                  <a:pt x="7855" y="3358"/>
                </a:lnTo>
                <a:lnTo>
                  <a:pt x="7832" y="3347"/>
                </a:lnTo>
                <a:lnTo>
                  <a:pt x="7809" y="3336"/>
                </a:lnTo>
                <a:lnTo>
                  <a:pt x="7787" y="3324"/>
                </a:lnTo>
                <a:lnTo>
                  <a:pt x="7766" y="3313"/>
                </a:lnTo>
                <a:lnTo>
                  <a:pt x="7747" y="3301"/>
                </a:lnTo>
                <a:lnTo>
                  <a:pt x="7730" y="3289"/>
                </a:lnTo>
                <a:lnTo>
                  <a:pt x="7714" y="3277"/>
                </a:lnTo>
                <a:lnTo>
                  <a:pt x="7701" y="3264"/>
                </a:lnTo>
                <a:lnTo>
                  <a:pt x="7684" y="3251"/>
                </a:lnTo>
                <a:lnTo>
                  <a:pt x="7666" y="3236"/>
                </a:lnTo>
                <a:lnTo>
                  <a:pt x="7649" y="3221"/>
                </a:lnTo>
                <a:lnTo>
                  <a:pt x="7631" y="3207"/>
                </a:lnTo>
                <a:lnTo>
                  <a:pt x="7645" y="3206"/>
                </a:lnTo>
                <a:lnTo>
                  <a:pt x="7659" y="3204"/>
                </a:lnTo>
                <a:lnTo>
                  <a:pt x="7673" y="3203"/>
                </a:lnTo>
                <a:lnTo>
                  <a:pt x="7688" y="3203"/>
                </a:lnTo>
                <a:lnTo>
                  <a:pt x="7691" y="3199"/>
                </a:lnTo>
                <a:lnTo>
                  <a:pt x="7694" y="3195"/>
                </a:lnTo>
                <a:lnTo>
                  <a:pt x="7695" y="3191"/>
                </a:lnTo>
                <a:lnTo>
                  <a:pt x="7695" y="3185"/>
                </a:lnTo>
                <a:lnTo>
                  <a:pt x="7692" y="3180"/>
                </a:lnTo>
                <a:lnTo>
                  <a:pt x="7687" y="3175"/>
                </a:lnTo>
                <a:lnTo>
                  <a:pt x="7679" y="3167"/>
                </a:lnTo>
                <a:lnTo>
                  <a:pt x="7667" y="3160"/>
                </a:lnTo>
                <a:lnTo>
                  <a:pt x="7603" y="3120"/>
                </a:lnTo>
                <a:lnTo>
                  <a:pt x="7557" y="3090"/>
                </a:lnTo>
                <a:lnTo>
                  <a:pt x="7541" y="3077"/>
                </a:lnTo>
                <a:lnTo>
                  <a:pt x="7529" y="3066"/>
                </a:lnTo>
                <a:lnTo>
                  <a:pt x="7525" y="3062"/>
                </a:lnTo>
                <a:lnTo>
                  <a:pt x="7521" y="3058"/>
                </a:lnTo>
                <a:lnTo>
                  <a:pt x="7519" y="3053"/>
                </a:lnTo>
                <a:lnTo>
                  <a:pt x="7518" y="3050"/>
                </a:lnTo>
                <a:lnTo>
                  <a:pt x="7518" y="3047"/>
                </a:lnTo>
                <a:lnTo>
                  <a:pt x="7520" y="3044"/>
                </a:lnTo>
                <a:lnTo>
                  <a:pt x="7522" y="3041"/>
                </a:lnTo>
                <a:lnTo>
                  <a:pt x="7526" y="3038"/>
                </a:lnTo>
                <a:lnTo>
                  <a:pt x="7536" y="3034"/>
                </a:lnTo>
                <a:lnTo>
                  <a:pt x="7551" y="3030"/>
                </a:lnTo>
                <a:lnTo>
                  <a:pt x="7570" y="3027"/>
                </a:lnTo>
                <a:lnTo>
                  <a:pt x="7593" y="3023"/>
                </a:lnTo>
                <a:lnTo>
                  <a:pt x="7621" y="3021"/>
                </a:lnTo>
                <a:lnTo>
                  <a:pt x="7655" y="3018"/>
                </a:lnTo>
                <a:lnTo>
                  <a:pt x="7655" y="3018"/>
                </a:lnTo>
                <a:lnTo>
                  <a:pt x="7655" y="3018"/>
                </a:lnTo>
                <a:lnTo>
                  <a:pt x="7666" y="3021"/>
                </a:lnTo>
                <a:lnTo>
                  <a:pt x="7677" y="3026"/>
                </a:lnTo>
                <a:lnTo>
                  <a:pt x="7688" y="3030"/>
                </a:lnTo>
                <a:lnTo>
                  <a:pt x="7697" y="3035"/>
                </a:lnTo>
                <a:lnTo>
                  <a:pt x="7716" y="3047"/>
                </a:lnTo>
                <a:lnTo>
                  <a:pt x="7734" y="3059"/>
                </a:lnTo>
                <a:lnTo>
                  <a:pt x="7744" y="3065"/>
                </a:lnTo>
                <a:lnTo>
                  <a:pt x="7753" y="3071"/>
                </a:lnTo>
                <a:lnTo>
                  <a:pt x="7763" y="3076"/>
                </a:lnTo>
                <a:lnTo>
                  <a:pt x="7774" y="3080"/>
                </a:lnTo>
                <a:lnTo>
                  <a:pt x="7785" y="3083"/>
                </a:lnTo>
                <a:lnTo>
                  <a:pt x="7797" y="3086"/>
                </a:lnTo>
                <a:lnTo>
                  <a:pt x="7810" y="3087"/>
                </a:lnTo>
                <a:lnTo>
                  <a:pt x="7825" y="3088"/>
                </a:lnTo>
                <a:lnTo>
                  <a:pt x="7838" y="3087"/>
                </a:lnTo>
                <a:lnTo>
                  <a:pt x="7848" y="3085"/>
                </a:lnTo>
                <a:lnTo>
                  <a:pt x="7851" y="3083"/>
                </a:lnTo>
                <a:lnTo>
                  <a:pt x="7853" y="3082"/>
                </a:lnTo>
                <a:lnTo>
                  <a:pt x="7855" y="3080"/>
                </a:lnTo>
                <a:lnTo>
                  <a:pt x="7856" y="3079"/>
                </a:lnTo>
                <a:lnTo>
                  <a:pt x="7856" y="3075"/>
                </a:lnTo>
                <a:lnTo>
                  <a:pt x="7854" y="3071"/>
                </a:lnTo>
                <a:lnTo>
                  <a:pt x="7850" y="3066"/>
                </a:lnTo>
                <a:lnTo>
                  <a:pt x="7844" y="3061"/>
                </a:lnTo>
                <a:lnTo>
                  <a:pt x="7829" y="3049"/>
                </a:lnTo>
                <a:lnTo>
                  <a:pt x="7810" y="3038"/>
                </a:lnTo>
                <a:lnTo>
                  <a:pt x="7792" y="3027"/>
                </a:lnTo>
                <a:lnTo>
                  <a:pt x="7777" y="3015"/>
                </a:lnTo>
                <a:lnTo>
                  <a:pt x="7766" y="3005"/>
                </a:lnTo>
                <a:lnTo>
                  <a:pt x="7758" y="2996"/>
                </a:lnTo>
                <a:lnTo>
                  <a:pt x="7756" y="2991"/>
                </a:lnTo>
                <a:lnTo>
                  <a:pt x="7752" y="2987"/>
                </a:lnTo>
                <a:lnTo>
                  <a:pt x="7751" y="2983"/>
                </a:lnTo>
                <a:lnTo>
                  <a:pt x="7751" y="2980"/>
                </a:lnTo>
                <a:lnTo>
                  <a:pt x="7753" y="2977"/>
                </a:lnTo>
                <a:lnTo>
                  <a:pt x="7756" y="2975"/>
                </a:lnTo>
                <a:lnTo>
                  <a:pt x="7760" y="2974"/>
                </a:lnTo>
                <a:lnTo>
                  <a:pt x="7766" y="2974"/>
                </a:lnTo>
                <a:lnTo>
                  <a:pt x="7774" y="2976"/>
                </a:lnTo>
                <a:lnTo>
                  <a:pt x="7785" y="2979"/>
                </a:lnTo>
                <a:lnTo>
                  <a:pt x="7796" y="2983"/>
                </a:lnTo>
                <a:lnTo>
                  <a:pt x="7811" y="2988"/>
                </a:lnTo>
                <a:lnTo>
                  <a:pt x="7881" y="3014"/>
                </a:lnTo>
                <a:lnTo>
                  <a:pt x="7952" y="3040"/>
                </a:lnTo>
                <a:lnTo>
                  <a:pt x="8023" y="3066"/>
                </a:lnTo>
                <a:lnTo>
                  <a:pt x="8093" y="3093"/>
                </a:lnTo>
                <a:lnTo>
                  <a:pt x="8128" y="3107"/>
                </a:lnTo>
                <a:lnTo>
                  <a:pt x="8162" y="3121"/>
                </a:lnTo>
                <a:lnTo>
                  <a:pt x="8196" y="3135"/>
                </a:lnTo>
                <a:lnTo>
                  <a:pt x="8228" y="3150"/>
                </a:lnTo>
                <a:lnTo>
                  <a:pt x="8260" y="3166"/>
                </a:lnTo>
                <a:lnTo>
                  <a:pt x="8292" y="3182"/>
                </a:lnTo>
                <a:lnTo>
                  <a:pt x="8321" y="3199"/>
                </a:lnTo>
                <a:lnTo>
                  <a:pt x="8350" y="3216"/>
                </a:lnTo>
                <a:lnTo>
                  <a:pt x="8365" y="3226"/>
                </a:lnTo>
                <a:lnTo>
                  <a:pt x="8375" y="3236"/>
                </a:lnTo>
                <a:lnTo>
                  <a:pt x="8379" y="3239"/>
                </a:lnTo>
                <a:lnTo>
                  <a:pt x="8379" y="3242"/>
                </a:lnTo>
                <a:lnTo>
                  <a:pt x="8378" y="3243"/>
                </a:lnTo>
                <a:lnTo>
                  <a:pt x="8375" y="3244"/>
                </a:lnTo>
                <a:lnTo>
                  <a:pt x="8373" y="3245"/>
                </a:lnTo>
                <a:lnTo>
                  <a:pt x="8370" y="3246"/>
                </a:lnTo>
                <a:lnTo>
                  <a:pt x="8365" y="3246"/>
                </a:lnTo>
                <a:lnTo>
                  <a:pt x="8358" y="3245"/>
                </a:lnTo>
                <a:lnTo>
                  <a:pt x="8353" y="3244"/>
                </a:lnTo>
                <a:lnTo>
                  <a:pt x="8345" y="3242"/>
                </a:lnTo>
                <a:lnTo>
                  <a:pt x="8332" y="3236"/>
                </a:lnTo>
                <a:lnTo>
                  <a:pt x="8317" y="3229"/>
                </a:lnTo>
                <a:lnTo>
                  <a:pt x="8303" y="3223"/>
                </a:lnTo>
                <a:lnTo>
                  <a:pt x="8289" y="3218"/>
                </a:lnTo>
                <a:lnTo>
                  <a:pt x="8283" y="3216"/>
                </a:lnTo>
                <a:lnTo>
                  <a:pt x="8277" y="3215"/>
                </a:lnTo>
                <a:lnTo>
                  <a:pt x="8271" y="3215"/>
                </a:lnTo>
                <a:lnTo>
                  <a:pt x="8266" y="3216"/>
                </a:lnTo>
                <a:lnTo>
                  <a:pt x="8282" y="3228"/>
                </a:lnTo>
                <a:lnTo>
                  <a:pt x="8298" y="3240"/>
                </a:lnTo>
                <a:lnTo>
                  <a:pt x="8316" y="3251"/>
                </a:lnTo>
                <a:lnTo>
                  <a:pt x="8335" y="3262"/>
                </a:lnTo>
                <a:lnTo>
                  <a:pt x="8373" y="3284"/>
                </a:lnTo>
                <a:lnTo>
                  <a:pt x="8415" y="3305"/>
                </a:lnTo>
                <a:lnTo>
                  <a:pt x="8502" y="3347"/>
                </a:lnTo>
                <a:lnTo>
                  <a:pt x="8594" y="3389"/>
                </a:lnTo>
                <a:lnTo>
                  <a:pt x="8639" y="3409"/>
                </a:lnTo>
                <a:lnTo>
                  <a:pt x="8684" y="3430"/>
                </a:lnTo>
                <a:lnTo>
                  <a:pt x="8727" y="3451"/>
                </a:lnTo>
                <a:lnTo>
                  <a:pt x="8769" y="3472"/>
                </a:lnTo>
                <a:lnTo>
                  <a:pt x="8808" y="3494"/>
                </a:lnTo>
                <a:lnTo>
                  <a:pt x="8845" y="3516"/>
                </a:lnTo>
                <a:lnTo>
                  <a:pt x="8862" y="3528"/>
                </a:lnTo>
                <a:lnTo>
                  <a:pt x="8878" y="3539"/>
                </a:lnTo>
                <a:lnTo>
                  <a:pt x="8893" y="3550"/>
                </a:lnTo>
                <a:lnTo>
                  <a:pt x="8907" y="3562"/>
                </a:lnTo>
                <a:lnTo>
                  <a:pt x="8937" y="3586"/>
                </a:lnTo>
                <a:lnTo>
                  <a:pt x="8970" y="3610"/>
                </a:lnTo>
                <a:lnTo>
                  <a:pt x="9005" y="3634"/>
                </a:lnTo>
                <a:lnTo>
                  <a:pt x="9040" y="3658"/>
                </a:lnTo>
                <a:lnTo>
                  <a:pt x="9078" y="3682"/>
                </a:lnTo>
                <a:lnTo>
                  <a:pt x="9117" y="3706"/>
                </a:lnTo>
                <a:lnTo>
                  <a:pt x="9157" y="3730"/>
                </a:lnTo>
                <a:lnTo>
                  <a:pt x="9196" y="3754"/>
                </a:lnTo>
                <a:lnTo>
                  <a:pt x="9213" y="3765"/>
                </a:lnTo>
                <a:lnTo>
                  <a:pt x="9231" y="3773"/>
                </a:lnTo>
                <a:lnTo>
                  <a:pt x="9247" y="3782"/>
                </a:lnTo>
                <a:lnTo>
                  <a:pt x="9264" y="3788"/>
                </a:lnTo>
                <a:lnTo>
                  <a:pt x="9280" y="3792"/>
                </a:lnTo>
                <a:lnTo>
                  <a:pt x="9298" y="3797"/>
                </a:lnTo>
                <a:lnTo>
                  <a:pt x="9317" y="3799"/>
                </a:lnTo>
                <a:lnTo>
                  <a:pt x="9337" y="3800"/>
                </a:lnTo>
                <a:lnTo>
                  <a:pt x="9350" y="3800"/>
                </a:lnTo>
                <a:lnTo>
                  <a:pt x="9360" y="3800"/>
                </a:lnTo>
                <a:lnTo>
                  <a:pt x="9367" y="3799"/>
                </a:lnTo>
                <a:lnTo>
                  <a:pt x="9372" y="3797"/>
                </a:lnTo>
                <a:lnTo>
                  <a:pt x="9376" y="3796"/>
                </a:lnTo>
                <a:lnTo>
                  <a:pt x="9377" y="3792"/>
                </a:lnTo>
                <a:lnTo>
                  <a:pt x="9376" y="3790"/>
                </a:lnTo>
                <a:lnTo>
                  <a:pt x="9374" y="3787"/>
                </a:lnTo>
                <a:lnTo>
                  <a:pt x="9364" y="3780"/>
                </a:lnTo>
                <a:lnTo>
                  <a:pt x="9350" y="3771"/>
                </a:lnTo>
                <a:lnTo>
                  <a:pt x="9332" y="3762"/>
                </a:lnTo>
                <a:lnTo>
                  <a:pt x="9312" y="3753"/>
                </a:lnTo>
                <a:lnTo>
                  <a:pt x="9292" y="3742"/>
                </a:lnTo>
                <a:lnTo>
                  <a:pt x="9276" y="3734"/>
                </a:lnTo>
                <a:lnTo>
                  <a:pt x="9265" y="3726"/>
                </a:lnTo>
                <a:lnTo>
                  <a:pt x="9259" y="3720"/>
                </a:lnTo>
                <a:lnTo>
                  <a:pt x="9256" y="3716"/>
                </a:lnTo>
                <a:lnTo>
                  <a:pt x="9254" y="3714"/>
                </a:lnTo>
                <a:lnTo>
                  <a:pt x="9254" y="3711"/>
                </a:lnTo>
                <a:lnTo>
                  <a:pt x="9254" y="3710"/>
                </a:lnTo>
                <a:lnTo>
                  <a:pt x="9256" y="3706"/>
                </a:lnTo>
                <a:lnTo>
                  <a:pt x="9261" y="3703"/>
                </a:lnTo>
                <a:lnTo>
                  <a:pt x="9274" y="3698"/>
                </a:lnTo>
                <a:lnTo>
                  <a:pt x="9289" y="3694"/>
                </a:lnTo>
                <a:lnTo>
                  <a:pt x="9296" y="3692"/>
                </a:lnTo>
                <a:lnTo>
                  <a:pt x="9303" y="3690"/>
                </a:lnTo>
                <a:lnTo>
                  <a:pt x="9308" y="3686"/>
                </a:lnTo>
                <a:lnTo>
                  <a:pt x="9311" y="3683"/>
                </a:lnTo>
                <a:lnTo>
                  <a:pt x="9329" y="3689"/>
                </a:lnTo>
                <a:lnTo>
                  <a:pt x="9349" y="3694"/>
                </a:lnTo>
                <a:lnTo>
                  <a:pt x="9367" y="3698"/>
                </a:lnTo>
                <a:lnTo>
                  <a:pt x="9386" y="3704"/>
                </a:lnTo>
                <a:lnTo>
                  <a:pt x="9363" y="3688"/>
                </a:lnTo>
                <a:lnTo>
                  <a:pt x="9341" y="3670"/>
                </a:lnTo>
                <a:lnTo>
                  <a:pt x="9320" y="3654"/>
                </a:lnTo>
                <a:lnTo>
                  <a:pt x="9296" y="3638"/>
                </a:lnTo>
                <a:lnTo>
                  <a:pt x="9283" y="3631"/>
                </a:lnTo>
                <a:lnTo>
                  <a:pt x="9269" y="3623"/>
                </a:lnTo>
                <a:lnTo>
                  <a:pt x="9254" y="3616"/>
                </a:lnTo>
                <a:lnTo>
                  <a:pt x="9237" y="3609"/>
                </a:lnTo>
                <a:lnTo>
                  <a:pt x="9218" y="3604"/>
                </a:lnTo>
                <a:lnTo>
                  <a:pt x="9197" y="3599"/>
                </a:lnTo>
                <a:lnTo>
                  <a:pt x="9174" y="3594"/>
                </a:lnTo>
                <a:lnTo>
                  <a:pt x="9148" y="3591"/>
                </a:lnTo>
                <a:lnTo>
                  <a:pt x="9141" y="3593"/>
                </a:lnTo>
                <a:lnTo>
                  <a:pt x="9137" y="3595"/>
                </a:lnTo>
                <a:lnTo>
                  <a:pt x="9135" y="3599"/>
                </a:lnTo>
                <a:lnTo>
                  <a:pt x="9135" y="3602"/>
                </a:lnTo>
                <a:lnTo>
                  <a:pt x="9135" y="3606"/>
                </a:lnTo>
                <a:lnTo>
                  <a:pt x="9137" y="3609"/>
                </a:lnTo>
                <a:lnTo>
                  <a:pt x="9140" y="3615"/>
                </a:lnTo>
                <a:lnTo>
                  <a:pt x="9144" y="3619"/>
                </a:lnTo>
                <a:lnTo>
                  <a:pt x="9152" y="3629"/>
                </a:lnTo>
                <a:lnTo>
                  <a:pt x="9161" y="3637"/>
                </a:lnTo>
                <a:lnTo>
                  <a:pt x="9164" y="3643"/>
                </a:lnTo>
                <a:lnTo>
                  <a:pt x="9168" y="3647"/>
                </a:lnTo>
                <a:lnTo>
                  <a:pt x="9170" y="3651"/>
                </a:lnTo>
                <a:lnTo>
                  <a:pt x="9173" y="3655"/>
                </a:lnTo>
                <a:lnTo>
                  <a:pt x="9157" y="3650"/>
                </a:lnTo>
                <a:lnTo>
                  <a:pt x="9144" y="3644"/>
                </a:lnTo>
                <a:lnTo>
                  <a:pt x="9131" y="3637"/>
                </a:lnTo>
                <a:lnTo>
                  <a:pt x="9120" y="3631"/>
                </a:lnTo>
                <a:lnTo>
                  <a:pt x="9101" y="3618"/>
                </a:lnTo>
                <a:lnTo>
                  <a:pt x="9083" y="3605"/>
                </a:lnTo>
                <a:lnTo>
                  <a:pt x="9066" y="3593"/>
                </a:lnTo>
                <a:lnTo>
                  <a:pt x="9047" y="3580"/>
                </a:lnTo>
                <a:lnTo>
                  <a:pt x="9036" y="3575"/>
                </a:lnTo>
                <a:lnTo>
                  <a:pt x="9024" y="3569"/>
                </a:lnTo>
                <a:lnTo>
                  <a:pt x="9010" y="3563"/>
                </a:lnTo>
                <a:lnTo>
                  <a:pt x="8995" y="3558"/>
                </a:lnTo>
                <a:lnTo>
                  <a:pt x="8970" y="3545"/>
                </a:lnTo>
                <a:lnTo>
                  <a:pt x="8947" y="3531"/>
                </a:lnTo>
                <a:lnTo>
                  <a:pt x="8928" y="3518"/>
                </a:lnTo>
                <a:lnTo>
                  <a:pt x="8909" y="3505"/>
                </a:lnTo>
                <a:lnTo>
                  <a:pt x="8878" y="3479"/>
                </a:lnTo>
                <a:lnTo>
                  <a:pt x="8849" y="3453"/>
                </a:lnTo>
                <a:lnTo>
                  <a:pt x="8834" y="3439"/>
                </a:lnTo>
                <a:lnTo>
                  <a:pt x="8818" y="3426"/>
                </a:lnTo>
                <a:lnTo>
                  <a:pt x="8801" y="3413"/>
                </a:lnTo>
                <a:lnTo>
                  <a:pt x="8782" y="3400"/>
                </a:lnTo>
                <a:lnTo>
                  <a:pt x="8760" y="3387"/>
                </a:lnTo>
                <a:lnTo>
                  <a:pt x="8735" y="3374"/>
                </a:lnTo>
                <a:lnTo>
                  <a:pt x="8707" y="3361"/>
                </a:lnTo>
                <a:lnTo>
                  <a:pt x="8675" y="3348"/>
                </a:lnTo>
                <a:lnTo>
                  <a:pt x="8652" y="3333"/>
                </a:lnTo>
                <a:lnTo>
                  <a:pt x="8628" y="3319"/>
                </a:lnTo>
                <a:lnTo>
                  <a:pt x="8605" y="3305"/>
                </a:lnTo>
                <a:lnTo>
                  <a:pt x="8582" y="3290"/>
                </a:lnTo>
                <a:lnTo>
                  <a:pt x="8558" y="3276"/>
                </a:lnTo>
                <a:lnTo>
                  <a:pt x="8534" y="3262"/>
                </a:lnTo>
                <a:lnTo>
                  <a:pt x="8511" y="3247"/>
                </a:lnTo>
                <a:lnTo>
                  <a:pt x="8487" y="3233"/>
                </a:lnTo>
                <a:lnTo>
                  <a:pt x="8488" y="3224"/>
                </a:lnTo>
                <a:lnTo>
                  <a:pt x="8491" y="3214"/>
                </a:lnTo>
                <a:lnTo>
                  <a:pt x="8495" y="3206"/>
                </a:lnTo>
                <a:lnTo>
                  <a:pt x="8497" y="3197"/>
                </a:lnTo>
                <a:lnTo>
                  <a:pt x="8498" y="3192"/>
                </a:lnTo>
                <a:lnTo>
                  <a:pt x="8498" y="3186"/>
                </a:lnTo>
                <a:lnTo>
                  <a:pt x="8497" y="3181"/>
                </a:lnTo>
                <a:lnTo>
                  <a:pt x="8495" y="3176"/>
                </a:lnTo>
                <a:lnTo>
                  <a:pt x="8490" y="3170"/>
                </a:lnTo>
                <a:lnTo>
                  <a:pt x="8486" y="3164"/>
                </a:lnTo>
                <a:lnTo>
                  <a:pt x="8480" y="3157"/>
                </a:lnTo>
                <a:lnTo>
                  <a:pt x="8472" y="3150"/>
                </a:lnTo>
                <a:lnTo>
                  <a:pt x="8448" y="3136"/>
                </a:lnTo>
                <a:lnTo>
                  <a:pt x="8426" y="3122"/>
                </a:lnTo>
                <a:lnTo>
                  <a:pt x="8402" y="3109"/>
                </a:lnTo>
                <a:lnTo>
                  <a:pt x="8380" y="3095"/>
                </a:lnTo>
                <a:lnTo>
                  <a:pt x="8356" y="3081"/>
                </a:lnTo>
                <a:lnTo>
                  <a:pt x="8334" y="3067"/>
                </a:lnTo>
                <a:lnTo>
                  <a:pt x="8310" y="3053"/>
                </a:lnTo>
                <a:lnTo>
                  <a:pt x="8286" y="3040"/>
                </a:lnTo>
                <a:lnTo>
                  <a:pt x="8271" y="3041"/>
                </a:lnTo>
                <a:lnTo>
                  <a:pt x="8254" y="3042"/>
                </a:lnTo>
                <a:lnTo>
                  <a:pt x="8278" y="3056"/>
                </a:lnTo>
                <a:lnTo>
                  <a:pt x="8301" y="3070"/>
                </a:lnTo>
                <a:lnTo>
                  <a:pt x="8324" y="3083"/>
                </a:lnTo>
                <a:lnTo>
                  <a:pt x="8347" y="3097"/>
                </a:lnTo>
                <a:lnTo>
                  <a:pt x="8371" y="3111"/>
                </a:lnTo>
                <a:lnTo>
                  <a:pt x="8394" y="3124"/>
                </a:lnTo>
                <a:lnTo>
                  <a:pt x="8417" y="3138"/>
                </a:lnTo>
                <a:lnTo>
                  <a:pt x="8441" y="3152"/>
                </a:lnTo>
                <a:lnTo>
                  <a:pt x="8415" y="3147"/>
                </a:lnTo>
                <a:lnTo>
                  <a:pt x="8393" y="3141"/>
                </a:lnTo>
                <a:lnTo>
                  <a:pt x="8370" y="3135"/>
                </a:lnTo>
                <a:lnTo>
                  <a:pt x="8351" y="3127"/>
                </a:lnTo>
                <a:lnTo>
                  <a:pt x="8331" y="3120"/>
                </a:lnTo>
                <a:lnTo>
                  <a:pt x="8314" y="3112"/>
                </a:lnTo>
                <a:lnTo>
                  <a:pt x="8298" y="3104"/>
                </a:lnTo>
                <a:lnTo>
                  <a:pt x="8282" y="3095"/>
                </a:lnTo>
                <a:lnTo>
                  <a:pt x="8252" y="3077"/>
                </a:lnTo>
                <a:lnTo>
                  <a:pt x="8224" y="3059"/>
                </a:lnTo>
                <a:lnTo>
                  <a:pt x="8194" y="3041"/>
                </a:lnTo>
                <a:lnTo>
                  <a:pt x="8163" y="3023"/>
                </a:lnTo>
                <a:lnTo>
                  <a:pt x="8152" y="3011"/>
                </a:lnTo>
                <a:lnTo>
                  <a:pt x="8139" y="2997"/>
                </a:lnTo>
                <a:lnTo>
                  <a:pt x="8123" y="2984"/>
                </a:lnTo>
                <a:lnTo>
                  <a:pt x="8105" y="2971"/>
                </a:lnTo>
                <a:lnTo>
                  <a:pt x="8085" y="2957"/>
                </a:lnTo>
                <a:lnTo>
                  <a:pt x="8064" y="2944"/>
                </a:lnTo>
                <a:lnTo>
                  <a:pt x="8041" y="2931"/>
                </a:lnTo>
                <a:lnTo>
                  <a:pt x="8019" y="2919"/>
                </a:lnTo>
                <a:lnTo>
                  <a:pt x="7970" y="2892"/>
                </a:lnTo>
                <a:lnTo>
                  <a:pt x="7923" y="2866"/>
                </a:lnTo>
                <a:lnTo>
                  <a:pt x="7899" y="2852"/>
                </a:lnTo>
                <a:lnTo>
                  <a:pt x="7878" y="2839"/>
                </a:lnTo>
                <a:lnTo>
                  <a:pt x="7858" y="2826"/>
                </a:lnTo>
                <a:lnTo>
                  <a:pt x="7838" y="2813"/>
                </a:lnTo>
                <a:lnTo>
                  <a:pt x="7823" y="2804"/>
                </a:lnTo>
                <a:lnTo>
                  <a:pt x="7808" y="2794"/>
                </a:lnTo>
                <a:lnTo>
                  <a:pt x="7794" y="2786"/>
                </a:lnTo>
                <a:lnTo>
                  <a:pt x="7778" y="2776"/>
                </a:lnTo>
                <a:lnTo>
                  <a:pt x="7780" y="2776"/>
                </a:lnTo>
                <a:lnTo>
                  <a:pt x="7779" y="2776"/>
                </a:lnTo>
                <a:lnTo>
                  <a:pt x="7778" y="2775"/>
                </a:lnTo>
                <a:lnTo>
                  <a:pt x="7751" y="2765"/>
                </a:lnTo>
                <a:lnTo>
                  <a:pt x="7725" y="2756"/>
                </a:lnTo>
                <a:lnTo>
                  <a:pt x="7702" y="2745"/>
                </a:lnTo>
                <a:lnTo>
                  <a:pt x="7679" y="2733"/>
                </a:lnTo>
                <a:lnTo>
                  <a:pt x="7636" y="2711"/>
                </a:lnTo>
                <a:lnTo>
                  <a:pt x="7595" y="2687"/>
                </a:lnTo>
                <a:lnTo>
                  <a:pt x="7556" y="2664"/>
                </a:lnTo>
                <a:lnTo>
                  <a:pt x="7515" y="2640"/>
                </a:lnTo>
                <a:lnTo>
                  <a:pt x="7492" y="2629"/>
                </a:lnTo>
                <a:lnTo>
                  <a:pt x="7470" y="2619"/>
                </a:lnTo>
                <a:lnTo>
                  <a:pt x="7445" y="2608"/>
                </a:lnTo>
                <a:lnTo>
                  <a:pt x="7419" y="2597"/>
                </a:lnTo>
                <a:lnTo>
                  <a:pt x="7418" y="2597"/>
                </a:lnTo>
                <a:lnTo>
                  <a:pt x="7417" y="2597"/>
                </a:lnTo>
                <a:lnTo>
                  <a:pt x="7418" y="2597"/>
                </a:lnTo>
                <a:lnTo>
                  <a:pt x="7419" y="2597"/>
                </a:lnTo>
                <a:lnTo>
                  <a:pt x="7398" y="2582"/>
                </a:lnTo>
                <a:lnTo>
                  <a:pt x="7377" y="2568"/>
                </a:lnTo>
                <a:lnTo>
                  <a:pt x="7357" y="2553"/>
                </a:lnTo>
                <a:lnTo>
                  <a:pt x="7334" y="2539"/>
                </a:lnTo>
                <a:lnTo>
                  <a:pt x="7312" y="2525"/>
                </a:lnTo>
                <a:lnTo>
                  <a:pt x="7287" y="2510"/>
                </a:lnTo>
                <a:lnTo>
                  <a:pt x="7260" y="2497"/>
                </a:lnTo>
                <a:lnTo>
                  <a:pt x="7231" y="2484"/>
                </a:lnTo>
                <a:lnTo>
                  <a:pt x="7225" y="2474"/>
                </a:lnTo>
                <a:lnTo>
                  <a:pt x="7217" y="2466"/>
                </a:lnTo>
                <a:lnTo>
                  <a:pt x="7208" y="2457"/>
                </a:lnTo>
                <a:lnTo>
                  <a:pt x="7197" y="2448"/>
                </a:lnTo>
                <a:lnTo>
                  <a:pt x="7172" y="2431"/>
                </a:lnTo>
                <a:lnTo>
                  <a:pt x="7144" y="2414"/>
                </a:lnTo>
                <a:lnTo>
                  <a:pt x="7113" y="2397"/>
                </a:lnTo>
                <a:lnTo>
                  <a:pt x="7082" y="2380"/>
                </a:lnTo>
                <a:lnTo>
                  <a:pt x="7051" y="2363"/>
                </a:lnTo>
                <a:lnTo>
                  <a:pt x="7021" y="2346"/>
                </a:lnTo>
                <a:lnTo>
                  <a:pt x="6998" y="2332"/>
                </a:lnTo>
                <a:lnTo>
                  <a:pt x="6977" y="2318"/>
                </a:lnTo>
                <a:lnTo>
                  <a:pt x="6954" y="2305"/>
                </a:lnTo>
                <a:lnTo>
                  <a:pt x="6931" y="2291"/>
                </a:lnTo>
                <a:lnTo>
                  <a:pt x="6910" y="2277"/>
                </a:lnTo>
                <a:lnTo>
                  <a:pt x="6887" y="2263"/>
                </a:lnTo>
                <a:lnTo>
                  <a:pt x="6865" y="2249"/>
                </a:lnTo>
                <a:lnTo>
                  <a:pt x="6842" y="2235"/>
                </a:lnTo>
                <a:lnTo>
                  <a:pt x="6839" y="2226"/>
                </a:lnTo>
                <a:lnTo>
                  <a:pt x="6836" y="2215"/>
                </a:lnTo>
                <a:lnTo>
                  <a:pt x="6813" y="2199"/>
                </a:lnTo>
                <a:lnTo>
                  <a:pt x="6790" y="2183"/>
                </a:lnTo>
                <a:lnTo>
                  <a:pt x="6767" y="2166"/>
                </a:lnTo>
                <a:lnTo>
                  <a:pt x="6747" y="2150"/>
                </a:lnTo>
                <a:lnTo>
                  <a:pt x="6738" y="2142"/>
                </a:lnTo>
                <a:lnTo>
                  <a:pt x="6731" y="2135"/>
                </a:lnTo>
                <a:lnTo>
                  <a:pt x="6724" y="2127"/>
                </a:lnTo>
                <a:lnTo>
                  <a:pt x="6720" y="2120"/>
                </a:lnTo>
                <a:lnTo>
                  <a:pt x="6718" y="2113"/>
                </a:lnTo>
                <a:lnTo>
                  <a:pt x="6718" y="2107"/>
                </a:lnTo>
                <a:lnTo>
                  <a:pt x="6719" y="2104"/>
                </a:lnTo>
                <a:lnTo>
                  <a:pt x="6720" y="2100"/>
                </a:lnTo>
                <a:lnTo>
                  <a:pt x="6722" y="2097"/>
                </a:lnTo>
                <a:lnTo>
                  <a:pt x="6725" y="2095"/>
                </a:lnTo>
                <a:lnTo>
                  <a:pt x="6761" y="2113"/>
                </a:lnTo>
                <a:lnTo>
                  <a:pt x="6795" y="2132"/>
                </a:lnTo>
                <a:lnTo>
                  <a:pt x="6829" y="2151"/>
                </a:lnTo>
                <a:lnTo>
                  <a:pt x="6862" y="2170"/>
                </a:lnTo>
                <a:lnTo>
                  <a:pt x="6926" y="2208"/>
                </a:lnTo>
                <a:lnTo>
                  <a:pt x="6988" y="2247"/>
                </a:lnTo>
                <a:lnTo>
                  <a:pt x="7053" y="2286"/>
                </a:lnTo>
                <a:lnTo>
                  <a:pt x="7119" y="2324"/>
                </a:lnTo>
                <a:lnTo>
                  <a:pt x="7155" y="2343"/>
                </a:lnTo>
                <a:lnTo>
                  <a:pt x="7190" y="2362"/>
                </a:lnTo>
                <a:lnTo>
                  <a:pt x="7229" y="2380"/>
                </a:lnTo>
                <a:lnTo>
                  <a:pt x="7268" y="2398"/>
                </a:lnTo>
                <a:lnTo>
                  <a:pt x="7334" y="2438"/>
                </a:lnTo>
                <a:lnTo>
                  <a:pt x="7401" y="2476"/>
                </a:lnTo>
                <a:lnTo>
                  <a:pt x="7466" y="2516"/>
                </a:lnTo>
                <a:lnTo>
                  <a:pt x="7533" y="2555"/>
                </a:lnTo>
                <a:lnTo>
                  <a:pt x="7600" y="2594"/>
                </a:lnTo>
                <a:lnTo>
                  <a:pt x="7665" y="2634"/>
                </a:lnTo>
                <a:lnTo>
                  <a:pt x="7732" y="2672"/>
                </a:lnTo>
                <a:lnTo>
                  <a:pt x="7798" y="2712"/>
                </a:lnTo>
                <a:lnTo>
                  <a:pt x="7864" y="2751"/>
                </a:lnTo>
                <a:lnTo>
                  <a:pt x="7931" y="2791"/>
                </a:lnTo>
                <a:lnTo>
                  <a:pt x="7997" y="2830"/>
                </a:lnTo>
                <a:lnTo>
                  <a:pt x="8064" y="2869"/>
                </a:lnTo>
                <a:lnTo>
                  <a:pt x="8130" y="2909"/>
                </a:lnTo>
                <a:lnTo>
                  <a:pt x="8197" y="2949"/>
                </a:lnTo>
                <a:lnTo>
                  <a:pt x="8264" y="2988"/>
                </a:lnTo>
                <a:lnTo>
                  <a:pt x="8331" y="3028"/>
                </a:lnTo>
                <a:lnTo>
                  <a:pt x="8359" y="3043"/>
                </a:lnTo>
                <a:lnTo>
                  <a:pt x="8392" y="3059"/>
                </a:lnTo>
                <a:lnTo>
                  <a:pt x="8426" y="3074"/>
                </a:lnTo>
                <a:lnTo>
                  <a:pt x="8458" y="3090"/>
                </a:lnTo>
                <a:lnTo>
                  <a:pt x="8474" y="3098"/>
                </a:lnTo>
                <a:lnTo>
                  <a:pt x="8490" y="3107"/>
                </a:lnTo>
                <a:lnTo>
                  <a:pt x="8507" y="3117"/>
                </a:lnTo>
                <a:lnTo>
                  <a:pt x="8523" y="3125"/>
                </a:lnTo>
                <a:lnTo>
                  <a:pt x="8590" y="3166"/>
                </a:lnTo>
                <a:lnTo>
                  <a:pt x="8659" y="3206"/>
                </a:lnTo>
                <a:lnTo>
                  <a:pt x="8728" y="3246"/>
                </a:lnTo>
                <a:lnTo>
                  <a:pt x="8797" y="3287"/>
                </a:lnTo>
                <a:lnTo>
                  <a:pt x="8864" y="3328"/>
                </a:lnTo>
                <a:lnTo>
                  <a:pt x="8933" y="3367"/>
                </a:lnTo>
                <a:lnTo>
                  <a:pt x="9002" y="3408"/>
                </a:lnTo>
                <a:lnTo>
                  <a:pt x="9071" y="3449"/>
                </a:lnTo>
                <a:lnTo>
                  <a:pt x="9147" y="3494"/>
                </a:lnTo>
                <a:lnTo>
                  <a:pt x="9223" y="3540"/>
                </a:lnTo>
                <a:lnTo>
                  <a:pt x="9299" y="3585"/>
                </a:lnTo>
                <a:lnTo>
                  <a:pt x="9375" y="3631"/>
                </a:lnTo>
                <a:lnTo>
                  <a:pt x="9448" y="3677"/>
                </a:lnTo>
                <a:lnTo>
                  <a:pt x="9519" y="3722"/>
                </a:lnTo>
                <a:lnTo>
                  <a:pt x="9552" y="3745"/>
                </a:lnTo>
                <a:lnTo>
                  <a:pt x="9585" y="3768"/>
                </a:lnTo>
                <a:lnTo>
                  <a:pt x="9617" y="3791"/>
                </a:lnTo>
                <a:lnTo>
                  <a:pt x="9647" y="3814"/>
                </a:lnTo>
                <a:lnTo>
                  <a:pt x="9652" y="3821"/>
                </a:lnTo>
                <a:lnTo>
                  <a:pt x="9657" y="3830"/>
                </a:lnTo>
                <a:lnTo>
                  <a:pt x="9666" y="3839"/>
                </a:lnTo>
                <a:lnTo>
                  <a:pt x="9674" y="3846"/>
                </a:lnTo>
                <a:lnTo>
                  <a:pt x="9698" y="3863"/>
                </a:lnTo>
                <a:lnTo>
                  <a:pt x="9725" y="3880"/>
                </a:lnTo>
                <a:lnTo>
                  <a:pt x="9754" y="3897"/>
                </a:lnTo>
                <a:lnTo>
                  <a:pt x="9783" y="3915"/>
                </a:lnTo>
                <a:lnTo>
                  <a:pt x="9811" y="3932"/>
                </a:lnTo>
                <a:lnTo>
                  <a:pt x="9836" y="3948"/>
                </a:lnTo>
                <a:lnTo>
                  <a:pt x="9811" y="3941"/>
                </a:lnTo>
                <a:lnTo>
                  <a:pt x="9786" y="3935"/>
                </a:lnTo>
                <a:lnTo>
                  <a:pt x="9761" y="3928"/>
                </a:lnTo>
                <a:lnTo>
                  <a:pt x="9737" y="3922"/>
                </a:lnTo>
                <a:lnTo>
                  <a:pt x="9740" y="3926"/>
                </a:lnTo>
                <a:lnTo>
                  <a:pt x="9743" y="3931"/>
                </a:lnTo>
                <a:lnTo>
                  <a:pt x="9748" y="3935"/>
                </a:lnTo>
                <a:lnTo>
                  <a:pt x="9754" y="3940"/>
                </a:lnTo>
                <a:lnTo>
                  <a:pt x="9767" y="3949"/>
                </a:lnTo>
                <a:lnTo>
                  <a:pt x="9782" y="3957"/>
                </a:lnTo>
                <a:lnTo>
                  <a:pt x="9799" y="3966"/>
                </a:lnTo>
                <a:lnTo>
                  <a:pt x="9816" y="3973"/>
                </a:lnTo>
                <a:lnTo>
                  <a:pt x="9833" y="3981"/>
                </a:lnTo>
                <a:lnTo>
                  <a:pt x="9849" y="3987"/>
                </a:lnTo>
                <a:lnTo>
                  <a:pt x="9865" y="3992"/>
                </a:lnTo>
                <a:lnTo>
                  <a:pt x="9872" y="3993"/>
                </a:lnTo>
                <a:lnTo>
                  <a:pt x="9873" y="3992"/>
                </a:lnTo>
                <a:lnTo>
                  <a:pt x="9874" y="3991"/>
                </a:lnTo>
                <a:lnTo>
                  <a:pt x="9874" y="3988"/>
                </a:lnTo>
                <a:lnTo>
                  <a:pt x="9874" y="3986"/>
                </a:lnTo>
                <a:lnTo>
                  <a:pt x="9872" y="3981"/>
                </a:lnTo>
                <a:lnTo>
                  <a:pt x="9870" y="3977"/>
                </a:lnTo>
                <a:lnTo>
                  <a:pt x="9870" y="3975"/>
                </a:lnTo>
                <a:lnTo>
                  <a:pt x="9871" y="3972"/>
                </a:lnTo>
                <a:lnTo>
                  <a:pt x="9872" y="3971"/>
                </a:lnTo>
                <a:lnTo>
                  <a:pt x="9875" y="3970"/>
                </a:lnTo>
                <a:lnTo>
                  <a:pt x="9901" y="3979"/>
                </a:lnTo>
                <a:lnTo>
                  <a:pt x="9932" y="3990"/>
                </a:lnTo>
                <a:lnTo>
                  <a:pt x="9972" y="4003"/>
                </a:lnTo>
                <a:lnTo>
                  <a:pt x="10026" y="4021"/>
                </a:lnTo>
                <a:lnTo>
                  <a:pt x="9998" y="4006"/>
                </a:lnTo>
                <a:lnTo>
                  <a:pt x="9973" y="3992"/>
                </a:lnTo>
                <a:lnTo>
                  <a:pt x="9950" y="3977"/>
                </a:lnTo>
                <a:lnTo>
                  <a:pt x="9930" y="3963"/>
                </a:lnTo>
                <a:lnTo>
                  <a:pt x="9892" y="3936"/>
                </a:lnTo>
                <a:lnTo>
                  <a:pt x="9858" y="3910"/>
                </a:lnTo>
                <a:lnTo>
                  <a:pt x="9825" y="3885"/>
                </a:lnTo>
                <a:lnTo>
                  <a:pt x="9788" y="3860"/>
                </a:lnTo>
                <a:lnTo>
                  <a:pt x="9769" y="3847"/>
                </a:lnTo>
                <a:lnTo>
                  <a:pt x="9747" y="3835"/>
                </a:lnTo>
                <a:lnTo>
                  <a:pt x="9724" y="3822"/>
                </a:lnTo>
                <a:lnTo>
                  <a:pt x="9698" y="3811"/>
                </a:lnTo>
                <a:lnTo>
                  <a:pt x="9658" y="3782"/>
                </a:lnTo>
                <a:lnTo>
                  <a:pt x="9617" y="3752"/>
                </a:lnTo>
                <a:lnTo>
                  <a:pt x="9577" y="3723"/>
                </a:lnTo>
                <a:lnTo>
                  <a:pt x="9537" y="3694"/>
                </a:lnTo>
                <a:lnTo>
                  <a:pt x="9511" y="3673"/>
                </a:lnTo>
                <a:lnTo>
                  <a:pt x="9483" y="3652"/>
                </a:lnTo>
                <a:lnTo>
                  <a:pt x="9455" y="3632"/>
                </a:lnTo>
                <a:lnTo>
                  <a:pt x="9425" y="3611"/>
                </a:lnTo>
                <a:lnTo>
                  <a:pt x="9365" y="3570"/>
                </a:lnTo>
                <a:lnTo>
                  <a:pt x="9305" y="3528"/>
                </a:lnTo>
                <a:lnTo>
                  <a:pt x="9245" y="3486"/>
                </a:lnTo>
                <a:lnTo>
                  <a:pt x="9188" y="3445"/>
                </a:lnTo>
                <a:lnTo>
                  <a:pt x="9161" y="3425"/>
                </a:lnTo>
                <a:lnTo>
                  <a:pt x="9136" y="3404"/>
                </a:lnTo>
                <a:lnTo>
                  <a:pt x="9112" y="3383"/>
                </a:lnTo>
                <a:lnTo>
                  <a:pt x="9090" y="3363"/>
                </a:lnTo>
                <a:lnTo>
                  <a:pt x="9095" y="3363"/>
                </a:lnTo>
                <a:lnTo>
                  <a:pt x="9100" y="3362"/>
                </a:lnTo>
                <a:lnTo>
                  <a:pt x="9102" y="3361"/>
                </a:lnTo>
                <a:lnTo>
                  <a:pt x="9103" y="3360"/>
                </a:lnTo>
                <a:lnTo>
                  <a:pt x="9103" y="3358"/>
                </a:lnTo>
                <a:lnTo>
                  <a:pt x="9102" y="3357"/>
                </a:lnTo>
                <a:lnTo>
                  <a:pt x="9101" y="3354"/>
                </a:lnTo>
                <a:lnTo>
                  <a:pt x="9098" y="3352"/>
                </a:lnTo>
                <a:lnTo>
                  <a:pt x="9088" y="3343"/>
                </a:lnTo>
                <a:lnTo>
                  <a:pt x="9077" y="3332"/>
                </a:lnTo>
                <a:lnTo>
                  <a:pt x="9069" y="3322"/>
                </a:lnTo>
                <a:lnTo>
                  <a:pt x="9063" y="3311"/>
                </a:lnTo>
                <a:lnTo>
                  <a:pt x="9060" y="3305"/>
                </a:lnTo>
                <a:lnTo>
                  <a:pt x="9058" y="3300"/>
                </a:lnTo>
                <a:lnTo>
                  <a:pt x="9057" y="3294"/>
                </a:lnTo>
                <a:lnTo>
                  <a:pt x="9056" y="3290"/>
                </a:lnTo>
                <a:lnTo>
                  <a:pt x="9056" y="3286"/>
                </a:lnTo>
                <a:lnTo>
                  <a:pt x="9057" y="3282"/>
                </a:lnTo>
                <a:lnTo>
                  <a:pt x="9059" y="3277"/>
                </a:lnTo>
                <a:lnTo>
                  <a:pt x="9063" y="3274"/>
                </a:lnTo>
                <a:lnTo>
                  <a:pt x="9067" y="3272"/>
                </a:lnTo>
                <a:lnTo>
                  <a:pt x="9074" y="3270"/>
                </a:lnTo>
                <a:lnTo>
                  <a:pt x="9082" y="3270"/>
                </a:lnTo>
                <a:lnTo>
                  <a:pt x="9092" y="3270"/>
                </a:lnTo>
                <a:lnTo>
                  <a:pt x="9104" y="3270"/>
                </a:lnTo>
                <a:lnTo>
                  <a:pt x="9116" y="3272"/>
                </a:lnTo>
                <a:lnTo>
                  <a:pt x="9126" y="3274"/>
                </a:lnTo>
                <a:lnTo>
                  <a:pt x="9136" y="3277"/>
                </a:lnTo>
                <a:lnTo>
                  <a:pt x="9157" y="3286"/>
                </a:lnTo>
                <a:lnTo>
                  <a:pt x="9175" y="3296"/>
                </a:lnTo>
                <a:lnTo>
                  <a:pt x="9210" y="3317"/>
                </a:lnTo>
                <a:lnTo>
                  <a:pt x="9245" y="3341"/>
                </a:lnTo>
                <a:lnTo>
                  <a:pt x="9263" y="3350"/>
                </a:lnTo>
                <a:lnTo>
                  <a:pt x="9281" y="3361"/>
                </a:lnTo>
                <a:lnTo>
                  <a:pt x="9300" y="3370"/>
                </a:lnTo>
                <a:lnTo>
                  <a:pt x="9321" y="3379"/>
                </a:lnTo>
                <a:lnTo>
                  <a:pt x="9363" y="3397"/>
                </a:lnTo>
                <a:lnTo>
                  <a:pt x="9407" y="3415"/>
                </a:lnTo>
                <a:lnTo>
                  <a:pt x="9451" y="3432"/>
                </a:lnTo>
                <a:lnTo>
                  <a:pt x="9496" y="3449"/>
                </a:lnTo>
                <a:lnTo>
                  <a:pt x="9541" y="3466"/>
                </a:lnTo>
                <a:lnTo>
                  <a:pt x="9584" y="3483"/>
                </a:lnTo>
                <a:lnTo>
                  <a:pt x="9610" y="3494"/>
                </a:lnTo>
                <a:lnTo>
                  <a:pt x="9635" y="3502"/>
                </a:lnTo>
                <a:lnTo>
                  <a:pt x="9657" y="3509"/>
                </a:lnTo>
                <a:lnTo>
                  <a:pt x="9679" y="3515"/>
                </a:lnTo>
                <a:lnTo>
                  <a:pt x="9698" y="3519"/>
                </a:lnTo>
                <a:lnTo>
                  <a:pt x="9716" y="3523"/>
                </a:lnTo>
                <a:lnTo>
                  <a:pt x="9733" y="3525"/>
                </a:lnTo>
                <a:lnTo>
                  <a:pt x="9751" y="3526"/>
                </a:lnTo>
                <a:lnTo>
                  <a:pt x="9766" y="3526"/>
                </a:lnTo>
                <a:lnTo>
                  <a:pt x="9780" y="3526"/>
                </a:lnTo>
                <a:lnTo>
                  <a:pt x="9794" y="3525"/>
                </a:lnTo>
                <a:lnTo>
                  <a:pt x="9807" y="3523"/>
                </a:lnTo>
                <a:lnTo>
                  <a:pt x="9831" y="3517"/>
                </a:lnTo>
                <a:lnTo>
                  <a:pt x="9855" y="3512"/>
                </a:lnTo>
                <a:lnTo>
                  <a:pt x="9862" y="3511"/>
                </a:lnTo>
                <a:lnTo>
                  <a:pt x="9872" y="3510"/>
                </a:lnTo>
                <a:lnTo>
                  <a:pt x="9884" y="3511"/>
                </a:lnTo>
                <a:lnTo>
                  <a:pt x="9896" y="3513"/>
                </a:lnTo>
                <a:lnTo>
                  <a:pt x="9909" y="3516"/>
                </a:lnTo>
                <a:lnTo>
                  <a:pt x="9923" y="3520"/>
                </a:lnTo>
                <a:lnTo>
                  <a:pt x="9937" y="3525"/>
                </a:lnTo>
                <a:lnTo>
                  <a:pt x="9949" y="3531"/>
                </a:lnTo>
                <a:lnTo>
                  <a:pt x="9966" y="3541"/>
                </a:lnTo>
                <a:lnTo>
                  <a:pt x="9975" y="3548"/>
                </a:lnTo>
                <a:lnTo>
                  <a:pt x="9978" y="3551"/>
                </a:lnTo>
                <a:lnTo>
                  <a:pt x="9979" y="3555"/>
                </a:lnTo>
                <a:lnTo>
                  <a:pt x="9981" y="3558"/>
                </a:lnTo>
                <a:lnTo>
                  <a:pt x="9979" y="3560"/>
                </a:lnTo>
                <a:lnTo>
                  <a:pt x="9978" y="3562"/>
                </a:lnTo>
                <a:lnTo>
                  <a:pt x="9975" y="3563"/>
                </a:lnTo>
                <a:lnTo>
                  <a:pt x="9972" y="3564"/>
                </a:lnTo>
                <a:lnTo>
                  <a:pt x="9968" y="3565"/>
                </a:lnTo>
                <a:lnTo>
                  <a:pt x="9956" y="3565"/>
                </a:lnTo>
                <a:lnTo>
                  <a:pt x="9941" y="3564"/>
                </a:lnTo>
                <a:lnTo>
                  <a:pt x="9923" y="3562"/>
                </a:lnTo>
                <a:lnTo>
                  <a:pt x="9908" y="3562"/>
                </a:lnTo>
                <a:lnTo>
                  <a:pt x="9895" y="3562"/>
                </a:lnTo>
                <a:lnTo>
                  <a:pt x="9885" y="3564"/>
                </a:lnTo>
                <a:lnTo>
                  <a:pt x="9875" y="3566"/>
                </a:lnTo>
                <a:lnTo>
                  <a:pt x="9868" y="3570"/>
                </a:lnTo>
                <a:lnTo>
                  <a:pt x="9861" y="3573"/>
                </a:lnTo>
                <a:lnTo>
                  <a:pt x="9856" y="3576"/>
                </a:lnTo>
                <a:lnTo>
                  <a:pt x="9844" y="3585"/>
                </a:lnTo>
                <a:lnTo>
                  <a:pt x="9830" y="3592"/>
                </a:lnTo>
                <a:lnTo>
                  <a:pt x="9822" y="3594"/>
                </a:lnTo>
                <a:lnTo>
                  <a:pt x="9811" y="3598"/>
                </a:lnTo>
                <a:lnTo>
                  <a:pt x="9799" y="3599"/>
                </a:lnTo>
                <a:lnTo>
                  <a:pt x="9784" y="3600"/>
                </a:lnTo>
                <a:lnTo>
                  <a:pt x="9836" y="3618"/>
                </a:lnTo>
                <a:lnTo>
                  <a:pt x="9887" y="3635"/>
                </a:lnTo>
                <a:lnTo>
                  <a:pt x="9939" y="3651"/>
                </a:lnTo>
                <a:lnTo>
                  <a:pt x="9989" y="3669"/>
                </a:lnTo>
                <a:lnTo>
                  <a:pt x="10014" y="3678"/>
                </a:lnTo>
                <a:lnTo>
                  <a:pt x="10040" y="3689"/>
                </a:lnTo>
                <a:lnTo>
                  <a:pt x="10064" y="3698"/>
                </a:lnTo>
                <a:lnTo>
                  <a:pt x="10090" y="3710"/>
                </a:lnTo>
                <a:lnTo>
                  <a:pt x="10115" y="3722"/>
                </a:lnTo>
                <a:lnTo>
                  <a:pt x="10141" y="3736"/>
                </a:lnTo>
                <a:lnTo>
                  <a:pt x="10166" y="3750"/>
                </a:lnTo>
                <a:lnTo>
                  <a:pt x="10192" y="3766"/>
                </a:lnTo>
                <a:lnTo>
                  <a:pt x="10168" y="3727"/>
                </a:lnTo>
                <a:lnTo>
                  <a:pt x="10147" y="3696"/>
                </a:lnTo>
                <a:lnTo>
                  <a:pt x="10129" y="3669"/>
                </a:lnTo>
                <a:lnTo>
                  <a:pt x="10114" y="3645"/>
                </a:lnTo>
                <a:lnTo>
                  <a:pt x="10149" y="3653"/>
                </a:lnTo>
                <a:lnTo>
                  <a:pt x="10189" y="3665"/>
                </a:lnTo>
                <a:lnTo>
                  <a:pt x="10228" y="3676"/>
                </a:lnTo>
                <a:lnTo>
                  <a:pt x="10265" y="3685"/>
                </a:lnTo>
                <a:lnTo>
                  <a:pt x="10281" y="3690"/>
                </a:lnTo>
                <a:lnTo>
                  <a:pt x="10295" y="3691"/>
                </a:lnTo>
                <a:lnTo>
                  <a:pt x="10302" y="3692"/>
                </a:lnTo>
                <a:lnTo>
                  <a:pt x="10308" y="3691"/>
                </a:lnTo>
                <a:lnTo>
                  <a:pt x="10313" y="3691"/>
                </a:lnTo>
                <a:lnTo>
                  <a:pt x="10318" y="3690"/>
                </a:lnTo>
                <a:lnTo>
                  <a:pt x="10321" y="3688"/>
                </a:lnTo>
                <a:lnTo>
                  <a:pt x="10324" y="3685"/>
                </a:lnTo>
                <a:lnTo>
                  <a:pt x="10327" y="3682"/>
                </a:lnTo>
                <a:lnTo>
                  <a:pt x="10328" y="3678"/>
                </a:lnTo>
                <a:lnTo>
                  <a:pt x="10328" y="3674"/>
                </a:lnTo>
                <a:lnTo>
                  <a:pt x="10327" y="3668"/>
                </a:lnTo>
                <a:lnTo>
                  <a:pt x="10324" y="3663"/>
                </a:lnTo>
                <a:lnTo>
                  <a:pt x="10322" y="3655"/>
                </a:lnTo>
                <a:lnTo>
                  <a:pt x="10315" y="3640"/>
                </a:lnTo>
                <a:lnTo>
                  <a:pt x="10308" y="3628"/>
                </a:lnTo>
                <a:lnTo>
                  <a:pt x="10304" y="3616"/>
                </a:lnTo>
                <a:lnTo>
                  <a:pt x="10301" y="3606"/>
                </a:lnTo>
                <a:lnTo>
                  <a:pt x="10299" y="3598"/>
                </a:lnTo>
                <a:lnTo>
                  <a:pt x="10299" y="3590"/>
                </a:lnTo>
                <a:lnTo>
                  <a:pt x="10301" y="3584"/>
                </a:lnTo>
                <a:lnTo>
                  <a:pt x="10304" y="3579"/>
                </a:lnTo>
                <a:lnTo>
                  <a:pt x="10309" y="3575"/>
                </a:lnTo>
                <a:lnTo>
                  <a:pt x="10317" y="3571"/>
                </a:lnTo>
                <a:lnTo>
                  <a:pt x="10327" y="3568"/>
                </a:lnTo>
                <a:lnTo>
                  <a:pt x="10338" y="3565"/>
                </a:lnTo>
                <a:lnTo>
                  <a:pt x="10369" y="3560"/>
                </a:lnTo>
                <a:lnTo>
                  <a:pt x="10410" y="3555"/>
                </a:lnTo>
                <a:lnTo>
                  <a:pt x="10368" y="3535"/>
                </a:lnTo>
                <a:lnTo>
                  <a:pt x="10328" y="3516"/>
                </a:lnTo>
                <a:lnTo>
                  <a:pt x="10286" y="3498"/>
                </a:lnTo>
                <a:lnTo>
                  <a:pt x="10244" y="3481"/>
                </a:lnTo>
                <a:lnTo>
                  <a:pt x="10222" y="3472"/>
                </a:lnTo>
                <a:lnTo>
                  <a:pt x="10201" y="3465"/>
                </a:lnTo>
                <a:lnTo>
                  <a:pt x="10178" y="3458"/>
                </a:lnTo>
                <a:lnTo>
                  <a:pt x="10156" y="3452"/>
                </a:lnTo>
                <a:lnTo>
                  <a:pt x="10133" y="3447"/>
                </a:lnTo>
                <a:lnTo>
                  <a:pt x="10109" y="3441"/>
                </a:lnTo>
                <a:lnTo>
                  <a:pt x="10086" y="3438"/>
                </a:lnTo>
                <a:lnTo>
                  <a:pt x="10061" y="3435"/>
                </a:lnTo>
                <a:lnTo>
                  <a:pt x="10045" y="3424"/>
                </a:lnTo>
                <a:lnTo>
                  <a:pt x="10029" y="3415"/>
                </a:lnTo>
                <a:lnTo>
                  <a:pt x="10031" y="3413"/>
                </a:lnTo>
                <a:lnTo>
                  <a:pt x="10032" y="3411"/>
                </a:lnTo>
                <a:lnTo>
                  <a:pt x="10033" y="3409"/>
                </a:lnTo>
                <a:lnTo>
                  <a:pt x="10033" y="3406"/>
                </a:lnTo>
                <a:lnTo>
                  <a:pt x="10033" y="3400"/>
                </a:lnTo>
                <a:lnTo>
                  <a:pt x="10033" y="3395"/>
                </a:lnTo>
                <a:lnTo>
                  <a:pt x="10034" y="3393"/>
                </a:lnTo>
                <a:lnTo>
                  <a:pt x="10035" y="3391"/>
                </a:lnTo>
                <a:lnTo>
                  <a:pt x="10038" y="3389"/>
                </a:lnTo>
                <a:lnTo>
                  <a:pt x="10041" y="3387"/>
                </a:lnTo>
                <a:lnTo>
                  <a:pt x="10045" y="3384"/>
                </a:lnTo>
                <a:lnTo>
                  <a:pt x="10051" y="3383"/>
                </a:lnTo>
                <a:lnTo>
                  <a:pt x="10058" y="3383"/>
                </a:lnTo>
                <a:lnTo>
                  <a:pt x="10067" y="3382"/>
                </a:lnTo>
                <a:lnTo>
                  <a:pt x="10075" y="3382"/>
                </a:lnTo>
                <a:lnTo>
                  <a:pt x="10082" y="3382"/>
                </a:lnTo>
                <a:lnTo>
                  <a:pt x="10086" y="3381"/>
                </a:lnTo>
                <a:lnTo>
                  <a:pt x="10088" y="3380"/>
                </a:lnTo>
                <a:lnTo>
                  <a:pt x="10088" y="3378"/>
                </a:lnTo>
                <a:lnTo>
                  <a:pt x="10087" y="3376"/>
                </a:lnTo>
                <a:lnTo>
                  <a:pt x="10085" y="3374"/>
                </a:lnTo>
                <a:lnTo>
                  <a:pt x="10080" y="3370"/>
                </a:lnTo>
                <a:lnTo>
                  <a:pt x="10070" y="3365"/>
                </a:lnTo>
                <a:lnTo>
                  <a:pt x="10055" y="3360"/>
                </a:lnTo>
                <a:lnTo>
                  <a:pt x="10036" y="3353"/>
                </a:lnTo>
                <a:lnTo>
                  <a:pt x="10018" y="3348"/>
                </a:lnTo>
                <a:lnTo>
                  <a:pt x="10003" y="3341"/>
                </a:lnTo>
                <a:lnTo>
                  <a:pt x="9990" y="3332"/>
                </a:lnTo>
                <a:lnTo>
                  <a:pt x="9996" y="3328"/>
                </a:lnTo>
                <a:lnTo>
                  <a:pt x="10000" y="3322"/>
                </a:lnTo>
                <a:lnTo>
                  <a:pt x="10000" y="3320"/>
                </a:lnTo>
                <a:lnTo>
                  <a:pt x="10000" y="3317"/>
                </a:lnTo>
                <a:lnTo>
                  <a:pt x="9999" y="3314"/>
                </a:lnTo>
                <a:lnTo>
                  <a:pt x="9997" y="3311"/>
                </a:lnTo>
                <a:lnTo>
                  <a:pt x="9990" y="3304"/>
                </a:lnTo>
                <a:lnTo>
                  <a:pt x="9979" y="3297"/>
                </a:lnTo>
                <a:lnTo>
                  <a:pt x="9964" y="3289"/>
                </a:lnTo>
                <a:lnTo>
                  <a:pt x="9945" y="3279"/>
                </a:lnTo>
                <a:lnTo>
                  <a:pt x="9923" y="3269"/>
                </a:lnTo>
                <a:lnTo>
                  <a:pt x="9905" y="3259"/>
                </a:lnTo>
                <a:lnTo>
                  <a:pt x="9899" y="3255"/>
                </a:lnTo>
                <a:lnTo>
                  <a:pt x="9895" y="3251"/>
                </a:lnTo>
                <a:lnTo>
                  <a:pt x="9890" y="3247"/>
                </a:lnTo>
                <a:lnTo>
                  <a:pt x="9888" y="3244"/>
                </a:lnTo>
                <a:lnTo>
                  <a:pt x="9887" y="3241"/>
                </a:lnTo>
                <a:lnTo>
                  <a:pt x="9887" y="3238"/>
                </a:lnTo>
                <a:lnTo>
                  <a:pt x="9889" y="3234"/>
                </a:lnTo>
                <a:lnTo>
                  <a:pt x="9891" y="3232"/>
                </a:lnTo>
                <a:lnTo>
                  <a:pt x="9896" y="3230"/>
                </a:lnTo>
                <a:lnTo>
                  <a:pt x="9901" y="3229"/>
                </a:lnTo>
                <a:lnTo>
                  <a:pt x="9908" y="3227"/>
                </a:lnTo>
                <a:lnTo>
                  <a:pt x="9916" y="3226"/>
                </a:lnTo>
                <a:lnTo>
                  <a:pt x="9923" y="3224"/>
                </a:lnTo>
                <a:lnTo>
                  <a:pt x="9926" y="3222"/>
                </a:lnTo>
                <a:lnTo>
                  <a:pt x="9927" y="3218"/>
                </a:lnTo>
                <a:lnTo>
                  <a:pt x="9926" y="3215"/>
                </a:lnTo>
                <a:lnTo>
                  <a:pt x="9917" y="3208"/>
                </a:lnTo>
                <a:lnTo>
                  <a:pt x="9905" y="3199"/>
                </a:lnTo>
                <a:lnTo>
                  <a:pt x="9892" y="3191"/>
                </a:lnTo>
                <a:lnTo>
                  <a:pt x="9883" y="3182"/>
                </a:lnTo>
                <a:lnTo>
                  <a:pt x="9878" y="3178"/>
                </a:lnTo>
                <a:lnTo>
                  <a:pt x="9877" y="3175"/>
                </a:lnTo>
                <a:lnTo>
                  <a:pt x="9877" y="3173"/>
                </a:lnTo>
                <a:lnTo>
                  <a:pt x="9877" y="3171"/>
                </a:lnTo>
                <a:lnTo>
                  <a:pt x="9880" y="3170"/>
                </a:lnTo>
                <a:lnTo>
                  <a:pt x="9881" y="3169"/>
                </a:lnTo>
                <a:lnTo>
                  <a:pt x="9910" y="3187"/>
                </a:lnTo>
                <a:lnTo>
                  <a:pt x="9940" y="3206"/>
                </a:lnTo>
                <a:lnTo>
                  <a:pt x="9969" y="3224"/>
                </a:lnTo>
                <a:lnTo>
                  <a:pt x="9999" y="3242"/>
                </a:lnTo>
                <a:lnTo>
                  <a:pt x="10012" y="3255"/>
                </a:lnTo>
                <a:lnTo>
                  <a:pt x="10027" y="3267"/>
                </a:lnTo>
                <a:lnTo>
                  <a:pt x="10042" y="3279"/>
                </a:lnTo>
                <a:lnTo>
                  <a:pt x="10059" y="3291"/>
                </a:lnTo>
                <a:lnTo>
                  <a:pt x="10097" y="3316"/>
                </a:lnTo>
                <a:lnTo>
                  <a:pt x="10136" y="3341"/>
                </a:lnTo>
                <a:lnTo>
                  <a:pt x="10178" y="3364"/>
                </a:lnTo>
                <a:lnTo>
                  <a:pt x="10220" y="3389"/>
                </a:lnTo>
                <a:lnTo>
                  <a:pt x="10260" y="3413"/>
                </a:lnTo>
                <a:lnTo>
                  <a:pt x="10299" y="3437"/>
                </a:lnTo>
                <a:lnTo>
                  <a:pt x="10303" y="3444"/>
                </a:lnTo>
                <a:lnTo>
                  <a:pt x="10308" y="3451"/>
                </a:lnTo>
                <a:lnTo>
                  <a:pt x="10314" y="3457"/>
                </a:lnTo>
                <a:lnTo>
                  <a:pt x="10321" y="3464"/>
                </a:lnTo>
                <a:lnTo>
                  <a:pt x="10338" y="3477"/>
                </a:lnTo>
                <a:lnTo>
                  <a:pt x="10358" y="3489"/>
                </a:lnTo>
                <a:lnTo>
                  <a:pt x="10403" y="3516"/>
                </a:lnTo>
                <a:lnTo>
                  <a:pt x="10451" y="3542"/>
                </a:lnTo>
                <a:lnTo>
                  <a:pt x="10476" y="3556"/>
                </a:lnTo>
                <a:lnTo>
                  <a:pt x="10499" y="3570"/>
                </a:lnTo>
                <a:lnTo>
                  <a:pt x="10523" y="3585"/>
                </a:lnTo>
                <a:lnTo>
                  <a:pt x="10547" y="3599"/>
                </a:lnTo>
                <a:lnTo>
                  <a:pt x="10569" y="3611"/>
                </a:lnTo>
                <a:lnTo>
                  <a:pt x="10594" y="3625"/>
                </a:lnTo>
                <a:lnTo>
                  <a:pt x="10605" y="3632"/>
                </a:lnTo>
                <a:lnTo>
                  <a:pt x="10612" y="3638"/>
                </a:lnTo>
                <a:lnTo>
                  <a:pt x="10614" y="3641"/>
                </a:lnTo>
                <a:lnTo>
                  <a:pt x="10616" y="3645"/>
                </a:lnTo>
                <a:lnTo>
                  <a:pt x="10616" y="3648"/>
                </a:lnTo>
                <a:lnTo>
                  <a:pt x="10614" y="3651"/>
                </a:lnTo>
                <a:lnTo>
                  <a:pt x="10613" y="3652"/>
                </a:lnTo>
                <a:lnTo>
                  <a:pt x="10614" y="3654"/>
                </a:lnTo>
                <a:lnTo>
                  <a:pt x="10617" y="3656"/>
                </a:lnTo>
                <a:lnTo>
                  <a:pt x="10619" y="3659"/>
                </a:lnTo>
                <a:lnTo>
                  <a:pt x="10625" y="3665"/>
                </a:lnTo>
                <a:lnTo>
                  <a:pt x="10634" y="3670"/>
                </a:lnTo>
                <a:lnTo>
                  <a:pt x="10643" y="3676"/>
                </a:lnTo>
                <a:lnTo>
                  <a:pt x="10653" y="3680"/>
                </a:lnTo>
                <a:lnTo>
                  <a:pt x="10658" y="3681"/>
                </a:lnTo>
                <a:lnTo>
                  <a:pt x="10663" y="3682"/>
                </a:lnTo>
                <a:lnTo>
                  <a:pt x="10667" y="3682"/>
                </a:lnTo>
                <a:lnTo>
                  <a:pt x="10670" y="3681"/>
                </a:lnTo>
                <a:lnTo>
                  <a:pt x="10677" y="3679"/>
                </a:lnTo>
                <a:lnTo>
                  <a:pt x="10684" y="3678"/>
                </a:lnTo>
                <a:lnTo>
                  <a:pt x="10692" y="3678"/>
                </a:lnTo>
                <a:lnTo>
                  <a:pt x="10698" y="3679"/>
                </a:lnTo>
                <a:lnTo>
                  <a:pt x="10713" y="3683"/>
                </a:lnTo>
                <a:lnTo>
                  <a:pt x="10727" y="3689"/>
                </a:lnTo>
                <a:lnTo>
                  <a:pt x="10740" y="3695"/>
                </a:lnTo>
                <a:lnTo>
                  <a:pt x="10751" y="3700"/>
                </a:lnTo>
                <a:lnTo>
                  <a:pt x="10756" y="3703"/>
                </a:lnTo>
                <a:lnTo>
                  <a:pt x="10762" y="3704"/>
                </a:lnTo>
                <a:lnTo>
                  <a:pt x="10765" y="3705"/>
                </a:lnTo>
                <a:lnTo>
                  <a:pt x="10769" y="3704"/>
                </a:lnTo>
                <a:lnTo>
                  <a:pt x="10772" y="3703"/>
                </a:lnTo>
                <a:lnTo>
                  <a:pt x="10775" y="3700"/>
                </a:lnTo>
                <a:lnTo>
                  <a:pt x="10775" y="3698"/>
                </a:lnTo>
                <a:lnTo>
                  <a:pt x="10775" y="3696"/>
                </a:lnTo>
                <a:lnTo>
                  <a:pt x="10769" y="3692"/>
                </a:lnTo>
                <a:lnTo>
                  <a:pt x="10761" y="3685"/>
                </a:lnTo>
                <a:lnTo>
                  <a:pt x="10739" y="3674"/>
                </a:lnTo>
                <a:lnTo>
                  <a:pt x="10718" y="3663"/>
                </a:lnTo>
                <a:lnTo>
                  <a:pt x="10690" y="3646"/>
                </a:lnTo>
                <a:lnTo>
                  <a:pt x="10660" y="3630"/>
                </a:lnTo>
                <a:lnTo>
                  <a:pt x="10628" y="3613"/>
                </a:lnTo>
                <a:lnTo>
                  <a:pt x="10598" y="3595"/>
                </a:lnTo>
                <a:lnTo>
                  <a:pt x="10535" y="3551"/>
                </a:lnTo>
                <a:lnTo>
                  <a:pt x="10473" y="3507"/>
                </a:lnTo>
                <a:lnTo>
                  <a:pt x="10409" y="3463"/>
                </a:lnTo>
                <a:lnTo>
                  <a:pt x="10344" y="3418"/>
                </a:lnTo>
                <a:lnTo>
                  <a:pt x="10309" y="3395"/>
                </a:lnTo>
                <a:lnTo>
                  <a:pt x="10275" y="3374"/>
                </a:lnTo>
                <a:lnTo>
                  <a:pt x="10238" y="3351"/>
                </a:lnTo>
                <a:lnTo>
                  <a:pt x="10202" y="3329"/>
                </a:lnTo>
                <a:lnTo>
                  <a:pt x="10163" y="3306"/>
                </a:lnTo>
                <a:lnTo>
                  <a:pt x="10122" y="3285"/>
                </a:lnTo>
                <a:lnTo>
                  <a:pt x="10080" y="3262"/>
                </a:lnTo>
                <a:lnTo>
                  <a:pt x="10038" y="3241"/>
                </a:lnTo>
                <a:lnTo>
                  <a:pt x="10010" y="3217"/>
                </a:lnTo>
                <a:lnTo>
                  <a:pt x="9979" y="3194"/>
                </a:lnTo>
                <a:lnTo>
                  <a:pt x="9948" y="3170"/>
                </a:lnTo>
                <a:lnTo>
                  <a:pt x="9916" y="3147"/>
                </a:lnTo>
                <a:lnTo>
                  <a:pt x="9848" y="3100"/>
                </a:lnTo>
                <a:lnTo>
                  <a:pt x="9776" y="3052"/>
                </a:lnTo>
                <a:lnTo>
                  <a:pt x="9701" y="3005"/>
                </a:lnTo>
                <a:lnTo>
                  <a:pt x="9624" y="2958"/>
                </a:lnTo>
                <a:lnTo>
                  <a:pt x="9545" y="2911"/>
                </a:lnTo>
                <a:lnTo>
                  <a:pt x="9467" y="2864"/>
                </a:lnTo>
                <a:lnTo>
                  <a:pt x="9434" y="2845"/>
                </a:lnTo>
                <a:lnTo>
                  <a:pt x="9401" y="2825"/>
                </a:lnTo>
                <a:lnTo>
                  <a:pt x="9369" y="2806"/>
                </a:lnTo>
                <a:lnTo>
                  <a:pt x="9336" y="2786"/>
                </a:lnTo>
                <a:lnTo>
                  <a:pt x="9304" y="2766"/>
                </a:lnTo>
                <a:lnTo>
                  <a:pt x="9271" y="2747"/>
                </a:lnTo>
                <a:lnTo>
                  <a:pt x="9239" y="2728"/>
                </a:lnTo>
                <a:lnTo>
                  <a:pt x="9206" y="2709"/>
                </a:lnTo>
                <a:lnTo>
                  <a:pt x="9196" y="2697"/>
                </a:lnTo>
                <a:lnTo>
                  <a:pt x="9186" y="2686"/>
                </a:lnTo>
                <a:lnTo>
                  <a:pt x="9173" y="2674"/>
                </a:lnTo>
                <a:lnTo>
                  <a:pt x="9159" y="2664"/>
                </a:lnTo>
                <a:lnTo>
                  <a:pt x="9126" y="2641"/>
                </a:lnTo>
                <a:lnTo>
                  <a:pt x="9091" y="2619"/>
                </a:lnTo>
                <a:lnTo>
                  <a:pt x="9053" y="2596"/>
                </a:lnTo>
                <a:lnTo>
                  <a:pt x="9016" y="2574"/>
                </a:lnTo>
                <a:lnTo>
                  <a:pt x="8980" y="2551"/>
                </a:lnTo>
                <a:lnTo>
                  <a:pt x="8947" y="2529"/>
                </a:lnTo>
                <a:lnTo>
                  <a:pt x="8973" y="2535"/>
                </a:lnTo>
                <a:lnTo>
                  <a:pt x="8997" y="2542"/>
                </a:lnTo>
                <a:lnTo>
                  <a:pt x="9022" y="2546"/>
                </a:lnTo>
                <a:lnTo>
                  <a:pt x="9047" y="2550"/>
                </a:lnTo>
                <a:lnTo>
                  <a:pt x="9095" y="2557"/>
                </a:lnTo>
                <a:lnTo>
                  <a:pt x="9144" y="2564"/>
                </a:lnTo>
                <a:lnTo>
                  <a:pt x="9168" y="2568"/>
                </a:lnTo>
                <a:lnTo>
                  <a:pt x="9193" y="2573"/>
                </a:lnTo>
                <a:lnTo>
                  <a:pt x="9219" y="2578"/>
                </a:lnTo>
                <a:lnTo>
                  <a:pt x="9246" y="2585"/>
                </a:lnTo>
                <a:lnTo>
                  <a:pt x="9273" y="2594"/>
                </a:lnTo>
                <a:lnTo>
                  <a:pt x="9302" y="2604"/>
                </a:lnTo>
                <a:lnTo>
                  <a:pt x="9331" y="2615"/>
                </a:lnTo>
                <a:lnTo>
                  <a:pt x="9361" y="2630"/>
                </a:lnTo>
                <a:lnTo>
                  <a:pt x="9424" y="2660"/>
                </a:lnTo>
                <a:lnTo>
                  <a:pt x="9486" y="2690"/>
                </a:lnTo>
                <a:lnTo>
                  <a:pt x="9548" y="2719"/>
                </a:lnTo>
                <a:lnTo>
                  <a:pt x="9609" y="2749"/>
                </a:lnTo>
                <a:lnTo>
                  <a:pt x="9669" y="2779"/>
                </a:lnTo>
                <a:lnTo>
                  <a:pt x="9727" y="2811"/>
                </a:lnTo>
                <a:lnTo>
                  <a:pt x="9756" y="2829"/>
                </a:lnTo>
                <a:lnTo>
                  <a:pt x="9784" y="2846"/>
                </a:lnTo>
                <a:lnTo>
                  <a:pt x="9812" y="2863"/>
                </a:lnTo>
                <a:lnTo>
                  <a:pt x="9840" y="2881"/>
                </a:lnTo>
                <a:lnTo>
                  <a:pt x="9908" y="2929"/>
                </a:lnTo>
                <a:lnTo>
                  <a:pt x="9976" y="2977"/>
                </a:lnTo>
                <a:lnTo>
                  <a:pt x="10046" y="3026"/>
                </a:lnTo>
                <a:lnTo>
                  <a:pt x="10118" y="3075"/>
                </a:lnTo>
                <a:lnTo>
                  <a:pt x="10193" y="3124"/>
                </a:lnTo>
                <a:lnTo>
                  <a:pt x="10271" y="3172"/>
                </a:lnTo>
                <a:lnTo>
                  <a:pt x="10311" y="3197"/>
                </a:lnTo>
                <a:lnTo>
                  <a:pt x="10353" y="3221"/>
                </a:lnTo>
                <a:lnTo>
                  <a:pt x="10395" y="3245"/>
                </a:lnTo>
                <a:lnTo>
                  <a:pt x="10439" y="3269"/>
                </a:lnTo>
                <a:lnTo>
                  <a:pt x="10460" y="3279"/>
                </a:lnTo>
                <a:lnTo>
                  <a:pt x="10481" y="3289"/>
                </a:lnTo>
                <a:lnTo>
                  <a:pt x="10505" y="3299"/>
                </a:lnTo>
                <a:lnTo>
                  <a:pt x="10528" y="3308"/>
                </a:lnTo>
                <a:lnTo>
                  <a:pt x="10579" y="3328"/>
                </a:lnTo>
                <a:lnTo>
                  <a:pt x="10633" y="3347"/>
                </a:lnTo>
                <a:lnTo>
                  <a:pt x="10688" y="3365"/>
                </a:lnTo>
                <a:lnTo>
                  <a:pt x="10743" y="3384"/>
                </a:lnTo>
                <a:lnTo>
                  <a:pt x="10800" y="3403"/>
                </a:lnTo>
                <a:lnTo>
                  <a:pt x="10855" y="3422"/>
                </a:lnTo>
                <a:lnTo>
                  <a:pt x="10855" y="3418"/>
                </a:lnTo>
                <a:lnTo>
                  <a:pt x="10855" y="3412"/>
                </a:lnTo>
                <a:lnTo>
                  <a:pt x="10854" y="3407"/>
                </a:lnTo>
                <a:lnTo>
                  <a:pt x="10853" y="3403"/>
                </a:lnTo>
                <a:lnTo>
                  <a:pt x="10849" y="3392"/>
                </a:lnTo>
                <a:lnTo>
                  <a:pt x="10841" y="3382"/>
                </a:lnTo>
                <a:lnTo>
                  <a:pt x="10833" y="3372"/>
                </a:lnTo>
                <a:lnTo>
                  <a:pt x="10822" y="3362"/>
                </a:lnTo>
                <a:lnTo>
                  <a:pt x="10809" y="3352"/>
                </a:lnTo>
                <a:lnTo>
                  <a:pt x="10795" y="3343"/>
                </a:lnTo>
                <a:lnTo>
                  <a:pt x="10779" y="3332"/>
                </a:lnTo>
                <a:lnTo>
                  <a:pt x="10762" y="3322"/>
                </a:lnTo>
                <a:lnTo>
                  <a:pt x="10743" y="3313"/>
                </a:lnTo>
                <a:lnTo>
                  <a:pt x="10723" y="3303"/>
                </a:lnTo>
                <a:lnTo>
                  <a:pt x="10682" y="3285"/>
                </a:lnTo>
                <a:lnTo>
                  <a:pt x="10638" y="3267"/>
                </a:lnTo>
                <a:lnTo>
                  <a:pt x="10591" y="3252"/>
                </a:lnTo>
                <a:lnTo>
                  <a:pt x="10544" y="3238"/>
                </a:lnTo>
                <a:lnTo>
                  <a:pt x="10533" y="3234"/>
                </a:lnTo>
                <a:lnTo>
                  <a:pt x="10522" y="3230"/>
                </a:lnTo>
                <a:lnTo>
                  <a:pt x="10512" y="3226"/>
                </a:lnTo>
                <a:lnTo>
                  <a:pt x="10505" y="3222"/>
                </a:lnTo>
                <a:lnTo>
                  <a:pt x="10497" y="3216"/>
                </a:lnTo>
                <a:lnTo>
                  <a:pt x="10491" y="3211"/>
                </a:lnTo>
                <a:lnTo>
                  <a:pt x="10486" y="3204"/>
                </a:lnTo>
                <a:lnTo>
                  <a:pt x="10483" y="3198"/>
                </a:lnTo>
                <a:lnTo>
                  <a:pt x="10482" y="3193"/>
                </a:lnTo>
                <a:lnTo>
                  <a:pt x="10483" y="3187"/>
                </a:lnTo>
                <a:lnTo>
                  <a:pt x="10486" y="3184"/>
                </a:lnTo>
                <a:lnTo>
                  <a:pt x="10490" y="3181"/>
                </a:lnTo>
                <a:lnTo>
                  <a:pt x="10496" y="3179"/>
                </a:lnTo>
                <a:lnTo>
                  <a:pt x="10504" y="3177"/>
                </a:lnTo>
                <a:lnTo>
                  <a:pt x="10511" y="3176"/>
                </a:lnTo>
                <a:lnTo>
                  <a:pt x="10521" y="3175"/>
                </a:lnTo>
                <a:lnTo>
                  <a:pt x="10564" y="3176"/>
                </a:lnTo>
                <a:lnTo>
                  <a:pt x="10609" y="3178"/>
                </a:lnTo>
                <a:lnTo>
                  <a:pt x="10622" y="3179"/>
                </a:lnTo>
                <a:lnTo>
                  <a:pt x="10636" y="3181"/>
                </a:lnTo>
                <a:lnTo>
                  <a:pt x="10652" y="3185"/>
                </a:lnTo>
                <a:lnTo>
                  <a:pt x="10669" y="3189"/>
                </a:lnTo>
                <a:lnTo>
                  <a:pt x="10686" y="3194"/>
                </a:lnTo>
                <a:lnTo>
                  <a:pt x="10704" y="3197"/>
                </a:lnTo>
                <a:lnTo>
                  <a:pt x="10720" y="3198"/>
                </a:lnTo>
                <a:lnTo>
                  <a:pt x="10733" y="3198"/>
                </a:lnTo>
                <a:lnTo>
                  <a:pt x="10750" y="3214"/>
                </a:lnTo>
                <a:lnTo>
                  <a:pt x="10768" y="3229"/>
                </a:lnTo>
                <a:lnTo>
                  <a:pt x="10785" y="3245"/>
                </a:lnTo>
                <a:lnTo>
                  <a:pt x="10802" y="3260"/>
                </a:lnTo>
                <a:lnTo>
                  <a:pt x="10801" y="3270"/>
                </a:lnTo>
                <a:lnTo>
                  <a:pt x="10799" y="3279"/>
                </a:lnTo>
                <a:lnTo>
                  <a:pt x="10776" y="3267"/>
                </a:lnTo>
                <a:lnTo>
                  <a:pt x="10749" y="3253"/>
                </a:lnTo>
                <a:lnTo>
                  <a:pt x="10737" y="3247"/>
                </a:lnTo>
                <a:lnTo>
                  <a:pt x="10727" y="3243"/>
                </a:lnTo>
                <a:lnTo>
                  <a:pt x="10724" y="3242"/>
                </a:lnTo>
                <a:lnTo>
                  <a:pt x="10721" y="3241"/>
                </a:lnTo>
                <a:lnTo>
                  <a:pt x="10719" y="3242"/>
                </a:lnTo>
                <a:lnTo>
                  <a:pt x="10718" y="3242"/>
                </a:lnTo>
                <a:lnTo>
                  <a:pt x="10717" y="3246"/>
                </a:lnTo>
                <a:lnTo>
                  <a:pt x="10717" y="3252"/>
                </a:lnTo>
                <a:lnTo>
                  <a:pt x="10717" y="3256"/>
                </a:lnTo>
                <a:lnTo>
                  <a:pt x="10719" y="3260"/>
                </a:lnTo>
                <a:lnTo>
                  <a:pt x="10721" y="3266"/>
                </a:lnTo>
                <a:lnTo>
                  <a:pt x="10724" y="3271"/>
                </a:lnTo>
                <a:lnTo>
                  <a:pt x="10729" y="3275"/>
                </a:lnTo>
                <a:lnTo>
                  <a:pt x="10735" y="3281"/>
                </a:lnTo>
                <a:lnTo>
                  <a:pt x="10742" y="3286"/>
                </a:lnTo>
                <a:lnTo>
                  <a:pt x="10751" y="3291"/>
                </a:lnTo>
                <a:lnTo>
                  <a:pt x="10761" y="3297"/>
                </a:lnTo>
                <a:lnTo>
                  <a:pt x="10772" y="3302"/>
                </a:lnTo>
                <a:lnTo>
                  <a:pt x="10786" y="3307"/>
                </a:lnTo>
                <a:lnTo>
                  <a:pt x="10801" y="3313"/>
                </a:lnTo>
                <a:lnTo>
                  <a:pt x="10819" y="3318"/>
                </a:lnTo>
                <a:lnTo>
                  <a:pt x="10837" y="3323"/>
                </a:lnTo>
                <a:lnTo>
                  <a:pt x="10847" y="3329"/>
                </a:lnTo>
                <a:lnTo>
                  <a:pt x="10857" y="3334"/>
                </a:lnTo>
                <a:lnTo>
                  <a:pt x="10867" y="3339"/>
                </a:lnTo>
                <a:lnTo>
                  <a:pt x="10877" y="3345"/>
                </a:lnTo>
                <a:lnTo>
                  <a:pt x="10901" y="3360"/>
                </a:lnTo>
                <a:lnTo>
                  <a:pt x="10926" y="3374"/>
                </a:lnTo>
                <a:lnTo>
                  <a:pt x="10951" y="3389"/>
                </a:lnTo>
                <a:lnTo>
                  <a:pt x="10977" y="3403"/>
                </a:lnTo>
                <a:lnTo>
                  <a:pt x="11001" y="3418"/>
                </a:lnTo>
                <a:lnTo>
                  <a:pt x="11026" y="3433"/>
                </a:lnTo>
                <a:lnTo>
                  <a:pt x="11051" y="3447"/>
                </a:lnTo>
                <a:lnTo>
                  <a:pt x="11075" y="3462"/>
                </a:lnTo>
                <a:lnTo>
                  <a:pt x="11084" y="3462"/>
                </a:lnTo>
                <a:lnTo>
                  <a:pt x="11091" y="3462"/>
                </a:lnTo>
                <a:lnTo>
                  <a:pt x="11100" y="3462"/>
                </a:lnTo>
                <a:lnTo>
                  <a:pt x="11109" y="3462"/>
                </a:lnTo>
                <a:lnTo>
                  <a:pt x="11083" y="3447"/>
                </a:lnTo>
                <a:lnTo>
                  <a:pt x="11058" y="3432"/>
                </a:lnTo>
                <a:lnTo>
                  <a:pt x="11032" y="3415"/>
                </a:lnTo>
                <a:lnTo>
                  <a:pt x="11008" y="3400"/>
                </a:lnTo>
                <a:lnTo>
                  <a:pt x="10982" y="3385"/>
                </a:lnTo>
                <a:lnTo>
                  <a:pt x="10957" y="3370"/>
                </a:lnTo>
                <a:lnTo>
                  <a:pt x="10931" y="3356"/>
                </a:lnTo>
                <a:lnTo>
                  <a:pt x="10907" y="3341"/>
                </a:lnTo>
                <a:lnTo>
                  <a:pt x="10898" y="3331"/>
                </a:lnTo>
                <a:lnTo>
                  <a:pt x="10893" y="3323"/>
                </a:lnTo>
                <a:lnTo>
                  <a:pt x="10892" y="3319"/>
                </a:lnTo>
                <a:lnTo>
                  <a:pt x="10892" y="3316"/>
                </a:lnTo>
                <a:lnTo>
                  <a:pt x="10892" y="3313"/>
                </a:lnTo>
                <a:lnTo>
                  <a:pt x="10893" y="3309"/>
                </a:lnTo>
                <a:lnTo>
                  <a:pt x="10895" y="3306"/>
                </a:lnTo>
                <a:lnTo>
                  <a:pt x="10898" y="3304"/>
                </a:lnTo>
                <a:lnTo>
                  <a:pt x="10901" y="3302"/>
                </a:lnTo>
                <a:lnTo>
                  <a:pt x="10906" y="3300"/>
                </a:lnTo>
                <a:lnTo>
                  <a:pt x="10915" y="3297"/>
                </a:lnTo>
                <a:lnTo>
                  <a:pt x="10928" y="3293"/>
                </a:lnTo>
                <a:lnTo>
                  <a:pt x="10952" y="3301"/>
                </a:lnTo>
                <a:lnTo>
                  <a:pt x="10972" y="3306"/>
                </a:lnTo>
                <a:lnTo>
                  <a:pt x="10990" y="3309"/>
                </a:lnTo>
                <a:lnTo>
                  <a:pt x="11008" y="3312"/>
                </a:lnTo>
                <a:lnTo>
                  <a:pt x="11038" y="3312"/>
                </a:lnTo>
                <a:lnTo>
                  <a:pt x="11066" y="3311"/>
                </a:lnTo>
                <a:lnTo>
                  <a:pt x="11086" y="3322"/>
                </a:lnTo>
                <a:lnTo>
                  <a:pt x="11107" y="3334"/>
                </a:lnTo>
                <a:lnTo>
                  <a:pt x="11126" y="3346"/>
                </a:lnTo>
                <a:lnTo>
                  <a:pt x="11146" y="3358"/>
                </a:lnTo>
                <a:lnTo>
                  <a:pt x="11168" y="3369"/>
                </a:lnTo>
                <a:lnTo>
                  <a:pt x="11194" y="3380"/>
                </a:lnTo>
                <a:lnTo>
                  <a:pt x="11208" y="3384"/>
                </a:lnTo>
                <a:lnTo>
                  <a:pt x="11223" y="3390"/>
                </a:lnTo>
                <a:lnTo>
                  <a:pt x="11240" y="3394"/>
                </a:lnTo>
                <a:lnTo>
                  <a:pt x="11257" y="3397"/>
                </a:lnTo>
                <a:lnTo>
                  <a:pt x="11240" y="3374"/>
                </a:lnTo>
                <a:lnTo>
                  <a:pt x="11221" y="3349"/>
                </a:lnTo>
                <a:lnTo>
                  <a:pt x="11203" y="3326"/>
                </a:lnTo>
                <a:lnTo>
                  <a:pt x="11186" y="3302"/>
                </a:lnTo>
                <a:lnTo>
                  <a:pt x="11177" y="3289"/>
                </a:lnTo>
                <a:lnTo>
                  <a:pt x="11167" y="3276"/>
                </a:lnTo>
                <a:lnTo>
                  <a:pt x="11154" y="3264"/>
                </a:lnTo>
                <a:lnTo>
                  <a:pt x="11140" y="3252"/>
                </a:lnTo>
                <a:lnTo>
                  <a:pt x="11124" y="3239"/>
                </a:lnTo>
                <a:lnTo>
                  <a:pt x="11107" y="3226"/>
                </a:lnTo>
                <a:lnTo>
                  <a:pt x="11088" y="3213"/>
                </a:lnTo>
                <a:lnTo>
                  <a:pt x="11069" y="3200"/>
                </a:lnTo>
                <a:lnTo>
                  <a:pt x="11026" y="3175"/>
                </a:lnTo>
                <a:lnTo>
                  <a:pt x="10980" y="3149"/>
                </a:lnTo>
                <a:lnTo>
                  <a:pt x="10931" y="3123"/>
                </a:lnTo>
                <a:lnTo>
                  <a:pt x="10883" y="3097"/>
                </a:lnTo>
                <a:lnTo>
                  <a:pt x="10855" y="3080"/>
                </a:lnTo>
                <a:lnTo>
                  <a:pt x="10826" y="3064"/>
                </a:lnTo>
                <a:lnTo>
                  <a:pt x="10810" y="3057"/>
                </a:lnTo>
                <a:lnTo>
                  <a:pt x="10792" y="3050"/>
                </a:lnTo>
                <a:lnTo>
                  <a:pt x="10772" y="3044"/>
                </a:lnTo>
                <a:lnTo>
                  <a:pt x="10751" y="3038"/>
                </a:lnTo>
                <a:lnTo>
                  <a:pt x="10744" y="3030"/>
                </a:lnTo>
                <a:lnTo>
                  <a:pt x="10738" y="3020"/>
                </a:lnTo>
                <a:lnTo>
                  <a:pt x="10732" y="3012"/>
                </a:lnTo>
                <a:lnTo>
                  <a:pt x="10726" y="3003"/>
                </a:lnTo>
                <a:lnTo>
                  <a:pt x="10725" y="2998"/>
                </a:lnTo>
                <a:lnTo>
                  <a:pt x="10724" y="2994"/>
                </a:lnTo>
                <a:lnTo>
                  <a:pt x="10722" y="2988"/>
                </a:lnTo>
                <a:lnTo>
                  <a:pt x="10720" y="2984"/>
                </a:lnTo>
                <a:lnTo>
                  <a:pt x="10715" y="2979"/>
                </a:lnTo>
                <a:lnTo>
                  <a:pt x="10710" y="2974"/>
                </a:lnTo>
                <a:lnTo>
                  <a:pt x="10705" y="2970"/>
                </a:lnTo>
                <a:lnTo>
                  <a:pt x="10698" y="2966"/>
                </a:lnTo>
                <a:lnTo>
                  <a:pt x="10682" y="2957"/>
                </a:lnTo>
                <a:lnTo>
                  <a:pt x="10661" y="2949"/>
                </a:lnTo>
                <a:lnTo>
                  <a:pt x="10636" y="2940"/>
                </a:lnTo>
                <a:lnTo>
                  <a:pt x="10607" y="2932"/>
                </a:lnTo>
                <a:lnTo>
                  <a:pt x="10590" y="2923"/>
                </a:lnTo>
                <a:lnTo>
                  <a:pt x="10574" y="2914"/>
                </a:lnTo>
                <a:lnTo>
                  <a:pt x="10558" y="2905"/>
                </a:lnTo>
                <a:lnTo>
                  <a:pt x="10541" y="2895"/>
                </a:lnTo>
                <a:lnTo>
                  <a:pt x="10547" y="2894"/>
                </a:lnTo>
                <a:lnTo>
                  <a:pt x="10550" y="2893"/>
                </a:lnTo>
                <a:lnTo>
                  <a:pt x="10554" y="2891"/>
                </a:lnTo>
                <a:lnTo>
                  <a:pt x="10556" y="2889"/>
                </a:lnTo>
                <a:lnTo>
                  <a:pt x="10558" y="2886"/>
                </a:lnTo>
                <a:lnTo>
                  <a:pt x="10559" y="2884"/>
                </a:lnTo>
                <a:lnTo>
                  <a:pt x="10559" y="2882"/>
                </a:lnTo>
                <a:lnTo>
                  <a:pt x="10559" y="2880"/>
                </a:lnTo>
                <a:lnTo>
                  <a:pt x="10555" y="2875"/>
                </a:lnTo>
                <a:lnTo>
                  <a:pt x="10551" y="2868"/>
                </a:lnTo>
                <a:lnTo>
                  <a:pt x="10545" y="2863"/>
                </a:lnTo>
                <a:lnTo>
                  <a:pt x="10537" y="2856"/>
                </a:lnTo>
                <a:lnTo>
                  <a:pt x="10522" y="2842"/>
                </a:lnTo>
                <a:lnTo>
                  <a:pt x="10509" y="2831"/>
                </a:lnTo>
                <a:lnTo>
                  <a:pt x="10505" y="2824"/>
                </a:lnTo>
                <a:lnTo>
                  <a:pt x="10502" y="2819"/>
                </a:lnTo>
                <a:lnTo>
                  <a:pt x="10502" y="2817"/>
                </a:lnTo>
                <a:lnTo>
                  <a:pt x="10502" y="2815"/>
                </a:lnTo>
                <a:lnTo>
                  <a:pt x="10502" y="2813"/>
                </a:lnTo>
                <a:lnTo>
                  <a:pt x="10504" y="2810"/>
                </a:lnTo>
                <a:lnTo>
                  <a:pt x="10515" y="2811"/>
                </a:lnTo>
                <a:lnTo>
                  <a:pt x="10527" y="2814"/>
                </a:lnTo>
                <a:lnTo>
                  <a:pt x="10540" y="2816"/>
                </a:lnTo>
                <a:lnTo>
                  <a:pt x="10554" y="2819"/>
                </a:lnTo>
                <a:lnTo>
                  <a:pt x="10582" y="2826"/>
                </a:lnTo>
                <a:lnTo>
                  <a:pt x="10611" y="2835"/>
                </a:lnTo>
                <a:lnTo>
                  <a:pt x="10637" y="2841"/>
                </a:lnTo>
                <a:lnTo>
                  <a:pt x="10661" y="2847"/>
                </a:lnTo>
                <a:lnTo>
                  <a:pt x="10670" y="2848"/>
                </a:lnTo>
                <a:lnTo>
                  <a:pt x="10679" y="2848"/>
                </a:lnTo>
                <a:lnTo>
                  <a:pt x="10686" y="2847"/>
                </a:lnTo>
                <a:lnTo>
                  <a:pt x="10691" y="2845"/>
                </a:lnTo>
                <a:lnTo>
                  <a:pt x="10693" y="2842"/>
                </a:lnTo>
                <a:lnTo>
                  <a:pt x="10695" y="2840"/>
                </a:lnTo>
                <a:lnTo>
                  <a:pt x="10696" y="2838"/>
                </a:lnTo>
                <a:lnTo>
                  <a:pt x="10696" y="2835"/>
                </a:lnTo>
                <a:lnTo>
                  <a:pt x="10695" y="2831"/>
                </a:lnTo>
                <a:lnTo>
                  <a:pt x="10693" y="2824"/>
                </a:lnTo>
                <a:lnTo>
                  <a:pt x="10688" y="2819"/>
                </a:lnTo>
                <a:lnTo>
                  <a:pt x="10682" y="2813"/>
                </a:lnTo>
                <a:lnTo>
                  <a:pt x="10675" y="2806"/>
                </a:lnTo>
                <a:lnTo>
                  <a:pt x="10665" y="2800"/>
                </a:lnTo>
                <a:lnTo>
                  <a:pt x="10645" y="2786"/>
                </a:lnTo>
                <a:lnTo>
                  <a:pt x="10622" y="2771"/>
                </a:lnTo>
                <a:lnTo>
                  <a:pt x="10597" y="2757"/>
                </a:lnTo>
                <a:lnTo>
                  <a:pt x="10573" y="2743"/>
                </a:lnTo>
                <a:lnTo>
                  <a:pt x="10542" y="2726"/>
                </a:lnTo>
                <a:lnTo>
                  <a:pt x="10512" y="2709"/>
                </a:lnTo>
                <a:lnTo>
                  <a:pt x="10482" y="2691"/>
                </a:lnTo>
                <a:lnTo>
                  <a:pt x="10452" y="2674"/>
                </a:lnTo>
                <a:lnTo>
                  <a:pt x="10443" y="2659"/>
                </a:lnTo>
                <a:lnTo>
                  <a:pt x="10432" y="2645"/>
                </a:lnTo>
                <a:lnTo>
                  <a:pt x="10420" y="2632"/>
                </a:lnTo>
                <a:lnTo>
                  <a:pt x="10406" y="2618"/>
                </a:lnTo>
                <a:lnTo>
                  <a:pt x="10391" y="2604"/>
                </a:lnTo>
                <a:lnTo>
                  <a:pt x="10374" y="2590"/>
                </a:lnTo>
                <a:lnTo>
                  <a:pt x="10354" y="2577"/>
                </a:lnTo>
                <a:lnTo>
                  <a:pt x="10334" y="2563"/>
                </a:lnTo>
                <a:lnTo>
                  <a:pt x="10310" y="2551"/>
                </a:lnTo>
                <a:lnTo>
                  <a:pt x="10286" y="2538"/>
                </a:lnTo>
                <a:lnTo>
                  <a:pt x="10258" y="2527"/>
                </a:lnTo>
                <a:lnTo>
                  <a:pt x="10228" y="2515"/>
                </a:lnTo>
                <a:lnTo>
                  <a:pt x="10194" y="2504"/>
                </a:lnTo>
                <a:lnTo>
                  <a:pt x="10159" y="2493"/>
                </a:lnTo>
                <a:lnTo>
                  <a:pt x="10120" y="2483"/>
                </a:lnTo>
                <a:lnTo>
                  <a:pt x="10079" y="2473"/>
                </a:lnTo>
                <a:lnTo>
                  <a:pt x="10077" y="2467"/>
                </a:lnTo>
                <a:lnTo>
                  <a:pt x="10075" y="2460"/>
                </a:lnTo>
                <a:lnTo>
                  <a:pt x="10071" y="2454"/>
                </a:lnTo>
                <a:lnTo>
                  <a:pt x="10067" y="2447"/>
                </a:lnTo>
                <a:lnTo>
                  <a:pt x="10055" y="2434"/>
                </a:lnTo>
                <a:lnTo>
                  <a:pt x="10040" y="2422"/>
                </a:lnTo>
                <a:lnTo>
                  <a:pt x="10022" y="2409"/>
                </a:lnTo>
                <a:lnTo>
                  <a:pt x="10003" y="2397"/>
                </a:lnTo>
                <a:lnTo>
                  <a:pt x="9982" y="2384"/>
                </a:lnTo>
                <a:lnTo>
                  <a:pt x="9958" y="2371"/>
                </a:lnTo>
                <a:lnTo>
                  <a:pt x="9910" y="2347"/>
                </a:lnTo>
                <a:lnTo>
                  <a:pt x="9859" y="2322"/>
                </a:lnTo>
                <a:lnTo>
                  <a:pt x="9834" y="2309"/>
                </a:lnTo>
                <a:lnTo>
                  <a:pt x="9811" y="2296"/>
                </a:lnTo>
                <a:lnTo>
                  <a:pt x="9788" y="2285"/>
                </a:lnTo>
                <a:lnTo>
                  <a:pt x="9768" y="2272"/>
                </a:lnTo>
                <a:lnTo>
                  <a:pt x="9699" y="2229"/>
                </a:lnTo>
                <a:lnTo>
                  <a:pt x="9631" y="2187"/>
                </a:lnTo>
                <a:lnTo>
                  <a:pt x="9564" y="2144"/>
                </a:lnTo>
                <a:lnTo>
                  <a:pt x="9495" y="2102"/>
                </a:lnTo>
                <a:lnTo>
                  <a:pt x="9427" y="2060"/>
                </a:lnTo>
                <a:lnTo>
                  <a:pt x="9358" y="2017"/>
                </a:lnTo>
                <a:lnTo>
                  <a:pt x="9291" y="1975"/>
                </a:lnTo>
                <a:lnTo>
                  <a:pt x="9223" y="1932"/>
                </a:lnTo>
                <a:lnTo>
                  <a:pt x="9201" y="1916"/>
                </a:lnTo>
                <a:lnTo>
                  <a:pt x="9177" y="1899"/>
                </a:lnTo>
                <a:lnTo>
                  <a:pt x="9150" y="1882"/>
                </a:lnTo>
                <a:lnTo>
                  <a:pt x="9121" y="1866"/>
                </a:lnTo>
                <a:lnTo>
                  <a:pt x="9087" y="1849"/>
                </a:lnTo>
                <a:lnTo>
                  <a:pt x="9048" y="1831"/>
                </a:lnTo>
                <a:lnTo>
                  <a:pt x="9004" y="1813"/>
                </a:lnTo>
                <a:lnTo>
                  <a:pt x="8953" y="1795"/>
                </a:lnTo>
                <a:lnTo>
                  <a:pt x="8965" y="1807"/>
                </a:lnTo>
                <a:lnTo>
                  <a:pt x="8977" y="1816"/>
                </a:lnTo>
                <a:lnTo>
                  <a:pt x="8990" y="1827"/>
                </a:lnTo>
                <a:lnTo>
                  <a:pt x="9003" y="1837"/>
                </a:lnTo>
                <a:lnTo>
                  <a:pt x="9031" y="1856"/>
                </a:lnTo>
                <a:lnTo>
                  <a:pt x="9059" y="1873"/>
                </a:lnTo>
                <a:lnTo>
                  <a:pt x="9089" y="1890"/>
                </a:lnTo>
                <a:lnTo>
                  <a:pt x="9118" y="1906"/>
                </a:lnTo>
                <a:lnTo>
                  <a:pt x="9147" y="1923"/>
                </a:lnTo>
                <a:lnTo>
                  <a:pt x="9176" y="1937"/>
                </a:lnTo>
                <a:lnTo>
                  <a:pt x="9215" y="1963"/>
                </a:lnTo>
                <a:lnTo>
                  <a:pt x="9253" y="1988"/>
                </a:lnTo>
                <a:lnTo>
                  <a:pt x="9291" y="2012"/>
                </a:lnTo>
                <a:lnTo>
                  <a:pt x="9329" y="2038"/>
                </a:lnTo>
                <a:lnTo>
                  <a:pt x="9294" y="2027"/>
                </a:lnTo>
                <a:lnTo>
                  <a:pt x="9263" y="2017"/>
                </a:lnTo>
                <a:lnTo>
                  <a:pt x="9234" y="2005"/>
                </a:lnTo>
                <a:lnTo>
                  <a:pt x="9208" y="1993"/>
                </a:lnTo>
                <a:lnTo>
                  <a:pt x="9184" y="1981"/>
                </a:lnTo>
                <a:lnTo>
                  <a:pt x="9163" y="1969"/>
                </a:lnTo>
                <a:lnTo>
                  <a:pt x="9144" y="1956"/>
                </a:lnTo>
                <a:lnTo>
                  <a:pt x="9124" y="1943"/>
                </a:lnTo>
                <a:lnTo>
                  <a:pt x="9089" y="1917"/>
                </a:lnTo>
                <a:lnTo>
                  <a:pt x="9053" y="1890"/>
                </a:lnTo>
                <a:lnTo>
                  <a:pt x="9034" y="1878"/>
                </a:lnTo>
                <a:lnTo>
                  <a:pt x="9014" y="1865"/>
                </a:lnTo>
                <a:lnTo>
                  <a:pt x="8992" y="1853"/>
                </a:lnTo>
                <a:lnTo>
                  <a:pt x="8968" y="1840"/>
                </a:lnTo>
                <a:lnTo>
                  <a:pt x="8928" y="1822"/>
                </a:lnTo>
                <a:lnTo>
                  <a:pt x="8888" y="1803"/>
                </a:lnTo>
                <a:lnTo>
                  <a:pt x="8848" y="1784"/>
                </a:lnTo>
                <a:lnTo>
                  <a:pt x="8808" y="1766"/>
                </a:lnTo>
                <a:lnTo>
                  <a:pt x="8807" y="1764"/>
                </a:lnTo>
                <a:lnTo>
                  <a:pt x="8813" y="1758"/>
                </a:lnTo>
                <a:lnTo>
                  <a:pt x="8815" y="1751"/>
                </a:lnTo>
                <a:lnTo>
                  <a:pt x="8816" y="1747"/>
                </a:lnTo>
                <a:lnTo>
                  <a:pt x="8815" y="1744"/>
                </a:lnTo>
                <a:lnTo>
                  <a:pt x="8814" y="1739"/>
                </a:lnTo>
                <a:lnTo>
                  <a:pt x="8813" y="1735"/>
                </a:lnTo>
                <a:lnTo>
                  <a:pt x="8809" y="1731"/>
                </a:lnTo>
                <a:lnTo>
                  <a:pt x="8805" y="1727"/>
                </a:lnTo>
                <a:lnTo>
                  <a:pt x="8801" y="1722"/>
                </a:lnTo>
                <a:lnTo>
                  <a:pt x="8794" y="1718"/>
                </a:lnTo>
                <a:lnTo>
                  <a:pt x="8778" y="1709"/>
                </a:lnTo>
                <a:lnTo>
                  <a:pt x="8757" y="1699"/>
                </a:lnTo>
                <a:lnTo>
                  <a:pt x="8744" y="1694"/>
                </a:lnTo>
                <a:lnTo>
                  <a:pt x="8732" y="1691"/>
                </a:lnTo>
                <a:lnTo>
                  <a:pt x="8722" y="1688"/>
                </a:lnTo>
                <a:lnTo>
                  <a:pt x="8714" y="1687"/>
                </a:lnTo>
                <a:lnTo>
                  <a:pt x="8707" y="1687"/>
                </a:lnTo>
                <a:lnTo>
                  <a:pt x="8702" y="1688"/>
                </a:lnTo>
                <a:lnTo>
                  <a:pt x="8698" y="1689"/>
                </a:lnTo>
                <a:lnTo>
                  <a:pt x="8693" y="1690"/>
                </a:lnTo>
                <a:lnTo>
                  <a:pt x="8688" y="1695"/>
                </a:lnTo>
                <a:lnTo>
                  <a:pt x="8684" y="1701"/>
                </a:lnTo>
                <a:lnTo>
                  <a:pt x="8681" y="1703"/>
                </a:lnTo>
                <a:lnTo>
                  <a:pt x="8678" y="1705"/>
                </a:lnTo>
                <a:lnTo>
                  <a:pt x="8675" y="1707"/>
                </a:lnTo>
                <a:lnTo>
                  <a:pt x="8671" y="1709"/>
                </a:lnTo>
                <a:lnTo>
                  <a:pt x="8639" y="1689"/>
                </a:lnTo>
                <a:lnTo>
                  <a:pt x="8606" y="1670"/>
                </a:lnTo>
                <a:lnTo>
                  <a:pt x="8574" y="1649"/>
                </a:lnTo>
                <a:lnTo>
                  <a:pt x="8541" y="1630"/>
                </a:lnTo>
                <a:lnTo>
                  <a:pt x="8509" y="1610"/>
                </a:lnTo>
                <a:lnTo>
                  <a:pt x="8475" y="1589"/>
                </a:lnTo>
                <a:lnTo>
                  <a:pt x="8443" y="1570"/>
                </a:lnTo>
                <a:lnTo>
                  <a:pt x="8410" y="1550"/>
                </a:lnTo>
                <a:lnTo>
                  <a:pt x="8431" y="1553"/>
                </a:lnTo>
                <a:lnTo>
                  <a:pt x="8453" y="1557"/>
                </a:lnTo>
                <a:lnTo>
                  <a:pt x="8474" y="1561"/>
                </a:lnTo>
                <a:lnTo>
                  <a:pt x="8496" y="1564"/>
                </a:lnTo>
                <a:lnTo>
                  <a:pt x="8502" y="1566"/>
                </a:lnTo>
                <a:lnTo>
                  <a:pt x="8509" y="1569"/>
                </a:lnTo>
                <a:lnTo>
                  <a:pt x="8514" y="1572"/>
                </a:lnTo>
                <a:lnTo>
                  <a:pt x="8520" y="1575"/>
                </a:lnTo>
                <a:lnTo>
                  <a:pt x="8531" y="1584"/>
                </a:lnTo>
                <a:lnTo>
                  <a:pt x="8542" y="1592"/>
                </a:lnTo>
                <a:lnTo>
                  <a:pt x="8547" y="1595"/>
                </a:lnTo>
                <a:lnTo>
                  <a:pt x="8554" y="1598"/>
                </a:lnTo>
                <a:lnTo>
                  <a:pt x="8560" y="1600"/>
                </a:lnTo>
                <a:lnTo>
                  <a:pt x="8567" y="1602"/>
                </a:lnTo>
                <a:lnTo>
                  <a:pt x="8574" y="1603"/>
                </a:lnTo>
                <a:lnTo>
                  <a:pt x="8582" y="1603"/>
                </a:lnTo>
                <a:lnTo>
                  <a:pt x="8590" y="1602"/>
                </a:lnTo>
                <a:lnTo>
                  <a:pt x="8600" y="1599"/>
                </a:lnTo>
                <a:lnTo>
                  <a:pt x="8645" y="1613"/>
                </a:lnTo>
                <a:lnTo>
                  <a:pt x="8688" y="1628"/>
                </a:lnTo>
                <a:lnTo>
                  <a:pt x="8728" y="1643"/>
                </a:lnTo>
                <a:lnTo>
                  <a:pt x="8764" y="1660"/>
                </a:lnTo>
                <a:lnTo>
                  <a:pt x="8782" y="1669"/>
                </a:lnTo>
                <a:lnTo>
                  <a:pt x="8797" y="1677"/>
                </a:lnTo>
                <a:lnTo>
                  <a:pt x="8811" y="1686"/>
                </a:lnTo>
                <a:lnTo>
                  <a:pt x="8825" y="1695"/>
                </a:lnTo>
                <a:lnTo>
                  <a:pt x="8836" y="1705"/>
                </a:lnTo>
                <a:lnTo>
                  <a:pt x="8846" y="1715"/>
                </a:lnTo>
                <a:lnTo>
                  <a:pt x="8856" y="1724"/>
                </a:lnTo>
                <a:lnTo>
                  <a:pt x="8863" y="1735"/>
                </a:lnTo>
                <a:lnTo>
                  <a:pt x="8884" y="1744"/>
                </a:lnTo>
                <a:lnTo>
                  <a:pt x="8905" y="1753"/>
                </a:lnTo>
                <a:lnTo>
                  <a:pt x="8924" y="1761"/>
                </a:lnTo>
                <a:lnTo>
                  <a:pt x="8937" y="1764"/>
                </a:lnTo>
                <a:lnTo>
                  <a:pt x="8945" y="1764"/>
                </a:lnTo>
                <a:lnTo>
                  <a:pt x="8950" y="1763"/>
                </a:lnTo>
                <a:lnTo>
                  <a:pt x="8953" y="1762"/>
                </a:lnTo>
                <a:lnTo>
                  <a:pt x="8956" y="1761"/>
                </a:lnTo>
                <a:lnTo>
                  <a:pt x="8957" y="1759"/>
                </a:lnTo>
                <a:lnTo>
                  <a:pt x="8957" y="1758"/>
                </a:lnTo>
                <a:lnTo>
                  <a:pt x="8956" y="1754"/>
                </a:lnTo>
                <a:lnTo>
                  <a:pt x="8955" y="1752"/>
                </a:lnTo>
                <a:lnTo>
                  <a:pt x="8941" y="1740"/>
                </a:lnTo>
                <a:lnTo>
                  <a:pt x="8923" y="1729"/>
                </a:lnTo>
                <a:lnTo>
                  <a:pt x="8938" y="1728"/>
                </a:lnTo>
                <a:lnTo>
                  <a:pt x="8953" y="1725"/>
                </a:lnTo>
                <a:lnTo>
                  <a:pt x="8968" y="1723"/>
                </a:lnTo>
                <a:lnTo>
                  <a:pt x="8982" y="1722"/>
                </a:lnTo>
                <a:lnTo>
                  <a:pt x="9009" y="1737"/>
                </a:lnTo>
                <a:lnTo>
                  <a:pt x="9035" y="1751"/>
                </a:lnTo>
                <a:lnTo>
                  <a:pt x="9061" y="1766"/>
                </a:lnTo>
                <a:lnTo>
                  <a:pt x="9088" y="1780"/>
                </a:lnTo>
                <a:lnTo>
                  <a:pt x="9143" y="1812"/>
                </a:lnTo>
                <a:lnTo>
                  <a:pt x="9197" y="1845"/>
                </a:lnTo>
                <a:lnTo>
                  <a:pt x="9252" y="1878"/>
                </a:lnTo>
                <a:lnTo>
                  <a:pt x="9308" y="1910"/>
                </a:lnTo>
                <a:lnTo>
                  <a:pt x="9363" y="1943"/>
                </a:lnTo>
                <a:lnTo>
                  <a:pt x="9419" y="1975"/>
                </a:lnTo>
                <a:lnTo>
                  <a:pt x="9475" y="2008"/>
                </a:lnTo>
                <a:lnTo>
                  <a:pt x="9530" y="2041"/>
                </a:lnTo>
                <a:lnTo>
                  <a:pt x="9534" y="2038"/>
                </a:lnTo>
                <a:lnTo>
                  <a:pt x="9538" y="2035"/>
                </a:lnTo>
                <a:lnTo>
                  <a:pt x="9539" y="2034"/>
                </a:lnTo>
                <a:lnTo>
                  <a:pt x="9539" y="2032"/>
                </a:lnTo>
                <a:lnTo>
                  <a:pt x="9539" y="2031"/>
                </a:lnTo>
                <a:lnTo>
                  <a:pt x="9538" y="2029"/>
                </a:lnTo>
                <a:lnTo>
                  <a:pt x="9529" y="2022"/>
                </a:lnTo>
                <a:lnTo>
                  <a:pt x="9519" y="2015"/>
                </a:lnTo>
                <a:lnTo>
                  <a:pt x="9508" y="2007"/>
                </a:lnTo>
                <a:lnTo>
                  <a:pt x="9497" y="2000"/>
                </a:lnTo>
                <a:lnTo>
                  <a:pt x="9494" y="1999"/>
                </a:lnTo>
                <a:lnTo>
                  <a:pt x="9491" y="1996"/>
                </a:lnTo>
                <a:lnTo>
                  <a:pt x="9494" y="1997"/>
                </a:lnTo>
                <a:lnTo>
                  <a:pt x="9498" y="2000"/>
                </a:lnTo>
                <a:lnTo>
                  <a:pt x="9537" y="2011"/>
                </a:lnTo>
                <a:lnTo>
                  <a:pt x="9574" y="2022"/>
                </a:lnTo>
                <a:lnTo>
                  <a:pt x="9611" y="2034"/>
                </a:lnTo>
                <a:lnTo>
                  <a:pt x="9644" y="2047"/>
                </a:lnTo>
                <a:lnTo>
                  <a:pt x="9659" y="2053"/>
                </a:lnTo>
                <a:lnTo>
                  <a:pt x="9673" y="2061"/>
                </a:lnTo>
                <a:lnTo>
                  <a:pt x="9687" y="2068"/>
                </a:lnTo>
                <a:lnTo>
                  <a:pt x="9699" y="2077"/>
                </a:lnTo>
                <a:lnTo>
                  <a:pt x="9711" y="2085"/>
                </a:lnTo>
                <a:lnTo>
                  <a:pt x="9721" y="2095"/>
                </a:lnTo>
                <a:lnTo>
                  <a:pt x="9729" y="2105"/>
                </a:lnTo>
                <a:lnTo>
                  <a:pt x="9737" y="2115"/>
                </a:lnTo>
                <a:lnTo>
                  <a:pt x="9741" y="2121"/>
                </a:lnTo>
                <a:lnTo>
                  <a:pt x="9746" y="2127"/>
                </a:lnTo>
                <a:lnTo>
                  <a:pt x="9753" y="2133"/>
                </a:lnTo>
                <a:lnTo>
                  <a:pt x="9760" y="2140"/>
                </a:lnTo>
                <a:lnTo>
                  <a:pt x="9780" y="2154"/>
                </a:lnTo>
                <a:lnTo>
                  <a:pt x="9802" y="2168"/>
                </a:lnTo>
                <a:lnTo>
                  <a:pt x="9829" y="2182"/>
                </a:lnTo>
                <a:lnTo>
                  <a:pt x="9858" y="2195"/>
                </a:lnTo>
                <a:lnTo>
                  <a:pt x="9889" y="2207"/>
                </a:lnTo>
                <a:lnTo>
                  <a:pt x="9924" y="2218"/>
                </a:lnTo>
                <a:lnTo>
                  <a:pt x="9933" y="2220"/>
                </a:lnTo>
                <a:lnTo>
                  <a:pt x="9944" y="2220"/>
                </a:lnTo>
                <a:lnTo>
                  <a:pt x="9955" y="2219"/>
                </a:lnTo>
                <a:lnTo>
                  <a:pt x="9966" y="2217"/>
                </a:lnTo>
                <a:lnTo>
                  <a:pt x="9987" y="2211"/>
                </a:lnTo>
                <a:lnTo>
                  <a:pt x="10004" y="2204"/>
                </a:lnTo>
                <a:lnTo>
                  <a:pt x="10012" y="2200"/>
                </a:lnTo>
                <a:lnTo>
                  <a:pt x="10016" y="2196"/>
                </a:lnTo>
                <a:lnTo>
                  <a:pt x="10017" y="2193"/>
                </a:lnTo>
                <a:lnTo>
                  <a:pt x="10017" y="2191"/>
                </a:lnTo>
                <a:lnTo>
                  <a:pt x="10017" y="2189"/>
                </a:lnTo>
                <a:lnTo>
                  <a:pt x="10016" y="2186"/>
                </a:lnTo>
                <a:lnTo>
                  <a:pt x="10013" y="2181"/>
                </a:lnTo>
                <a:lnTo>
                  <a:pt x="10007" y="2175"/>
                </a:lnTo>
                <a:lnTo>
                  <a:pt x="10001" y="2170"/>
                </a:lnTo>
                <a:lnTo>
                  <a:pt x="9992" y="2163"/>
                </a:lnTo>
                <a:lnTo>
                  <a:pt x="9973" y="2152"/>
                </a:lnTo>
                <a:lnTo>
                  <a:pt x="9950" y="2139"/>
                </a:lnTo>
                <a:lnTo>
                  <a:pt x="9929" y="2127"/>
                </a:lnTo>
                <a:lnTo>
                  <a:pt x="9909" y="2115"/>
                </a:lnTo>
                <a:lnTo>
                  <a:pt x="9865" y="2087"/>
                </a:lnTo>
                <a:lnTo>
                  <a:pt x="9819" y="2060"/>
                </a:lnTo>
                <a:lnTo>
                  <a:pt x="9773" y="2033"/>
                </a:lnTo>
                <a:lnTo>
                  <a:pt x="9726" y="2005"/>
                </a:lnTo>
                <a:lnTo>
                  <a:pt x="9678" y="1978"/>
                </a:lnTo>
                <a:lnTo>
                  <a:pt x="9628" y="1950"/>
                </a:lnTo>
                <a:lnTo>
                  <a:pt x="9579" y="1924"/>
                </a:lnTo>
                <a:lnTo>
                  <a:pt x="9528" y="1897"/>
                </a:lnTo>
                <a:lnTo>
                  <a:pt x="9478" y="1870"/>
                </a:lnTo>
                <a:lnTo>
                  <a:pt x="9427" y="1843"/>
                </a:lnTo>
                <a:lnTo>
                  <a:pt x="9377" y="1815"/>
                </a:lnTo>
                <a:lnTo>
                  <a:pt x="9326" y="1789"/>
                </a:lnTo>
                <a:lnTo>
                  <a:pt x="9277" y="1762"/>
                </a:lnTo>
                <a:lnTo>
                  <a:pt x="9227" y="1735"/>
                </a:lnTo>
                <a:lnTo>
                  <a:pt x="9179" y="1708"/>
                </a:lnTo>
                <a:lnTo>
                  <a:pt x="9132" y="1680"/>
                </a:lnTo>
                <a:lnTo>
                  <a:pt x="9132" y="1680"/>
                </a:lnTo>
                <a:lnTo>
                  <a:pt x="9132" y="1680"/>
                </a:lnTo>
                <a:lnTo>
                  <a:pt x="9111" y="1667"/>
                </a:lnTo>
                <a:lnTo>
                  <a:pt x="9090" y="1653"/>
                </a:lnTo>
                <a:lnTo>
                  <a:pt x="9066" y="1640"/>
                </a:lnTo>
                <a:lnTo>
                  <a:pt x="9042" y="1626"/>
                </a:lnTo>
                <a:lnTo>
                  <a:pt x="8988" y="1599"/>
                </a:lnTo>
                <a:lnTo>
                  <a:pt x="8934" y="1572"/>
                </a:lnTo>
                <a:lnTo>
                  <a:pt x="8908" y="1558"/>
                </a:lnTo>
                <a:lnTo>
                  <a:pt x="8884" y="1544"/>
                </a:lnTo>
                <a:lnTo>
                  <a:pt x="8861" y="1531"/>
                </a:lnTo>
                <a:lnTo>
                  <a:pt x="8841" y="1517"/>
                </a:lnTo>
                <a:lnTo>
                  <a:pt x="8832" y="1510"/>
                </a:lnTo>
                <a:lnTo>
                  <a:pt x="8823" y="1503"/>
                </a:lnTo>
                <a:lnTo>
                  <a:pt x="8816" y="1496"/>
                </a:lnTo>
                <a:lnTo>
                  <a:pt x="8809" y="1489"/>
                </a:lnTo>
                <a:lnTo>
                  <a:pt x="8803" y="1481"/>
                </a:lnTo>
                <a:lnTo>
                  <a:pt x="8799" y="1475"/>
                </a:lnTo>
                <a:lnTo>
                  <a:pt x="8794" y="1467"/>
                </a:lnTo>
                <a:lnTo>
                  <a:pt x="8792" y="1460"/>
                </a:lnTo>
                <a:lnTo>
                  <a:pt x="8849" y="1491"/>
                </a:lnTo>
                <a:lnTo>
                  <a:pt x="8906" y="1522"/>
                </a:lnTo>
                <a:lnTo>
                  <a:pt x="8963" y="1552"/>
                </a:lnTo>
                <a:lnTo>
                  <a:pt x="9020" y="1583"/>
                </a:lnTo>
                <a:lnTo>
                  <a:pt x="9077" y="1614"/>
                </a:lnTo>
                <a:lnTo>
                  <a:pt x="9134" y="1645"/>
                </a:lnTo>
                <a:lnTo>
                  <a:pt x="9191" y="1676"/>
                </a:lnTo>
                <a:lnTo>
                  <a:pt x="9248" y="1707"/>
                </a:lnTo>
                <a:lnTo>
                  <a:pt x="9306" y="1737"/>
                </a:lnTo>
                <a:lnTo>
                  <a:pt x="9363" y="1768"/>
                </a:lnTo>
                <a:lnTo>
                  <a:pt x="9420" y="1799"/>
                </a:lnTo>
                <a:lnTo>
                  <a:pt x="9477" y="1830"/>
                </a:lnTo>
                <a:lnTo>
                  <a:pt x="9534" y="1861"/>
                </a:lnTo>
                <a:lnTo>
                  <a:pt x="9591" y="1893"/>
                </a:lnTo>
                <a:lnTo>
                  <a:pt x="9649" y="1923"/>
                </a:lnTo>
                <a:lnTo>
                  <a:pt x="9706" y="1954"/>
                </a:lnTo>
                <a:lnTo>
                  <a:pt x="9759" y="1991"/>
                </a:lnTo>
                <a:lnTo>
                  <a:pt x="9814" y="2027"/>
                </a:lnTo>
                <a:lnTo>
                  <a:pt x="9871" y="2064"/>
                </a:lnTo>
                <a:lnTo>
                  <a:pt x="9929" y="2100"/>
                </a:lnTo>
                <a:lnTo>
                  <a:pt x="9988" y="2137"/>
                </a:lnTo>
                <a:lnTo>
                  <a:pt x="10048" y="2172"/>
                </a:lnTo>
                <a:lnTo>
                  <a:pt x="10111" y="2208"/>
                </a:lnTo>
                <a:lnTo>
                  <a:pt x="10173" y="2244"/>
                </a:lnTo>
                <a:lnTo>
                  <a:pt x="10237" y="2279"/>
                </a:lnTo>
                <a:lnTo>
                  <a:pt x="10303" y="2316"/>
                </a:lnTo>
                <a:lnTo>
                  <a:pt x="10368" y="2351"/>
                </a:lnTo>
                <a:lnTo>
                  <a:pt x="10436" y="2386"/>
                </a:lnTo>
                <a:lnTo>
                  <a:pt x="10504" y="2422"/>
                </a:lnTo>
                <a:lnTo>
                  <a:pt x="10573" y="2457"/>
                </a:lnTo>
                <a:lnTo>
                  <a:pt x="10642" y="2492"/>
                </a:lnTo>
                <a:lnTo>
                  <a:pt x="10712" y="2527"/>
                </a:lnTo>
                <a:lnTo>
                  <a:pt x="10736" y="2540"/>
                </a:lnTo>
                <a:lnTo>
                  <a:pt x="10758" y="2554"/>
                </a:lnTo>
                <a:lnTo>
                  <a:pt x="10782" y="2567"/>
                </a:lnTo>
                <a:lnTo>
                  <a:pt x="10805" y="2581"/>
                </a:lnTo>
                <a:lnTo>
                  <a:pt x="10828" y="2595"/>
                </a:lnTo>
                <a:lnTo>
                  <a:pt x="10851" y="2608"/>
                </a:lnTo>
                <a:lnTo>
                  <a:pt x="10874" y="2622"/>
                </a:lnTo>
                <a:lnTo>
                  <a:pt x="10898" y="2636"/>
                </a:lnTo>
                <a:lnTo>
                  <a:pt x="10927" y="2658"/>
                </a:lnTo>
                <a:lnTo>
                  <a:pt x="10957" y="2682"/>
                </a:lnTo>
                <a:lnTo>
                  <a:pt x="10989" y="2704"/>
                </a:lnTo>
                <a:lnTo>
                  <a:pt x="11022" y="2727"/>
                </a:lnTo>
                <a:lnTo>
                  <a:pt x="11090" y="2772"/>
                </a:lnTo>
                <a:lnTo>
                  <a:pt x="11162" y="2817"/>
                </a:lnTo>
                <a:lnTo>
                  <a:pt x="11234" y="2863"/>
                </a:lnTo>
                <a:lnTo>
                  <a:pt x="11307" y="2910"/>
                </a:lnTo>
                <a:lnTo>
                  <a:pt x="11379" y="2956"/>
                </a:lnTo>
                <a:lnTo>
                  <a:pt x="11449" y="3004"/>
                </a:lnTo>
                <a:lnTo>
                  <a:pt x="11450" y="3001"/>
                </a:lnTo>
                <a:lnTo>
                  <a:pt x="11450" y="2998"/>
                </a:lnTo>
                <a:lnTo>
                  <a:pt x="11450" y="2995"/>
                </a:lnTo>
                <a:lnTo>
                  <a:pt x="11449" y="2991"/>
                </a:lnTo>
                <a:lnTo>
                  <a:pt x="11445" y="2985"/>
                </a:lnTo>
                <a:lnTo>
                  <a:pt x="11440" y="2977"/>
                </a:lnTo>
                <a:lnTo>
                  <a:pt x="11423" y="2964"/>
                </a:lnTo>
                <a:lnTo>
                  <a:pt x="11403" y="2950"/>
                </a:lnTo>
                <a:lnTo>
                  <a:pt x="11383" y="2937"/>
                </a:lnTo>
                <a:lnTo>
                  <a:pt x="11365" y="2923"/>
                </a:lnTo>
                <a:lnTo>
                  <a:pt x="11359" y="2916"/>
                </a:lnTo>
                <a:lnTo>
                  <a:pt x="11354" y="2910"/>
                </a:lnTo>
                <a:lnTo>
                  <a:pt x="11353" y="2907"/>
                </a:lnTo>
                <a:lnTo>
                  <a:pt x="11351" y="2904"/>
                </a:lnTo>
                <a:lnTo>
                  <a:pt x="11351" y="2900"/>
                </a:lnTo>
                <a:lnTo>
                  <a:pt x="11351" y="2898"/>
                </a:lnTo>
                <a:lnTo>
                  <a:pt x="11412" y="2924"/>
                </a:lnTo>
                <a:lnTo>
                  <a:pt x="11465" y="2950"/>
                </a:lnTo>
                <a:lnTo>
                  <a:pt x="11515" y="2975"/>
                </a:lnTo>
                <a:lnTo>
                  <a:pt x="11561" y="3001"/>
                </a:lnTo>
                <a:lnTo>
                  <a:pt x="11605" y="3027"/>
                </a:lnTo>
                <a:lnTo>
                  <a:pt x="11646" y="3053"/>
                </a:lnTo>
                <a:lnTo>
                  <a:pt x="11685" y="3080"/>
                </a:lnTo>
                <a:lnTo>
                  <a:pt x="11723" y="3107"/>
                </a:lnTo>
                <a:lnTo>
                  <a:pt x="11752" y="3128"/>
                </a:lnTo>
                <a:lnTo>
                  <a:pt x="11780" y="3152"/>
                </a:lnTo>
                <a:lnTo>
                  <a:pt x="11795" y="3164"/>
                </a:lnTo>
                <a:lnTo>
                  <a:pt x="11810" y="3176"/>
                </a:lnTo>
                <a:lnTo>
                  <a:pt x="11827" y="3186"/>
                </a:lnTo>
                <a:lnTo>
                  <a:pt x="11845" y="3198"/>
                </a:lnTo>
                <a:lnTo>
                  <a:pt x="11864" y="3210"/>
                </a:lnTo>
                <a:lnTo>
                  <a:pt x="11884" y="3221"/>
                </a:lnTo>
                <a:lnTo>
                  <a:pt x="11908" y="3230"/>
                </a:lnTo>
                <a:lnTo>
                  <a:pt x="11933" y="3241"/>
                </a:lnTo>
                <a:lnTo>
                  <a:pt x="11961" y="3249"/>
                </a:lnTo>
                <a:lnTo>
                  <a:pt x="11992" y="3258"/>
                </a:lnTo>
                <a:lnTo>
                  <a:pt x="12025" y="3267"/>
                </a:lnTo>
                <a:lnTo>
                  <a:pt x="12063" y="3273"/>
                </a:lnTo>
                <a:lnTo>
                  <a:pt x="12089" y="3281"/>
                </a:lnTo>
                <a:lnTo>
                  <a:pt x="12112" y="3289"/>
                </a:lnTo>
                <a:lnTo>
                  <a:pt x="12135" y="3299"/>
                </a:lnTo>
                <a:lnTo>
                  <a:pt x="12155" y="3307"/>
                </a:lnTo>
                <a:lnTo>
                  <a:pt x="12173" y="3317"/>
                </a:lnTo>
                <a:lnTo>
                  <a:pt x="12192" y="3326"/>
                </a:lnTo>
                <a:lnTo>
                  <a:pt x="12209" y="3335"/>
                </a:lnTo>
                <a:lnTo>
                  <a:pt x="12225" y="3345"/>
                </a:lnTo>
                <a:lnTo>
                  <a:pt x="12256" y="3365"/>
                </a:lnTo>
                <a:lnTo>
                  <a:pt x="12288" y="3384"/>
                </a:lnTo>
                <a:lnTo>
                  <a:pt x="12304" y="3394"/>
                </a:lnTo>
                <a:lnTo>
                  <a:pt x="12322" y="3404"/>
                </a:lnTo>
                <a:lnTo>
                  <a:pt x="12340" y="3413"/>
                </a:lnTo>
                <a:lnTo>
                  <a:pt x="12358" y="3422"/>
                </a:lnTo>
                <a:lnTo>
                  <a:pt x="12359" y="3422"/>
                </a:lnTo>
                <a:lnTo>
                  <a:pt x="12360" y="3422"/>
                </a:lnTo>
                <a:lnTo>
                  <a:pt x="12414" y="3455"/>
                </a:lnTo>
                <a:lnTo>
                  <a:pt x="12468" y="3488"/>
                </a:lnTo>
                <a:lnTo>
                  <a:pt x="12523" y="3520"/>
                </a:lnTo>
                <a:lnTo>
                  <a:pt x="12577" y="3554"/>
                </a:lnTo>
                <a:lnTo>
                  <a:pt x="12631" y="3586"/>
                </a:lnTo>
                <a:lnTo>
                  <a:pt x="12686" y="3619"/>
                </a:lnTo>
                <a:lnTo>
                  <a:pt x="12740" y="3651"/>
                </a:lnTo>
                <a:lnTo>
                  <a:pt x="12794" y="3684"/>
                </a:lnTo>
                <a:lnTo>
                  <a:pt x="12776" y="3679"/>
                </a:lnTo>
                <a:lnTo>
                  <a:pt x="12759" y="3674"/>
                </a:lnTo>
                <a:lnTo>
                  <a:pt x="12743" y="3667"/>
                </a:lnTo>
                <a:lnTo>
                  <a:pt x="12729" y="3662"/>
                </a:lnTo>
                <a:lnTo>
                  <a:pt x="12703" y="3649"/>
                </a:lnTo>
                <a:lnTo>
                  <a:pt x="12679" y="3636"/>
                </a:lnTo>
                <a:lnTo>
                  <a:pt x="12657" y="3622"/>
                </a:lnTo>
                <a:lnTo>
                  <a:pt x="12635" y="3609"/>
                </a:lnTo>
                <a:lnTo>
                  <a:pt x="12613" y="3596"/>
                </a:lnTo>
                <a:lnTo>
                  <a:pt x="12587" y="3584"/>
                </a:lnTo>
                <a:lnTo>
                  <a:pt x="12569" y="3572"/>
                </a:lnTo>
                <a:lnTo>
                  <a:pt x="12552" y="3561"/>
                </a:lnTo>
                <a:lnTo>
                  <a:pt x="12532" y="3549"/>
                </a:lnTo>
                <a:lnTo>
                  <a:pt x="12512" y="3538"/>
                </a:lnTo>
                <a:lnTo>
                  <a:pt x="12489" y="3526"/>
                </a:lnTo>
                <a:lnTo>
                  <a:pt x="12463" y="3515"/>
                </a:lnTo>
                <a:lnTo>
                  <a:pt x="12432" y="3503"/>
                </a:lnTo>
                <a:lnTo>
                  <a:pt x="12396" y="3493"/>
                </a:lnTo>
                <a:lnTo>
                  <a:pt x="12399" y="3500"/>
                </a:lnTo>
                <a:lnTo>
                  <a:pt x="12402" y="3507"/>
                </a:lnTo>
                <a:lnTo>
                  <a:pt x="12408" y="3514"/>
                </a:lnTo>
                <a:lnTo>
                  <a:pt x="12413" y="3520"/>
                </a:lnTo>
                <a:lnTo>
                  <a:pt x="12419" y="3527"/>
                </a:lnTo>
                <a:lnTo>
                  <a:pt x="12427" y="3532"/>
                </a:lnTo>
                <a:lnTo>
                  <a:pt x="12436" y="3539"/>
                </a:lnTo>
                <a:lnTo>
                  <a:pt x="12445" y="3545"/>
                </a:lnTo>
                <a:lnTo>
                  <a:pt x="12468" y="3556"/>
                </a:lnTo>
                <a:lnTo>
                  <a:pt x="12494" y="3568"/>
                </a:lnTo>
                <a:lnTo>
                  <a:pt x="12525" y="3578"/>
                </a:lnTo>
                <a:lnTo>
                  <a:pt x="12559" y="3589"/>
                </a:lnTo>
                <a:lnTo>
                  <a:pt x="12591" y="3609"/>
                </a:lnTo>
                <a:lnTo>
                  <a:pt x="12624" y="3631"/>
                </a:lnTo>
                <a:lnTo>
                  <a:pt x="12655" y="3652"/>
                </a:lnTo>
                <a:lnTo>
                  <a:pt x="12687" y="3673"/>
                </a:lnTo>
                <a:lnTo>
                  <a:pt x="12718" y="3694"/>
                </a:lnTo>
                <a:lnTo>
                  <a:pt x="12750" y="3714"/>
                </a:lnTo>
                <a:lnTo>
                  <a:pt x="12783" y="3735"/>
                </a:lnTo>
                <a:lnTo>
                  <a:pt x="12814" y="3756"/>
                </a:lnTo>
                <a:lnTo>
                  <a:pt x="12835" y="3768"/>
                </a:lnTo>
                <a:lnTo>
                  <a:pt x="12856" y="3781"/>
                </a:lnTo>
                <a:lnTo>
                  <a:pt x="12877" y="3794"/>
                </a:lnTo>
                <a:lnTo>
                  <a:pt x="12899" y="3805"/>
                </a:lnTo>
                <a:lnTo>
                  <a:pt x="12919" y="3817"/>
                </a:lnTo>
                <a:lnTo>
                  <a:pt x="12940" y="3830"/>
                </a:lnTo>
                <a:lnTo>
                  <a:pt x="12961" y="3842"/>
                </a:lnTo>
                <a:lnTo>
                  <a:pt x="12981" y="3854"/>
                </a:lnTo>
                <a:lnTo>
                  <a:pt x="12990" y="3855"/>
                </a:lnTo>
                <a:lnTo>
                  <a:pt x="12999" y="3856"/>
                </a:lnTo>
                <a:lnTo>
                  <a:pt x="12966" y="3830"/>
                </a:lnTo>
                <a:lnTo>
                  <a:pt x="12933" y="3803"/>
                </a:lnTo>
                <a:lnTo>
                  <a:pt x="12900" y="3777"/>
                </a:lnTo>
                <a:lnTo>
                  <a:pt x="12866" y="3751"/>
                </a:lnTo>
                <a:lnTo>
                  <a:pt x="12877" y="3752"/>
                </a:lnTo>
                <a:lnTo>
                  <a:pt x="12887" y="3752"/>
                </a:lnTo>
                <a:lnTo>
                  <a:pt x="12896" y="3752"/>
                </a:lnTo>
                <a:lnTo>
                  <a:pt x="12907" y="3752"/>
                </a:lnTo>
                <a:lnTo>
                  <a:pt x="12937" y="3775"/>
                </a:lnTo>
                <a:lnTo>
                  <a:pt x="12971" y="3798"/>
                </a:lnTo>
                <a:lnTo>
                  <a:pt x="13006" y="3821"/>
                </a:lnTo>
                <a:lnTo>
                  <a:pt x="13043" y="3845"/>
                </a:lnTo>
                <a:lnTo>
                  <a:pt x="13120" y="3892"/>
                </a:lnTo>
                <a:lnTo>
                  <a:pt x="13197" y="3940"/>
                </a:lnTo>
                <a:lnTo>
                  <a:pt x="13236" y="3964"/>
                </a:lnTo>
                <a:lnTo>
                  <a:pt x="13272" y="3987"/>
                </a:lnTo>
                <a:lnTo>
                  <a:pt x="13308" y="4011"/>
                </a:lnTo>
                <a:lnTo>
                  <a:pt x="13341" y="4035"/>
                </a:lnTo>
                <a:lnTo>
                  <a:pt x="13372" y="4058"/>
                </a:lnTo>
                <a:lnTo>
                  <a:pt x="13400" y="4081"/>
                </a:lnTo>
                <a:lnTo>
                  <a:pt x="13412" y="4092"/>
                </a:lnTo>
                <a:lnTo>
                  <a:pt x="13424" y="4104"/>
                </a:lnTo>
                <a:lnTo>
                  <a:pt x="13435" y="4115"/>
                </a:lnTo>
                <a:lnTo>
                  <a:pt x="13444" y="4127"/>
                </a:lnTo>
                <a:lnTo>
                  <a:pt x="13474" y="4143"/>
                </a:lnTo>
                <a:lnTo>
                  <a:pt x="13506" y="4158"/>
                </a:lnTo>
                <a:lnTo>
                  <a:pt x="13536" y="4174"/>
                </a:lnTo>
                <a:lnTo>
                  <a:pt x="13566" y="4189"/>
                </a:lnTo>
                <a:lnTo>
                  <a:pt x="13596" y="4205"/>
                </a:lnTo>
                <a:lnTo>
                  <a:pt x="13627" y="4220"/>
                </a:lnTo>
                <a:lnTo>
                  <a:pt x="13657" y="4236"/>
                </a:lnTo>
                <a:lnTo>
                  <a:pt x="13687" y="4251"/>
                </a:lnTo>
                <a:lnTo>
                  <a:pt x="13695" y="4267"/>
                </a:lnTo>
                <a:lnTo>
                  <a:pt x="13704" y="4282"/>
                </a:lnTo>
                <a:lnTo>
                  <a:pt x="13710" y="4289"/>
                </a:lnTo>
                <a:lnTo>
                  <a:pt x="13717" y="4297"/>
                </a:lnTo>
                <a:lnTo>
                  <a:pt x="13725" y="4304"/>
                </a:lnTo>
                <a:lnTo>
                  <a:pt x="13734" y="4313"/>
                </a:lnTo>
                <a:lnTo>
                  <a:pt x="13745" y="4320"/>
                </a:lnTo>
                <a:lnTo>
                  <a:pt x="13757" y="4328"/>
                </a:lnTo>
                <a:lnTo>
                  <a:pt x="13770" y="4337"/>
                </a:lnTo>
                <a:lnTo>
                  <a:pt x="13785" y="4344"/>
                </a:lnTo>
                <a:lnTo>
                  <a:pt x="13802" y="4353"/>
                </a:lnTo>
                <a:lnTo>
                  <a:pt x="13821" y="4361"/>
                </a:lnTo>
                <a:lnTo>
                  <a:pt x="13843" y="4370"/>
                </a:lnTo>
                <a:lnTo>
                  <a:pt x="13867" y="4378"/>
                </a:lnTo>
                <a:lnTo>
                  <a:pt x="13873" y="4386"/>
                </a:lnTo>
                <a:lnTo>
                  <a:pt x="13882" y="4394"/>
                </a:lnTo>
                <a:lnTo>
                  <a:pt x="13889" y="4402"/>
                </a:lnTo>
                <a:lnTo>
                  <a:pt x="13899" y="4410"/>
                </a:lnTo>
                <a:lnTo>
                  <a:pt x="13919" y="4425"/>
                </a:lnTo>
                <a:lnTo>
                  <a:pt x="13941" y="4439"/>
                </a:lnTo>
                <a:lnTo>
                  <a:pt x="13965" y="4453"/>
                </a:lnTo>
                <a:lnTo>
                  <a:pt x="13991" y="4467"/>
                </a:lnTo>
                <a:lnTo>
                  <a:pt x="14019" y="4480"/>
                </a:lnTo>
                <a:lnTo>
                  <a:pt x="14048" y="4493"/>
                </a:lnTo>
                <a:lnTo>
                  <a:pt x="14078" y="4506"/>
                </a:lnTo>
                <a:lnTo>
                  <a:pt x="14110" y="4518"/>
                </a:lnTo>
                <a:lnTo>
                  <a:pt x="14143" y="4529"/>
                </a:lnTo>
                <a:lnTo>
                  <a:pt x="14176" y="4541"/>
                </a:lnTo>
                <a:lnTo>
                  <a:pt x="14244" y="4565"/>
                </a:lnTo>
                <a:lnTo>
                  <a:pt x="14312" y="4587"/>
                </a:lnTo>
                <a:close/>
                <a:moveTo>
                  <a:pt x="3097" y="6877"/>
                </a:moveTo>
                <a:lnTo>
                  <a:pt x="3001" y="6877"/>
                </a:lnTo>
                <a:lnTo>
                  <a:pt x="2993" y="6873"/>
                </a:lnTo>
                <a:lnTo>
                  <a:pt x="2978" y="6863"/>
                </a:lnTo>
                <a:lnTo>
                  <a:pt x="2967" y="6856"/>
                </a:lnTo>
                <a:lnTo>
                  <a:pt x="2959" y="6849"/>
                </a:lnTo>
                <a:lnTo>
                  <a:pt x="2954" y="6845"/>
                </a:lnTo>
                <a:lnTo>
                  <a:pt x="2953" y="6843"/>
                </a:lnTo>
                <a:lnTo>
                  <a:pt x="2953" y="6841"/>
                </a:lnTo>
                <a:lnTo>
                  <a:pt x="2953" y="6839"/>
                </a:lnTo>
                <a:lnTo>
                  <a:pt x="2954" y="6837"/>
                </a:lnTo>
                <a:lnTo>
                  <a:pt x="2957" y="6836"/>
                </a:lnTo>
                <a:lnTo>
                  <a:pt x="2964" y="6835"/>
                </a:lnTo>
                <a:lnTo>
                  <a:pt x="2981" y="6835"/>
                </a:lnTo>
                <a:lnTo>
                  <a:pt x="3004" y="6837"/>
                </a:lnTo>
                <a:lnTo>
                  <a:pt x="3030" y="6841"/>
                </a:lnTo>
                <a:lnTo>
                  <a:pt x="3058" y="6845"/>
                </a:lnTo>
                <a:lnTo>
                  <a:pt x="3066" y="6853"/>
                </a:lnTo>
                <a:lnTo>
                  <a:pt x="3074" y="6862"/>
                </a:lnTo>
                <a:lnTo>
                  <a:pt x="3085" y="6869"/>
                </a:lnTo>
                <a:lnTo>
                  <a:pt x="3097" y="6877"/>
                </a:lnTo>
                <a:close/>
                <a:moveTo>
                  <a:pt x="0" y="138"/>
                </a:moveTo>
                <a:lnTo>
                  <a:pt x="0" y="106"/>
                </a:lnTo>
                <a:lnTo>
                  <a:pt x="5" y="109"/>
                </a:lnTo>
                <a:lnTo>
                  <a:pt x="10" y="111"/>
                </a:lnTo>
                <a:lnTo>
                  <a:pt x="8" y="124"/>
                </a:lnTo>
                <a:lnTo>
                  <a:pt x="7" y="136"/>
                </a:lnTo>
                <a:lnTo>
                  <a:pt x="0" y="138"/>
                </a:lnTo>
                <a:close/>
                <a:moveTo>
                  <a:pt x="0" y="57"/>
                </a:moveTo>
                <a:lnTo>
                  <a:pt x="0" y="0"/>
                </a:lnTo>
                <a:lnTo>
                  <a:pt x="53" y="34"/>
                </a:lnTo>
                <a:lnTo>
                  <a:pt x="63" y="39"/>
                </a:lnTo>
                <a:lnTo>
                  <a:pt x="73" y="43"/>
                </a:lnTo>
                <a:lnTo>
                  <a:pt x="82" y="46"/>
                </a:lnTo>
                <a:lnTo>
                  <a:pt x="93" y="49"/>
                </a:lnTo>
                <a:lnTo>
                  <a:pt x="79" y="48"/>
                </a:lnTo>
                <a:lnTo>
                  <a:pt x="68" y="47"/>
                </a:lnTo>
                <a:lnTo>
                  <a:pt x="59" y="48"/>
                </a:lnTo>
                <a:lnTo>
                  <a:pt x="50" y="50"/>
                </a:lnTo>
                <a:lnTo>
                  <a:pt x="44" y="53"/>
                </a:lnTo>
                <a:lnTo>
                  <a:pt x="37" y="56"/>
                </a:lnTo>
                <a:lnTo>
                  <a:pt x="32" y="60"/>
                </a:lnTo>
                <a:lnTo>
                  <a:pt x="27" y="64"/>
                </a:lnTo>
                <a:lnTo>
                  <a:pt x="25" y="68"/>
                </a:lnTo>
                <a:lnTo>
                  <a:pt x="25" y="70"/>
                </a:lnTo>
                <a:lnTo>
                  <a:pt x="26" y="73"/>
                </a:lnTo>
                <a:lnTo>
                  <a:pt x="30" y="76"/>
                </a:lnTo>
                <a:lnTo>
                  <a:pt x="34" y="78"/>
                </a:lnTo>
                <a:lnTo>
                  <a:pt x="39" y="81"/>
                </a:lnTo>
                <a:lnTo>
                  <a:pt x="48" y="85"/>
                </a:lnTo>
                <a:lnTo>
                  <a:pt x="58" y="88"/>
                </a:lnTo>
                <a:lnTo>
                  <a:pt x="47" y="87"/>
                </a:lnTo>
                <a:lnTo>
                  <a:pt x="38" y="85"/>
                </a:lnTo>
                <a:lnTo>
                  <a:pt x="32" y="83"/>
                </a:lnTo>
                <a:lnTo>
                  <a:pt x="27" y="78"/>
                </a:lnTo>
                <a:lnTo>
                  <a:pt x="19" y="71"/>
                </a:lnTo>
                <a:lnTo>
                  <a:pt x="10" y="63"/>
                </a:lnTo>
                <a:lnTo>
                  <a:pt x="5" y="60"/>
                </a:lnTo>
                <a:lnTo>
                  <a:pt x="0" y="57"/>
                </a:lnTo>
                <a:close/>
                <a:moveTo>
                  <a:pt x="12467" y="3018"/>
                </a:moveTo>
                <a:lnTo>
                  <a:pt x="12467" y="3018"/>
                </a:lnTo>
                <a:lnTo>
                  <a:pt x="12468" y="3018"/>
                </a:lnTo>
                <a:lnTo>
                  <a:pt x="12469" y="3019"/>
                </a:lnTo>
                <a:lnTo>
                  <a:pt x="12470" y="3019"/>
                </a:lnTo>
                <a:lnTo>
                  <a:pt x="12469" y="3019"/>
                </a:lnTo>
                <a:lnTo>
                  <a:pt x="12467" y="3018"/>
                </a:lnTo>
                <a:close/>
                <a:moveTo>
                  <a:pt x="12213" y="3303"/>
                </a:moveTo>
                <a:lnTo>
                  <a:pt x="12214" y="3304"/>
                </a:lnTo>
                <a:lnTo>
                  <a:pt x="12215" y="3305"/>
                </a:lnTo>
                <a:lnTo>
                  <a:pt x="12214" y="3304"/>
                </a:lnTo>
                <a:lnTo>
                  <a:pt x="12213" y="3303"/>
                </a:lnTo>
                <a:close/>
                <a:moveTo>
                  <a:pt x="10842" y="3128"/>
                </a:moveTo>
                <a:lnTo>
                  <a:pt x="10842" y="3130"/>
                </a:lnTo>
                <a:lnTo>
                  <a:pt x="10828" y="3122"/>
                </a:lnTo>
                <a:lnTo>
                  <a:pt x="10814" y="3113"/>
                </a:lnTo>
                <a:lnTo>
                  <a:pt x="10828" y="3122"/>
                </a:lnTo>
                <a:lnTo>
                  <a:pt x="10842" y="3128"/>
                </a:lnTo>
                <a:close/>
                <a:moveTo>
                  <a:pt x="6859" y="2160"/>
                </a:moveTo>
                <a:lnTo>
                  <a:pt x="6896" y="2180"/>
                </a:lnTo>
                <a:lnTo>
                  <a:pt x="6931" y="2200"/>
                </a:lnTo>
                <a:lnTo>
                  <a:pt x="6965" y="2220"/>
                </a:lnTo>
                <a:lnTo>
                  <a:pt x="6996" y="2241"/>
                </a:lnTo>
                <a:lnTo>
                  <a:pt x="7005" y="2246"/>
                </a:lnTo>
                <a:lnTo>
                  <a:pt x="7013" y="2251"/>
                </a:lnTo>
                <a:lnTo>
                  <a:pt x="6973" y="2229"/>
                </a:lnTo>
                <a:lnTo>
                  <a:pt x="6936" y="2206"/>
                </a:lnTo>
                <a:lnTo>
                  <a:pt x="6897" y="2183"/>
                </a:lnTo>
                <a:lnTo>
                  <a:pt x="6859" y="2160"/>
                </a:lnTo>
                <a:close/>
                <a:moveTo>
                  <a:pt x="7217" y="3734"/>
                </a:moveTo>
                <a:lnTo>
                  <a:pt x="7226" y="3734"/>
                </a:lnTo>
                <a:lnTo>
                  <a:pt x="7231" y="3734"/>
                </a:lnTo>
                <a:lnTo>
                  <a:pt x="7232" y="3735"/>
                </a:lnTo>
                <a:lnTo>
                  <a:pt x="7232" y="3735"/>
                </a:lnTo>
                <a:lnTo>
                  <a:pt x="7231" y="3735"/>
                </a:lnTo>
                <a:lnTo>
                  <a:pt x="7229" y="3735"/>
                </a:lnTo>
                <a:lnTo>
                  <a:pt x="7224" y="3735"/>
                </a:lnTo>
                <a:lnTo>
                  <a:pt x="7217" y="3734"/>
                </a:lnTo>
                <a:close/>
                <a:moveTo>
                  <a:pt x="4380" y="2247"/>
                </a:moveTo>
                <a:lnTo>
                  <a:pt x="4381" y="2247"/>
                </a:lnTo>
                <a:lnTo>
                  <a:pt x="4382" y="2246"/>
                </a:lnTo>
                <a:lnTo>
                  <a:pt x="4384" y="2247"/>
                </a:lnTo>
                <a:lnTo>
                  <a:pt x="4386" y="2249"/>
                </a:lnTo>
                <a:lnTo>
                  <a:pt x="4383" y="2247"/>
                </a:lnTo>
                <a:lnTo>
                  <a:pt x="4380" y="2247"/>
                </a:lnTo>
                <a:close/>
                <a:moveTo>
                  <a:pt x="979" y="679"/>
                </a:moveTo>
                <a:lnTo>
                  <a:pt x="978" y="678"/>
                </a:lnTo>
                <a:lnTo>
                  <a:pt x="977" y="678"/>
                </a:lnTo>
                <a:lnTo>
                  <a:pt x="978" y="678"/>
                </a:lnTo>
                <a:lnTo>
                  <a:pt x="979" y="679"/>
                </a:lnTo>
                <a:close/>
                <a:moveTo>
                  <a:pt x="12058" y="2827"/>
                </a:moveTo>
                <a:lnTo>
                  <a:pt x="12068" y="2830"/>
                </a:lnTo>
                <a:lnTo>
                  <a:pt x="12077" y="2833"/>
                </a:lnTo>
                <a:lnTo>
                  <a:pt x="12079" y="2834"/>
                </a:lnTo>
                <a:lnTo>
                  <a:pt x="12079" y="2834"/>
                </a:lnTo>
                <a:lnTo>
                  <a:pt x="12076" y="2834"/>
                </a:lnTo>
                <a:lnTo>
                  <a:pt x="12069" y="2832"/>
                </a:lnTo>
                <a:lnTo>
                  <a:pt x="12064" y="2830"/>
                </a:lnTo>
                <a:lnTo>
                  <a:pt x="12058" y="2827"/>
                </a:lnTo>
                <a:close/>
                <a:moveTo>
                  <a:pt x="10519" y="2159"/>
                </a:moveTo>
                <a:lnTo>
                  <a:pt x="10521" y="2161"/>
                </a:lnTo>
                <a:lnTo>
                  <a:pt x="10523" y="2165"/>
                </a:lnTo>
                <a:lnTo>
                  <a:pt x="10517" y="2160"/>
                </a:lnTo>
                <a:lnTo>
                  <a:pt x="10511" y="2157"/>
                </a:lnTo>
                <a:lnTo>
                  <a:pt x="10516" y="2158"/>
                </a:lnTo>
                <a:lnTo>
                  <a:pt x="10519" y="2159"/>
                </a:lnTo>
                <a:close/>
                <a:moveTo>
                  <a:pt x="10923" y="2474"/>
                </a:moveTo>
                <a:lnTo>
                  <a:pt x="10928" y="2476"/>
                </a:lnTo>
                <a:lnTo>
                  <a:pt x="10934" y="2479"/>
                </a:lnTo>
                <a:lnTo>
                  <a:pt x="10932" y="2479"/>
                </a:lnTo>
                <a:lnTo>
                  <a:pt x="10930" y="2479"/>
                </a:lnTo>
                <a:lnTo>
                  <a:pt x="10927" y="2476"/>
                </a:lnTo>
                <a:lnTo>
                  <a:pt x="10923" y="2474"/>
                </a:lnTo>
                <a:close/>
                <a:moveTo>
                  <a:pt x="9110" y="1450"/>
                </a:moveTo>
                <a:lnTo>
                  <a:pt x="9109" y="1450"/>
                </a:lnTo>
                <a:lnTo>
                  <a:pt x="9110" y="1450"/>
                </a:lnTo>
                <a:close/>
                <a:moveTo>
                  <a:pt x="6847" y="3061"/>
                </a:moveTo>
                <a:lnTo>
                  <a:pt x="6856" y="3065"/>
                </a:lnTo>
                <a:lnTo>
                  <a:pt x="6865" y="3068"/>
                </a:lnTo>
                <a:lnTo>
                  <a:pt x="6875" y="3072"/>
                </a:lnTo>
                <a:lnTo>
                  <a:pt x="6883" y="3075"/>
                </a:lnTo>
                <a:lnTo>
                  <a:pt x="6878" y="3076"/>
                </a:lnTo>
                <a:lnTo>
                  <a:pt x="6875" y="3077"/>
                </a:lnTo>
                <a:lnTo>
                  <a:pt x="6861" y="3070"/>
                </a:lnTo>
                <a:lnTo>
                  <a:pt x="6847" y="3061"/>
                </a:lnTo>
                <a:close/>
                <a:moveTo>
                  <a:pt x="4980" y="2023"/>
                </a:moveTo>
                <a:lnTo>
                  <a:pt x="4975" y="2020"/>
                </a:lnTo>
                <a:lnTo>
                  <a:pt x="4970" y="2016"/>
                </a:lnTo>
                <a:lnTo>
                  <a:pt x="4974" y="2018"/>
                </a:lnTo>
                <a:lnTo>
                  <a:pt x="4978" y="2020"/>
                </a:lnTo>
                <a:lnTo>
                  <a:pt x="4979" y="2021"/>
                </a:lnTo>
                <a:lnTo>
                  <a:pt x="4980" y="2023"/>
                </a:lnTo>
                <a:close/>
                <a:moveTo>
                  <a:pt x="4798" y="2112"/>
                </a:moveTo>
                <a:lnTo>
                  <a:pt x="4802" y="2113"/>
                </a:lnTo>
                <a:lnTo>
                  <a:pt x="4806" y="2114"/>
                </a:lnTo>
                <a:lnTo>
                  <a:pt x="4806" y="2116"/>
                </a:lnTo>
                <a:lnTo>
                  <a:pt x="4806" y="2118"/>
                </a:lnTo>
                <a:lnTo>
                  <a:pt x="4802" y="2115"/>
                </a:lnTo>
                <a:lnTo>
                  <a:pt x="4798" y="2112"/>
                </a:lnTo>
                <a:close/>
                <a:moveTo>
                  <a:pt x="11660" y="2062"/>
                </a:moveTo>
                <a:lnTo>
                  <a:pt x="11661" y="2061"/>
                </a:lnTo>
                <a:lnTo>
                  <a:pt x="11662" y="2060"/>
                </a:lnTo>
                <a:lnTo>
                  <a:pt x="11665" y="2062"/>
                </a:lnTo>
                <a:lnTo>
                  <a:pt x="11669" y="2064"/>
                </a:lnTo>
                <a:lnTo>
                  <a:pt x="11664" y="2063"/>
                </a:lnTo>
                <a:lnTo>
                  <a:pt x="11660" y="2062"/>
                </a:lnTo>
                <a:close/>
                <a:moveTo>
                  <a:pt x="8582" y="1241"/>
                </a:moveTo>
                <a:lnTo>
                  <a:pt x="8581" y="1239"/>
                </a:lnTo>
                <a:lnTo>
                  <a:pt x="8578" y="1237"/>
                </a:lnTo>
                <a:lnTo>
                  <a:pt x="8578" y="1235"/>
                </a:lnTo>
                <a:lnTo>
                  <a:pt x="8578" y="1234"/>
                </a:lnTo>
                <a:lnTo>
                  <a:pt x="8580" y="1232"/>
                </a:lnTo>
                <a:lnTo>
                  <a:pt x="8581" y="1231"/>
                </a:lnTo>
                <a:lnTo>
                  <a:pt x="8584" y="1230"/>
                </a:lnTo>
                <a:lnTo>
                  <a:pt x="8587" y="1228"/>
                </a:lnTo>
                <a:lnTo>
                  <a:pt x="8584" y="1235"/>
                </a:lnTo>
                <a:lnTo>
                  <a:pt x="8582" y="1241"/>
                </a:lnTo>
                <a:close/>
                <a:moveTo>
                  <a:pt x="7145" y="2745"/>
                </a:moveTo>
                <a:lnTo>
                  <a:pt x="7147" y="2746"/>
                </a:lnTo>
                <a:lnTo>
                  <a:pt x="7151" y="2747"/>
                </a:lnTo>
                <a:lnTo>
                  <a:pt x="7144" y="2748"/>
                </a:lnTo>
                <a:lnTo>
                  <a:pt x="7137" y="2748"/>
                </a:lnTo>
                <a:lnTo>
                  <a:pt x="7142" y="2747"/>
                </a:lnTo>
                <a:lnTo>
                  <a:pt x="7145" y="2745"/>
                </a:lnTo>
                <a:close/>
                <a:moveTo>
                  <a:pt x="6612" y="2364"/>
                </a:moveTo>
                <a:lnTo>
                  <a:pt x="6616" y="2362"/>
                </a:lnTo>
                <a:lnTo>
                  <a:pt x="6619" y="2361"/>
                </a:lnTo>
                <a:lnTo>
                  <a:pt x="6622" y="2362"/>
                </a:lnTo>
                <a:lnTo>
                  <a:pt x="6625" y="2364"/>
                </a:lnTo>
                <a:lnTo>
                  <a:pt x="6612" y="2364"/>
                </a:lnTo>
                <a:lnTo>
                  <a:pt x="6613" y="2364"/>
                </a:lnTo>
                <a:lnTo>
                  <a:pt x="6615" y="2365"/>
                </a:lnTo>
                <a:lnTo>
                  <a:pt x="6613" y="2365"/>
                </a:lnTo>
                <a:lnTo>
                  <a:pt x="6612" y="2364"/>
                </a:lnTo>
                <a:lnTo>
                  <a:pt x="6612" y="2364"/>
                </a:lnTo>
                <a:lnTo>
                  <a:pt x="6612" y="2364"/>
                </a:lnTo>
                <a:close/>
                <a:moveTo>
                  <a:pt x="4268" y="1688"/>
                </a:moveTo>
                <a:lnTo>
                  <a:pt x="4270" y="1688"/>
                </a:lnTo>
                <a:lnTo>
                  <a:pt x="4273" y="1687"/>
                </a:lnTo>
                <a:lnTo>
                  <a:pt x="4279" y="1691"/>
                </a:lnTo>
                <a:lnTo>
                  <a:pt x="4284" y="1694"/>
                </a:lnTo>
                <a:lnTo>
                  <a:pt x="4277" y="1691"/>
                </a:lnTo>
                <a:lnTo>
                  <a:pt x="4268" y="1688"/>
                </a:lnTo>
                <a:close/>
                <a:moveTo>
                  <a:pt x="1957" y="883"/>
                </a:moveTo>
                <a:lnTo>
                  <a:pt x="1956" y="883"/>
                </a:lnTo>
                <a:lnTo>
                  <a:pt x="1957" y="883"/>
                </a:lnTo>
                <a:lnTo>
                  <a:pt x="1957" y="883"/>
                </a:lnTo>
                <a:close/>
                <a:moveTo>
                  <a:pt x="3931" y="1414"/>
                </a:moveTo>
                <a:lnTo>
                  <a:pt x="3931" y="1414"/>
                </a:lnTo>
                <a:lnTo>
                  <a:pt x="3931" y="1414"/>
                </a:lnTo>
                <a:lnTo>
                  <a:pt x="3934" y="1415"/>
                </a:lnTo>
                <a:lnTo>
                  <a:pt x="3937" y="1417"/>
                </a:lnTo>
                <a:lnTo>
                  <a:pt x="3934" y="1416"/>
                </a:lnTo>
                <a:lnTo>
                  <a:pt x="3931" y="1414"/>
                </a:lnTo>
                <a:close/>
                <a:moveTo>
                  <a:pt x="4106" y="1993"/>
                </a:moveTo>
                <a:lnTo>
                  <a:pt x="4106" y="1994"/>
                </a:lnTo>
                <a:lnTo>
                  <a:pt x="4105" y="1993"/>
                </a:lnTo>
                <a:lnTo>
                  <a:pt x="4105" y="1992"/>
                </a:lnTo>
                <a:lnTo>
                  <a:pt x="4105" y="1993"/>
                </a:lnTo>
                <a:lnTo>
                  <a:pt x="4106" y="1993"/>
                </a:lnTo>
                <a:close/>
                <a:moveTo>
                  <a:pt x="7501" y="2192"/>
                </a:moveTo>
                <a:lnTo>
                  <a:pt x="7501" y="2192"/>
                </a:lnTo>
                <a:lnTo>
                  <a:pt x="7501" y="2192"/>
                </a:lnTo>
                <a:lnTo>
                  <a:pt x="7500" y="2192"/>
                </a:lnTo>
                <a:lnTo>
                  <a:pt x="7500" y="2192"/>
                </a:lnTo>
                <a:lnTo>
                  <a:pt x="7501" y="2192"/>
                </a:lnTo>
                <a:close/>
                <a:moveTo>
                  <a:pt x="8260" y="2230"/>
                </a:moveTo>
                <a:lnTo>
                  <a:pt x="8259" y="2229"/>
                </a:lnTo>
                <a:lnTo>
                  <a:pt x="8259" y="2227"/>
                </a:lnTo>
                <a:lnTo>
                  <a:pt x="8265" y="2229"/>
                </a:lnTo>
                <a:lnTo>
                  <a:pt x="8268" y="2232"/>
                </a:lnTo>
                <a:lnTo>
                  <a:pt x="8264" y="2231"/>
                </a:lnTo>
                <a:lnTo>
                  <a:pt x="8260" y="2230"/>
                </a:lnTo>
                <a:close/>
                <a:moveTo>
                  <a:pt x="3966" y="1858"/>
                </a:moveTo>
                <a:lnTo>
                  <a:pt x="3965" y="1858"/>
                </a:lnTo>
                <a:lnTo>
                  <a:pt x="3966" y="1858"/>
                </a:lnTo>
                <a:lnTo>
                  <a:pt x="3966" y="1858"/>
                </a:lnTo>
                <a:close/>
                <a:moveTo>
                  <a:pt x="3107" y="1164"/>
                </a:moveTo>
                <a:lnTo>
                  <a:pt x="3107" y="1163"/>
                </a:lnTo>
                <a:lnTo>
                  <a:pt x="3107" y="1162"/>
                </a:lnTo>
                <a:lnTo>
                  <a:pt x="3108" y="1163"/>
                </a:lnTo>
                <a:lnTo>
                  <a:pt x="3109" y="1164"/>
                </a:lnTo>
                <a:lnTo>
                  <a:pt x="3108" y="1164"/>
                </a:lnTo>
                <a:lnTo>
                  <a:pt x="3107" y="1164"/>
                </a:lnTo>
                <a:close/>
                <a:moveTo>
                  <a:pt x="2172" y="722"/>
                </a:moveTo>
                <a:lnTo>
                  <a:pt x="2173" y="720"/>
                </a:lnTo>
                <a:lnTo>
                  <a:pt x="2175" y="717"/>
                </a:lnTo>
                <a:lnTo>
                  <a:pt x="2181" y="719"/>
                </a:lnTo>
                <a:lnTo>
                  <a:pt x="2185" y="721"/>
                </a:lnTo>
                <a:lnTo>
                  <a:pt x="2178" y="722"/>
                </a:lnTo>
                <a:lnTo>
                  <a:pt x="2172" y="722"/>
                </a:lnTo>
                <a:close/>
                <a:moveTo>
                  <a:pt x="2930" y="888"/>
                </a:moveTo>
                <a:lnTo>
                  <a:pt x="2930" y="885"/>
                </a:lnTo>
                <a:lnTo>
                  <a:pt x="2929" y="883"/>
                </a:lnTo>
                <a:lnTo>
                  <a:pt x="2935" y="885"/>
                </a:lnTo>
                <a:lnTo>
                  <a:pt x="2939" y="888"/>
                </a:lnTo>
                <a:lnTo>
                  <a:pt x="2935" y="888"/>
                </a:lnTo>
                <a:lnTo>
                  <a:pt x="2930" y="888"/>
                </a:lnTo>
                <a:close/>
                <a:moveTo>
                  <a:pt x="2903" y="1106"/>
                </a:moveTo>
                <a:lnTo>
                  <a:pt x="2900" y="1105"/>
                </a:lnTo>
                <a:lnTo>
                  <a:pt x="2899" y="1103"/>
                </a:lnTo>
                <a:lnTo>
                  <a:pt x="2903" y="1105"/>
                </a:lnTo>
                <a:lnTo>
                  <a:pt x="2907" y="1106"/>
                </a:lnTo>
                <a:lnTo>
                  <a:pt x="2905" y="1106"/>
                </a:lnTo>
                <a:lnTo>
                  <a:pt x="2903" y="1106"/>
                </a:lnTo>
                <a:close/>
                <a:moveTo>
                  <a:pt x="2497" y="861"/>
                </a:moveTo>
                <a:lnTo>
                  <a:pt x="2499" y="861"/>
                </a:lnTo>
                <a:lnTo>
                  <a:pt x="2499" y="861"/>
                </a:lnTo>
                <a:lnTo>
                  <a:pt x="2497" y="861"/>
                </a:lnTo>
                <a:lnTo>
                  <a:pt x="2504" y="864"/>
                </a:lnTo>
                <a:lnTo>
                  <a:pt x="2510" y="868"/>
                </a:lnTo>
                <a:lnTo>
                  <a:pt x="2507" y="866"/>
                </a:lnTo>
                <a:lnTo>
                  <a:pt x="2505" y="866"/>
                </a:lnTo>
                <a:lnTo>
                  <a:pt x="2502" y="863"/>
                </a:lnTo>
                <a:lnTo>
                  <a:pt x="2497" y="861"/>
                </a:lnTo>
                <a:close/>
                <a:moveTo>
                  <a:pt x="5536" y="983"/>
                </a:moveTo>
                <a:lnTo>
                  <a:pt x="5557" y="994"/>
                </a:lnTo>
                <a:lnTo>
                  <a:pt x="5575" y="1005"/>
                </a:lnTo>
                <a:lnTo>
                  <a:pt x="5583" y="1010"/>
                </a:lnTo>
                <a:lnTo>
                  <a:pt x="5590" y="1015"/>
                </a:lnTo>
                <a:lnTo>
                  <a:pt x="5595" y="1020"/>
                </a:lnTo>
                <a:lnTo>
                  <a:pt x="5600" y="1025"/>
                </a:lnTo>
                <a:lnTo>
                  <a:pt x="5584" y="1015"/>
                </a:lnTo>
                <a:lnTo>
                  <a:pt x="5568" y="1005"/>
                </a:lnTo>
                <a:lnTo>
                  <a:pt x="5552" y="994"/>
                </a:lnTo>
                <a:lnTo>
                  <a:pt x="5536" y="983"/>
                </a:lnTo>
                <a:close/>
                <a:moveTo>
                  <a:pt x="4334" y="1398"/>
                </a:moveTo>
                <a:lnTo>
                  <a:pt x="4333" y="1398"/>
                </a:lnTo>
                <a:lnTo>
                  <a:pt x="4333" y="1397"/>
                </a:lnTo>
                <a:lnTo>
                  <a:pt x="4341" y="1396"/>
                </a:lnTo>
                <a:lnTo>
                  <a:pt x="4350" y="1395"/>
                </a:lnTo>
                <a:lnTo>
                  <a:pt x="4342" y="1397"/>
                </a:lnTo>
                <a:lnTo>
                  <a:pt x="4334" y="1398"/>
                </a:lnTo>
                <a:close/>
                <a:moveTo>
                  <a:pt x="13192" y="2174"/>
                </a:moveTo>
                <a:lnTo>
                  <a:pt x="13194" y="2175"/>
                </a:lnTo>
                <a:lnTo>
                  <a:pt x="13196" y="2176"/>
                </a:lnTo>
                <a:lnTo>
                  <a:pt x="13196" y="2176"/>
                </a:lnTo>
                <a:lnTo>
                  <a:pt x="13195" y="2176"/>
                </a:lnTo>
                <a:lnTo>
                  <a:pt x="13193" y="2175"/>
                </a:lnTo>
                <a:lnTo>
                  <a:pt x="13192" y="2174"/>
                </a:lnTo>
                <a:close/>
                <a:moveTo>
                  <a:pt x="11862" y="2336"/>
                </a:moveTo>
                <a:lnTo>
                  <a:pt x="11862" y="2336"/>
                </a:lnTo>
                <a:lnTo>
                  <a:pt x="11861" y="2336"/>
                </a:lnTo>
                <a:lnTo>
                  <a:pt x="11862" y="2336"/>
                </a:lnTo>
                <a:lnTo>
                  <a:pt x="11862" y="2336"/>
                </a:lnTo>
                <a:close/>
                <a:moveTo>
                  <a:pt x="4908" y="2486"/>
                </a:moveTo>
                <a:lnTo>
                  <a:pt x="4909" y="2487"/>
                </a:lnTo>
                <a:lnTo>
                  <a:pt x="4909" y="2488"/>
                </a:lnTo>
                <a:lnTo>
                  <a:pt x="4905" y="2485"/>
                </a:lnTo>
                <a:lnTo>
                  <a:pt x="4900" y="2480"/>
                </a:lnTo>
                <a:lnTo>
                  <a:pt x="4904" y="2484"/>
                </a:lnTo>
                <a:lnTo>
                  <a:pt x="4908" y="2486"/>
                </a:lnTo>
                <a:close/>
                <a:moveTo>
                  <a:pt x="5497" y="2921"/>
                </a:moveTo>
                <a:lnTo>
                  <a:pt x="5497" y="2920"/>
                </a:lnTo>
                <a:lnTo>
                  <a:pt x="5497" y="2919"/>
                </a:lnTo>
                <a:lnTo>
                  <a:pt x="5498" y="2920"/>
                </a:lnTo>
                <a:lnTo>
                  <a:pt x="5500" y="2920"/>
                </a:lnTo>
                <a:lnTo>
                  <a:pt x="5499" y="2921"/>
                </a:lnTo>
                <a:lnTo>
                  <a:pt x="5497" y="2921"/>
                </a:lnTo>
                <a:close/>
                <a:moveTo>
                  <a:pt x="9891" y="1821"/>
                </a:moveTo>
                <a:lnTo>
                  <a:pt x="9890" y="1820"/>
                </a:lnTo>
                <a:lnTo>
                  <a:pt x="9888" y="1819"/>
                </a:lnTo>
                <a:lnTo>
                  <a:pt x="9891" y="1821"/>
                </a:lnTo>
                <a:lnTo>
                  <a:pt x="9895" y="1822"/>
                </a:lnTo>
                <a:lnTo>
                  <a:pt x="9892" y="1822"/>
                </a:lnTo>
                <a:lnTo>
                  <a:pt x="9891" y="1821"/>
                </a:lnTo>
                <a:close/>
                <a:moveTo>
                  <a:pt x="10547" y="2212"/>
                </a:moveTo>
                <a:lnTo>
                  <a:pt x="10542" y="2208"/>
                </a:lnTo>
                <a:lnTo>
                  <a:pt x="10538" y="2205"/>
                </a:lnTo>
                <a:lnTo>
                  <a:pt x="10547" y="2210"/>
                </a:lnTo>
                <a:lnTo>
                  <a:pt x="10555" y="2214"/>
                </a:lnTo>
                <a:lnTo>
                  <a:pt x="10551" y="2213"/>
                </a:lnTo>
                <a:lnTo>
                  <a:pt x="10547" y="2212"/>
                </a:lnTo>
                <a:close/>
                <a:moveTo>
                  <a:pt x="10838" y="2441"/>
                </a:moveTo>
                <a:lnTo>
                  <a:pt x="10838" y="2441"/>
                </a:lnTo>
                <a:lnTo>
                  <a:pt x="10837" y="2440"/>
                </a:lnTo>
                <a:lnTo>
                  <a:pt x="10838" y="2439"/>
                </a:lnTo>
                <a:lnTo>
                  <a:pt x="10838" y="2439"/>
                </a:lnTo>
                <a:lnTo>
                  <a:pt x="10840" y="2440"/>
                </a:lnTo>
                <a:lnTo>
                  <a:pt x="10842" y="2441"/>
                </a:lnTo>
                <a:lnTo>
                  <a:pt x="10840" y="2441"/>
                </a:lnTo>
                <a:lnTo>
                  <a:pt x="10838" y="2441"/>
                </a:lnTo>
                <a:close/>
                <a:moveTo>
                  <a:pt x="5876" y="3192"/>
                </a:moveTo>
                <a:lnTo>
                  <a:pt x="5879" y="3192"/>
                </a:lnTo>
                <a:lnTo>
                  <a:pt x="5880" y="3191"/>
                </a:lnTo>
                <a:lnTo>
                  <a:pt x="5880" y="3192"/>
                </a:lnTo>
                <a:lnTo>
                  <a:pt x="5880" y="3193"/>
                </a:lnTo>
                <a:lnTo>
                  <a:pt x="5879" y="3193"/>
                </a:lnTo>
                <a:lnTo>
                  <a:pt x="5876" y="3192"/>
                </a:lnTo>
                <a:close/>
                <a:moveTo>
                  <a:pt x="6679" y="3354"/>
                </a:moveTo>
                <a:lnTo>
                  <a:pt x="6670" y="3352"/>
                </a:lnTo>
                <a:lnTo>
                  <a:pt x="6662" y="3350"/>
                </a:lnTo>
                <a:lnTo>
                  <a:pt x="6668" y="3350"/>
                </a:lnTo>
                <a:lnTo>
                  <a:pt x="6675" y="3351"/>
                </a:lnTo>
                <a:lnTo>
                  <a:pt x="6677" y="3352"/>
                </a:lnTo>
                <a:lnTo>
                  <a:pt x="6679" y="3354"/>
                </a:lnTo>
                <a:close/>
                <a:moveTo>
                  <a:pt x="11744" y="3064"/>
                </a:moveTo>
                <a:lnTo>
                  <a:pt x="11748" y="3067"/>
                </a:lnTo>
                <a:lnTo>
                  <a:pt x="11753" y="3070"/>
                </a:lnTo>
                <a:lnTo>
                  <a:pt x="11751" y="3070"/>
                </a:lnTo>
                <a:lnTo>
                  <a:pt x="11749" y="3068"/>
                </a:lnTo>
                <a:lnTo>
                  <a:pt x="11746" y="3066"/>
                </a:lnTo>
                <a:lnTo>
                  <a:pt x="11744" y="3064"/>
                </a:lnTo>
                <a:close/>
                <a:moveTo>
                  <a:pt x="8467" y="3232"/>
                </a:moveTo>
                <a:lnTo>
                  <a:pt x="8461" y="3229"/>
                </a:lnTo>
                <a:lnTo>
                  <a:pt x="8456" y="3227"/>
                </a:lnTo>
                <a:lnTo>
                  <a:pt x="8443" y="3219"/>
                </a:lnTo>
                <a:lnTo>
                  <a:pt x="8439" y="3215"/>
                </a:lnTo>
                <a:lnTo>
                  <a:pt x="8442" y="3216"/>
                </a:lnTo>
                <a:lnTo>
                  <a:pt x="8452" y="3223"/>
                </a:lnTo>
                <a:lnTo>
                  <a:pt x="8454" y="3223"/>
                </a:lnTo>
                <a:lnTo>
                  <a:pt x="8456" y="3224"/>
                </a:lnTo>
                <a:lnTo>
                  <a:pt x="8461" y="3228"/>
                </a:lnTo>
                <a:lnTo>
                  <a:pt x="8467" y="323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2615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81366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(30-03-21)-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6273800" y="938596"/>
            <a:ext cx="4978400" cy="4980806"/>
          </a:xfrm>
          <a:custGeom>
            <a:avLst/>
            <a:gdLst>
              <a:gd name="connsiteX0" fmla="*/ 7469188 w 7469188"/>
              <a:gd name="connsiteY0" fmla="*/ 5002212 h 7472362"/>
              <a:gd name="connsiteX1" fmla="*/ 7469188 w 7469188"/>
              <a:gd name="connsiteY1" fmla="*/ 7472362 h 7472362"/>
              <a:gd name="connsiteX2" fmla="*/ 5000625 w 7469188"/>
              <a:gd name="connsiteY2" fmla="*/ 7472362 h 7472362"/>
              <a:gd name="connsiteX3" fmla="*/ 7469188 w 7469188"/>
              <a:gd name="connsiteY3" fmla="*/ 1838326 h 7472362"/>
              <a:gd name="connsiteX4" fmla="*/ 7469188 w 7469188"/>
              <a:gd name="connsiteY4" fmla="*/ 4492835 h 7472362"/>
              <a:gd name="connsiteX5" fmla="*/ 4490828 w 7469188"/>
              <a:gd name="connsiteY5" fmla="*/ 7472362 h 7472362"/>
              <a:gd name="connsiteX6" fmla="*/ 1836738 w 7469188"/>
              <a:gd name="connsiteY6" fmla="*/ 7472362 h 7472362"/>
              <a:gd name="connsiteX7" fmla="*/ 0 w 7469188"/>
              <a:gd name="connsiteY7" fmla="*/ 1 h 7472362"/>
              <a:gd name="connsiteX8" fmla="*/ 2468563 w 7469188"/>
              <a:gd name="connsiteY8" fmla="*/ 1 h 7472362"/>
              <a:gd name="connsiteX9" fmla="*/ 0 w 7469188"/>
              <a:gd name="connsiteY9" fmla="*/ 2470150 h 7472362"/>
              <a:gd name="connsiteX10" fmla="*/ 6142038 w 7469188"/>
              <a:gd name="connsiteY10" fmla="*/ 0 h 7472362"/>
              <a:gd name="connsiteX11" fmla="*/ 7469188 w 7469188"/>
              <a:gd name="connsiteY11" fmla="*/ 0 h 7472362"/>
              <a:gd name="connsiteX12" fmla="*/ 7469188 w 7469188"/>
              <a:gd name="connsiteY12" fmla="*/ 1327944 h 7472362"/>
              <a:gd name="connsiteX13" fmla="*/ 1327150 w 7469188"/>
              <a:gd name="connsiteY13" fmla="*/ 7472362 h 7472362"/>
              <a:gd name="connsiteX14" fmla="*/ 0 w 7469188"/>
              <a:gd name="connsiteY14" fmla="*/ 7472362 h 7472362"/>
              <a:gd name="connsiteX15" fmla="*/ 0 w 7469188"/>
              <a:gd name="connsiteY15" fmla="*/ 6144419 h 7472362"/>
              <a:gd name="connsiteX16" fmla="*/ 2978360 w 7469188"/>
              <a:gd name="connsiteY16" fmla="*/ 0 h 7472362"/>
              <a:gd name="connsiteX17" fmla="*/ 5632450 w 7469188"/>
              <a:gd name="connsiteY17" fmla="*/ 0 h 7472362"/>
              <a:gd name="connsiteX18" fmla="*/ 0 w 7469188"/>
              <a:gd name="connsiteY18" fmla="*/ 5634037 h 7472362"/>
              <a:gd name="connsiteX19" fmla="*/ 0 w 7469188"/>
              <a:gd name="connsiteY19" fmla="*/ 2979527 h 7472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69188" h="7472362">
                <a:moveTo>
                  <a:pt x="7469188" y="5002212"/>
                </a:moveTo>
                <a:lnTo>
                  <a:pt x="7469188" y="7472362"/>
                </a:lnTo>
                <a:lnTo>
                  <a:pt x="5000625" y="7472362"/>
                </a:lnTo>
                <a:close/>
                <a:moveTo>
                  <a:pt x="7469188" y="1838326"/>
                </a:moveTo>
                <a:lnTo>
                  <a:pt x="7469188" y="4492835"/>
                </a:lnTo>
                <a:lnTo>
                  <a:pt x="4490828" y="7472362"/>
                </a:lnTo>
                <a:lnTo>
                  <a:pt x="1836738" y="7472362"/>
                </a:lnTo>
                <a:close/>
                <a:moveTo>
                  <a:pt x="0" y="1"/>
                </a:moveTo>
                <a:lnTo>
                  <a:pt x="2468563" y="1"/>
                </a:lnTo>
                <a:lnTo>
                  <a:pt x="0" y="2470150"/>
                </a:lnTo>
                <a:close/>
                <a:moveTo>
                  <a:pt x="6142038" y="0"/>
                </a:moveTo>
                <a:lnTo>
                  <a:pt x="7469188" y="0"/>
                </a:lnTo>
                <a:lnTo>
                  <a:pt x="7469188" y="1327944"/>
                </a:lnTo>
                <a:lnTo>
                  <a:pt x="1327150" y="7472362"/>
                </a:lnTo>
                <a:lnTo>
                  <a:pt x="0" y="7472362"/>
                </a:lnTo>
                <a:lnTo>
                  <a:pt x="0" y="6144419"/>
                </a:lnTo>
                <a:close/>
                <a:moveTo>
                  <a:pt x="2978360" y="0"/>
                </a:moveTo>
                <a:lnTo>
                  <a:pt x="5632450" y="0"/>
                </a:lnTo>
                <a:lnTo>
                  <a:pt x="0" y="5634037"/>
                </a:lnTo>
                <a:lnTo>
                  <a:pt x="0" y="2979527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1876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1999" cy="6858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572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30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31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32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.pn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3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3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3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 bwMode="auto">
          <a:xfrm>
            <a:off x="0" y="1"/>
            <a:ext cx="12192000" cy="6631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8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FA6CF4-DC30-45BC-B090-4067B1E504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987924-E1C6-4147-A755-165B632C598B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15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8" r:id="rId1"/>
  </p:sldLayoutIdLst>
  <p:txStyles>
    <p:titleStyle>
      <a:lvl1pPr algn="l" defTabSz="565168" rtl="0" eaLnBrk="1" latinLnBrk="0" hangingPunct="1">
        <a:spcBef>
          <a:spcPct val="0"/>
        </a:spcBef>
        <a:buNone/>
        <a:defRPr sz="1978" kern="1200">
          <a:solidFill>
            <a:schemeClr val="tx1">
              <a:lumMod val="75000"/>
              <a:lumOff val="25000"/>
            </a:schemeClr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11938" indent="-211938" algn="l" defTabSz="565168" rtl="0" eaLnBrk="1" latinLnBrk="0" hangingPunct="1">
        <a:spcBef>
          <a:spcPct val="20000"/>
        </a:spcBef>
        <a:buFont typeface="Arial" pitchFamily="34" charset="0"/>
        <a:buChar char="•"/>
        <a:defRPr sz="1978" kern="1200">
          <a:solidFill>
            <a:schemeClr val="tx1"/>
          </a:solidFill>
          <a:latin typeface="+mn-lt"/>
          <a:ea typeface="+mn-ea"/>
          <a:cs typeface="+mn-cs"/>
        </a:defRPr>
      </a:lvl1pPr>
      <a:lvl2pPr marL="459199" indent="-176615" algn="l" defTabSz="565168" rtl="0" eaLnBrk="1" latinLnBrk="0" hangingPunct="1">
        <a:spcBef>
          <a:spcPct val="20000"/>
        </a:spcBef>
        <a:buFont typeface="Arial" pitchFamily="34" charset="0"/>
        <a:buChar char="–"/>
        <a:defRPr sz="1731" kern="1200">
          <a:solidFill>
            <a:schemeClr val="tx1"/>
          </a:solidFill>
          <a:latin typeface="+mn-lt"/>
          <a:ea typeface="+mn-ea"/>
          <a:cs typeface="+mn-cs"/>
        </a:defRPr>
      </a:lvl2pPr>
      <a:lvl3pPr marL="706460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483" kern="1200">
          <a:solidFill>
            <a:schemeClr val="tx1"/>
          </a:solidFill>
          <a:latin typeface="+mn-lt"/>
          <a:ea typeface="+mn-ea"/>
          <a:cs typeface="+mn-cs"/>
        </a:defRPr>
      </a:lvl3pPr>
      <a:lvl4pPr marL="989044" indent="-141292" algn="l" defTabSz="565168" rtl="0" eaLnBrk="1" latinLnBrk="0" hangingPunct="1">
        <a:spcBef>
          <a:spcPct val="20000"/>
        </a:spcBef>
        <a:buFont typeface="Arial" pitchFamily="34" charset="0"/>
        <a:buChar char="–"/>
        <a:defRPr sz="1236" kern="1200">
          <a:solidFill>
            <a:schemeClr val="tx1"/>
          </a:solidFill>
          <a:latin typeface="+mn-lt"/>
          <a:ea typeface="+mn-ea"/>
          <a:cs typeface="+mn-cs"/>
        </a:defRPr>
      </a:lvl4pPr>
      <a:lvl5pPr marL="1271628" indent="-141292" algn="l" defTabSz="565168" rtl="0" eaLnBrk="1" latinLnBrk="0" hangingPunct="1">
        <a:spcBef>
          <a:spcPct val="20000"/>
        </a:spcBef>
        <a:buFont typeface="Arial" pitchFamily="34" charset="0"/>
        <a:buChar char="»"/>
        <a:defRPr sz="1236" kern="1200">
          <a:solidFill>
            <a:schemeClr val="tx1"/>
          </a:solidFill>
          <a:latin typeface="+mn-lt"/>
          <a:ea typeface="+mn-ea"/>
          <a:cs typeface="+mn-cs"/>
        </a:defRPr>
      </a:lvl5pPr>
      <a:lvl6pPr marL="1554211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6pPr>
      <a:lvl7pPr marL="1836795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7pPr>
      <a:lvl8pPr marL="2119379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8pPr>
      <a:lvl9pPr marL="2401963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1pPr>
      <a:lvl2pPr marL="282584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2pPr>
      <a:lvl3pPr marL="565168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3pPr>
      <a:lvl4pPr marL="847752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4pPr>
      <a:lvl5pPr marL="1130336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5pPr>
      <a:lvl6pPr marL="1412919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6pPr>
      <a:lvl7pPr marL="1695503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7pPr>
      <a:lvl8pPr marL="1978087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8pPr>
      <a:lvl9pPr marL="2260671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D87989-F3FF-4495-B18D-3E92BCAB31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861094-4DA2-4DEB-AA11-E8B948B92DE2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0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1" r:id="rId1"/>
    <p:sldLayoutId id="2147484787" r:id="rId2"/>
    <p:sldLayoutId id="2147484797" r:id="rId3"/>
    <p:sldLayoutId id="214748480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EF1FE6-A0B0-4451-9956-A5FFCD9A6E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8748AB-3A8E-4AEC-8B7D-873A0393D3A1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73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3" r:id="rId1"/>
    <p:sldLayoutId id="2147484818" r:id="rId2"/>
    <p:sldLayoutId id="2147484821" r:id="rId3"/>
    <p:sldLayoutId id="2147484825" r:id="rId4"/>
    <p:sldLayoutId id="21474848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A9695A-87BE-4AA8-A2D6-B60F00AC3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0CF550-C414-4A67-8718-CAF5DF9EBE0F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02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 bwMode="auto">
          <a:xfrm>
            <a:off x="0" y="1"/>
            <a:ext cx="12192000" cy="6631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8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5ADBAB-4713-41DA-844C-2024FE8A68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EA5E15-9A45-4933-8312-5A3411A2A57C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6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0" r:id="rId1"/>
    <p:sldLayoutId id="2147484894" r:id="rId2"/>
    <p:sldLayoutId id="2147484898" r:id="rId3"/>
  </p:sldLayoutIdLst>
  <p:txStyles>
    <p:titleStyle>
      <a:lvl1pPr algn="l" defTabSz="565168" rtl="0" eaLnBrk="1" latinLnBrk="0" hangingPunct="1">
        <a:spcBef>
          <a:spcPct val="0"/>
        </a:spcBef>
        <a:buNone/>
        <a:defRPr sz="1978" kern="1200">
          <a:solidFill>
            <a:schemeClr val="tx1">
              <a:lumMod val="75000"/>
              <a:lumOff val="25000"/>
            </a:schemeClr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11938" indent="-211938" algn="l" defTabSz="565168" rtl="0" eaLnBrk="1" latinLnBrk="0" hangingPunct="1">
        <a:spcBef>
          <a:spcPct val="20000"/>
        </a:spcBef>
        <a:buFont typeface="Arial" pitchFamily="34" charset="0"/>
        <a:buChar char="•"/>
        <a:defRPr sz="1978" kern="1200">
          <a:solidFill>
            <a:schemeClr val="tx1"/>
          </a:solidFill>
          <a:latin typeface="+mn-lt"/>
          <a:ea typeface="+mn-ea"/>
          <a:cs typeface="+mn-cs"/>
        </a:defRPr>
      </a:lvl1pPr>
      <a:lvl2pPr marL="459199" indent="-176615" algn="l" defTabSz="565168" rtl="0" eaLnBrk="1" latinLnBrk="0" hangingPunct="1">
        <a:spcBef>
          <a:spcPct val="20000"/>
        </a:spcBef>
        <a:buFont typeface="Arial" pitchFamily="34" charset="0"/>
        <a:buChar char="–"/>
        <a:defRPr sz="1731" kern="1200">
          <a:solidFill>
            <a:schemeClr val="tx1"/>
          </a:solidFill>
          <a:latin typeface="+mn-lt"/>
          <a:ea typeface="+mn-ea"/>
          <a:cs typeface="+mn-cs"/>
        </a:defRPr>
      </a:lvl2pPr>
      <a:lvl3pPr marL="706460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483" kern="1200">
          <a:solidFill>
            <a:schemeClr val="tx1"/>
          </a:solidFill>
          <a:latin typeface="+mn-lt"/>
          <a:ea typeface="+mn-ea"/>
          <a:cs typeface="+mn-cs"/>
        </a:defRPr>
      </a:lvl3pPr>
      <a:lvl4pPr marL="989044" indent="-141292" algn="l" defTabSz="565168" rtl="0" eaLnBrk="1" latinLnBrk="0" hangingPunct="1">
        <a:spcBef>
          <a:spcPct val="20000"/>
        </a:spcBef>
        <a:buFont typeface="Arial" pitchFamily="34" charset="0"/>
        <a:buChar char="–"/>
        <a:defRPr sz="1236" kern="1200">
          <a:solidFill>
            <a:schemeClr val="tx1"/>
          </a:solidFill>
          <a:latin typeface="+mn-lt"/>
          <a:ea typeface="+mn-ea"/>
          <a:cs typeface="+mn-cs"/>
        </a:defRPr>
      </a:lvl4pPr>
      <a:lvl5pPr marL="1271628" indent="-141292" algn="l" defTabSz="565168" rtl="0" eaLnBrk="1" latinLnBrk="0" hangingPunct="1">
        <a:spcBef>
          <a:spcPct val="20000"/>
        </a:spcBef>
        <a:buFont typeface="Arial" pitchFamily="34" charset="0"/>
        <a:buChar char="»"/>
        <a:defRPr sz="1236" kern="1200">
          <a:solidFill>
            <a:schemeClr val="tx1"/>
          </a:solidFill>
          <a:latin typeface="+mn-lt"/>
          <a:ea typeface="+mn-ea"/>
          <a:cs typeface="+mn-cs"/>
        </a:defRPr>
      </a:lvl5pPr>
      <a:lvl6pPr marL="1554211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6pPr>
      <a:lvl7pPr marL="1836795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7pPr>
      <a:lvl8pPr marL="2119379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8pPr>
      <a:lvl9pPr marL="2401963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1pPr>
      <a:lvl2pPr marL="282584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2pPr>
      <a:lvl3pPr marL="565168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3pPr>
      <a:lvl4pPr marL="847752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4pPr>
      <a:lvl5pPr marL="1130336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5pPr>
      <a:lvl6pPr marL="1412919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6pPr>
      <a:lvl7pPr marL="1695503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7pPr>
      <a:lvl8pPr marL="1978087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8pPr>
      <a:lvl9pPr marL="2260671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0137E3-439F-4EC4-8A2A-64BE808CEE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6181E5-7488-47DE-ACE5-943D312C343D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892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2" r:id="rId1"/>
    <p:sldLayoutId id="2147484918" r:id="rId2"/>
    <p:sldLayoutId id="2147484920" r:id="rId3"/>
    <p:sldLayoutId id="2147484932" r:id="rId4"/>
    <p:sldLayoutId id="2147484936" r:id="rId5"/>
    <p:sldLayoutId id="214748494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ADB5A1-160C-47F6-94B6-91F349ACFB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BAC2B8-D108-4D62-9E14-6CFD1B051341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59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46BB19-0B25-401A-A204-C031C8084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3014D8-A1BF-42B9-A97B-0B8E79CA4E74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327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833758-2E44-4DFD-838C-A7890F62E5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AFFB94-29B1-4504-99A1-A964E1D6593C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41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8ADEBC-19DE-4EB8-8817-C5458FBC3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797E7F-C801-4A07-8628-29A4F977426F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500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6" r:id="rId1"/>
    <p:sldLayoutId id="2147485047" r:id="rId2"/>
    <p:sldLayoutId id="2147485050" r:id="rId3"/>
    <p:sldLayoutId id="2147485055" r:id="rId4"/>
    <p:sldLayoutId id="2147485059" r:id="rId5"/>
    <p:sldLayoutId id="2147485064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127E19-6DB8-4EBA-9FEF-CFCD5505AB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C5C7F6-25B7-4BD3-B6EF-FA7DFB4045C7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51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BE57C7-9277-4DD1-8AD4-E0C046F613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863651-32E0-40C7-B0A6-53109E96E0B8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770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DDD7FD-3DE4-40D8-B0EA-3197FBA856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FEE194-F235-4A91-A6C9-A0DF18166DED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76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 bwMode="auto">
          <a:xfrm>
            <a:off x="0" y="1"/>
            <a:ext cx="12192000" cy="6631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8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67350-4137-4386-A100-4F4A4F334E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2D85EA-82DF-4E29-BB89-2B2396A407FC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828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3" r:id="rId1"/>
    <p:sldLayoutId id="2147485184" r:id="rId2"/>
  </p:sldLayoutIdLst>
  <p:txStyles>
    <p:titleStyle>
      <a:lvl1pPr algn="l" defTabSz="565168" rtl="0" eaLnBrk="1" latinLnBrk="0" hangingPunct="1">
        <a:spcBef>
          <a:spcPct val="0"/>
        </a:spcBef>
        <a:buNone/>
        <a:defRPr sz="1978" kern="1200">
          <a:solidFill>
            <a:schemeClr val="tx1">
              <a:lumMod val="75000"/>
              <a:lumOff val="25000"/>
            </a:schemeClr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11938" indent="-211938" algn="l" defTabSz="565168" rtl="0" eaLnBrk="1" latinLnBrk="0" hangingPunct="1">
        <a:spcBef>
          <a:spcPct val="20000"/>
        </a:spcBef>
        <a:buFont typeface="Arial" pitchFamily="34" charset="0"/>
        <a:buChar char="•"/>
        <a:defRPr sz="1978" kern="1200">
          <a:solidFill>
            <a:schemeClr val="tx1"/>
          </a:solidFill>
          <a:latin typeface="+mn-lt"/>
          <a:ea typeface="+mn-ea"/>
          <a:cs typeface="+mn-cs"/>
        </a:defRPr>
      </a:lvl1pPr>
      <a:lvl2pPr marL="459199" indent="-176615" algn="l" defTabSz="565168" rtl="0" eaLnBrk="1" latinLnBrk="0" hangingPunct="1">
        <a:spcBef>
          <a:spcPct val="20000"/>
        </a:spcBef>
        <a:buFont typeface="Arial" pitchFamily="34" charset="0"/>
        <a:buChar char="–"/>
        <a:defRPr sz="1731" kern="1200">
          <a:solidFill>
            <a:schemeClr val="tx1"/>
          </a:solidFill>
          <a:latin typeface="+mn-lt"/>
          <a:ea typeface="+mn-ea"/>
          <a:cs typeface="+mn-cs"/>
        </a:defRPr>
      </a:lvl2pPr>
      <a:lvl3pPr marL="706460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483" kern="1200">
          <a:solidFill>
            <a:schemeClr val="tx1"/>
          </a:solidFill>
          <a:latin typeface="+mn-lt"/>
          <a:ea typeface="+mn-ea"/>
          <a:cs typeface="+mn-cs"/>
        </a:defRPr>
      </a:lvl3pPr>
      <a:lvl4pPr marL="989044" indent="-141292" algn="l" defTabSz="565168" rtl="0" eaLnBrk="1" latinLnBrk="0" hangingPunct="1">
        <a:spcBef>
          <a:spcPct val="20000"/>
        </a:spcBef>
        <a:buFont typeface="Arial" pitchFamily="34" charset="0"/>
        <a:buChar char="–"/>
        <a:defRPr sz="1236" kern="1200">
          <a:solidFill>
            <a:schemeClr val="tx1"/>
          </a:solidFill>
          <a:latin typeface="+mn-lt"/>
          <a:ea typeface="+mn-ea"/>
          <a:cs typeface="+mn-cs"/>
        </a:defRPr>
      </a:lvl4pPr>
      <a:lvl5pPr marL="1271628" indent="-141292" algn="l" defTabSz="565168" rtl="0" eaLnBrk="1" latinLnBrk="0" hangingPunct="1">
        <a:spcBef>
          <a:spcPct val="20000"/>
        </a:spcBef>
        <a:buFont typeface="Arial" pitchFamily="34" charset="0"/>
        <a:buChar char="»"/>
        <a:defRPr sz="1236" kern="1200">
          <a:solidFill>
            <a:schemeClr val="tx1"/>
          </a:solidFill>
          <a:latin typeface="+mn-lt"/>
          <a:ea typeface="+mn-ea"/>
          <a:cs typeface="+mn-cs"/>
        </a:defRPr>
      </a:lvl5pPr>
      <a:lvl6pPr marL="1554211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6pPr>
      <a:lvl7pPr marL="1836795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7pPr>
      <a:lvl8pPr marL="2119379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8pPr>
      <a:lvl9pPr marL="2401963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1pPr>
      <a:lvl2pPr marL="282584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2pPr>
      <a:lvl3pPr marL="565168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3pPr>
      <a:lvl4pPr marL="847752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4pPr>
      <a:lvl5pPr marL="1130336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5pPr>
      <a:lvl6pPr marL="1412919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6pPr>
      <a:lvl7pPr marL="1695503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7pPr>
      <a:lvl8pPr marL="1978087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8pPr>
      <a:lvl9pPr marL="2260671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3E4A20-6929-46C9-9275-ACAFDAB979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CF23C0-0486-44C4-BB20-310C7611F11F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57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5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DC09CA-111C-4BDD-A573-C71BCF6DF3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AB20E3-01F3-4778-AE29-F2AB98FE3CA0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991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96" r:id="rId1"/>
  </p:sldLayoutIdLst>
  <p:hf hd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 bwMode="auto">
          <a:xfrm>
            <a:off x="0" y="1"/>
            <a:ext cx="12192000" cy="6631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8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BC917E-9194-4783-B4BC-ED2BDECEBC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65CEAB-727D-4E2C-B82D-209D14D5CCED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18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81" r:id="rId1"/>
  </p:sldLayoutIdLst>
  <p:txStyles>
    <p:titleStyle>
      <a:lvl1pPr algn="l" defTabSz="565168" rtl="0" eaLnBrk="1" latinLnBrk="0" hangingPunct="1">
        <a:spcBef>
          <a:spcPct val="0"/>
        </a:spcBef>
        <a:buNone/>
        <a:defRPr sz="1978" kern="1200">
          <a:solidFill>
            <a:schemeClr val="tx1">
              <a:lumMod val="75000"/>
              <a:lumOff val="25000"/>
            </a:schemeClr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11938" indent="-211938" algn="l" defTabSz="565168" rtl="0" eaLnBrk="1" latinLnBrk="0" hangingPunct="1">
        <a:spcBef>
          <a:spcPct val="20000"/>
        </a:spcBef>
        <a:buFont typeface="Arial" pitchFamily="34" charset="0"/>
        <a:buChar char="•"/>
        <a:defRPr sz="1978" kern="1200">
          <a:solidFill>
            <a:schemeClr val="tx1"/>
          </a:solidFill>
          <a:latin typeface="+mn-lt"/>
          <a:ea typeface="+mn-ea"/>
          <a:cs typeface="+mn-cs"/>
        </a:defRPr>
      </a:lvl1pPr>
      <a:lvl2pPr marL="459199" indent="-176615" algn="l" defTabSz="565168" rtl="0" eaLnBrk="1" latinLnBrk="0" hangingPunct="1">
        <a:spcBef>
          <a:spcPct val="20000"/>
        </a:spcBef>
        <a:buFont typeface="Arial" pitchFamily="34" charset="0"/>
        <a:buChar char="–"/>
        <a:defRPr sz="1731" kern="1200">
          <a:solidFill>
            <a:schemeClr val="tx1"/>
          </a:solidFill>
          <a:latin typeface="+mn-lt"/>
          <a:ea typeface="+mn-ea"/>
          <a:cs typeface="+mn-cs"/>
        </a:defRPr>
      </a:lvl2pPr>
      <a:lvl3pPr marL="706460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483" kern="1200">
          <a:solidFill>
            <a:schemeClr val="tx1"/>
          </a:solidFill>
          <a:latin typeface="+mn-lt"/>
          <a:ea typeface="+mn-ea"/>
          <a:cs typeface="+mn-cs"/>
        </a:defRPr>
      </a:lvl3pPr>
      <a:lvl4pPr marL="989044" indent="-141292" algn="l" defTabSz="565168" rtl="0" eaLnBrk="1" latinLnBrk="0" hangingPunct="1">
        <a:spcBef>
          <a:spcPct val="20000"/>
        </a:spcBef>
        <a:buFont typeface="Arial" pitchFamily="34" charset="0"/>
        <a:buChar char="–"/>
        <a:defRPr sz="1236" kern="1200">
          <a:solidFill>
            <a:schemeClr val="tx1"/>
          </a:solidFill>
          <a:latin typeface="+mn-lt"/>
          <a:ea typeface="+mn-ea"/>
          <a:cs typeface="+mn-cs"/>
        </a:defRPr>
      </a:lvl4pPr>
      <a:lvl5pPr marL="1271628" indent="-141292" algn="l" defTabSz="565168" rtl="0" eaLnBrk="1" latinLnBrk="0" hangingPunct="1">
        <a:spcBef>
          <a:spcPct val="20000"/>
        </a:spcBef>
        <a:buFont typeface="Arial" pitchFamily="34" charset="0"/>
        <a:buChar char="»"/>
        <a:defRPr sz="1236" kern="1200">
          <a:solidFill>
            <a:schemeClr val="tx1"/>
          </a:solidFill>
          <a:latin typeface="+mn-lt"/>
          <a:ea typeface="+mn-ea"/>
          <a:cs typeface="+mn-cs"/>
        </a:defRPr>
      </a:lvl5pPr>
      <a:lvl6pPr marL="1554211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6pPr>
      <a:lvl7pPr marL="1836795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7pPr>
      <a:lvl8pPr marL="2119379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8pPr>
      <a:lvl9pPr marL="2401963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1pPr>
      <a:lvl2pPr marL="282584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2pPr>
      <a:lvl3pPr marL="565168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3pPr>
      <a:lvl4pPr marL="847752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4pPr>
      <a:lvl5pPr marL="1130336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5pPr>
      <a:lvl6pPr marL="1412919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6pPr>
      <a:lvl7pPr marL="1695503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7pPr>
      <a:lvl8pPr marL="1978087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8pPr>
      <a:lvl9pPr marL="2260671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71AEEB-8514-41E9-9CF9-D86157729B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AD7D54-CB70-4F53-A230-80A93A4B06B9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988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8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microsoft.com/office/2007/relationships/hdphoto" Target="../media/hdphoto1.wdp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6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1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3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computer on a table&#10;&#10;Description automatically generated with low confidence">
            <a:extLst>
              <a:ext uri="{FF2B5EF4-FFF2-40B4-BE49-F238E27FC236}">
                <a16:creationId xmlns:a16="http://schemas.microsoft.com/office/drawing/2014/main" id="{B336580C-00F5-4B56-95B8-C10BF17365E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4" b="11484"/>
          <a:stretch>
            <a:fillRect/>
          </a:stretch>
        </p:blipFill>
        <p:spPr>
          <a:xfrm>
            <a:off x="0" y="-2"/>
            <a:ext cx="12192000" cy="6554544"/>
          </a:xfrm>
        </p:spPr>
      </p:pic>
      <p:sp>
        <p:nvSpPr>
          <p:cNvPr id="6" name="Rectangle 5"/>
          <p:cNvSpPr/>
          <p:nvPr/>
        </p:nvSpPr>
        <p:spPr>
          <a:xfrm>
            <a:off x="4419600" y="4287595"/>
            <a:ext cx="7772400" cy="1464276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79029" y="5048537"/>
            <a:ext cx="2733376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 defTabSz="914217">
              <a:defRPr/>
            </a:pPr>
            <a:r>
              <a:rPr lang="en-US" sz="3000" b="1" dirty="0">
                <a:solidFill>
                  <a:prstClr val="white"/>
                </a:solidFill>
                <a:latin typeface="Rockwell" panose="02060603020205020403" pitchFamily="18" charset="0"/>
              </a:rPr>
              <a:t>Data Security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53600" y="4461691"/>
            <a:ext cx="215880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Open Sans Light" pitchFamily="34" charset="0"/>
                <a:cs typeface="Open Sans Light" pitchFamily="34" charset="0"/>
              </a:rPr>
              <a:t>Module 11</a:t>
            </a:r>
          </a:p>
        </p:txBody>
      </p:sp>
      <p:sp>
        <p:nvSpPr>
          <p:cNvPr id="10" name="Round Same Side Corner Rectangle 9"/>
          <p:cNvSpPr/>
          <p:nvPr/>
        </p:nvSpPr>
        <p:spPr>
          <a:xfrm rot="10800000">
            <a:off x="9947311" y="-1"/>
            <a:ext cx="2049099" cy="1542193"/>
          </a:xfrm>
          <a:prstGeom prst="round2SameRect">
            <a:avLst>
              <a:gd name="adj1" fmla="val 6047"/>
              <a:gd name="adj2" fmla="val 0"/>
            </a:avLst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541" y="127488"/>
            <a:ext cx="1740638" cy="12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67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holding a football ball&#10;&#10;Description automatically generated with medium confidence">
            <a:extLst>
              <a:ext uri="{FF2B5EF4-FFF2-40B4-BE49-F238E27FC236}">
                <a16:creationId xmlns:a16="http://schemas.microsoft.com/office/drawing/2014/main" id="{674B473C-865C-4F30-9491-DF121ED0EE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8" r="11396"/>
          <a:stretch/>
        </p:blipFill>
        <p:spPr>
          <a:xfrm>
            <a:off x="0" y="5563"/>
            <a:ext cx="6388100" cy="6544658"/>
          </a:xfrm>
        </p:spPr>
      </p:pic>
      <p:grpSp>
        <p:nvGrpSpPr>
          <p:cNvPr id="7" name="Group 6"/>
          <p:cNvGrpSpPr/>
          <p:nvPr/>
        </p:nvGrpSpPr>
        <p:grpSpPr>
          <a:xfrm>
            <a:off x="121394" y="5563"/>
            <a:ext cx="2631807" cy="6553450"/>
            <a:chOff x="242787" y="0"/>
            <a:chExt cx="5495653" cy="13747445"/>
          </a:xfrm>
        </p:grpSpPr>
        <p:sp>
          <p:nvSpPr>
            <p:cNvPr id="31" name="Freeform 7"/>
            <p:cNvSpPr>
              <a:spLocks/>
            </p:cNvSpPr>
            <p:nvPr/>
          </p:nvSpPr>
          <p:spPr bwMode="auto">
            <a:xfrm>
              <a:off x="2305533" y="11305695"/>
              <a:ext cx="1370153" cy="2441750"/>
            </a:xfrm>
            <a:custGeom>
              <a:avLst/>
              <a:gdLst>
                <a:gd name="T0" fmla="*/ 1008 w 1008"/>
                <a:gd name="T1" fmla="*/ 1787 h 1787"/>
                <a:gd name="T2" fmla="*/ 0 w 1008"/>
                <a:gd name="T3" fmla="*/ 1787 h 1787"/>
                <a:gd name="T4" fmla="*/ 503 w 1008"/>
                <a:gd name="T5" fmla="*/ 0 h 1787"/>
                <a:gd name="T6" fmla="*/ 1008 w 1008"/>
                <a:gd name="T7" fmla="*/ 1787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8" h="1787">
                  <a:moveTo>
                    <a:pt x="1008" y="1787"/>
                  </a:moveTo>
                  <a:lnTo>
                    <a:pt x="0" y="1787"/>
                  </a:lnTo>
                  <a:lnTo>
                    <a:pt x="503" y="0"/>
                  </a:lnTo>
                  <a:lnTo>
                    <a:pt x="1008" y="1787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reeform 8"/>
            <p:cNvSpPr>
              <a:spLocks/>
            </p:cNvSpPr>
            <p:nvPr/>
          </p:nvSpPr>
          <p:spPr bwMode="auto">
            <a:xfrm>
              <a:off x="242787" y="0"/>
              <a:ext cx="5495653" cy="9751930"/>
            </a:xfrm>
            <a:custGeom>
              <a:avLst/>
              <a:gdLst>
                <a:gd name="T0" fmla="*/ 2007 w 4015"/>
                <a:gd name="T1" fmla="*/ 7113 h 7113"/>
                <a:gd name="T2" fmla="*/ 0 w 4015"/>
                <a:gd name="T3" fmla="*/ 0 h 7113"/>
                <a:gd name="T4" fmla="*/ 167 w 4015"/>
                <a:gd name="T5" fmla="*/ 0 h 7113"/>
                <a:gd name="T6" fmla="*/ 2720 w 4015"/>
                <a:gd name="T7" fmla="*/ 0 h 7113"/>
                <a:gd name="T8" fmla="*/ 3778 w 4015"/>
                <a:gd name="T9" fmla="*/ 0 h 7113"/>
                <a:gd name="T10" fmla="*/ 4015 w 4015"/>
                <a:gd name="T11" fmla="*/ 0 h 7113"/>
                <a:gd name="T12" fmla="*/ 2007 w 4015"/>
                <a:gd name="T13" fmla="*/ 7113 h 7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5" h="7113">
                  <a:moveTo>
                    <a:pt x="2007" y="7113"/>
                  </a:moveTo>
                  <a:lnTo>
                    <a:pt x="0" y="0"/>
                  </a:lnTo>
                  <a:lnTo>
                    <a:pt x="167" y="0"/>
                  </a:lnTo>
                  <a:lnTo>
                    <a:pt x="2720" y="0"/>
                  </a:lnTo>
                  <a:lnTo>
                    <a:pt x="3778" y="0"/>
                  </a:lnTo>
                  <a:lnTo>
                    <a:pt x="4015" y="0"/>
                  </a:lnTo>
                  <a:lnTo>
                    <a:pt x="2007" y="7113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026580" y="593186"/>
            <a:ext cx="4567637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Creative idea</a:t>
            </a:r>
            <a:endParaRPr kumimoji="0" lang="ru-RU" sz="4666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74808" y="172601"/>
            <a:ext cx="528431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Objectives</a:t>
            </a:r>
          </a:p>
        </p:txBody>
      </p:sp>
      <p:sp>
        <p:nvSpPr>
          <p:cNvPr id="37" name="Oval 36"/>
          <p:cNvSpPr/>
          <p:nvPr/>
        </p:nvSpPr>
        <p:spPr>
          <a:xfrm>
            <a:off x="6394559" y="1202555"/>
            <a:ext cx="429514" cy="42951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39237" y="1201869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39" name="Oval 38"/>
          <p:cNvSpPr/>
          <p:nvPr/>
        </p:nvSpPr>
        <p:spPr>
          <a:xfrm>
            <a:off x="6134537" y="2121314"/>
            <a:ext cx="429514" cy="42951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79215" y="2120628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41" name="Oval 40"/>
          <p:cNvSpPr/>
          <p:nvPr/>
        </p:nvSpPr>
        <p:spPr>
          <a:xfrm>
            <a:off x="5864935" y="3040073"/>
            <a:ext cx="429514" cy="42951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09613" y="3039387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43" name="Oval 42"/>
          <p:cNvSpPr/>
          <p:nvPr/>
        </p:nvSpPr>
        <p:spPr>
          <a:xfrm>
            <a:off x="5605927" y="3958832"/>
            <a:ext cx="429514" cy="42951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50605" y="3958146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45" name="Oval 44"/>
          <p:cNvSpPr/>
          <p:nvPr/>
        </p:nvSpPr>
        <p:spPr>
          <a:xfrm>
            <a:off x="5330017" y="4877591"/>
            <a:ext cx="429514" cy="42951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74695" y="4876905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47" name="Oval 46"/>
          <p:cNvSpPr/>
          <p:nvPr/>
        </p:nvSpPr>
        <p:spPr>
          <a:xfrm>
            <a:off x="5068073" y="5796350"/>
            <a:ext cx="429514" cy="42951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112751" y="5795664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6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88D11F-867A-46C2-AC8B-5627346C8354}"/>
              </a:ext>
            </a:extLst>
          </p:cNvPr>
          <p:cNvSpPr/>
          <p:nvPr/>
        </p:nvSpPr>
        <p:spPr>
          <a:xfrm>
            <a:off x="6684627" y="2010657"/>
            <a:ext cx="4869357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the Different Data Security Technologies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CB520E9-4F15-4360-8A49-2885A5A45CDD}"/>
              </a:ext>
            </a:extLst>
          </p:cNvPr>
          <p:cNvSpPr/>
          <p:nvPr/>
        </p:nvSpPr>
        <p:spPr>
          <a:xfrm>
            <a:off x="6410282" y="2924479"/>
            <a:ext cx="543119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the Various Security Controls for Data Encryption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4B1403D-A52C-457B-A08A-EF31D9DFBC99}"/>
              </a:ext>
            </a:extLst>
          </p:cNvPr>
          <p:cNvSpPr/>
          <p:nvPr/>
        </p:nvSpPr>
        <p:spPr>
          <a:xfrm>
            <a:off x="6155988" y="3852478"/>
            <a:ext cx="4994701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Overview of Disk Encryption, File Encryption, and Removable-media Encryption Tools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401172B-FAA5-43A4-9915-E71BFBBF0C65}"/>
              </a:ext>
            </a:extLst>
          </p:cNvPr>
          <p:cNvSpPr/>
          <p:nvPr/>
        </p:nvSpPr>
        <p:spPr>
          <a:xfrm>
            <a:off x="5883149" y="4766885"/>
            <a:ext cx="552775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the Methods and Tools for Data Backup and Retention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D6812DF-7BBF-41B8-BCEE-FE41AC3A293D}"/>
              </a:ext>
            </a:extLst>
          </p:cNvPr>
          <p:cNvSpPr/>
          <p:nvPr/>
        </p:nvSpPr>
        <p:spPr>
          <a:xfrm>
            <a:off x="5618858" y="5825092"/>
            <a:ext cx="6222621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the Data Loss Prevention (DLP) and DLP Solutions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27F08E2-A8C5-4E9F-8677-16E11062870C}"/>
              </a:ext>
            </a:extLst>
          </p:cNvPr>
          <p:cNvSpPr/>
          <p:nvPr/>
        </p:nvSpPr>
        <p:spPr>
          <a:xfrm>
            <a:off x="6944316" y="1232277"/>
            <a:ext cx="4681603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Data Security and its Importance</a:t>
            </a:r>
          </a:p>
        </p:txBody>
      </p:sp>
    </p:spTree>
    <p:extLst>
      <p:ext uri="{BB962C8B-B14F-4D97-AF65-F5344CB8AC3E}">
        <p14:creationId xmlns:p14="http://schemas.microsoft.com/office/powerpoint/2010/main" val="161626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86642" y="5024622"/>
            <a:ext cx="2161026" cy="1130030"/>
            <a:chOff x="6725834" y="9135119"/>
            <a:chExt cx="4387851" cy="2294467"/>
          </a:xfrm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 rot="16200000">
            <a:off x="1079077" y="4720078"/>
            <a:ext cx="975474" cy="134078"/>
            <a:chOff x="2057400" y="2806649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75" name="Oval 74"/>
            <p:cNvSpPr/>
            <p:nvPr/>
          </p:nvSpPr>
          <p:spPr>
            <a:xfrm rot="5400000">
              <a:off x="2057400" y="2806649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914217"/>
              <a:endParaRPr lang="x-none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 rot="5400000" flipV="1">
              <a:off x="2545741" y="2449168"/>
              <a:ext cx="0" cy="79380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438912" y="4487150"/>
            <a:ext cx="2161026" cy="1130030"/>
            <a:chOff x="6725834" y="9135119"/>
            <a:chExt cx="4387851" cy="2294467"/>
          </a:xfrm>
        </p:grpSpPr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 rot="16200000">
            <a:off x="3984478" y="4170395"/>
            <a:ext cx="1073021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89" name="Oval 88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914217"/>
              <a:endParaRPr lang="x-none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90" name="Straight Connector 89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6391182" y="3977386"/>
            <a:ext cx="2161026" cy="1130030"/>
            <a:chOff x="6725834" y="9135119"/>
            <a:chExt cx="4387851" cy="2294467"/>
          </a:xfrm>
        </p:grpSpPr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 rot="16200000">
            <a:off x="6883096" y="3673991"/>
            <a:ext cx="1180323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92" name="Oval 91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914217"/>
              <a:endParaRPr lang="x-none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93" name="Straight Connector 92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9343453" y="3480321"/>
            <a:ext cx="2161026" cy="1130030"/>
            <a:chOff x="6725834" y="9135119"/>
            <a:chExt cx="4387851" cy="2294467"/>
          </a:xfrm>
        </p:grpSpPr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en-US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 rot="16200000">
            <a:off x="9835367" y="3169514"/>
            <a:ext cx="1180323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95" name="Oval 94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914217"/>
              <a:endParaRPr lang="x-none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96" name="Straight Connector 95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B523A7D-5E82-46A0-B2BA-889F64FE05B8}"/>
              </a:ext>
            </a:extLst>
          </p:cNvPr>
          <p:cNvGrpSpPr/>
          <p:nvPr/>
        </p:nvGrpSpPr>
        <p:grpSpPr>
          <a:xfrm>
            <a:off x="4135327" y="2185693"/>
            <a:ext cx="764860" cy="765060"/>
            <a:chOff x="4136473" y="2322173"/>
            <a:chExt cx="764860" cy="765060"/>
          </a:xfrm>
        </p:grpSpPr>
        <p:sp>
          <p:nvSpPr>
            <p:cNvPr id="59" name="Oval 58"/>
            <p:cNvSpPr/>
            <p:nvPr/>
          </p:nvSpPr>
          <p:spPr bwMode="auto">
            <a:xfrm>
              <a:off x="4136473" y="2322173"/>
              <a:ext cx="764860" cy="7650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>
                <a:defRPr/>
              </a:pPr>
              <a:endParaRPr lang="en-US" dirty="0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113A970-85E9-4E79-92FD-52B50AEF0455}"/>
                </a:ext>
              </a:extLst>
            </p:cNvPr>
            <p:cNvSpPr txBox="1"/>
            <p:nvPr/>
          </p:nvSpPr>
          <p:spPr bwMode="auto">
            <a:xfrm>
              <a:off x="4188330" y="244309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02</a:t>
              </a:r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07974D62-2ED4-40C3-9A57-1650EE225160}"/>
              </a:ext>
            </a:extLst>
          </p:cNvPr>
          <p:cNvSpPr/>
          <p:nvPr/>
        </p:nvSpPr>
        <p:spPr>
          <a:xfrm>
            <a:off x="31919" y="3557678"/>
            <a:ext cx="307099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Data Security and its Importance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FAA6EC-A42D-4563-8746-69581CDFDA2E}"/>
              </a:ext>
            </a:extLst>
          </p:cNvPr>
          <p:cNvGrpSpPr/>
          <p:nvPr/>
        </p:nvGrpSpPr>
        <p:grpSpPr>
          <a:xfrm>
            <a:off x="1188053" y="2732283"/>
            <a:ext cx="764860" cy="765060"/>
            <a:chOff x="1173063" y="2868763"/>
            <a:chExt cx="764860" cy="765060"/>
          </a:xfrm>
        </p:grpSpPr>
        <p:sp>
          <p:nvSpPr>
            <p:cNvPr id="58" name="Oval 57"/>
            <p:cNvSpPr/>
            <p:nvPr/>
          </p:nvSpPr>
          <p:spPr bwMode="auto">
            <a:xfrm>
              <a:off x="1173063" y="2868763"/>
              <a:ext cx="764860" cy="76506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>
                <a:defRPr/>
              </a:pPr>
              <a:endParaRPr lang="en-US" dirty="0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7A613EF-0DCB-47E7-969F-233562AD5536}"/>
                </a:ext>
              </a:extLst>
            </p:cNvPr>
            <p:cNvSpPr txBox="1"/>
            <p:nvPr/>
          </p:nvSpPr>
          <p:spPr bwMode="auto">
            <a:xfrm>
              <a:off x="1224920" y="298968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01</a:t>
              </a:r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5858E737-4B36-41E2-8327-0D5D7B8C8240}"/>
              </a:ext>
            </a:extLst>
          </p:cNvPr>
          <p:cNvSpPr/>
          <p:nvPr/>
        </p:nvSpPr>
        <p:spPr>
          <a:xfrm>
            <a:off x="2814398" y="2989628"/>
            <a:ext cx="343958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Various Security Controls for Data Encryption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AE46750-87CB-4878-9551-5198C5D4AD85}"/>
              </a:ext>
            </a:extLst>
          </p:cNvPr>
          <p:cNvSpPr/>
          <p:nvPr/>
        </p:nvSpPr>
        <p:spPr>
          <a:xfrm>
            <a:off x="6160878" y="2506494"/>
            <a:ext cx="261763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Data Backup and Retention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30CD0CD-24AB-47BC-85CB-0797DE3EF556}"/>
              </a:ext>
            </a:extLst>
          </p:cNvPr>
          <p:cNvSpPr/>
          <p:nvPr/>
        </p:nvSpPr>
        <p:spPr>
          <a:xfrm>
            <a:off x="9106319" y="1983352"/>
            <a:ext cx="261197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Data Loss Prevention Concepts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F8BCB7-0BD0-49A7-AD32-62F3188141F7}"/>
              </a:ext>
            </a:extLst>
          </p:cNvPr>
          <p:cNvGrpSpPr/>
          <p:nvPr/>
        </p:nvGrpSpPr>
        <p:grpSpPr>
          <a:xfrm>
            <a:off x="7082601" y="1678606"/>
            <a:ext cx="764860" cy="765060"/>
            <a:chOff x="7087263" y="1815086"/>
            <a:chExt cx="764860" cy="765060"/>
          </a:xfrm>
        </p:grpSpPr>
        <p:sp>
          <p:nvSpPr>
            <p:cNvPr id="57" name="Oval 56"/>
            <p:cNvSpPr/>
            <p:nvPr/>
          </p:nvSpPr>
          <p:spPr bwMode="auto">
            <a:xfrm>
              <a:off x="7087263" y="1815086"/>
              <a:ext cx="764860" cy="7650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>
                <a:defRPr/>
              </a:pPr>
              <a:endParaRPr lang="en-US" dirty="0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AF461A5-D533-4BC3-8AA2-8C3FCDAC0710}"/>
                </a:ext>
              </a:extLst>
            </p:cNvPr>
            <p:cNvSpPr txBox="1"/>
            <p:nvPr/>
          </p:nvSpPr>
          <p:spPr bwMode="auto">
            <a:xfrm>
              <a:off x="7139120" y="1936006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500DC64-E913-4087-9E76-E1342EB5687D}"/>
              </a:ext>
            </a:extLst>
          </p:cNvPr>
          <p:cNvGrpSpPr/>
          <p:nvPr/>
        </p:nvGrpSpPr>
        <p:grpSpPr>
          <a:xfrm>
            <a:off x="10029874" y="1163083"/>
            <a:ext cx="764860" cy="765060"/>
            <a:chOff x="10029874" y="1299563"/>
            <a:chExt cx="764860" cy="765060"/>
          </a:xfrm>
        </p:grpSpPr>
        <p:sp>
          <p:nvSpPr>
            <p:cNvPr id="60" name="Oval 59"/>
            <p:cNvSpPr/>
            <p:nvPr/>
          </p:nvSpPr>
          <p:spPr bwMode="auto">
            <a:xfrm>
              <a:off x="10029874" y="1299563"/>
              <a:ext cx="764860" cy="7650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>
                <a:defRPr/>
              </a:pPr>
              <a:endParaRPr lang="en-US" dirty="0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00639D9-DC1C-43C6-BBAE-B980C5CD1711}"/>
                </a:ext>
              </a:extLst>
            </p:cNvPr>
            <p:cNvSpPr txBox="1"/>
            <p:nvPr/>
          </p:nvSpPr>
          <p:spPr bwMode="auto">
            <a:xfrm>
              <a:off x="10081731" y="142048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04</a:t>
              </a:r>
            </a:p>
          </p:txBody>
        </p:sp>
      </p:grpSp>
      <p:sp>
        <p:nvSpPr>
          <p:cNvPr id="87" name="Title 7">
            <a:extLst>
              <a:ext uri="{FF2B5EF4-FFF2-40B4-BE49-F238E27FC236}">
                <a16:creationId xmlns:a16="http://schemas.microsoft.com/office/drawing/2014/main" id="{628E8B5E-02F1-4343-B204-977AF0E4B981}"/>
              </a:ext>
            </a:extLst>
          </p:cNvPr>
          <p:cNvSpPr txBox="1">
            <a:spLocks/>
          </p:cNvSpPr>
          <p:nvPr/>
        </p:nvSpPr>
        <p:spPr>
          <a:xfrm>
            <a:off x="4107246" y="329625"/>
            <a:ext cx="3977509" cy="5847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344355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ED7165-2172-4490-9180-02C511E16D76}"/>
              </a:ext>
            </a:extLst>
          </p:cNvPr>
          <p:cNvSpPr txBox="1"/>
          <p:nvPr/>
        </p:nvSpPr>
        <p:spPr>
          <a:xfrm>
            <a:off x="1828800" y="187423"/>
            <a:ext cx="85344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What is Business Critical Data?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4" name="Freeform 2144">
            <a:extLst>
              <a:ext uri="{FF2B5EF4-FFF2-40B4-BE49-F238E27FC236}">
                <a16:creationId xmlns:a16="http://schemas.microsoft.com/office/drawing/2014/main" id="{367CDB59-99C1-4693-82B4-7A5158A8A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959" y="3178713"/>
            <a:ext cx="5662800" cy="934286"/>
          </a:xfrm>
          <a:custGeom>
            <a:avLst/>
            <a:gdLst>
              <a:gd name="T0" fmla="*/ 3860 w 3958"/>
              <a:gd name="T1" fmla="*/ 0 h 1134"/>
              <a:gd name="T2" fmla="*/ 3957 w 3958"/>
              <a:gd name="T3" fmla="*/ 97 h 1134"/>
              <a:gd name="T4" fmla="*/ 3957 w 3958"/>
              <a:gd name="T5" fmla="*/ 1036 h 1134"/>
              <a:gd name="T6" fmla="*/ 3860 w 3958"/>
              <a:gd name="T7" fmla="*/ 1133 h 1134"/>
              <a:gd name="T8" fmla="*/ 182 w 3958"/>
              <a:gd name="T9" fmla="*/ 1133 h 1134"/>
              <a:gd name="T10" fmla="*/ 182 w 3958"/>
              <a:gd name="T11" fmla="*/ 758 h 1134"/>
              <a:gd name="T12" fmla="*/ 0 w 3958"/>
              <a:gd name="T13" fmla="*/ 564 h 1134"/>
              <a:gd name="T14" fmla="*/ 182 w 3958"/>
              <a:gd name="T15" fmla="*/ 376 h 1134"/>
              <a:gd name="T16" fmla="*/ 182 w 3958"/>
              <a:gd name="T17" fmla="*/ 0 h 1134"/>
              <a:gd name="T18" fmla="*/ 3860 w 3958"/>
              <a:gd name="T19" fmla="*/ 0 h 1134"/>
              <a:gd name="T20" fmla="*/ 3860 w 3958"/>
              <a:gd name="T21" fmla="*/ 0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58" h="1134">
                <a:moveTo>
                  <a:pt x="3860" y="0"/>
                </a:moveTo>
                <a:cubicBezTo>
                  <a:pt x="3915" y="0"/>
                  <a:pt x="3957" y="43"/>
                  <a:pt x="3957" y="97"/>
                </a:cubicBezTo>
                <a:cubicBezTo>
                  <a:pt x="3957" y="97"/>
                  <a:pt x="3957" y="97"/>
                  <a:pt x="3957" y="1036"/>
                </a:cubicBezTo>
                <a:cubicBezTo>
                  <a:pt x="3957" y="1091"/>
                  <a:pt x="3915" y="1133"/>
                  <a:pt x="3860" y="1133"/>
                </a:cubicBezTo>
                <a:cubicBezTo>
                  <a:pt x="3860" y="1133"/>
                  <a:pt x="3860" y="1133"/>
                  <a:pt x="182" y="1133"/>
                </a:cubicBezTo>
                <a:cubicBezTo>
                  <a:pt x="182" y="1133"/>
                  <a:pt x="182" y="1133"/>
                  <a:pt x="182" y="758"/>
                </a:cubicBezTo>
                <a:cubicBezTo>
                  <a:pt x="79" y="752"/>
                  <a:pt x="0" y="667"/>
                  <a:pt x="0" y="564"/>
                </a:cubicBezTo>
                <a:cubicBezTo>
                  <a:pt x="0" y="461"/>
                  <a:pt x="79" y="376"/>
                  <a:pt x="182" y="376"/>
                </a:cubicBezTo>
                <a:cubicBezTo>
                  <a:pt x="182" y="376"/>
                  <a:pt x="182" y="376"/>
                  <a:pt x="182" y="0"/>
                </a:cubicBezTo>
                <a:cubicBezTo>
                  <a:pt x="182" y="0"/>
                  <a:pt x="182" y="0"/>
                  <a:pt x="3860" y="0"/>
                </a:cubicBezTo>
                <a:lnTo>
                  <a:pt x="3860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2183">
            <a:extLst>
              <a:ext uri="{FF2B5EF4-FFF2-40B4-BE49-F238E27FC236}">
                <a16:creationId xmlns:a16="http://schemas.microsoft.com/office/drawing/2014/main" id="{61049EC9-5923-44B6-AC27-290AD879F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8445" y="3180531"/>
            <a:ext cx="5646597" cy="930650"/>
          </a:xfrm>
          <a:custGeom>
            <a:avLst/>
            <a:gdLst>
              <a:gd name="T0" fmla="*/ 97 w 3964"/>
              <a:gd name="T1" fmla="*/ 0 h 1128"/>
              <a:gd name="T2" fmla="*/ 97 w 3964"/>
              <a:gd name="T3" fmla="*/ 0 h 1128"/>
              <a:gd name="T4" fmla="*/ 3775 w 3964"/>
              <a:gd name="T5" fmla="*/ 0 h 1128"/>
              <a:gd name="T6" fmla="*/ 3775 w 3964"/>
              <a:gd name="T7" fmla="*/ 376 h 1128"/>
              <a:gd name="T8" fmla="*/ 3963 w 3964"/>
              <a:gd name="T9" fmla="*/ 564 h 1128"/>
              <a:gd name="T10" fmla="*/ 3775 w 3964"/>
              <a:gd name="T11" fmla="*/ 758 h 1128"/>
              <a:gd name="T12" fmla="*/ 3775 w 3964"/>
              <a:gd name="T13" fmla="*/ 1127 h 1128"/>
              <a:gd name="T14" fmla="*/ 97 w 3964"/>
              <a:gd name="T15" fmla="*/ 1127 h 1128"/>
              <a:gd name="T16" fmla="*/ 0 w 3964"/>
              <a:gd name="T17" fmla="*/ 1036 h 1128"/>
              <a:gd name="T18" fmla="*/ 0 w 3964"/>
              <a:gd name="T19" fmla="*/ 97 h 1128"/>
              <a:gd name="T20" fmla="*/ 97 w 3964"/>
              <a:gd name="T21" fmla="*/ 0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64" h="1128">
                <a:moveTo>
                  <a:pt x="97" y="0"/>
                </a:moveTo>
                <a:lnTo>
                  <a:pt x="97" y="0"/>
                </a:lnTo>
                <a:cubicBezTo>
                  <a:pt x="3775" y="0"/>
                  <a:pt x="3775" y="0"/>
                  <a:pt x="3775" y="0"/>
                </a:cubicBezTo>
                <a:cubicBezTo>
                  <a:pt x="3775" y="376"/>
                  <a:pt x="3775" y="376"/>
                  <a:pt x="3775" y="376"/>
                </a:cubicBezTo>
                <a:cubicBezTo>
                  <a:pt x="3878" y="376"/>
                  <a:pt x="3963" y="461"/>
                  <a:pt x="3963" y="564"/>
                </a:cubicBezTo>
                <a:cubicBezTo>
                  <a:pt x="3963" y="667"/>
                  <a:pt x="3878" y="752"/>
                  <a:pt x="3775" y="758"/>
                </a:cubicBezTo>
                <a:cubicBezTo>
                  <a:pt x="3775" y="1127"/>
                  <a:pt x="3775" y="1127"/>
                  <a:pt x="3775" y="1127"/>
                </a:cubicBezTo>
                <a:cubicBezTo>
                  <a:pt x="97" y="1127"/>
                  <a:pt x="97" y="1127"/>
                  <a:pt x="97" y="1127"/>
                </a:cubicBezTo>
                <a:cubicBezTo>
                  <a:pt x="43" y="1127"/>
                  <a:pt x="0" y="1085"/>
                  <a:pt x="0" y="1036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43"/>
                  <a:pt x="43" y="0"/>
                  <a:pt x="97" y="0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403">
            <a:extLst>
              <a:ext uri="{FF2B5EF4-FFF2-40B4-BE49-F238E27FC236}">
                <a16:creationId xmlns:a16="http://schemas.microsoft.com/office/drawing/2014/main" id="{01AC87E6-3D75-4CF2-80B8-5F8B65DD3483}"/>
              </a:ext>
            </a:extLst>
          </p:cNvPr>
          <p:cNvSpPr txBox="1"/>
          <p:nvPr/>
        </p:nvSpPr>
        <p:spPr>
          <a:xfrm>
            <a:off x="1471654" y="3451966"/>
            <a:ext cx="3120310" cy="387780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Accounting files</a:t>
            </a:r>
          </a:p>
        </p:txBody>
      </p:sp>
      <p:sp>
        <p:nvSpPr>
          <p:cNvPr id="8" name="TextBox 404">
            <a:extLst>
              <a:ext uri="{FF2B5EF4-FFF2-40B4-BE49-F238E27FC236}">
                <a16:creationId xmlns:a16="http://schemas.microsoft.com/office/drawing/2014/main" id="{6003E413-2906-4014-82B8-5B10CC916E2E}"/>
              </a:ext>
            </a:extLst>
          </p:cNvPr>
          <p:cNvSpPr txBox="1"/>
          <p:nvPr/>
        </p:nvSpPr>
        <p:spPr>
          <a:xfrm>
            <a:off x="6881783" y="3313467"/>
            <a:ext cx="3820540" cy="664779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Important office documents, spreadsheets, etc.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74983A-F98E-4F51-A00E-F3034CBE9D4A}"/>
              </a:ext>
            </a:extLst>
          </p:cNvPr>
          <p:cNvSpPr txBox="1"/>
          <p:nvPr/>
        </p:nvSpPr>
        <p:spPr>
          <a:xfrm>
            <a:off x="821960" y="3322691"/>
            <a:ext cx="457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E2330C-F318-4959-AF0A-CEAB57C4AA23}"/>
              </a:ext>
            </a:extLst>
          </p:cNvPr>
          <p:cNvSpPr txBox="1"/>
          <p:nvPr/>
        </p:nvSpPr>
        <p:spPr>
          <a:xfrm>
            <a:off x="10896600" y="3322691"/>
            <a:ext cx="457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4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2" name="Freeform 2144">
            <a:extLst>
              <a:ext uri="{FF2B5EF4-FFF2-40B4-BE49-F238E27FC236}">
                <a16:creationId xmlns:a16="http://schemas.microsoft.com/office/drawing/2014/main" id="{88019632-D32B-4BD3-9B90-01CFBC169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959" y="4341119"/>
            <a:ext cx="5662800" cy="934286"/>
          </a:xfrm>
          <a:custGeom>
            <a:avLst/>
            <a:gdLst>
              <a:gd name="T0" fmla="*/ 3860 w 3958"/>
              <a:gd name="T1" fmla="*/ 0 h 1134"/>
              <a:gd name="T2" fmla="*/ 3957 w 3958"/>
              <a:gd name="T3" fmla="*/ 97 h 1134"/>
              <a:gd name="T4" fmla="*/ 3957 w 3958"/>
              <a:gd name="T5" fmla="*/ 1036 h 1134"/>
              <a:gd name="T6" fmla="*/ 3860 w 3958"/>
              <a:gd name="T7" fmla="*/ 1133 h 1134"/>
              <a:gd name="T8" fmla="*/ 182 w 3958"/>
              <a:gd name="T9" fmla="*/ 1133 h 1134"/>
              <a:gd name="T10" fmla="*/ 182 w 3958"/>
              <a:gd name="T11" fmla="*/ 758 h 1134"/>
              <a:gd name="T12" fmla="*/ 0 w 3958"/>
              <a:gd name="T13" fmla="*/ 564 h 1134"/>
              <a:gd name="T14" fmla="*/ 182 w 3958"/>
              <a:gd name="T15" fmla="*/ 376 h 1134"/>
              <a:gd name="T16" fmla="*/ 182 w 3958"/>
              <a:gd name="T17" fmla="*/ 0 h 1134"/>
              <a:gd name="T18" fmla="*/ 3860 w 3958"/>
              <a:gd name="T19" fmla="*/ 0 h 1134"/>
              <a:gd name="T20" fmla="*/ 3860 w 3958"/>
              <a:gd name="T21" fmla="*/ 0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58" h="1134">
                <a:moveTo>
                  <a:pt x="3860" y="0"/>
                </a:moveTo>
                <a:cubicBezTo>
                  <a:pt x="3915" y="0"/>
                  <a:pt x="3957" y="43"/>
                  <a:pt x="3957" y="97"/>
                </a:cubicBezTo>
                <a:cubicBezTo>
                  <a:pt x="3957" y="97"/>
                  <a:pt x="3957" y="97"/>
                  <a:pt x="3957" y="1036"/>
                </a:cubicBezTo>
                <a:cubicBezTo>
                  <a:pt x="3957" y="1091"/>
                  <a:pt x="3915" y="1133"/>
                  <a:pt x="3860" y="1133"/>
                </a:cubicBezTo>
                <a:cubicBezTo>
                  <a:pt x="3860" y="1133"/>
                  <a:pt x="3860" y="1133"/>
                  <a:pt x="182" y="1133"/>
                </a:cubicBezTo>
                <a:cubicBezTo>
                  <a:pt x="182" y="1133"/>
                  <a:pt x="182" y="1133"/>
                  <a:pt x="182" y="758"/>
                </a:cubicBezTo>
                <a:cubicBezTo>
                  <a:pt x="79" y="752"/>
                  <a:pt x="0" y="667"/>
                  <a:pt x="0" y="564"/>
                </a:cubicBezTo>
                <a:cubicBezTo>
                  <a:pt x="0" y="461"/>
                  <a:pt x="79" y="376"/>
                  <a:pt x="182" y="376"/>
                </a:cubicBezTo>
                <a:cubicBezTo>
                  <a:pt x="182" y="376"/>
                  <a:pt x="182" y="376"/>
                  <a:pt x="182" y="0"/>
                </a:cubicBezTo>
                <a:cubicBezTo>
                  <a:pt x="182" y="0"/>
                  <a:pt x="182" y="0"/>
                  <a:pt x="3860" y="0"/>
                </a:cubicBezTo>
                <a:lnTo>
                  <a:pt x="3860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2183">
            <a:extLst>
              <a:ext uri="{FF2B5EF4-FFF2-40B4-BE49-F238E27FC236}">
                <a16:creationId xmlns:a16="http://schemas.microsoft.com/office/drawing/2014/main" id="{0EAF6890-4112-43FC-BD81-F37D88DF0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8445" y="4342937"/>
            <a:ext cx="5646597" cy="930650"/>
          </a:xfrm>
          <a:custGeom>
            <a:avLst/>
            <a:gdLst>
              <a:gd name="T0" fmla="*/ 97 w 3964"/>
              <a:gd name="T1" fmla="*/ 0 h 1128"/>
              <a:gd name="T2" fmla="*/ 97 w 3964"/>
              <a:gd name="T3" fmla="*/ 0 h 1128"/>
              <a:gd name="T4" fmla="*/ 3775 w 3964"/>
              <a:gd name="T5" fmla="*/ 0 h 1128"/>
              <a:gd name="T6" fmla="*/ 3775 w 3964"/>
              <a:gd name="T7" fmla="*/ 376 h 1128"/>
              <a:gd name="T8" fmla="*/ 3963 w 3964"/>
              <a:gd name="T9" fmla="*/ 564 h 1128"/>
              <a:gd name="T10" fmla="*/ 3775 w 3964"/>
              <a:gd name="T11" fmla="*/ 758 h 1128"/>
              <a:gd name="T12" fmla="*/ 3775 w 3964"/>
              <a:gd name="T13" fmla="*/ 1127 h 1128"/>
              <a:gd name="T14" fmla="*/ 97 w 3964"/>
              <a:gd name="T15" fmla="*/ 1127 h 1128"/>
              <a:gd name="T16" fmla="*/ 0 w 3964"/>
              <a:gd name="T17" fmla="*/ 1036 h 1128"/>
              <a:gd name="T18" fmla="*/ 0 w 3964"/>
              <a:gd name="T19" fmla="*/ 97 h 1128"/>
              <a:gd name="T20" fmla="*/ 97 w 3964"/>
              <a:gd name="T21" fmla="*/ 0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64" h="1128">
                <a:moveTo>
                  <a:pt x="97" y="0"/>
                </a:moveTo>
                <a:lnTo>
                  <a:pt x="97" y="0"/>
                </a:lnTo>
                <a:cubicBezTo>
                  <a:pt x="3775" y="0"/>
                  <a:pt x="3775" y="0"/>
                  <a:pt x="3775" y="0"/>
                </a:cubicBezTo>
                <a:cubicBezTo>
                  <a:pt x="3775" y="376"/>
                  <a:pt x="3775" y="376"/>
                  <a:pt x="3775" y="376"/>
                </a:cubicBezTo>
                <a:cubicBezTo>
                  <a:pt x="3878" y="376"/>
                  <a:pt x="3963" y="461"/>
                  <a:pt x="3963" y="564"/>
                </a:cubicBezTo>
                <a:cubicBezTo>
                  <a:pt x="3963" y="667"/>
                  <a:pt x="3878" y="752"/>
                  <a:pt x="3775" y="758"/>
                </a:cubicBezTo>
                <a:cubicBezTo>
                  <a:pt x="3775" y="1127"/>
                  <a:pt x="3775" y="1127"/>
                  <a:pt x="3775" y="1127"/>
                </a:cubicBezTo>
                <a:cubicBezTo>
                  <a:pt x="97" y="1127"/>
                  <a:pt x="97" y="1127"/>
                  <a:pt x="97" y="1127"/>
                </a:cubicBezTo>
                <a:cubicBezTo>
                  <a:pt x="43" y="1127"/>
                  <a:pt x="0" y="1085"/>
                  <a:pt x="0" y="1036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43"/>
                  <a:pt x="43" y="0"/>
                  <a:pt x="97" y="0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403">
            <a:extLst>
              <a:ext uri="{FF2B5EF4-FFF2-40B4-BE49-F238E27FC236}">
                <a16:creationId xmlns:a16="http://schemas.microsoft.com/office/drawing/2014/main" id="{A8E811DF-A4BA-4B75-855D-98557DB5B101}"/>
              </a:ext>
            </a:extLst>
          </p:cNvPr>
          <p:cNvSpPr txBox="1"/>
          <p:nvPr/>
        </p:nvSpPr>
        <p:spPr>
          <a:xfrm>
            <a:off x="1471654" y="4614372"/>
            <a:ext cx="4321117" cy="387780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Databases or any business-related data</a:t>
            </a:r>
          </a:p>
        </p:txBody>
      </p:sp>
      <p:sp>
        <p:nvSpPr>
          <p:cNvPr id="15" name="TextBox 404">
            <a:extLst>
              <a:ext uri="{FF2B5EF4-FFF2-40B4-BE49-F238E27FC236}">
                <a16:creationId xmlns:a16="http://schemas.microsoft.com/office/drawing/2014/main" id="{14F8CCE3-3C57-44F7-B402-065A290D779F}"/>
              </a:ext>
            </a:extLst>
          </p:cNvPr>
          <p:cNvSpPr txBox="1"/>
          <p:nvPr/>
        </p:nvSpPr>
        <p:spPr>
          <a:xfrm>
            <a:off x="6811785" y="4475873"/>
            <a:ext cx="3890538" cy="664779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Software downloaded (purchased) from the Internet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9D0499-812A-4DDE-B65B-F41E56DD466D}"/>
              </a:ext>
            </a:extLst>
          </p:cNvPr>
          <p:cNvSpPr txBox="1"/>
          <p:nvPr/>
        </p:nvSpPr>
        <p:spPr>
          <a:xfrm>
            <a:off x="843628" y="4485097"/>
            <a:ext cx="457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A43FFC-3C31-49CB-B6BA-5E66A7E4FF3B}"/>
              </a:ext>
            </a:extLst>
          </p:cNvPr>
          <p:cNvSpPr txBox="1"/>
          <p:nvPr/>
        </p:nvSpPr>
        <p:spPr>
          <a:xfrm>
            <a:off x="10896600" y="4485097"/>
            <a:ext cx="457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5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8" name="Freeform 2144">
            <a:extLst>
              <a:ext uri="{FF2B5EF4-FFF2-40B4-BE49-F238E27FC236}">
                <a16:creationId xmlns:a16="http://schemas.microsoft.com/office/drawing/2014/main" id="{579835CA-CF51-42DF-873F-92CED0E3B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959" y="5503524"/>
            <a:ext cx="5662800" cy="934286"/>
          </a:xfrm>
          <a:custGeom>
            <a:avLst/>
            <a:gdLst>
              <a:gd name="T0" fmla="*/ 3860 w 3958"/>
              <a:gd name="T1" fmla="*/ 0 h 1134"/>
              <a:gd name="T2" fmla="*/ 3957 w 3958"/>
              <a:gd name="T3" fmla="*/ 97 h 1134"/>
              <a:gd name="T4" fmla="*/ 3957 w 3958"/>
              <a:gd name="T5" fmla="*/ 1036 h 1134"/>
              <a:gd name="T6" fmla="*/ 3860 w 3958"/>
              <a:gd name="T7" fmla="*/ 1133 h 1134"/>
              <a:gd name="T8" fmla="*/ 182 w 3958"/>
              <a:gd name="T9" fmla="*/ 1133 h 1134"/>
              <a:gd name="T10" fmla="*/ 182 w 3958"/>
              <a:gd name="T11" fmla="*/ 758 h 1134"/>
              <a:gd name="T12" fmla="*/ 0 w 3958"/>
              <a:gd name="T13" fmla="*/ 564 h 1134"/>
              <a:gd name="T14" fmla="*/ 182 w 3958"/>
              <a:gd name="T15" fmla="*/ 376 h 1134"/>
              <a:gd name="T16" fmla="*/ 182 w 3958"/>
              <a:gd name="T17" fmla="*/ 0 h 1134"/>
              <a:gd name="T18" fmla="*/ 3860 w 3958"/>
              <a:gd name="T19" fmla="*/ 0 h 1134"/>
              <a:gd name="T20" fmla="*/ 3860 w 3958"/>
              <a:gd name="T21" fmla="*/ 0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58" h="1134">
                <a:moveTo>
                  <a:pt x="3860" y="0"/>
                </a:moveTo>
                <a:cubicBezTo>
                  <a:pt x="3915" y="0"/>
                  <a:pt x="3957" y="43"/>
                  <a:pt x="3957" y="97"/>
                </a:cubicBezTo>
                <a:cubicBezTo>
                  <a:pt x="3957" y="97"/>
                  <a:pt x="3957" y="97"/>
                  <a:pt x="3957" y="1036"/>
                </a:cubicBezTo>
                <a:cubicBezTo>
                  <a:pt x="3957" y="1091"/>
                  <a:pt x="3915" y="1133"/>
                  <a:pt x="3860" y="1133"/>
                </a:cubicBezTo>
                <a:cubicBezTo>
                  <a:pt x="3860" y="1133"/>
                  <a:pt x="3860" y="1133"/>
                  <a:pt x="182" y="1133"/>
                </a:cubicBezTo>
                <a:cubicBezTo>
                  <a:pt x="182" y="1133"/>
                  <a:pt x="182" y="1133"/>
                  <a:pt x="182" y="758"/>
                </a:cubicBezTo>
                <a:cubicBezTo>
                  <a:pt x="79" y="752"/>
                  <a:pt x="0" y="667"/>
                  <a:pt x="0" y="564"/>
                </a:cubicBezTo>
                <a:cubicBezTo>
                  <a:pt x="0" y="461"/>
                  <a:pt x="79" y="376"/>
                  <a:pt x="182" y="376"/>
                </a:cubicBezTo>
                <a:cubicBezTo>
                  <a:pt x="182" y="376"/>
                  <a:pt x="182" y="376"/>
                  <a:pt x="182" y="0"/>
                </a:cubicBezTo>
                <a:cubicBezTo>
                  <a:pt x="182" y="0"/>
                  <a:pt x="182" y="0"/>
                  <a:pt x="3860" y="0"/>
                </a:cubicBezTo>
                <a:lnTo>
                  <a:pt x="3860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2183">
            <a:extLst>
              <a:ext uri="{FF2B5EF4-FFF2-40B4-BE49-F238E27FC236}">
                <a16:creationId xmlns:a16="http://schemas.microsoft.com/office/drawing/2014/main" id="{E1CEE7D9-6302-4C0F-AE53-09FE10552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8445" y="5505342"/>
            <a:ext cx="5646597" cy="930650"/>
          </a:xfrm>
          <a:custGeom>
            <a:avLst/>
            <a:gdLst>
              <a:gd name="T0" fmla="*/ 97 w 3964"/>
              <a:gd name="T1" fmla="*/ 0 h 1128"/>
              <a:gd name="T2" fmla="*/ 97 w 3964"/>
              <a:gd name="T3" fmla="*/ 0 h 1128"/>
              <a:gd name="T4" fmla="*/ 3775 w 3964"/>
              <a:gd name="T5" fmla="*/ 0 h 1128"/>
              <a:gd name="T6" fmla="*/ 3775 w 3964"/>
              <a:gd name="T7" fmla="*/ 376 h 1128"/>
              <a:gd name="T8" fmla="*/ 3963 w 3964"/>
              <a:gd name="T9" fmla="*/ 564 h 1128"/>
              <a:gd name="T10" fmla="*/ 3775 w 3964"/>
              <a:gd name="T11" fmla="*/ 758 h 1128"/>
              <a:gd name="T12" fmla="*/ 3775 w 3964"/>
              <a:gd name="T13" fmla="*/ 1127 h 1128"/>
              <a:gd name="T14" fmla="*/ 97 w 3964"/>
              <a:gd name="T15" fmla="*/ 1127 h 1128"/>
              <a:gd name="T16" fmla="*/ 0 w 3964"/>
              <a:gd name="T17" fmla="*/ 1036 h 1128"/>
              <a:gd name="T18" fmla="*/ 0 w 3964"/>
              <a:gd name="T19" fmla="*/ 97 h 1128"/>
              <a:gd name="T20" fmla="*/ 97 w 3964"/>
              <a:gd name="T21" fmla="*/ 0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64" h="1128">
                <a:moveTo>
                  <a:pt x="97" y="0"/>
                </a:moveTo>
                <a:lnTo>
                  <a:pt x="97" y="0"/>
                </a:lnTo>
                <a:cubicBezTo>
                  <a:pt x="3775" y="0"/>
                  <a:pt x="3775" y="0"/>
                  <a:pt x="3775" y="0"/>
                </a:cubicBezTo>
                <a:cubicBezTo>
                  <a:pt x="3775" y="376"/>
                  <a:pt x="3775" y="376"/>
                  <a:pt x="3775" y="376"/>
                </a:cubicBezTo>
                <a:cubicBezTo>
                  <a:pt x="3878" y="376"/>
                  <a:pt x="3963" y="461"/>
                  <a:pt x="3963" y="564"/>
                </a:cubicBezTo>
                <a:cubicBezTo>
                  <a:pt x="3963" y="667"/>
                  <a:pt x="3878" y="752"/>
                  <a:pt x="3775" y="758"/>
                </a:cubicBezTo>
                <a:cubicBezTo>
                  <a:pt x="3775" y="1127"/>
                  <a:pt x="3775" y="1127"/>
                  <a:pt x="3775" y="1127"/>
                </a:cubicBezTo>
                <a:cubicBezTo>
                  <a:pt x="97" y="1127"/>
                  <a:pt x="97" y="1127"/>
                  <a:pt x="97" y="1127"/>
                </a:cubicBezTo>
                <a:cubicBezTo>
                  <a:pt x="43" y="1127"/>
                  <a:pt x="0" y="1085"/>
                  <a:pt x="0" y="1036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43"/>
                  <a:pt x="43" y="0"/>
                  <a:pt x="97" y="0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403">
            <a:extLst>
              <a:ext uri="{FF2B5EF4-FFF2-40B4-BE49-F238E27FC236}">
                <a16:creationId xmlns:a16="http://schemas.microsoft.com/office/drawing/2014/main" id="{2BD7D501-2FA2-425B-AD06-0AF9960CC6F4}"/>
              </a:ext>
            </a:extLst>
          </p:cNvPr>
          <p:cNvSpPr txBox="1"/>
          <p:nvPr/>
        </p:nvSpPr>
        <p:spPr>
          <a:xfrm>
            <a:off x="1471654" y="5638278"/>
            <a:ext cx="4205121" cy="664779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The operating system files purchased with a computer, CDs, software, etc.</a:t>
            </a:r>
          </a:p>
        </p:txBody>
      </p:sp>
      <p:sp>
        <p:nvSpPr>
          <p:cNvPr id="21" name="TextBox 404">
            <a:extLst>
              <a:ext uri="{FF2B5EF4-FFF2-40B4-BE49-F238E27FC236}">
                <a16:creationId xmlns:a16="http://schemas.microsoft.com/office/drawing/2014/main" id="{1BBF8C23-BC94-4AFA-BEEA-8AA15DD41B92}"/>
              </a:ext>
            </a:extLst>
          </p:cNvPr>
          <p:cNvSpPr txBox="1"/>
          <p:nvPr/>
        </p:nvSpPr>
        <p:spPr>
          <a:xfrm>
            <a:off x="6970441" y="5638278"/>
            <a:ext cx="3731882" cy="664779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Contact Information (email address book)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174A3C6-19E2-4998-8ABC-58034862C9E1}"/>
              </a:ext>
            </a:extLst>
          </p:cNvPr>
          <p:cNvSpPr txBox="1"/>
          <p:nvPr/>
        </p:nvSpPr>
        <p:spPr>
          <a:xfrm>
            <a:off x="843628" y="5647502"/>
            <a:ext cx="457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4D0B5D-8C7C-4EB6-A229-210D845F8D2E}"/>
              </a:ext>
            </a:extLst>
          </p:cNvPr>
          <p:cNvSpPr txBox="1"/>
          <p:nvPr/>
        </p:nvSpPr>
        <p:spPr>
          <a:xfrm>
            <a:off x="10896600" y="5647502"/>
            <a:ext cx="457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6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5" name="Freeform 157">
            <a:extLst>
              <a:ext uri="{FF2B5EF4-FFF2-40B4-BE49-F238E27FC236}">
                <a16:creationId xmlns:a16="http://schemas.microsoft.com/office/drawing/2014/main" id="{2E808088-1E4F-4445-B4E8-661AE27E8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4398" y="1125137"/>
            <a:ext cx="10007606" cy="1430719"/>
          </a:xfrm>
          <a:custGeom>
            <a:avLst/>
            <a:gdLst>
              <a:gd name="T0" fmla="*/ 4177 w 4178"/>
              <a:gd name="T1" fmla="*/ 0 h 1224"/>
              <a:gd name="T2" fmla="*/ 0 w 4178"/>
              <a:gd name="T3" fmla="*/ 0 h 1224"/>
              <a:gd name="T4" fmla="*/ 0 w 4178"/>
              <a:gd name="T5" fmla="*/ 1223 h 1224"/>
              <a:gd name="T6" fmla="*/ 4177 w 4178"/>
              <a:gd name="T7" fmla="*/ 1223 h 1224"/>
              <a:gd name="T8" fmla="*/ 4177 w 4178"/>
              <a:gd name="T9" fmla="*/ 0 h 1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78" h="1224">
                <a:moveTo>
                  <a:pt x="4177" y="0"/>
                </a:moveTo>
                <a:lnTo>
                  <a:pt x="0" y="0"/>
                </a:lnTo>
                <a:lnTo>
                  <a:pt x="0" y="1223"/>
                </a:lnTo>
                <a:lnTo>
                  <a:pt x="4177" y="1223"/>
                </a:lnTo>
                <a:lnTo>
                  <a:pt x="4177" y="0"/>
                </a:lnTo>
              </a:path>
            </a:pathLst>
          </a:cu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158">
            <a:extLst>
              <a:ext uri="{FF2B5EF4-FFF2-40B4-BE49-F238E27FC236}">
                <a16:creationId xmlns:a16="http://schemas.microsoft.com/office/drawing/2014/main" id="{5C6CEE6C-818A-48A2-8358-CF588DC0E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61944" y="1126836"/>
            <a:ext cx="645046" cy="1443795"/>
          </a:xfrm>
          <a:custGeom>
            <a:avLst/>
            <a:gdLst>
              <a:gd name="T0" fmla="*/ 1033 w 1034"/>
              <a:gd name="T1" fmla="*/ 1201 h 2402"/>
              <a:gd name="T2" fmla="*/ 0 w 1034"/>
              <a:gd name="T3" fmla="*/ 2401 h 2402"/>
              <a:gd name="T4" fmla="*/ 0 w 1034"/>
              <a:gd name="T5" fmla="*/ 1201 h 2402"/>
              <a:gd name="T6" fmla="*/ 0 w 1034"/>
              <a:gd name="T7" fmla="*/ 0 h 2402"/>
              <a:gd name="T8" fmla="*/ 1033 w 1034"/>
              <a:gd name="T9" fmla="*/ 1201 h 2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4" h="2402">
                <a:moveTo>
                  <a:pt x="1033" y="1201"/>
                </a:moveTo>
                <a:lnTo>
                  <a:pt x="0" y="2401"/>
                </a:lnTo>
                <a:lnTo>
                  <a:pt x="0" y="1201"/>
                </a:lnTo>
                <a:lnTo>
                  <a:pt x="0" y="0"/>
                </a:lnTo>
                <a:lnTo>
                  <a:pt x="1033" y="1201"/>
                </a:lnTo>
              </a:path>
            </a:pathLst>
          </a:custGeom>
          <a:solidFill>
            <a:srgbClr val="E7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159">
            <a:extLst>
              <a:ext uri="{FF2B5EF4-FFF2-40B4-BE49-F238E27FC236}">
                <a16:creationId xmlns:a16="http://schemas.microsoft.com/office/drawing/2014/main" id="{06E9120B-7881-4EEE-8BF3-48955DE6A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25" y="741799"/>
            <a:ext cx="2197253" cy="2197395"/>
          </a:xfrm>
          <a:custGeom>
            <a:avLst/>
            <a:gdLst>
              <a:gd name="T0" fmla="*/ 0 w 3010"/>
              <a:gd name="T1" fmla="*/ 1505 h 3010"/>
              <a:gd name="T2" fmla="*/ 0 w 3010"/>
              <a:gd name="T3" fmla="*/ 1505 h 3010"/>
              <a:gd name="T4" fmla="*/ 1505 w 3010"/>
              <a:gd name="T5" fmla="*/ 3009 h 3010"/>
              <a:gd name="T6" fmla="*/ 3009 w 3010"/>
              <a:gd name="T7" fmla="*/ 1505 h 3010"/>
              <a:gd name="T8" fmla="*/ 1505 w 3010"/>
              <a:gd name="T9" fmla="*/ 0 h 3010"/>
              <a:gd name="T10" fmla="*/ 0 w 3010"/>
              <a:gd name="T11" fmla="*/ 1505 h 3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10" h="3010">
                <a:moveTo>
                  <a:pt x="0" y="1505"/>
                </a:moveTo>
                <a:lnTo>
                  <a:pt x="0" y="1505"/>
                </a:lnTo>
                <a:cubicBezTo>
                  <a:pt x="0" y="2336"/>
                  <a:pt x="673" y="3009"/>
                  <a:pt x="1505" y="3009"/>
                </a:cubicBezTo>
                <a:cubicBezTo>
                  <a:pt x="2336" y="3009"/>
                  <a:pt x="3009" y="2336"/>
                  <a:pt x="3009" y="1505"/>
                </a:cubicBezTo>
                <a:cubicBezTo>
                  <a:pt x="3009" y="673"/>
                  <a:pt x="2336" y="0"/>
                  <a:pt x="1505" y="0"/>
                </a:cubicBezTo>
                <a:cubicBezTo>
                  <a:pt x="673" y="0"/>
                  <a:pt x="0" y="673"/>
                  <a:pt x="0" y="1505"/>
                </a:cubicBezTo>
              </a:path>
            </a:pathLst>
          </a:cu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6F8FB1E-DDC9-4FCA-B55A-B7689AD1D5DD}"/>
              </a:ext>
            </a:extLst>
          </p:cNvPr>
          <p:cNvSpPr/>
          <p:nvPr/>
        </p:nvSpPr>
        <p:spPr>
          <a:xfrm>
            <a:off x="4451307" y="2697998"/>
            <a:ext cx="3109506" cy="36856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Examples of Critical Data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71B1606-C0A9-4456-A6C7-7A1534CF9995}"/>
              </a:ext>
            </a:extLst>
          </p:cNvPr>
          <p:cNvSpPr/>
          <p:nvPr/>
        </p:nvSpPr>
        <p:spPr>
          <a:xfrm>
            <a:off x="2119860" y="1163388"/>
            <a:ext cx="839574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D17E7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6075" marR="0" lvl="0" indent="-3460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is the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heart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any organization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346075" marR="0" lvl="0" indent="-3460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Critical data contains information that is important for business operation</a:t>
            </a:r>
          </a:p>
          <a:p>
            <a:pPr marL="346075" marR="0" lvl="0" indent="-3460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Identification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and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classification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of business-critical data is the first step in securing an organization’s data </a:t>
            </a:r>
          </a:p>
        </p:txBody>
      </p:sp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83C7925A-08F0-4D18-90AD-1CABAAA9C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9668" y="1197559"/>
            <a:ext cx="1166813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21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27"/>
          <p:cNvSpPr>
            <a:spLocks noChangeAspect="1"/>
          </p:cNvSpPr>
          <p:nvPr/>
        </p:nvSpPr>
        <p:spPr>
          <a:xfrm>
            <a:off x="1588" y="-1"/>
            <a:ext cx="12199965" cy="6548285"/>
          </a:xfrm>
          <a:prstGeom prst="rect">
            <a:avLst/>
          </a:prstGeom>
          <a:solidFill>
            <a:schemeClr val="bg1">
              <a:lumMod val="85000"/>
              <a:alpha val="8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4" b="8884"/>
          <a:stretch/>
        </p:blipFill>
        <p:spPr>
          <a:xfrm>
            <a:off x="0" y="1"/>
            <a:ext cx="12203113" cy="6563428"/>
          </a:xfr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CAA78180-7CC5-40A4-9746-D5B8C8E7174D}"/>
              </a:ext>
            </a:extLst>
          </p:cNvPr>
          <p:cNvSpPr>
            <a:spLocks noChangeAspect="1"/>
          </p:cNvSpPr>
          <p:nvPr/>
        </p:nvSpPr>
        <p:spPr>
          <a:xfrm>
            <a:off x="3158" y="-47136"/>
            <a:ext cx="12199965" cy="6594823"/>
          </a:xfrm>
          <a:prstGeom prst="rect">
            <a:avLst/>
          </a:prstGeom>
          <a:solidFill>
            <a:schemeClr val="bg1">
              <a:lumMod val="85000"/>
              <a:alpha val="8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580679" y="999190"/>
            <a:ext cx="1019521" cy="1019786"/>
            <a:chOff x="10914389" y="3398630"/>
            <a:chExt cx="2545697" cy="2546360"/>
          </a:xfrm>
          <a:solidFill>
            <a:schemeClr val="bg1"/>
          </a:solidFill>
        </p:grpSpPr>
        <p:sp>
          <p:nvSpPr>
            <p:cNvPr id="130" name="Freeform 9"/>
            <p:cNvSpPr>
              <a:spLocks noEditPoints="1"/>
            </p:cNvSpPr>
            <p:nvPr/>
          </p:nvSpPr>
          <p:spPr bwMode="auto">
            <a:xfrm>
              <a:off x="10914389" y="3398630"/>
              <a:ext cx="2545697" cy="2546360"/>
            </a:xfrm>
            <a:custGeom>
              <a:avLst/>
              <a:gdLst>
                <a:gd name="T0" fmla="*/ 512 w 1024"/>
                <a:gd name="T1" fmla="*/ 0 h 1024"/>
                <a:gd name="T2" fmla="*/ 0 w 1024"/>
                <a:gd name="T3" fmla="*/ 512 h 1024"/>
                <a:gd name="T4" fmla="*/ 512 w 1024"/>
                <a:gd name="T5" fmla="*/ 1024 h 1024"/>
                <a:gd name="T6" fmla="*/ 1024 w 1024"/>
                <a:gd name="T7" fmla="*/ 512 h 1024"/>
                <a:gd name="T8" fmla="*/ 512 w 1024"/>
                <a:gd name="T9" fmla="*/ 0 h 1024"/>
                <a:gd name="T10" fmla="*/ 512 w 1024"/>
                <a:gd name="T11" fmla="*/ 951 h 1024"/>
                <a:gd name="T12" fmla="*/ 73 w 1024"/>
                <a:gd name="T13" fmla="*/ 512 h 1024"/>
                <a:gd name="T14" fmla="*/ 512 w 1024"/>
                <a:gd name="T15" fmla="*/ 73 h 1024"/>
                <a:gd name="T16" fmla="*/ 951 w 1024"/>
                <a:gd name="T17" fmla="*/ 512 h 1024"/>
                <a:gd name="T18" fmla="*/ 512 w 1024"/>
                <a:gd name="T19" fmla="*/ 951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4" h="1024">
                  <a:moveTo>
                    <a:pt x="512" y="0"/>
                  </a:moveTo>
                  <a:cubicBezTo>
                    <a:pt x="229" y="0"/>
                    <a:pt x="0" y="229"/>
                    <a:pt x="0" y="512"/>
                  </a:cubicBezTo>
                  <a:cubicBezTo>
                    <a:pt x="0" y="795"/>
                    <a:pt x="229" y="1024"/>
                    <a:pt x="512" y="1024"/>
                  </a:cubicBezTo>
                  <a:cubicBezTo>
                    <a:pt x="795" y="1024"/>
                    <a:pt x="1024" y="795"/>
                    <a:pt x="1024" y="512"/>
                  </a:cubicBezTo>
                  <a:cubicBezTo>
                    <a:pt x="1024" y="229"/>
                    <a:pt x="795" y="0"/>
                    <a:pt x="512" y="0"/>
                  </a:cubicBezTo>
                  <a:close/>
                  <a:moveTo>
                    <a:pt x="512" y="951"/>
                  </a:moveTo>
                  <a:cubicBezTo>
                    <a:pt x="270" y="951"/>
                    <a:pt x="73" y="754"/>
                    <a:pt x="73" y="512"/>
                  </a:cubicBezTo>
                  <a:cubicBezTo>
                    <a:pt x="73" y="270"/>
                    <a:pt x="270" y="73"/>
                    <a:pt x="512" y="73"/>
                  </a:cubicBezTo>
                  <a:cubicBezTo>
                    <a:pt x="754" y="73"/>
                    <a:pt x="951" y="270"/>
                    <a:pt x="951" y="512"/>
                  </a:cubicBezTo>
                  <a:cubicBezTo>
                    <a:pt x="951" y="754"/>
                    <a:pt x="754" y="951"/>
                    <a:pt x="512" y="9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2" tIns="45711" rIns="91422" bIns="45711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1795226" y="4278110"/>
              <a:ext cx="787195" cy="787400"/>
              <a:chOff x="6350" y="4763"/>
              <a:chExt cx="2898775" cy="2898776"/>
            </a:xfrm>
            <a:grpFill/>
          </p:grpSpPr>
          <p:sp>
            <p:nvSpPr>
              <p:cNvPr id="132" name="Freeform 131"/>
              <p:cNvSpPr>
                <a:spLocks/>
              </p:cNvSpPr>
              <p:nvPr/>
            </p:nvSpPr>
            <p:spPr bwMode="auto">
              <a:xfrm>
                <a:off x="6350" y="4763"/>
                <a:ext cx="727075" cy="723900"/>
              </a:xfrm>
              <a:custGeom>
                <a:avLst/>
                <a:gdLst>
                  <a:gd name="T0" fmla="*/ 168 w 193"/>
                  <a:gd name="T1" fmla="*/ 0 h 192"/>
                  <a:gd name="T2" fmla="*/ 24 w 193"/>
                  <a:gd name="T3" fmla="*/ 0 h 192"/>
                  <a:gd name="T4" fmla="*/ 0 w 193"/>
                  <a:gd name="T5" fmla="*/ 24 h 192"/>
                  <a:gd name="T6" fmla="*/ 0 w 193"/>
                  <a:gd name="T7" fmla="*/ 168 h 192"/>
                  <a:gd name="T8" fmla="*/ 24 w 193"/>
                  <a:gd name="T9" fmla="*/ 192 h 192"/>
                  <a:gd name="T10" fmla="*/ 168 w 193"/>
                  <a:gd name="T11" fmla="*/ 192 h 192"/>
                  <a:gd name="T12" fmla="*/ 193 w 193"/>
                  <a:gd name="T13" fmla="*/ 168 h 192"/>
                  <a:gd name="T14" fmla="*/ 193 w 193"/>
                  <a:gd name="T15" fmla="*/ 24 h 192"/>
                  <a:gd name="T16" fmla="*/ 168 w 193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2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2"/>
                      <a:pt x="11" y="192"/>
                      <a:pt x="24" y="192"/>
                    </a:cubicBezTo>
                    <a:cubicBezTo>
                      <a:pt x="168" y="192"/>
                      <a:pt x="168" y="192"/>
                      <a:pt x="168" y="192"/>
                    </a:cubicBezTo>
                    <a:cubicBezTo>
                      <a:pt x="182" y="192"/>
                      <a:pt x="193" y="182"/>
                      <a:pt x="193" y="168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Freeform 132"/>
              <p:cNvSpPr>
                <a:spLocks/>
              </p:cNvSpPr>
              <p:nvPr/>
            </p:nvSpPr>
            <p:spPr bwMode="auto">
              <a:xfrm>
                <a:off x="6350" y="1093788"/>
                <a:ext cx="727075" cy="722313"/>
              </a:xfrm>
              <a:custGeom>
                <a:avLst/>
                <a:gdLst>
                  <a:gd name="T0" fmla="*/ 168 w 193"/>
                  <a:gd name="T1" fmla="*/ 0 h 192"/>
                  <a:gd name="T2" fmla="*/ 24 w 193"/>
                  <a:gd name="T3" fmla="*/ 0 h 192"/>
                  <a:gd name="T4" fmla="*/ 0 w 193"/>
                  <a:gd name="T5" fmla="*/ 24 h 192"/>
                  <a:gd name="T6" fmla="*/ 0 w 193"/>
                  <a:gd name="T7" fmla="*/ 168 h 192"/>
                  <a:gd name="T8" fmla="*/ 24 w 193"/>
                  <a:gd name="T9" fmla="*/ 192 h 192"/>
                  <a:gd name="T10" fmla="*/ 168 w 193"/>
                  <a:gd name="T11" fmla="*/ 192 h 192"/>
                  <a:gd name="T12" fmla="*/ 193 w 193"/>
                  <a:gd name="T13" fmla="*/ 168 h 192"/>
                  <a:gd name="T14" fmla="*/ 193 w 193"/>
                  <a:gd name="T15" fmla="*/ 24 h 192"/>
                  <a:gd name="T16" fmla="*/ 168 w 193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2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1"/>
                      <a:pt x="11" y="192"/>
                      <a:pt x="24" y="192"/>
                    </a:cubicBezTo>
                    <a:cubicBezTo>
                      <a:pt x="168" y="192"/>
                      <a:pt x="168" y="192"/>
                      <a:pt x="168" y="192"/>
                    </a:cubicBezTo>
                    <a:cubicBezTo>
                      <a:pt x="182" y="192"/>
                      <a:pt x="193" y="181"/>
                      <a:pt x="193" y="168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" name="Freeform 162"/>
              <p:cNvSpPr>
                <a:spLocks/>
              </p:cNvSpPr>
              <p:nvPr/>
            </p:nvSpPr>
            <p:spPr bwMode="auto">
              <a:xfrm>
                <a:off x="6350" y="2178051"/>
                <a:ext cx="727075" cy="725488"/>
              </a:xfrm>
              <a:custGeom>
                <a:avLst/>
                <a:gdLst>
                  <a:gd name="T0" fmla="*/ 168 w 193"/>
                  <a:gd name="T1" fmla="*/ 0 h 193"/>
                  <a:gd name="T2" fmla="*/ 24 w 193"/>
                  <a:gd name="T3" fmla="*/ 0 h 193"/>
                  <a:gd name="T4" fmla="*/ 0 w 193"/>
                  <a:gd name="T5" fmla="*/ 25 h 193"/>
                  <a:gd name="T6" fmla="*/ 0 w 193"/>
                  <a:gd name="T7" fmla="*/ 169 h 193"/>
                  <a:gd name="T8" fmla="*/ 24 w 193"/>
                  <a:gd name="T9" fmla="*/ 193 h 193"/>
                  <a:gd name="T10" fmla="*/ 168 w 193"/>
                  <a:gd name="T11" fmla="*/ 193 h 193"/>
                  <a:gd name="T12" fmla="*/ 193 w 193"/>
                  <a:gd name="T13" fmla="*/ 169 h 193"/>
                  <a:gd name="T14" fmla="*/ 193 w 193"/>
                  <a:gd name="T15" fmla="*/ 25 h 193"/>
                  <a:gd name="T16" fmla="*/ 168 w 193"/>
                  <a:gd name="T1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3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82"/>
                      <a:pt x="11" y="193"/>
                      <a:pt x="24" y="193"/>
                    </a:cubicBezTo>
                    <a:cubicBezTo>
                      <a:pt x="168" y="193"/>
                      <a:pt x="168" y="193"/>
                      <a:pt x="168" y="193"/>
                    </a:cubicBezTo>
                    <a:cubicBezTo>
                      <a:pt x="182" y="193"/>
                      <a:pt x="193" y="182"/>
                      <a:pt x="193" y="169"/>
                    </a:cubicBezTo>
                    <a:cubicBezTo>
                      <a:pt x="193" y="25"/>
                      <a:pt x="193" y="25"/>
                      <a:pt x="193" y="25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" name="Freeform 8"/>
              <p:cNvSpPr>
                <a:spLocks/>
              </p:cNvSpPr>
              <p:nvPr/>
            </p:nvSpPr>
            <p:spPr bwMode="auto">
              <a:xfrm>
                <a:off x="1095375" y="4763"/>
                <a:ext cx="1809750" cy="723900"/>
              </a:xfrm>
              <a:custGeom>
                <a:avLst/>
                <a:gdLst>
                  <a:gd name="T0" fmla="*/ 457 w 481"/>
                  <a:gd name="T1" fmla="*/ 0 h 192"/>
                  <a:gd name="T2" fmla="*/ 24 w 481"/>
                  <a:gd name="T3" fmla="*/ 0 h 192"/>
                  <a:gd name="T4" fmla="*/ 0 w 481"/>
                  <a:gd name="T5" fmla="*/ 24 h 192"/>
                  <a:gd name="T6" fmla="*/ 0 w 481"/>
                  <a:gd name="T7" fmla="*/ 168 h 192"/>
                  <a:gd name="T8" fmla="*/ 24 w 481"/>
                  <a:gd name="T9" fmla="*/ 192 h 192"/>
                  <a:gd name="T10" fmla="*/ 457 w 481"/>
                  <a:gd name="T11" fmla="*/ 192 h 192"/>
                  <a:gd name="T12" fmla="*/ 481 w 481"/>
                  <a:gd name="T13" fmla="*/ 168 h 192"/>
                  <a:gd name="T14" fmla="*/ 481 w 481"/>
                  <a:gd name="T15" fmla="*/ 24 h 192"/>
                  <a:gd name="T16" fmla="*/ 457 w 481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2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2"/>
                      <a:pt x="11" y="192"/>
                      <a:pt x="24" y="192"/>
                    </a:cubicBezTo>
                    <a:cubicBezTo>
                      <a:pt x="457" y="192"/>
                      <a:pt x="457" y="192"/>
                      <a:pt x="457" y="192"/>
                    </a:cubicBezTo>
                    <a:cubicBezTo>
                      <a:pt x="470" y="192"/>
                      <a:pt x="481" y="182"/>
                      <a:pt x="481" y="168"/>
                    </a:cubicBezTo>
                    <a:cubicBezTo>
                      <a:pt x="481" y="24"/>
                      <a:pt x="481" y="24"/>
                      <a:pt x="481" y="24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5" name="Freeform 9"/>
              <p:cNvSpPr>
                <a:spLocks/>
              </p:cNvSpPr>
              <p:nvPr/>
            </p:nvSpPr>
            <p:spPr bwMode="auto">
              <a:xfrm>
                <a:off x="1095375" y="1093788"/>
                <a:ext cx="1809750" cy="722313"/>
              </a:xfrm>
              <a:custGeom>
                <a:avLst/>
                <a:gdLst>
                  <a:gd name="T0" fmla="*/ 457 w 481"/>
                  <a:gd name="T1" fmla="*/ 0 h 192"/>
                  <a:gd name="T2" fmla="*/ 24 w 481"/>
                  <a:gd name="T3" fmla="*/ 0 h 192"/>
                  <a:gd name="T4" fmla="*/ 0 w 481"/>
                  <a:gd name="T5" fmla="*/ 24 h 192"/>
                  <a:gd name="T6" fmla="*/ 0 w 481"/>
                  <a:gd name="T7" fmla="*/ 168 h 192"/>
                  <a:gd name="T8" fmla="*/ 24 w 481"/>
                  <a:gd name="T9" fmla="*/ 192 h 192"/>
                  <a:gd name="T10" fmla="*/ 457 w 481"/>
                  <a:gd name="T11" fmla="*/ 192 h 192"/>
                  <a:gd name="T12" fmla="*/ 481 w 481"/>
                  <a:gd name="T13" fmla="*/ 168 h 192"/>
                  <a:gd name="T14" fmla="*/ 481 w 481"/>
                  <a:gd name="T15" fmla="*/ 24 h 192"/>
                  <a:gd name="T16" fmla="*/ 457 w 481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2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1"/>
                      <a:pt x="11" y="192"/>
                      <a:pt x="24" y="192"/>
                    </a:cubicBezTo>
                    <a:cubicBezTo>
                      <a:pt x="457" y="192"/>
                      <a:pt x="457" y="192"/>
                      <a:pt x="457" y="192"/>
                    </a:cubicBezTo>
                    <a:cubicBezTo>
                      <a:pt x="470" y="192"/>
                      <a:pt x="481" y="181"/>
                      <a:pt x="481" y="168"/>
                    </a:cubicBezTo>
                    <a:cubicBezTo>
                      <a:pt x="481" y="24"/>
                      <a:pt x="481" y="24"/>
                      <a:pt x="481" y="24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6" name="Freeform 10"/>
              <p:cNvSpPr>
                <a:spLocks/>
              </p:cNvSpPr>
              <p:nvPr/>
            </p:nvSpPr>
            <p:spPr bwMode="auto">
              <a:xfrm>
                <a:off x="1095375" y="2178051"/>
                <a:ext cx="1809750" cy="725488"/>
              </a:xfrm>
              <a:custGeom>
                <a:avLst/>
                <a:gdLst>
                  <a:gd name="T0" fmla="*/ 457 w 481"/>
                  <a:gd name="T1" fmla="*/ 0 h 193"/>
                  <a:gd name="T2" fmla="*/ 24 w 481"/>
                  <a:gd name="T3" fmla="*/ 0 h 193"/>
                  <a:gd name="T4" fmla="*/ 0 w 481"/>
                  <a:gd name="T5" fmla="*/ 25 h 193"/>
                  <a:gd name="T6" fmla="*/ 0 w 481"/>
                  <a:gd name="T7" fmla="*/ 169 h 193"/>
                  <a:gd name="T8" fmla="*/ 24 w 481"/>
                  <a:gd name="T9" fmla="*/ 193 h 193"/>
                  <a:gd name="T10" fmla="*/ 457 w 481"/>
                  <a:gd name="T11" fmla="*/ 193 h 193"/>
                  <a:gd name="T12" fmla="*/ 481 w 481"/>
                  <a:gd name="T13" fmla="*/ 169 h 193"/>
                  <a:gd name="T14" fmla="*/ 481 w 481"/>
                  <a:gd name="T15" fmla="*/ 25 h 193"/>
                  <a:gd name="T16" fmla="*/ 457 w 481"/>
                  <a:gd name="T1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3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82"/>
                      <a:pt x="11" y="193"/>
                      <a:pt x="24" y="193"/>
                    </a:cubicBezTo>
                    <a:cubicBezTo>
                      <a:pt x="457" y="193"/>
                      <a:pt x="457" y="193"/>
                      <a:pt x="457" y="193"/>
                    </a:cubicBezTo>
                    <a:cubicBezTo>
                      <a:pt x="470" y="193"/>
                      <a:pt x="481" y="182"/>
                      <a:pt x="481" y="169"/>
                    </a:cubicBezTo>
                    <a:cubicBezTo>
                      <a:pt x="481" y="25"/>
                      <a:pt x="481" y="25"/>
                      <a:pt x="481" y="25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0" name="TextBox 39"/>
          <p:cNvSpPr txBox="1"/>
          <p:nvPr/>
        </p:nvSpPr>
        <p:spPr>
          <a:xfrm>
            <a:off x="2716850" y="117439"/>
            <a:ext cx="67583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Need for Data Security</a:t>
            </a:r>
          </a:p>
        </p:txBody>
      </p:sp>
      <p:sp>
        <p:nvSpPr>
          <p:cNvPr id="42" name="Rectangle 41"/>
          <p:cNvSpPr/>
          <p:nvPr/>
        </p:nvSpPr>
        <p:spPr bwMode="auto">
          <a:xfrm rot="16200000">
            <a:off x="6458891" y="-3562638"/>
            <a:ext cx="1085918" cy="1015415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ectangle 62"/>
          <p:cNvSpPr/>
          <p:nvPr/>
        </p:nvSpPr>
        <p:spPr bwMode="auto">
          <a:xfrm rot="16200000">
            <a:off x="4286867" y="-1324302"/>
            <a:ext cx="3962400" cy="1162173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69F2AE0-4F49-4BFB-8B48-96197A514063}"/>
              </a:ext>
            </a:extLst>
          </p:cNvPr>
          <p:cNvSpPr/>
          <p:nvPr/>
        </p:nvSpPr>
        <p:spPr>
          <a:xfrm>
            <a:off x="2057399" y="991221"/>
            <a:ext cx="9435183" cy="104644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is an organization’s ultimate asset, which attackers may interested in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an organization’s data is exposed or lost by any means, it can severely damage </a:t>
            </a:r>
            <a:r>
              <a:rPr kumimoji="0" lang="en-IN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business</a:t>
            </a:r>
            <a:r>
              <a:rPr kumimoji="0" lang="en-I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</a:t>
            </a:r>
            <a:r>
              <a:rPr kumimoji="0" lang="en-IN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reputation</a:t>
            </a:r>
            <a:endParaRPr kumimoji="0" lang="en-IN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9039370-F1D6-42DB-85AA-066883228BD2}"/>
              </a:ext>
            </a:extLst>
          </p:cNvPr>
          <p:cNvSpPr txBox="1"/>
          <p:nvPr/>
        </p:nvSpPr>
        <p:spPr bwMode="auto">
          <a:xfrm>
            <a:off x="3565099" y="2104275"/>
            <a:ext cx="5047057" cy="3685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  <a:cs typeface="Times New Roman" panose="02020603050405020304" pitchFamily="18" charset="0"/>
              </a:rPr>
              <a:t>Data Loss Risks in Business Environment</a:t>
            </a:r>
          </a:p>
        </p:txBody>
      </p:sp>
      <p:sp>
        <p:nvSpPr>
          <p:cNvPr id="47" name="Arrow: Left-Right 28">
            <a:extLst>
              <a:ext uri="{FF2B5EF4-FFF2-40B4-BE49-F238E27FC236}">
                <a16:creationId xmlns:a16="http://schemas.microsoft.com/office/drawing/2014/main" id="{012E4756-02C9-416A-AD20-671B6794F24C}"/>
              </a:ext>
            </a:extLst>
          </p:cNvPr>
          <p:cNvSpPr/>
          <p:nvPr/>
        </p:nvSpPr>
        <p:spPr bwMode="auto">
          <a:xfrm rot="2100000">
            <a:off x="4542871" y="4564532"/>
            <a:ext cx="3118337" cy="177230"/>
          </a:xfrm>
          <a:prstGeom prst="left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Arrow: Left-Right 29">
            <a:extLst>
              <a:ext uri="{FF2B5EF4-FFF2-40B4-BE49-F238E27FC236}">
                <a16:creationId xmlns:a16="http://schemas.microsoft.com/office/drawing/2014/main" id="{333281E5-6C76-4EE2-BC4F-C08C532374A6}"/>
              </a:ext>
            </a:extLst>
          </p:cNvPr>
          <p:cNvSpPr/>
          <p:nvPr/>
        </p:nvSpPr>
        <p:spPr bwMode="auto">
          <a:xfrm rot="8700000">
            <a:off x="4543320" y="4555823"/>
            <a:ext cx="3118337" cy="177230"/>
          </a:xfrm>
          <a:prstGeom prst="left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" name="Picture 50" descr="A close up of a logo&#10;&#10;Description automatically generated">
            <a:extLst>
              <a:ext uri="{FF2B5EF4-FFF2-40B4-BE49-F238E27FC236}">
                <a16:creationId xmlns:a16="http://schemas.microsoft.com/office/drawing/2014/main" id="{56D75F25-B4F1-442C-A814-247759ECC7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337" y="2636161"/>
            <a:ext cx="540000" cy="540000"/>
          </a:xfrm>
          <a:prstGeom prst="rect">
            <a:avLst/>
          </a:prstGeom>
        </p:spPr>
      </p:pic>
      <p:pic>
        <p:nvPicPr>
          <p:cNvPr id="52" name="Picture 51" descr="A picture containing orange, lamp, light, food&#10;&#10;Description automatically generated">
            <a:extLst>
              <a:ext uri="{FF2B5EF4-FFF2-40B4-BE49-F238E27FC236}">
                <a16:creationId xmlns:a16="http://schemas.microsoft.com/office/drawing/2014/main" id="{59F6DFCC-FB4A-401E-8693-C4BD3DD57A6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662" y="5240048"/>
            <a:ext cx="540000" cy="540000"/>
          </a:xfrm>
          <a:prstGeom prst="rect">
            <a:avLst/>
          </a:prstGeom>
        </p:spPr>
      </p:pic>
      <p:pic>
        <p:nvPicPr>
          <p:cNvPr id="53" name="Picture 52" descr="A picture containing object, sitting, lamp, table&#10;&#10;Description automatically generated">
            <a:extLst>
              <a:ext uri="{FF2B5EF4-FFF2-40B4-BE49-F238E27FC236}">
                <a16:creationId xmlns:a16="http://schemas.microsoft.com/office/drawing/2014/main" id="{ED7DCE80-A96E-465B-8524-F565EA4A1E9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337" y="5240048"/>
            <a:ext cx="540000" cy="540000"/>
          </a:xfrm>
          <a:prstGeom prst="rect">
            <a:avLst/>
          </a:prstGeom>
        </p:spPr>
      </p:pic>
      <p:sp>
        <p:nvSpPr>
          <p:cNvPr id="55" name="Flowchart: Connector 54">
            <a:extLst>
              <a:ext uri="{FF2B5EF4-FFF2-40B4-BE49-F238E27FC236}">
                <a16:creationId xmlns:a16="http://schemas.microsoft.com/office/drawing/2014/main" id="{508004EC-6256-4EFB-B5B8-CE1FD4EB0756}"/>
              </a:ext>
            </a:extLst>
          </p:cNvPr>
          <p:cNvSpPr/>
          <p:nvPr/>
        </p:nvSpPr>
        <p:spPr bwMode="auto">
          <a:xfrm>
            <a:off x="4900073" y="3569062"/>
            <a:ext cx="2362200" cy="22098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3360D1F-D8AC-4F58-8575-E02D98187AB6}"/>
              </a:ext>
            </a:extLst>
          </p:cNvPr>
          <p:cNvSpPr txBox="1"/>
          <p:nvPr/>
        </p:nvSpPr>
        <p:spPr bwMode="auto">
          <a:xfrm>
            <a:off x="7586488" y="4516594"/>
            <a:ext cx="780685" cy="25391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Contractor</a:t>
            </a:r>
            <a:endParaRPr kumimoji="0" lang="en-IN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100BEA7-36DE-41EA-B245-2229470C52B6}"/>
              </a:ext>
            </a:extLst>
          </p:cNvPr>
          <p:cNvSpPr txBox="1"/>
          <p:nvPr/>
        </p:nvSpPr>
        <p:spPr bwMode="auto">
          <a:xfrm>
            <a:off x="6196757" y="6054324"/>
            <a:ext cx="645195" cy="25391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Finance</a:t>
            </a:r>
            <a:endParaRPr kumimoji="0" lang="en-IN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4F72E93-2D85-46D8-876B-04057365DB4E}"/>
              </a:ext>
            </a:extLst>
          </p:cNvPr>
          <p:cNvSpPr txBox="1"/>
          <p:nvPr/>
        </p:nvSpPr>
        <p:spPr bwMode="auto">
          <a:xfrm>
            <a:off x="5182512" y="6054324"/>
            <a:ext cx="709714" cy="25391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HR, Legal</a:t>
            </a:r>
            <a:endParaRPr kumimoji="0" lang="en-IN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2627104-9043-407B-BBC9-16492DABB9DD}"/>
              </a:ext>
            </a:extLst>
          </p:cNvPr>
          <p:cNvSpPr txBox="1"/>
          <p:nvPr/>
        </p:nvSpPr>
        <p:spPr bwMode="auto">
          <a:xfrm>
            <a:off x="4086765" y="4516594"/>
            <a:ext cx="484745" cy="25391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Sales</a:t>
            </a:r>
            <a:endParaRPr kumimoji="0" lang="en-IN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B3C4103-386A-4061-BB5C-8B062DE0B288}"/>
              </a:ext>
            </a:extLst>
          </p:cNvPr>
          <p:cNvSpPr txBox="1"/>
          <p:nvPr/>
        </p:nvSpPr>
        <p:spPr bwMode="auto">
          <a:xfrm>
            <a:off x="6043073" y="3035665"/>
            <a:ext cx="1257300" cy="25391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Customer Service</a:t>
            </a:r>
            <a:endParaRPr kumimoji="0" lang="en-IN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228E183-D2BD-4DB5-A991-D53BF88BC169}"/>
              </a:ext>
            </a:extLst>
          </p:cNvPr>
          <p:cNvSpPr txBox="1"/>
          <p:nvPr/>
        </p:nvSpPr>
        <p:spPr bwMode="auto">
          <a:xfrm>
            <a:off x="5251530" y="3035665"/>
            <a:ext cx="484745" cy="25391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R&amp;D</a:t>
            </a:r>
            <a:endParaRPr kumimoji="0" lang="en-IN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F4E4ED5-F42A-4F63-9B12-7201B2DF1ECD}"/>
              </a:ext>
            </a:extLst>
          </p:cNvPr>
          <p:cNvSpPr txBox="1"/>
          <p:nvPr/>
        </p:nvSpPr>
        <p:spPr bwMode="auto">
          <a:xfrm>
            <a:off x="3725218" y="5914687"/>
            <a:ext cx="1190889" cy="43088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buClr>
                <a:schemeClr val="accent1"/>
              </a:buClr>
              <a:defRPr sz="11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Identifiable Data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Arrow: Down 78">
            <a:extLst>
              <a:ext uri="{FF2B5EF4-FFF2-40B4-BE49-F238E27FC236}">
                <a16:creationId xmlns:a16="http://schemas.microsoft.com/office/drawing/2014/main" id="{B05ED12F-268B-4D79-82DC-9C4902B7221A}"/>
              </a:ext>
            </a:extLst>
          </p:cNvPr>
          <p:cNvSpPr/>
          <p:nvPr/>
        </p:nvSpPr>
        <p:spPr bwMode="auto">
          <a:xfrm rot="16200000">
            <a:off x="4614136" y="4447611"/>
            <a:ext cx="198958" cy="39188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CD14600-E6C4-49A1-98E4-2691C0B66D03}"/>
              </a:ext>
            </a:extLst>
          </p:cNvPr>
          <p:cNvSpPr txBox="1"/>
          <p:nvPr/>
        </p:nvSpPr>
        <p:spPr bwMode="auto">
          <a:xfrm>
            <a:off x="3725218" y="3269090"/>
            <a:ext cx="1190889" cy="43088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buClr>
                <a:schemeClr val="accent1"/>
              </a:buClr>
              <a:defRPr sz="11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Corporate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E462856-9CD6-4448-8412-BE74BC4C548D}"/>
              </a:ext>
            </a:extLst>
          </p:cNvPr>
          <p:cNvSpPr txBox="1"/>
          <p:nvPr/>
        </p:nvSpPr>
        <p:spPr bwMode="auto">
          <a:xfrm>
            <a:off x="7275893" y="3269090"/>
            <a:ext cx="1190889" cy="43088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buClr>
                <a:schemeClr val="accent1"/>
              </a:buClr>
              <a:defRPr sz="11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Customer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C2F746C-A370-4A5E-9E39-CE64D50CC66C}"/>
              </a:ext>
            </a:extLst>
          </p:cNvPr>
          <p:cNvSpPr txBox="1"/>
          <p:nvPr/>
        </p:nvSpPr>
        <p:spPr bwMode="auto">
          <a:xfrm>
            <a:off x="7275893" y="5914687"/>
            <a:ext cx="1190889" cy="43088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buClr>
                <a:schemeClr val="accent1"/>
              </a:buClr>
              <a:defRPr sz="1200"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Transaction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Arrow: Down 66">
            <a:extLst>
              <a:ext uri="{FF2B5EF4-FFF2-40B4-BE49-F238E27FC236}">
                <a16:creationId xmlns:a16="http://schemas.microsoft.com/office/drawing/2014/main" id="{3D08CBE5-5C35-4AC3-B130-3881AC05DE08}"/>
              </a:ext>
            </a:extLst>
          </p:cNvPr>
          <p:cNvSpPr/>
          <p:nvPr/>
        </p:nvSpPr>
        <p:spPr bwMode="auto">
          <a:xfrm rot="5400000">
            <a:off x="7361599" y="4447611"/>
            <a:ext cx="198958" cy="39188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Arrow: Down 68">
            <a:extLst>
              <a:ext uri="{FF2B5EF4-FFF2-40B4-BE49-F238E27FC236}">
                <a16:creationId xmlns:a16="http://schemas.microsoft.com/office/drawing/2014/main" id="{38AC1109-9027-4AA4-A6A1-7CEA5DAF3762}"/>
              </a:ext>
            </a:extLst>
          </p:cNvPr>
          <p:cNvSpPr/>
          <p:nvPr/>
        </p:nvSpPr>
        <p:spPr bwMode="auto">
          <a:xfrm rot="9939444">
            <a:off x="6396932" y="5722575"/>
            <a:ext cx="198958" cy="39188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Arrow: Down 69">
            <a:extLst>
              <a:ext uri="{FF2B5EF4-FFF2-40B4-BE49-F238E27FC236}">
                <a16:creationId xmlns:a16="http://schemas.microsoft.com/office/drawing/2014/main" id="{610AFD23-D835-486C-AB3C-9FFE23437030}"/>
              </a:ext>
            </a:extLst>
          </p:cNvPr>
          <p:cNvSpPr/>
          <p:nvPr/>
        </p:nvSpPr>
        <p:spPr bwMode="auto">
          <a:xfrm rot="11928996">
            <a:off x="5422587" y="5662333"/>
            <a:ext cx="198958" cy="39188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Arrow: Down 70">
            <a:extLst>
              <a:ext uri="{FF2B5EF4-FFF2-40B4-BE49-F238E27FC236}">
                <a16:creationId xmlns:a16="http://schemas.microsoft.com/office/drawing/2014/main" id="{8AC55694-1AB8-4FD2-8197-453EC38CE829}"/>
              </a:ext>
            </a:extLst>
          </p:cNvPr>
          <p:cNvSpPr/>
          <p:nvPr/>
        </p:nvSpPr>
        <p:spPr bwMode="auto">
          <a:xfrm rot="20862851">
            <a:off x="5462627" y="3287820"/>
            <a:ext cx="198958" cy="39188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Arrow: Down 71">
            <a:extLst>
              <a:ext uri="{FF2B5EF4-FFF2-40B4-BE49-F238E27FC236}">
                <a16:creationId xmlns:a16="http://schemas.microsoft.com/office/drawing/2014/main" id="{1F67C2F0-6222-42B2-AD16-71639538CC13}"/>
              </a:ext>
            </a:extLst>
          </p:cNvPr>
          <p:cNvSpPr/>
          <p:nvPr/>
        </p:nvSpPr>
        <p:spPr bwMode="auto">
          <a:xfrm rot="1509942">
            <a:off x="6459027" y="3270882"/>
            <a:ext cx="198958" cy="39188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C0BD24E-D1DA-41C7-94A5-B2B528ACF9BE}"/>
              </a:ext>
            </a:extLst>
          </p:cNvPr>
          <p:cNvSpPr txBox="1"/>
          <p:nvPr/>
        </p:nvSpPr>
        <p:spPr bwMode="auto">
          <a:xfrm>
            <a:off x="711055" y="2589968"/>
            <a:ext cx="2442924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Cause</a:t>
            </a:r>
          </a:p>
        </p:txBody>
      </p:sp>
      <p:sp>
        <p:nvSpPr>
          <p:cNvPr id="100" name="Freeform 222">
            <a:extLst>
              <a:ext uri="{FF2B5EF4-FFF2-40B4-BE49-F238E27FC236}">
                <a16:creationId xmlns:a16="http://schemas.microsoft.com/office/drawing/2014/main" id="{58B19909-C8FF-4EDD-A206-8675951532EF}"/>
              </a:ext>
            </a:extLst>
          </p:cNvPr>
          <p:cNvSpPr>
            <a:spLocks noEditPoints="1"/>
          </p:cNvSpPr>
          <p:nvPr/>
        </p:nvSpPr>
        <p:spPr bwMode="auto">
          <a:xfrm>
            <a:off x="711055" y="3137393"/>
            <a:ext cx="323457" cy="32488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1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2" name="Freeform 222">
            <a:extLst>
              <a:ext uri="{FF2B5EF4-FFF2-40B4-BE49-F238E27FC236}">
                <a16:creationId xmlns:a16="http://schemas.microsoft.com/office/drawing/2014/main" id="{ABA24DD5-742D-4982-BC5A-6A757D486FB6}"/>
              </a:ext>
            </a:extLst>
          </p:cNvPr>
          <p:cNvSpPr>
            <a:spLocks noEditPoints="1"/>
          </p:cNvSpPr>
          <p:nvPr/>
        </p:nvSpPr>
        <p:spPr bwMode="auto">
          <a:xfrm>
            <a:off x="711055" y="3979374"/>
            <a:ext cx="323457" cy="32488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1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4" name="Freeform 222">
            <a:extLst>
              <a:ext uri="{FF2B5EF4-FFF2-40B4-BE49-F238E27FC236}">
                <a16:creationId xmlns:a16="http://schemas.microsoft.com/office/drawing/2014/main" id="{07E81FEC-A734-4BF2-8D62-3029C0525127}"/>
              </a:ext>
            </a:extLst>
          </p:cNvPr>
          <p:cNvSpPr>
            <a:spLocks noEditPoints="1"/>
          </p:cNvSpPr>
          <p:nvPr/>
        </p:nvSpPr>
        <p:spPr bwMode="auto">
          <a:xfrm>
            <a:off x="711055" y="4821355"/>
            <a:ext cx="323457" cy="32488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1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9" name="Freeform 222">
            <a:extLst>
              <a:ext uri="{FF2B5EF4-FFF2-40B4-BE49-F238E27FC236}">
                <a16:creationId xmlns:a16="http://schemas.microsoft.com/office/drawing/2014/main" id="{0F8F0ED6-B552-4FAA-9B59-6BF98FEF0A7E}"/>
              </a:ext>
            </a:extLst>
          </p:cNvPr>
          <p:cNvSpPr>
            <a:spLocks noEditPoints="1"/>
          </p:cNvSpPr>
          <p:nvPr/>
        </p:nvSpPr>
        <p:spPr bwMode="auto">
          <a:xfrm>
            <a:off x="711055" y="5663335"/>
            <a:ext cx="323457" cy="32488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1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4FA7F01-A92D-4BA1-8CAB-9E2593D311F3}"/>
              </a:ext>
            </a:extLst>
          </p:cNvPr>
          <p:cNvSpPr txBox="1"/>
          <p:nvPr/>
        </p:nvSpPr>
        <p:spPr bwMode="auto">
          <a:xfrm>
            <a:off x="9267709" y="2589968"/>
            <a:ext cx="2497065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buClr>
                <a:srgbClr val="4F81BD"/>
              </a:buClr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Effect</a:t>
            </a:r>
            <a:endParaRPr lang="en-IN" b="1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7F403DA-727C-4FFA-A147-AA5BBD6135A8}"/>
              </a:ext>
            </a:extLst>
          </p:cNvPr>
          <p:cNvSpPr/>
          <p:nvPr/>
        </p:nvSpPr>
        <p:spPr>
          <a:xfrm>
            <a:off x="9527717" y="3013646"/>
            <a:ext cx="2457853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F81BD"/>
              </a:buClr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Brand damage and reputation loss</a:t>
            </a:r>
          </a:p>
        </p:txBody>
      </p:sp>
      <p:sp>
        <p:nvSpPr>
          <p:cNvPr id="122" name="Freeform 222">
            <a:extLst>
              <a:ext uri="{FF2B5EF4-FFF2-40B4-BE49-F238E27FC236}">
                <a16:creationId xmlns:a16="http://schemas.microsoft.com/office/drawing/2014/main" id="{7F08A672-F7C9-46CE-960A-BAE7826463C3}"/>
              </a:ext>
            </a:extLst>
          </p:cNvPr>
          <p:cNvSpPr>
            <a:spLocks noEditPoints="1"/>
          </p:cNvSpPr>
          <p:nvPr/>
        </p:nvSpPr>
        <p:spPr bwMode="auto">
          <a:xfrm>
            <a:off x="9148844" y="3145110"/>
            <a:ext cx="323457" cy="32488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1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3" name="Freeform 222">
            <a:extLst>
              <a:ext uri="{FF2B5EF4-FFF2-40B4-BE49-F238E27FC236}">
                <a16:creationId xmlns:a16="http://schemas.microsoft.com/office/drawing/2014/main" id="{1E493C8A-053F-478A-916D-36EA5A47D4EF}"/>
              </a:ext>
            </a:extLst>
          </p:cNvPr>
          <p:cNvSpPr>
            <a:spLocks noEditPoints="1"/>
          </p:cNvSpPr>
          <p:nvPr/>
        </p:nvSpPr>
        <p:spPr bwMode="auto">
          <a:xfrm>
            <a:off x="9148844" y="3721120"/>
            <a:ext cx="323457" cy="32488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1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4" name="Freeform 222">
            <a:extLst>
              <a:ext uri="{FF2B5EF4-FFF2-40B4-BE49-F238E27FC236}">
                <a16:creationId xmlns:a16="http://schemas.microsoft.com/office/drawing/2014/main" id="{222FB9A7-8396-4524-B1DC-2B98568EA9AB}"/>
              </a:ext>
            </a:extLst>
          </p:cNvPr>
          <p:cNvSpPr>
            <a:spLocks noEditPoints="1"/>
          </p:cNvSpPr>
          <p:nvPr/>
        </p:nvSpPr>
        <p:spPr bwMode="auto">
          <a:xfrm>
            <a:off x="9148844" y="4297130"/>
            <a:ext cx="323457" cy="32488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1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5" name="Freeform 222">
            <a:extLst>
              <a:ext uri="{FF2B5EF4-FFF2-40B4-BE49-F238E27FC236}">
                <a16:creationId xmlns:a16="http://schemas.microsoft.com/office/drawing/2014/main" id="{E56C8B81-FDB8-4070-B546-F88111E139CA}"/>
              </a:ext>
            </a:extLst>
          </p:cNvPr>
          <p:cNvSpPr>
            <a:spLocks noEditPoints="1"/>
          </p:cNvSpPr>
          <p:nvPr/>
        </p:nvSpPr>
        <p:spPr bwMode="auto">
          <a:xfrm>
            <a:off x="9148844" y="4873140"/>
            <a:ext cx="323457" cy="32488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1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6" name="Freeform 222">
            <a:extLst>
              <a:ext uri="{FF2B5EF4-FFF2-40B4-BE49-F238E27FC236}">
                <a16:creationId xmlns:a16="http://schemas.microsoft.com/office/drawing/2014/main" id="{3AC39E2E-369B-4671-AA2D-757EABBA394A}"/>
              </a:ext>
            </a:extLst>
          </p:cNvPr>
          <p:cNvSpPr>
            <a:spLocks noEditPoints="1"/>
          </p:cNvSpPr>
          <p:nvPr/>
        </p:nvSpPr>
        <p:spPr bwMode="auto">
          <a:xfrm>
            <a:off x="9148844" y="5449150"/>
            <a:ext cx="323457" cy="32488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1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7" name="Freeform 222">
            <a:extLst>
              <a:ext uri="{FF2B5EF4-FFF2-40B4-BE49-F238E27FC236}">
                <a16:creationId xmlns:a16="http://schemas.microsoft.com/office/drawing/2014/main" id="{019219F3-5801-45CC-A863-FE47F1BEBECA}"/>
              </a:ext>
            </a:extLst>
          </p:cNvPr>
          <p:cNvSpPr>
            <a:spLocks noEditPoints="1"/>
          </p:cNvSpPr>
          <p:nvPr/>
        </p:nvSpPr>
        <p:spPr bwMode="auto">
          <a:xfrm>
            <a:off x="9148844" y="6025161"/>
            <a:ext cx="323457" cy="32488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1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1CC677D-59BC-46F8-BFE1-5AD61A9B44E4}"/>
              </a:ext>
            </a:extLst>
          </p:cNvPr>
          <p:cNvSpPr/>
          <p:nvPr/>
        </p:nvSpPr>
        <p:spPr>
          <a:xfrm>
            <a:off x="1087121" y="3013646"/>
            <a:ext cx="2099926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F81BD"/>
              </a:buClr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Loss/theft of laptops and mobile devices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F8715975-4C39-409A-A008-23FA636D2524}"/>
              </a:ext>
            </a:extLst>
          </p:cNvPr>
          <p:cNvSpPr/>
          <p:nvPr/>
        </p:nvSpPr>
        <p:spPr>
          <a:xfrm>
            <a:off x="1087121" y="3849427"/>
            <a:ext cx="2099926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F81BD"/>
              </a:buClr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Unauthorized data transfer to USB devices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75B58948-377D-4D6B-A8FD-F86BDFE46F88}"/>
              </a:ext>
            </a:extLst>
          </p:cNvPr>
          <p:cNvSpPr/>
          <p:nvPr/>
        </p:nvSpPr>
        <p:spPr>
          <a:xfrm>
            <a:off x="1087121" y="4689729"/>
            <a:ext cx="2099926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F81BD"/>
              </a:buClr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Improper sensitive data categorization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9B7E6C7-8713-4CC9-BC87-763B68959B8E}"/>
              </a:ext>
            </a:extLst>
          </p:cNvPr>
          <p:cNvSpPr/>
          <p:nvPr/>
        </p:nvSpPr>
        <p:spPr>
          <a:xfrm>
            <a:off x="1087121" y="5405831"/>
            <a:ext cx="1937345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F81BD"/>
              </a:buClr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theft by employees/external parties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E1E89E20-DFD5-4A94-9F42-E963B613BB4D}"/>
              </a:ext>
            </a:extLst>
          </p:cNvPr>
          <p:cNvSpPr/>
          <p:nvPr/>
        </p:nvSpPr>
        <p:spPr>
          <a:xfrm>
            <a:off x="9527717" y="3705619"/>
            <a:ext cx="2457853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F81BD"/>
              </a:buClr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Competitive advantage loss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1324463-6019-4C36-9D1E-B29F8C64B0D0}"/>
              </a:ext>
            </a:extLst>
          </p:cNvPr>
          <p:cNvSpPr/>
          <p:nvPr/>
        </p:nvSpPr>
        <p:spPr>
          <a:xfrm>
            <a:off x="9527717" y="4274161"/>
            <a:ext cx="175760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F81BD"/>
              </a:buClr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Loss of customers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CFAABFB-4ED5-4E0C-AA53-0383BA65E581}"/>
              </a:ext>
            </a:extLst>
          </p:cNvPr>
          <p:cNvSpPr/>
          <p:nvPr/>
        </p:nvSpPr>
        <p:spPr>
          <a:xfrm>
            <a:off x="9527717" y="4863904"/>
            <a:ext cx="1964865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F81BD"/>
              </a:buClr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Market share loss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31C29AE3-91E6-4AFD-895F-19986B9B9A33}"/>
              </a:ext>
            </a:extLst>
          </p:cNvPr>
          <p:cNvSpPr/>
          <p:nvPr/>
        </p:nvSpPr>
        <p:spPr>
          <a:xfrm>
            <a:off x="9527717" y="5435959"/>
            <a:ext cx="2457853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F81BD"/>
              </a:buClr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Shareholder value erosion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363F5FB4-ACFF-4A7B-9CFB-42A74FF71EC3}"/>
              </a:ext>
            </a:extLst>
          </p:cNvPr>
          <p:cNvSpPr/>
          <p:nvPr/>
        </p:nvSpPr>
        <p:spPr>
          <a:xfrm>
            <a:off x="9527717" y="6016256"/>
            <a:ext cx="2457853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F81BD"/>
              </a:buClr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Fines and civil penalties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357C54E-790E-416E-9086-210DF844B05D}"/>
              </a:ext>
            </a:extLst>
          </p:cNvPr>
          <p:cNvSpPr txBox="1"/>
          <p:nvPr/>
        </p:nvSpPr>
        <p:spPr bwMode="auto">
          <a:xfrm>
            <a:off x="5452523" y="4963639"/>
            <a:ext cx="1257300" cy="29238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Business Data</a:t>
            </a:r>
            <a:endParaRPr kumimoji="0" lang="en-IN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2068499-EFAB-416C-A38B-126E02AF4F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373" y="4110370"/>
            <a:ext cx="1023514" cy="955280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0098DD1-73A7-46D6-A9E6-0A7DCA1D3F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595" y="2627971"/>
            <a:ext cx="484745" cy="576868"/>
          </a:xfrm>
          <a:prstGeom prst="rect">
            <a:avLst/>
          </a:prstGeom>
        </p:spPr>
      </p:pic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6A7DB16D-6CA4-487D-A4F7-3E3DDA95D5DE}"/>
              </a:ext>
            </a:extLst>
          </p:cNvPr>
          <p:cNvCxnSpPr>
            <a:cxnSpLocks/>
          </p:cNvCxnSpPr>
          <p:nvPr/>
        </p:nvCxnSpPr>
        <p:spPr>
          <a:xfrm>
            <a:off x="3276600" y="2682243"/>
            <a:ext cx="0" cy="3682840"/>
          </a:xfrm>
          <a:prstGeom prst="line">
            <a:avLst/>
          </a:prstGeom>
          <a:ln w="19050">
            <a:solidFill>
              <a:schemeClr val="tx2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E6DDFD91-6E63-4D8D-96E9-AA1C88727C6F}"/>
              </a:ext>
            </a:extLst>
          </p:cNvPr>
          <p:cNvCxnSpPr>
            <a:cxnSpLocks/>
          </p:cNvCxnSpPr>
          <p:nvPr/>
        </p:nvCxnSpPr>
        <p:spPr>
          <a:xfrm>
            <a:off x="8915400" y="2683387"/>
            <a:ext cx="0" cy="3682840"/>
          </a:xfrm>
          <a:prstGeom prst="line">
            <a:avLst/>
          </a:prstGeom>
          <a:ln w="19050">
            <a:solidFill>
              <a:schemeClr val="tx2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561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Freeform 59">
            <a:extLst>
              <a:ext uri="{FF2B5EF4-FFF2-40B4-BE49-F238E27FC236}">
                <a16:creationId xmlns:a16="http://schemas.microsoft.com/office/drawing/2014/main" id="{E9FFF917-AB3E-412E-A81A-EB16A7729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" y="982603"/>
            <a:ext cx="12065447" cy="966320"/>
          </a:xfrm>
          <a:custGeom>
            <a:avLst/>
            <a:gdLst>
              <a:gd name="T0" fmla="*/ 8279 w 9079"/>
              <a:gd name="T1" fmla="*/ 0 h 1784"/>
              <a:gd name="T2" fmla="*/ 9078 w 9079"/>
              <a:gd name="T3" fmla="*/ 892 h 1784"/>
              <a:gd name="T4" fmla="*/ 8279 w 9079"/>
              <a:gd name="T5" fmla="*/ 1783 h 1784"/>
              <a:gd name="T6" fmla="*/ 0 w 9079"/>
              <a:gd name="T7" fmla="*/ 1783 h 1784"/>
              <a:gd name="T8" fmla="*/ 0 w 9079"/>
              <a:gd name="T9" fmla="*/ 0 h 1784"/>
              <a:gd name="T10" fmla="*/ 8279 w 9079"/>
              <a:gd name="T11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79" h="1784">
                <a:moveTo>
                  <a:pt x="8279" y="0"/>
                </a:moveTo>
                <a:lnTo>
                  <a:pt x="9078" y="892"/>
                </a:lnTo>
                <a:lnTo>
                  <a:pt x="8279" y="1783"/>
                </a:lnTo>
                <a:lnTo>
                  <a:pt x="0" y="1783"/>
                </a:lnTo>
                <a:lnTo>
                  <a:pt x="0" y="0"/>
                </a:lnTo>
                <a:lnTo>
                  <a:pt x="8279" y="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914217"/>
            <a:endParaRPr lang="en-US" sz="3599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EBF7EA4-9232-46EA-B61E-1897936580D7}"/>
              </a:ext>
            </a:extLst>
          </p:cNvPr>
          <p:cNvGrpSpPr/>
          <p:nvPr/>
        </p:nvGrpSpPr>
        <p:grpSpPr>
          <a:xfrm>
            <a:off x="118662" y="1154888"/>
            <a:ext cx="621752" cy="621750"/>
            <a:chOff x="186315" y="1270155"/>
            <a:chExt cx="621752" cy="621750"/>
          </a:xfrm>
        </p:grpSpPr>
        <p:sp>
          <p:nvSpPr>
            <p:cNvPr id="29" name="Freeform: Shape 111"/>
            <p:cNvSpPr>
              <a:spLocks noChangeAspect="1"/>
            </p:cNvSpPr>
            <p:nvPr/>
          </p:nvSpPr>
          <p:spPr>
            <a:xfrm>
              <a:off x="186315" y="1270155"/>
              <a:ext cx="621752" cy="621750"/>
            </a:xfrm>
            <a:custGeom>
              <a:avLst/>
              <a:gdLst/>
              <a:ahLst/>
              <a:cxnLst/>
              <a:rect l="l" t="t" r="r" b="b"/>
              <a:pathLst>
                <a:path w="195927" h="195927">
                  <a:moveTo>
                    <a:pt x="97964" y="0"/>
                  </a:moveTo>
                  <a:cubicBezTo>
                    <a:pt x="116200" y="208"/>
                    <a:pt x="132679" y="4667"/>
                    <a:pt x="147399" y="13379"/>
                  </a:cubicBezTo>
                  <a:cubicBezTo>
                    <a:pt x="162120" y="22090"/>
                    <a:pt x="173837" y="33807"/>
                    <a:pt x="182548" y="48528"/>
                  </a:cubicBezTo>
                  <a:cubicBezTo>
                    <a:pt x="191260" y="63248"/>
                    <a:pt x="195719" y="79727"/>
                    <a:pt x="195927" y="97963"/>
                  </a:cubicBezTo>
                  <a:cubicBezTo>
                    <a:pt x="195719" y="116199"/>
                    <a:pt x="191260" y="132677"/>
                    <a:pt x="182548" y="147398"/>
                  </a:cubicBezTo>
                  <a:cubicBezTo>
                    <a:pt x="173837" y="162119"/>
                    <a:pt x="162120" y="173836"/>
                    <a:pt x="147399" y="182547"/>
                  </a:cubicBezTo>
                  <a:cubicBezTo>
                    <a:pt x="132679" y="191259"/>
                    <a:pt x="116200" y="195719"/>
                    <a:pt x="97964" y="195927"/>
                  </a:cubicBezTo>
                  <a:cubicBezTo>
                    <a:pt x="79728" y="195719"/>
                    <a:pt x="63250" y="191259"/>
                    <a:pt x="48529" y="182547"/>
                  </a:cubicBezTo>
                  <a:cubicBezTo>
                    <a:pt x="33808" y="173836"/>
                    <a:pt x="22091" y="162119"/>
                    <a:pt x="13380" y="147398"/>
                  </a:cubicBezTo>
                  <a:cubicBezTo>
                    <a:pt x="4668" y="132677"/>
                    <a:pt x="208" y="116199"/>
                    <a:pt x="0" y="97963"/>
                  </a:cubicBezTo>
                  <a:cubicBezTo>
                    <a:pt x="208" y="79727"/>
                    <a:pt x="4668" y="63248"/>
                    <a:pt x="13380" y="48528"/>
                  </a:cubicBezTo>
                  <a:cubicBezTo>
                    <a:pt x="22091" y="33807"/>
                    <a:pt x="33808" y="22090"/>
                    <a:pt x="48529" y="13379"/>
                  </a:cubicBezTo>
                  <a:cubicBezTo>
                    <a:pt x="63250" y="4667"/>
                    <a:pt x="79728" y="208"/>
                    <a:pt x="979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Shape 2581"/>
            <p:cNvSpPr>
              <a:spLocks noChangeAspect="1"/>
            </p:cNvSpPr>
            <p:nvPr/>
          </p:nvSpPr>
          <p:spPr>
            <a:xfrm>
              <a:off x="322607" y="1406464"/>
              <a:ext cx="349169" cy="349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33" y="11950"/>
                  </a:moveTo>
                  <a:lnTo>
                    <a:pt x="12831" y="14044"/>
                  </a:lnTo>
                  <a:lnTo>
                    <a:pt x="11135" y="12801"/>
                  </a:lnTo>
                  <a:lnTo>
                    <a:pt x="10555" y="12375"/>
                  </a:lnTo>
                  <a:lnTo>
                    <a:pt x="9974" y="12801"/>
                  </a:lnTo>
                  <a:lnTo>
                    <a:pt x="8277" y="14044"/>
                  </a:lnTo>
                  <a:lnTo>
                    <a:pt x="8976" y="11950"/>
                  </a:lnTo>
                  <a:lnTo>
                    <a:pt x="9195" y="11291"/>
                  </a:lnTo>
                  <a:lnTo>
                    <a:pt x="8647" y="10864"/>
                  </a:lnTo>
                  <a:lnTo>
                    <a:pt x="7280" y="9801"/>
                  </a:lnTo>
                  <a:lnTo>
                    <a:pt x="9560" y="9801"/>
                  </a:lnTo>
                  <a:lnTo>
                    <a:pt x="9799" y="9167"/>
                  </a:lnTo>
                  <a:lnTo>
                    <a:pt x="10555" y="7167"/>
                  </a:lnTo>
                  <a:lnTo>
                    <a:pt x="11310" y="9167"/>
                  </a:lnTo>
                  <a:lnTo>
                    <a:pt x="11549" y="9801"/>
                  </a:lnTo>
                  <a:lnTo>
                    <a:pt x="13829" y="9801"/>
                  </a:lnTo>
                  <a:lnTo>
                    <a:pt x="12462" y="10864"/>
                  </a:lnTo>
                  <a:lnTo>
                    <a:pt x="11914" y="11291"/>
                  </a:lnTo>
                  <a:cubicBezTo>
                    <a:pt x="11914" y="11291"/>
                    <a:pt x="12133" y="11950"/>
                    <a:pt x="12133" y="11950"/>
                  </a:cubicBezTo>
                  <a:close/>
                  <a:moveTo>
                    <a:pt x="12228" y="8820"/>
                  </a:moveTo>
                  <a:lnTo>
                    <a:pt x="10555" y="4388"/>
                  </a:lnTo>
                  <a:lnTo>
                    <a:pt x="8881" y="8820"/>
                  </a:lnTo>
                  <a:lnTo>
                    <a:pt x="4418" y="8820"/>
                  </a:lnTo>
                  <a:lnTo>
                    <a:pt x="8044" y="11639"/>
                  </a:lnTo>
                  <a:lnTo>
                    <a:pt x="6371" y="16660"/>
                  </a:lnTo>
                  <a:lnTo>
                    <a:pt x="10555" y="13592"/>
                  </a:lnTo>
                  <a:lnTo>
                    <a:pt x="14738" y="16660"/>
                  </a:lnTo>
                  <a:lnTo>
                    <a:pt x="13065" y="11639"/>
                  </a:lnTo>
                  <a:lnTo>
                    <a:pt x="16691" y="8820"/>
                  </a:lnTo>
                  <a:cubicBezTo>
                    <a:pt x="16691" y="8820"/>
                    <a:pt x="12228" y="8820"/>
                    <a:pt x="12228" y="8820"/>
                  </a:cubicBezTo>
                  <a:close/>
                  <a:moveTo>
                    <a:pt x="10800" y="20618"/>
                  </a:moveTo>
                  <a:cubicBezTo>
                    <a:pt x="5378" y="20618"/>
                    <a:pt x="982" y="16223"/>
                    <a:pt x="982" y="10800"/>
                  </a:cubicBezTo>
                  <a:cubicBezTo>
                    <a:pt x="982" y="5377"/>
                    <a:pt x="5378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</a:path>
              </a:pathLst>
            </a:custGeom>
            <a:solidFill>
              <a:schemeClr val="bg2"/>
            </a:solidFill>
            <a:ln w="12700">
              <a:solidFill>
                <a:schemeClr val="bg2"/>
              </a:solidFill>
              <a:miter lim="400000"/>
            </a:ln>
          </p:spPr>
          <p:txBody>
            <a:bodyPr lIns="19044" tIns="19044" rIns="19044" bIns="19044" anchor="ctr"/>
            <a:lstStyle/>
            <a:p>
              <a:pPr marL="0" marR="0" lvl="0" indent="0" algn="l" defTabSz="228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4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F290C323-2EE9-49ED-BB47-78905C904258}"/>
              </a:ext>
            </a:extLst>
          </p:cNvPr>
          <p:cNvSpPr txBox="1">
            <a:spLocks/>
          </p:cNvSpPr>
          <p:nvPr/>
        </p:nvSpPr>
        <p:spPr>
          <a:xfrm>
            <a:off x="4044506" y="169848"/>
            <a:ext cx="4102989" cy="633096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ctr" defTabSz="565168">
              <a:spcBef>
                <a:spcPct val="0"/>
              </a:spcBef>
              <a:buNone/>
              <a:defRPr sz="3600" b="1"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Data Security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C2FC50E-B513-4E77-9245-6415FAFBE555}"/>
              </a:ext>
            </a:extLst>
          </p:cNvPr>
          <p:cNvSpPr/>
          <p:nvPr/>
        </p:nvSpPr>
        <p:spPr>
          <a:xfrm>
            <a:off x="868695" y="1127209"/>
            <a:ext cx="10733751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Data security involves the application of various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data security controls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to prevent any intentional or unintentional act of data misuse, data destruction, and data modification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88752" y="2202922"/>
            <a:ext cx="3752638" cy="621750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95E738A-4171-4546-ABFE-1726CCEEE716}"/>
              </a:ext>
            </a:extLst>
          </p:cNvPr>
          <p:cNvSpPr/>
          <p:nvPr/>
        </p:nvSpPr>
        <p:spPr>
          <a:xfrm>
            <a:off x="855819" y="2221982"/>
            <a:ext cx="2653977" cy="60131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cs typeface="Times New Roman" panose="02020603050405020304" pitchFamily="18" charset="0"/>
              </a:rPr>
              <a:t>Three Critical States of Data Security</a:t>
            </a:r>
          </a:p>
        </p:txBody>
      </p:sp>
      <p:sp>
        <p:nvSpPr>
          <p:cNvPr id="38" name="Freeform 143">
            <a:extLst>
              <a:ext uri="{FF2B5EF4-FFF2-40B4-BE49-F238E27FC236}">
                <a16:creationId xmlns:a16="http://schemas.microsoft.com/office/drawing/2014/main" id="{3BF33D77-D672-4832-A8D0-5B067C15F66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84691" y="2313029"/>
            <a:ext cx="404914" cy="401536"/>
          </a:xfrm>
          <a:custGeom>
            <a:avLst/>
            <a:gdLst>
              <a:gd name="T0" fmla="*/ 170858 w 59"/>
              <a:gd name="T1" fmla="*/ 154565 h 55"/>
              <a:gd name="T2" fmla="*/ 136686 w 59"/>
              <a:gd name="T3" fmla="*/ 188913 h 55"/>
              <a:gd name="T4" fmla="*/ 34172 w 59"/>
              <a:gd name="T5" fmla="*/ 188913 h 55"/>
              <a:gd name="T6" fmla="*/ 0 w 59"/>
              <a:gd name="T7" fmla="*/ 154565 h 55"/>
              <a:gd name="T8" fmla="*/ 0 w 59"/>
              <a:gd name="T9" fmla="*/ 51522 h 55"/>
              <a:gd name="T10" fmla="*/ 34172 w 59"/>
              <a:gd name="T11" fmla="*/ 17174 h 55"/>
              <a:gd name="T12" fmla="*/ 64926 w 59"/>
              <a:gd name="T13" fmla="*/ 17174 h 55"/>
              <a:gd name="T14" fmla="*/ 68343 w 59"/>
              <a:gd name="T15" fmla="*/ 20609 h 55"/>
              <a:gd name="T16" fmla="*/ 64926 w 59"/>
              <a:gd name="T17" fmla="*/ 24043 h 55"/>
              <a:gd name="T18" fmla="*/ 51257 w 59"/>
              <a:gd name="T19" fmla="*/ 30913 h 55"/>
              <a:gd name="T20" fmla="*/ 47840 w 59"/>
              <a:gd name="T21" fmla="*/ 30913 h 55"/>
              <a:gd name="T22" fmla="*/ 34172 w 59"/>
              <a:gd name="T23" fmla="*/ 30913 h 55"/>
              <a:gd name="T24" fmla="*/ 13669 w 59"/>
              <a:gd name="T25" fmla="*/ 51522 h 55"/>
              <a:gd name="T26" fmla="*/ 13669 w 59"/>
              <a:gd name="T27" fmla="*/ 154565 h 55"/>
              <a:gd name="T28" fmla="*/ 34172 w 59"/>
              <a:gd name="T29" fmla="*/ 175174 h 55"/>
              <a:gd name="T30" fmla="*/ 136686 w 59"/>
              <a:gd name="T31" fmla="*/ 175174 h 55"/>
              <a:gd name="T32" fmla="*/ 153772 w 59"/>
              <a:gd name="T33" fmla="*/ 154565 h 55"/>
              <a:gd name="T34" fmla="*/ 153772 w 59"/>
              <a:gd name="T35" fmla="*/ 127087 h 55"/>
              <a:gd name="T36" fmla="*/ 157189 w 59"/>
              <a:gd name="T37" fmla="*/ 123652 h 55"/>
              <a:gd name="T38" fmla="*/ 164023 w 59"/>
              <a:gd name="T39" fmla="*/ 120217 h 55"/>
              <a:gd name="T40" fmla="*/ 167440 w 59"/>
              <a:gd name="T41" fmla="*/ 120217 h 55"/>
              <a:gd name="T42" fmla="*/ 170858 w 59"/>
              <a:gd name="T43" fmla="*/ 123652 h 55"/>
              <a:gd name="T44" fmla="*/ 170858 w 59"/>
              <a:gd name="T45" fmla="*/ 154565 h 55"/>
              <a:gd name="T46" fmla="*/ 153772 w 59"/>
              <a:gd name="T47" fmla="*/ 109913 h 55"/>
              <a:gd name="T48" fmla="*/ 146938 w 59"/>
              <a:gd name="T49" fmla="*/ 109913 h 55"/>
              <a:gd name="T50" fmla="*/ 143520 w 59"/>
              <a:gd name="T51" fmla="*/ 109913 h 55"/>
              <a:gd name="T52" fmla="*/ 140103 w 59"/>
              <a:gd name="T53" fmla="*/ 103043 h 55"/>
              <a:gd name="T54" fmla="*/ 140103 w 59"/>
              <a:gd name="T55" fmla="*/ 79000 h 55"/>
              <a:gd name="T56" fmla="*/ 119600 w 59"/>
              <a:gd name="T57" fmla="*/ 79000 h 55"/>
              <a:gd name="T58" fmla="*/ 68343 w 59"/>
              <a:gd name="T59" fmla="*/ 96174 h 55"/>
              <a:gd name="T60" fmla="*/ 58092 w 59"/>
              <a:gd name="T61" fmla="*/ 154565 h 55"/>
              <a:gd name="T62" fmla="*/ 54674 w 59"/>
              <a:gd name="T63" fmla="*/ 158000 h 55"/>
              <a:gd name="T64" fmla="*/ 54674 w 59"/>
              <a:gd name="T65" fmla="*/ 158000 h 55"/>
              <a:gd name="T66" fmla="*/ 51257 w 59"/>
              <a:gd name="T67" fmla="*/ 158000 h 55"/>
              <a:gd name="T68" fmla="*/ 30754 w 59"/>
              <a:gd name="T69" fmla="*/ 103043 h 55"/>
              <a:gd name="T70" fmla="*/ 119600 w 59"/>
              <a:gd name="T71" fmla="*/ 30913 h 55"/>
              <a:gd name="T72" fmla="*/ 140103 w 59"/>
              <a:gd name="T73" fmla="*/ 30913 h 55"/>
              <a:gd name="T74" fmla="*/ 140103 w 59"/>
              <a:gd name="T75" fmla="*/ 10304 h 55"/>
              <a:gd name="T76" fmla="*/ 143520 w 59"/>
              <a:gd name="T77" fmla="*/ 3435 h 55"/>
              <a:gd name="T78" fmla="*/ 146938 w 59"/>
              <a:gd name="T79" fmla="*/ 0 h 55"/>
              <a:gd name="T80" fmla="*/ 153772 w 59"/>
              <a:gd name="T81" fmla="*/ 3435 h 55"/>
              <a:gd name="T82" fmla="*/ 198195 w 59"/>
              <a:gd name="T83" fmla="*/ 51522 h 55"/>
              <a:gd name="T84" fmla="*/ 198195 w 59"/>
              <a:gd name="T85" fmla="*/ 61826 h 55"/>
              <a:gd name="T86" fmla="*/ 153772 w 59"/>
              <a:gd name="T87" fmla="*/ 109913 h 5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9" h="55">
                <a:moveTo>
                  <a:pt x="50" y="45"/>
                </a:moveTo>
                <a:cubicBezTo>
                  <a:pt x="50" y="51"/>
                  <a:pt x="45" y="55"/>
                  <a:pt x="40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1"/>
                  <a:pt x="0" y="4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0"/>
                  <a:pt x="4" y="5"/>
                  <a:pt x="10" y="5"/>
                </a:cubicBezTo>
                <a:cubicBezTo>
                  <a:pt x="19" y="5"/>
                  <a:pt x="19" y="5"/>
                  <a:pt x="19" y="5"/>
                </a:cubicBezTo>
                <a:cubicBezTo>
                  <a:pt x="20" y="5"/>
                  <a:pt x="20" y="5"/>
                  <a:pt x="20" y="6"/>
                </a:cubicBezTo>
                <a:cubicBezTo>
                  <a:pt x="20" y="7"/>
                  <a:pt x="20" y="7"/>
                  <a:pt x="19" y="7"/>
                </a:cubicBezTo>
                <a:cubicBezTo>
                  <a:pt x="18" y="8"/>
                  <a:pt x="16" y="9"/>
                  <a:pt x="15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7" y="9"/>
                  <a:pt x="4" y="12"/>
                  <a:pt x="4" y="15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48"/>
                  <a:pt x="7" y="51"/>
                  <a:pt x="1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3" y="51"/>
                  <a:pt x="45" y="48"/>
                  <a:pt x="45" y="45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37"/>
                  <a:pt x="46" y="36"/>
                  <a:pt x="46" y="36"/>
                </a:cubicBezTo>
                <a:cubicBezTo>
                  <a:pt x="47" y="36"/>
                  <a:pt x="47" y="35"/>
                  <a:pt x="48" y="35"/>
                </a:cubicBezTo>
                <a:cubicBezTo>
                  <a:pt x="48" y="35"/>
                  <a:pt x="49" y="34"/>
                  <a:pt x="49" y="35"/>
                </a:cubicBezTo>
                <a:cubicBezTo>
                  <a:pt x="50" y="35"/>
                  <a:pt x="50" y="35"/>
                  <a:pt x="50" y="36"/>
                </a:cubicBezTo>
                <a:lnTo>
                  <a:pt x="50" y="45"/>
                </a:lnTo>
                <a:close/>
                <a:moveTo>
                  <a:pt x="45" y="32"/>
                </a:moveTo>
                <a:cubicBezTo>
                  <a:pt x="44" y="32"/>
                  <a:pt x="44" y="32"/>
                  <a:pt x="43" y="32"/>
                </a:cubicBezTo>
                <a:cubicBezTo>
                  <a:pt x="43" y="32"/>
                  <a:pt x="43" y="32"/>
                  <a:pt x="42" y="32"/>
                </a:cubicBezTo>
                <a:cubicBezTo>
                  <a:pt x="41" y="32"/>
                  <a:pt x="41" y="31"/>
                  <a:pt x="41" y="30"/>
                </a:cubicBezTo>
                <a:cubicBezTo>
                  <a:pt x="41" y="23"/>
                  <a:pt x="41" y="23"/>
                  <a:pt x="41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27" y="23"/>
                  <a:pt x="22" y="25"/>
                  <a:pt x="20" y="28"/>
                </a:cubicBezTo>
                <a:cubicBezTo>
                  <a:pt x="17" y="31"/>
                  <a:pt x="16" y="37"/>
                  <a:pt x="17" y="45"/>
                </a:cubicBezTo>
                <a:cubicBezTo>
                  <a:pt x="17" y="45"/>
                  <a:pt x="17" y="46"/>
                  <a:pt x="16" y="46"/>
                </a:cubicBezTo>
                <a:cubicBezTo>
                  <a:pt x="16" y="46"/>
                  <a:pt x="16" y="46"/>
                  <a:pt x="16" y="4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5"/>
                  <a:pt x="9" y="37"/>
                  <a:pt x="9" y="30"/>
                </a:cubicBezTo>
                <a:cubicBezTo>
                  <a:pt x="9" y="20"/>
                  <a:pt x="12" y="9"/>
                  <a:pt x="35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2" y="1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1"/>
                  <a:pt x="45" y="1"/>
                </a:cubicBezTo>
                <a:cubicBezTo>
                  <a:pt x="58" y="15"/>
                  <a:pt x="58" y="15"/>
                  <a:pt x="58" y="15"/>
                </a:cubicBezTo>
                <a:cubicBezTo>
                  <a:pt x="59" y="16"/>
                  <a:pt x="59" y="17"/>
                  <a:pt x="58" y="18"/>
                </a:cubicBezTo>
                <a:lnTo>
                  <a:pt x="45" y="3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DC6BE8-7B52-483D-96A8-B5B4746275E4}"/>
              </a:ext>
            </a:extLst>
          </p:cNvPr>
          <p:cNvSpPr/>
          <p:nvPr/>
        </p:nvSpPr>
        <p:spPr>
          <a:xfrm>
            <a:off x="1106112" y="3073598"/>
            <a:ext cx="1342419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at Rest</a:t>
            </a:r>
            <a:endParaRPr kumimoji="0" lang="en-I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3AD2A3-AF82-493F-8912-7C1A7ABE637D}"/>
              </a:ext>
            </a:extLst>
          </p:cNvPr>
          <p:cNvSpPr/>
          <p:nvPr/>
        </p:nvSpPr>
        <p:spPr>
          <a:xfrm>
            <a:off x="1106112" y="3862966"/>
            <a:ext cx="127676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in Use</a:t>
            </a:r>
            <a:endParaRPr kumimoji="0" lang="en-I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59C2530-A2C5-42EA-923D-CA4A72463DF9}"/>
              </a:ext>
            </a:extLst>
          </p:cNvPr>
          <p:cNvSpPr/>
          <p:nvPr/>
        </p:nvSpPr>
        <p:spPr>
          <a:xfrm>
            <a:off x="1106112" y="4653123"/>
            <a:ext cx="156280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in Transit</a:t>
            </a:r>
            <a:endParaRPr kumimoji="0" lang="en-I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13E6C31-ADF8-4E6B-B6CF-70FE9BDBB4AC}"/>
              </a:ext>
            </a:extLst>
          </p:cNvPr>
          <p:cNvSpPr/>
          <p:nvPr/>
        </p:nvSpPr>
        <p:spPr>
          <a:xfrm>
            <a:off x="527207" y="3042714"/>
            <a:ext cx="429514" cy="429514"/>
          </a:xfrm>
          <a:prstGeom prst="ellipse">
            <a:avLst/>
          </a:prstGeom>
          <a:solidFill>
            <a:srgbClr val="C0392B"/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/>
            <a:endParaRPr lang="en-US" sz="2700" b="1" kern="0" dirty="0">
              <a:solidFill>
                <a:prstClr val="white"/>
              </a:solidFill>
              <a:latin typeface="Rockwell" panose="02060603020205020403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8F8A76-76FE-4EA1-BE50-1E7B0CB6F664}"/>
              </a:ext>
            </a:extLst>
          </p:cNvPr>
          <p:cNvSpPr txBox="1"/>
          <p:nvPr/>
        </p:nvSpPr>
        <p:spPr>
          <a:xfrm>
            <a:off x="571885" y="3042029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457200">
              <a:defRPr/>
            </a:pPr>
            <a:r>
              <a:rPr lang="en-US" sz="2200" b="1" kern="0" dirty="0">
                <a:solidFill>
                  <a:prstClr val="white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86C6DB8-979C-40FF-84F8-9F3CD09AD149}"/>
              </a:ext>
            </a:extLst>
          </p:cNvPr>
          <p:cNvSpPr/>
          <p:nvPr/>
        </p:nvSpPr>
        <p:spPr>
          <a:xfrm>
            <a:off x="527207" y="3837348"/>
            <a:ext cx="429514" cy="429514"/>
          </a:xfrm>
          <a:prstGeom prst="ellipse">
            <a:avLst/>
          </a:prstGeom>
          <a:solidFill>
            <a:schemeClr val="accent4"/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en-US" sz="2700" b="1" kern="0" dirty="0">
              <a:solidFill>
                <a:prstClr val="white"/>
              </a:solidFill>
              <a:latin typeface="Rockwell" panose="02060603020205020403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C4E125B-02D5-43E9-8BBA-B21F82F8D696}"/>
              </a:ext>
            </a:extLst>
          </p:cNvPr>
          <p:cNvSpPr txBox="1"/>
          <p:nvPr/>
        </p:nvSpPr>
        <p:spPr>
          <a:xfrm>
            <a:off x="571885" y="3836663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457200">
              <a:defRPr/>
            </a:pPr>
            <a:r>
              <a:rPr lang="en-US" sz="2200" b="1" kern="0" dirty="0">
                <a:solidFill>
                  <a:prstClr val="white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2EEEA7F-57E4-4618-9EFF-52D2B02AA3B3}"/>
              </a:ext>
            </a:extLst>
          </p:cNvPr>
          <p:cNvSpPr/>
          <p:nvPr/>
        </p:nvSpPr>
        <p:spPr>
          <a:xfrm>
            <a:off x="527207" y="4631983"/>
            <a:ext cx="429514" cy="429514"/>
          </a:xfrm>
          <a:prstGeom prst="ellipse">
            <a:avLst/>
          </a:prstGeom>
          <a:solidFill>
            <a:schemeClr val="accent5"/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/>
            <a:endParaRPr lang="en-US" sz="2700" b="1" kern="0" dirty="0">
              <a:solidFill>
                <a:prstClr val="white"/>
              </a:solidFill>
              <a:latin typeface="Rockwell" panose="02060603020205020403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B993BCA-D586-4FC9-89A4-8C0F17296FE3}"/>
              </a:ext>
            </a:extLst>
          </p:cNvPr>
          <p:cNvSpPr txBox="1"/>
          <p:nvPr/>
        </p:nvSpPr>
        <p:spPr>
          <a:xfrm>
            <a:off x="571885" y="4631297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457200">
              <a:defRPr/>
            </a:pPr>
            <a:r>
              <a:rPr lang="en-US" sz="2200" b="1" kern="0" dirty="0">
                <a:solidFill>
                  <a:prstClr val="white"/>
                </a:solidFill>
                <a:latin typeface="Rockwell" panose="02060603020205020403" pitchFamily="18" charset="0"/>
              </a:rPr>
              <a:t>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8EC28E7-62D4-4C94-98F6-C2AF5F2F460C}"/>
              </a:ext>
            </a:extLst>
          </p:cNvPr>
          <p:cNvGrpSpPr/>
          <p:nvPr/>
        </p:nvGrpSpPr>
        <p:grpSpPr>
          <a:xfrm>
            <a:off x="4579507" y="2267861"/>
            <a:ext cx="7545616" cy="4209139"/>
            <a:chOff x="4579507" y="2010974"/>
            <a:chExt cx="7545616" cy="4209139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6FD34FF-F8D9-4548-8940-FBF4B364CC3C}"/>
                </a:ext>
              </a:extLst>
            </p:cNvPr>
            <p:cNvCxnSpPr>
              <a:cxnSpLocks/>
            </p:cNvCxnSpPr>
            <p:nvPr/>
          </p:nvCxnSpPr>
          <p:spPr>
            <a:xfrm>
              <a:off x="9445462" y="4101013"/>
              <a:ext cx="0" cy="398133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FD1F83F-DFC7-491E-AAC6-9CF65A42B698}"/>
                </a:ext>
              </a:extLst>
            </p:cNvPr>
            <p:cNvCxnSpPr>
              <a:cxnSpLocks/>
              <a:stCxn id="62" idx="1"/>
            </p:cNvCxnSpPr>
            <p:nvPr/>
          </p:nvCxnSpPr>
          <p:spPr>
            <a:xfrm flipH="1">
              <a:off x="4579507" y="3634706"/>
              <a:ext cx="6139582" cy="6350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59" descr="A picture containing text, computer, dark&#10;&#10;Description automatically generated">
              <a:extLst>
                <a:ext uri="{FF2B5EF4-FFF2-40B4-BE49-F238E27FC236}">
                  <a16:creationId xmlns:a16="http://schemas.microsoft.com/office/drawing/2014/main" id="{0DA2D07A-0CFB-4911-B589-3D9DB0222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1096" y="2501183"/>
              <a:ext cx="764309" cy="719872"/>
            </a:xfrm>
            <a:prstGeom prst="rect">
              <a:avLst/>
            </a:prstGeom>
          </p:spPr>
        </p:pic>
        <p:pic>
          <p:nvPicPr>
            <p:cNvPr id="61" name="Picture 60" descr="A picture containing text, monitor, indoor, screenshot&#10;&#10;Description automatically generated">
              <a:extLst>
                <a:ext uri="{FF2B5EF4-FFF2-40B4-BE49-F238E27FC236}">
                  <a16:creationId xmlns:a16="http://schemas.microsoft.com/office/drawing/2014/main" id="{B43F8007-98F3-4D2E-A007-20BCE4FF4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9342" y="2198712"/>
              <a:ext cx="1103639" cy="689775"/>
            </a:xfrm>
            <a:prstGeom prst="rect">
              <a:avLst/>
            </a:prstGeom>
          </p:spPr>
        </p:pic>
        <p:pic>
          <p:nvPicPr>
            <p:cNvPr id="62" name="Picture 61" descr="Icon&#10;&#10;Description automatically generated">
              <a:extLst>
                <a:ext uri="{FF2B5EF4-FFF2-40B4-BE49-F238E27FC236}">
                  <a16:creationId xmlns:a16="http://schemas.microsoft.com/office/drawing/2014/main" id="{46BB251C-CAA3-4BEB-9B8D-A092AF26D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19089" y="3350762"/>
              <a:ext cx="838201" cy="567887"/>
            </a:xfrm>
            <a:prstGeom prst="rect">
              <a:avLst/>
            </a:prstGeom>
          </p:spPr>
        </p:pic>
        <p:pic>
          <p:nvPicPr>
            <p:cNvPr id="63" name="Picture 62" descr="Logo&#10;&#10;Description automatically generated">
              <a:extLst>
                <a:ext uri="{FF2B5EF4-FFF2-40B4-BE49-F238E27FC236}">
                  <a16:creationId xmlns:a16="http://schemas.microsoft.com/office/drawing/2014/main" id="{4828554B-95FA-48FC-8690-11CB6BD47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2696" y="5500605"/>
              <a:ext cx="686654" cy="689775"/>
            </a:xfrm>
            <a:prstGeom prst="rect">
              <a:avLst/>
            </a:prstGeom>
          </p:spPr>
        </p:pic>
        <p:pic>
          <p:nvPicPr>
            <p:cNvPr id="64" name="Picture 63" descr="Icon&#10;&#10;Description automatically generated with low confidence">
              <a:extLst>
                <a:ext uri="{FF2B5EF4-FFF2-40B4-BE49-F238E27FC236}">
                  <a16:creationId xmlns:a16="http://schemas.microsoft.com/office/drawing/2014/main" id="{33DCE3F7-1514-4107-9077-CA27163D4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5493" y="4500541"/>
              <a:ext cx="611692" cy="828137"/>
            </a:xfrm>
            <a:prstGeom prst="rect">
              <a:avLst/>
            </a:prstGeom>
          </p:spPr>
        </p:pic>
        <p:pic>
          <p:nvPicPr>
            <p:cNvPr id="65" name="Picture 64" descr="A picture containing text, monitor, indoor, screenshot&#10;&#10;Description automatically generated">
              <a:extLst>
                <a:ext uri="{FF2B5EF4-FFF2-40B4-BE49-F238E27FC236}">
                  <a16:creationId xmlns:a16="http://schemas.microsoft.com/office/drawing/2014/main" id="{0C327834-F77B-4022-8043-595439AD9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1597" y="5006347"/>
              <a:ext cx="1076240" cy="672650"/>
            </a:xfrm>
            <a:prstGeom prst="rect">
              <a:avLst/>
            </a:prstGeom>
          </p:spPr>
        </p:pic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8C54038D-5C91-4E75-952A-90E89050A103}"/>
                </a:ext>
              </a:extLst>
            </p:cNvPr>
            <p:cNvGrpSpPr/>
            <p:nvPr/>
          </p:nvGrpSpPr>
          <p:grpSpPr>
            <a:xfrm>
              <a:off x="5478606" y="2010974"/>
              <a:ext cx="1066800" cy="523220"/>
              <a:chOff x="5029200" y="2234699"/>
              <a:chExt cx="1066800" cy="523220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5FDF1BEB-169D-42D1-85CF-B57899AA27EC}"/>
                  </a:ext>
                </a:extLst>
              </p:cNvPr>
              <p:cNvSpPr/>
              <p:nvPr/>
            </p:nvSpPr>
            <p:spPr bwMode="auto">
              <a:xfrm>
                <a:off x="5029200" y="2267708"/>
                <a:ext cx="1066800" cy="4572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1670C28-E7F5-4D37-8CC4-96EC60827A87}"/>
                  </a:ext>
                </a:extLst>
              </p:cNvPr>
              <p:cNvSpPr txBox="1"/>
              <p:nvPr/>
            </p:nvSpPr>
            <p:spPr bwMode="auto">
              <a:xfrm>
                <a:off x="5043895" y="2234699"/>
                <a:ext cx="1037411" cy="523220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4F81BD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Data in Use</a:t>
                </a:r>
                <a:endParaRPr kumimoji="0" lang="en-I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3BF4056-B4B1-4394-B112-90B0D6901D25}"/>
                </a:ext>
              </a:extLst>
            </p:cNvPr>
            <p:cNvGrpSpPr/>
            <p:nvPr/>
          </p:nvGrpSpPr>
          <p:grpSpPr>
            <a:xfrm>
              <a:off x="4695036" y="5696893"/>
              <a:ext cx="1141152" cy="523220"/>
              <a:chOff x="4695036" y="5696893"/>
              <a:chExt cx="1141152" cy="523220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CDFADE1E-70F5-4E19-A783-B8459068E291}"/>
                  </a:ext>
                </a:extLst>
              </p:cNvPr>
              <p:cNvSpPr/>
              <p:nvPr/>
            </p:nvSpPr>
            <p:spPr bwMode="auto">
              <a:xfrm>
                <a:off x="4732212" y="5729902"/>
                <a:ext cx="1066800" cy="4572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B5EFE5B-5C1F-439A-952B-1E8B36EEEA34}"/>
                  </a:ext>
                </a:extLst>
              </p:cNvPr>
              <p:cNvSpPr txBox="1"/>
              <p:nvPr/>
            </p:nvSpPr>
            <p:spPr bwMode="auto">
              <a:xfrm>
                <a:off x="4695036" y="5696893"/>
                <a:ext cx="1141152" cy="523220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4F81BD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Data in Rest</a:t>
                </a:r>
                <a:endParaRPr kumimoji="0" lang="en-I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F1CFD78-384A-47DD-9967-022A0C686139}"/>
                </a:ext>
              </a:extLst>
            </p:cNvPr>
            <p:cNvSpPr/>
            <p:nvPr/>
          </p:nvSpPr>
          <p:spPr>
            <a:xfrm>
              <a:off x="9034606" y="3215604"/>
              <a:ext cx="838201" cy="838201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+mj-lt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6CD31C0-381F-46AE-BD65-EECA64083D87}"/>
                </a:ext>
              </a:extLst>
            </p:cNvPr>
            <p:cNvSpPr txBox="1"/>
            <p:nvPr/>
          </p:nvSpPr>
          <p:spPr bwMode="auto">
            <a:xfrm>
              <a:off x="9064624" y="3373095"/>
              <a:ext cx="778165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 in Transit</a:t>
              </a:r>
              <a:endPara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4C6AEB3-AA10-4184-B5ED-AB891A3AC4A9}"/>
                </a:ext>
              </a:extLst>
            </p:cNvPr>
            <p:cNvCxnSpPr>
              <a:stCxn id="60" idx="2"/>
            </p:cNvCxnSpPr>
            <p:nvPr/>
          </p:nvCxnSpPr>
          <p:spPr>
            <a:xfrm flipH="1">
              <a:off x="6163250" y="3221055"/>
              <a:ext cx="1" cy="413649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04B8C12-AB21-46B8-A723-C163BD4B56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7270" y="2894350"/>
              <a:ext cx="1" cy="718602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BF3F384F-1283-4C00-A7C1-F45A5434AF34}"/>
                </a:ext>
              </a:extLst>
            </p:cNvPr>
            <p:cNvCxnSpPr>
              <a:cxnSpLocks/>
            </p:cNvCxnSpPr>
            <p:nvPr/>
          </p:nvCxnSpPr>
          <p:spPr>
            <a:xfrm>
              <a:off x="5186349" y="3652821"/>
              <a:ext cx="0" cy="1392837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8A22572-DEC2-4F29-BC53-4BA16340D8A0}"/>
                </a:ext>
              </a:extLst>
            </p:cNvPr>
            <p:cNvCxnSpPr/>
            <p:nvPr/>
          </p:nvCxnSpPr>
          <p:spPr>
            <a:xfrm flipH="1">
              <a:off x="9456690" y="5166296"/>
              <a:ext cx="1" cy="310781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EE09DD6-A729-44ED-B11B-305ADC8CA124}"/>
                </a:ext>
              </a:extLst>
            </p:cNvPr>
            <p:cNvSpPr txBox="1"/>
            <p:nvPr/>
          </p:nvSpPr>
          <p:spPr bwMode="auto">
            <a:xfrm>
              <a:off x="9791265" y="4776169"/>
              <a:ext cx="858723" cy="30777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Firewall</a:t>
              </a:r>
              <a:endPara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132DC11-564C-4D95-AA2B-57BDE9DF1EAA}"/>
                </a:ext>
              </a:extLst>
            </p:cNvPr>
            <p:cNvSpPr txBox="1"/>
            <p:nvPr/>
          </p:nvSpPr>
          <p:spPr bwMode="auto">
            <a:xfrm>
              <a:off x="9791265" y="5690881"/>
              <a:ext cx="858723" cy="30777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Internet</a:t>
              </a:r>
              <a:endPara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F520159-6DD1-4F41-90D5-3E45AD9B1A6C}"/>
                </a:ext>
              </a:extLst>
            </p:cNvPr>
            <p:cNvSpPr txBox="1"/>
            <p:nvPr/>
          </p:nvSpPr>
          <p:spPr bwMode="auto">
            <a:xfrm>
              <a:off x="10166384" y="3899916"/>
              <a:ext cx="1958739" cy="30777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Databases/Repositories</a:t>
              </a:r>
              <a:endPara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01EF4A0-EFE8-4C75-9D3E-B510DC2E151C}"/>
                </a:ext>
              </a:extLst>
            </p:cNvPr>
            <p:cNvSpPr txBox="1"/>
            <p:nvPr/>
          </p:nvSpPr>
          <p:spPr bwMode="auto">
            <a:xfrm>
              <a:off x="8342632" y="2426005"/>
              <a:ext cx="1209724" cy="30777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Workstations</a:t>
              </a:r>
              <a:endPara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CF98D25-2783-478A-8BFE-B3F569C479D4}"/>
                </a:ext>
              </a:extLst>
            </p:cNvPr>
            <p:cNvSpPr txBox="1"/>
            <p:nvPr/>
          </p:nvSpPr>
          <p:spPr bwMode="auto">
            <a:xfrm>
              <a:off x="5661268" y="5222420"/>
              <a:ext cx="1196732" cy="30777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Workstations</a:t>
              </a:r>
              <a:endPara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25CAC7C-17C6-45A9-9D93-946DD892E6DB}"/>
                </a:ext>
              </a:extLst>
            </p:cNvPr>
            <p:cNvSpPr txBox="1"/>
            <p:nvPr/>
          </p:nvSpPr>
          <p:spPr bwMode="auto">
            <a:xfrm>
              <a:off x="6248399" y="2578126"/>
              <a:ext cx="762001" cy="30777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Laptops</a:t>
              </a:r>
              <a:endPara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Freeform 234">
              <a:extLst>
                <a:ext uri="{FF2B5EF4-FFF2-40B4-BE49-F238E27FC236}">
                  <a16:creationId xmlns:a16="http://schemas.microsoft.com/office/drawing/2014/main" id="{2146F643-19FE-4DEC-9A6B-C0B40D60736D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>
              <a:off x="9374361" y="4196475"/>
              <a:ext cx="144579" cy="211413"/>
            </a:xfrm>
            <a:custGeom>
              <a:avLst/>
              <a:gdLst>
                <a:gd name="T0" fmla="*/ 25400 w 106"/>
                <a:gd name="T1" fmla="*/ 246062 h 155"/>
                <a:gd name="T2" fmla="*/ 168275 w 106"/>
                <a:gd name="T3" fmla="*/ 122237 h 155"/>
                <a:gd name="T4" fmla="*/ 25400 w 106"/>
                <a:gd name="T5" fmla="*/ 0 h 155"/>
                <a:gd name="T6" fmla="*/ 0 w 106"/>
                <a:gd name="T7" fmla="*/ 26987 h 155"/>
                <a:gd name="T8" fmla="*/ 112713 w 106"/>
                <a:gd name="T9" fmla="*/ 122237 h 155"/>
                <a:gd name="T10" fmla="*/ 0 w 106"/>
                <a:gd name="T11" fmla="*/ 219075 h 155"/>
                <a:gd name="T12" fmla="*/ 25400 w 106"/>
                <a:gd name="T13" fmla="*/ 246062 h 155"/>
                <a:gd name="T14" fmla="*/ 25400 w 106"/>
                <a:gd name="T15" fmla="*/ 246062 h 1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" h="155">
                  <a:moveTo>
                    <a:pt x="16" y="155"/>
                  </a:moveTo>
                  <a:lnTo>
                    <a:pt x="106" y="77"/>
                  </a:lnTo>
                  <a:lnTo>
                    <a:pt x="16" y="0"/>
                  </a:lnTo>
                  <a:lnTo>
                    <a:pt x="0" y="17"/>
                  </a:lnTo>
                  <a:lnTo>
                    <a:pt x="71" y="77"/>
                  </a:lnTo>
                  <a:lnTo>
                    <a:pt x="0" y="138"/>
                  </a:lnTo>
                  <a:lnTo>
                    <a:pt x="16" y="1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Freeform 235">
              <a:extLst>
                <a:ext uri="{FF2B5EF4-FFF2-40B4-BE49-F238E27FC236}">
                  <a16:creationId xmlns:a16="http://schemas.microsoft.com/office/drawing/2014/main" id="{E29B36E2-CD00-4EBC-91C9-E4151580FC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68127" y="3529126"/>
              <a:ext cx="144579" cy="211413"/>
            </a:xfrm>
            <a:custGeom>
              <a:avLst/>
              <a:gdLst>
                <a:gd name="T0" fmla="*/ 142875 w 106"/>
                <a:gd name="T1" fmla="*/ 246062 h 155"/>
                <a:gd name="T2" fmla="*/ 168275 w 106"/>
                <a:gd name="T3" fmla="*/ 219075 h 155"/>
                <a:gd name="T4" fmla="*/ 57150 w 106"/>
                <a:gd name="T5" fmla="*/ 122237 h 155"/>
                <a:gd name="T6" fmla="*/ 168275 w 106"/>
                <a:gd name="T7" fmla="*/ 26987 h 155"/>
                <a:gd name="T8" fmla="*/ 142875 w 106"/>
                <a:gd name="T9" fmla="*/ 0 h 155"/>
                <a:gd name="T10" fmla="*/ 0 w 106"/>
                <a:gd name="T11" fmla="*/ 122237 h 155"/>
                <a:gd name="T12" fmla="*/ 142875 w 106"/>
                <a:gd name="T13" fmla="*/ 246062 h 155"/>
                <a:gd name="T14" fmla="*/ 142875 w 106"/>
                <a:gd name="T15" fmla="*/ 246062 h 1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" h="155">
                  <a:moveTo>
                    <a:pt x="90" y="155"/>
                  </a:moveTo>
                  <a:lnTo>
                    <a:pt x="106" y="138"/>
                  </a:lnTo>
                  <a:lnTo>
                    <a:pt x="36" y="77"/>
                  </a:lnTo>
                  <a:lnTo>
                    <a:pt x="106" y="17"/>
                  </a:lnTo>
                  <a:lnTo>
                    <a:pt x="90" y="0"/>
                  </a:lnTo>
                  <a:lnTo>
                    <a:pt x="0" y="77"/>
                  </a:lnTo>
                  <a:lnTo>
                    <a:pt x="90" y="1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Freeform 235">
              <a:extLst>
                <a:ext uri="{FF2B5EF4-FFF2-40B4-BE49-F238E27FC236}">
                  <a16:creationId xmlns:a16="http://schemas.microsoft.com/office/drawing/2014/main" id="{94AD120E-DF0E-471F-A062-D0669CA7FFC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583287" y="3529184"/>
              <a:ext cx="144579" cy="211413"/>
            </a:xfrm>
            <a:custGeom>
              <a:avLst/>
              <a:gdLst>
                <a:gd name="T0" fmla="*/ 142875 w 106"/>
                <a:gd name="T1" fmla="*/ 246062 h 155"/>
                <a:gd name="T2" fmla="*/ 168275 w 106"/>
                <a:gd name="T3" fmla="*/ 219075 h 155"/>
                <a:gd name="T4" fmla="*/ 57150 w 106"/>
                <a:gd name="T5" fmla="*/ 122237 h 155"/>
                <a:gd name="T6" fmla="*/ 168275 w 106"/>
                <a:gd name="T7" fmla="*/ 26987 h 155"/>
                <a:gd name="T8" fmla="*/ 142875 w 106"/>
                <a:gd name="T9" fmla="*/ 0 h 155"/>
                <a:gd name="T10" fmla="*/ 0 w 106"/>
                <a:gd name="T11" fmla="*/ 122237 h 155"/>
                <a:gd name="T12" fmla="*/ 142875 w 106"/>
                <a:gd name="T13" fmla="*/ 246062 h 155"/>
                <a:gd name="T14" fmla="*/ 142875 w 106"/>
                <a:gd name="T15" fmla="*/ 246062 h 1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" h="155">
                  <a:moveTo>
                    <a:pt x="90" y="155"/>
                  </a:moveTo>
                  <a:lnTo>
                    <a:pt x="106" y="138"/>
                  </a:lnTo>
                  <a:lnTo>
                    <a:pt x="36" y="77"/>
                  </a:lnTo>
                  <a:lnTo>
                    <a:pt x="106" y="17"/>
                  </a:lnTo>
                  <a:lnTo>
                    <a:pt x="90" y="0"/>
                  </a:lnTo>
                  <a:lnTo>
                    <a:pt x="0" y="77"/>
                  </a:lnTo>
                  <a:lnTo>
                    <a:pt x="90" y="1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Freeform 234">
              <a:extLst>
                <a:ext uri="{FF2B5EF4-FFF2-40B4-BE49-F238E27FC236}">
                  <a16:creationId xmlns:a16="http://schemas.microsoft.com/office/drawing/2014/main" id="{B94C8FD1-7BB4-439A-BFC7-57888542A5FA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>
              <a:off x="9374360" y="4083966"/>
              <a:ext cx="144579" cy="211413"/>
            </a:xfrm>
            <a:custGeom>
              <a:avLst/>
              <a:gdLst>
                <a:gd name="T0" fmla="*/ 25400 w 106"/>
                <a:gd name="T1" fmla="*/ 246062 h 155"/>
                <a:gd name="T2" fmla="*/ 168275 w 106"/>
                <a:gd name="T3" fmla="*/ 122237 h 155"/>
                <a:gd name="T4" fmla="*/ 25400 w 106"/>
                <a:gd name="T5" fmla="*/ 0 h 155"/>
                <a:gd name="T6" fmla="*/ 0 w 106"/>
                <a:gd name="T7" fmla="*/ 26987 h 155"/>
                <a:gd name="T8" fmla="*/ 112713 w 106"/>
                <a:gd name="T9" fmla="*/ 122237 h 155"/>
                <a:gd name="T10" fmla="*/ 0 w 106"/>
                <a:gd name="T11" fmla="*/ 219075 h 155"/>
                <a:gd name="T12" fmla="*/ 25400 w 106"/>
                <a:gd name="T13" fmla="*/ 246062 h 155"/>
                <a:gd name="T14" fmla="*/ 25400 w 106"/>
                <a:gd name="T15" fmla="*/ 246062 h 1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" h="155">
                  <a:moveTo>
                    <a:pt x="16" y="155"/>
                  </a:moveTo>
                  <a:lnTo>
                    <a:pt x="106" y="77"/>
                  </a:lnTo>
                  <a:lnTo>
                    <a:pt x="16" y="0"/>
                  </a:lnTo>
                  <a:lnTo>
                    <a:pt x="0" y="17"/>
                  </a:lnTo>
                  <a:lnTo>
                    <a:pt x="71" y="77"/>
                  </a:lnTo>
                  <a:lnTo>
                    <a:pt x="0" y="138"/>
                  </a:lnTo>
                  <a:lnTo>
                    <a:pt x="16" y="1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Freeform 235">
              <a:extLst>
                <a:ext uri="{FF2B5EF4-FFF2-40B4-BE49-F238E27FC236}">
                  <a16:creationId xmlns:a16="http://schemas.microsoft.com/office/drawing/2014/main" id="{6941BF13-DDFC-4274-B041-BFFCA672564F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0072114" y="3531715"/>
              <a:ext cx="144576" cy="211409"/>
            </a:xfrm>
            <a:custGeom>
              <a:avLst/>
              <a:gdLst>
                <a:gd name="T0" fmla="*/ 142875 w 106"/>
                <a:gd name="T1" fmla="*/ 246062 h 155"/>
                <a:gd name="T2" fmla="*/ 168275 w 106"/>
                <a:gd name="T3" fmla="*/ 219075 h 155"/>
                <a:gd name="T4" fmla="*/ 57150 w 106"/>
                <a:gd name="T5" fmla="*/ 122237 h 155"/>
                <a:gd name="T6" fmla="*/ 168275 w 106"/>
                <a:gd name="T7" fmla="*/ 26987 h 155"/>
                <a:gd name="T8" fmla="*/ 142875 w 106"/>
                <a:gd name="T9" fmla="*/ 0 h 155"/>
                <a:gd name="T10" fmla="*/ 0 w 106"/>
                <a:gd name="T11" fmla="*/ 122237 h 155"/>
                <a:gd name="T12" fmla="*/ 142875 w 106"/>
                <a:gd name="T13" fmla="*/ 246062 h 155"/>
                <a:gd name="T14" fmla="*/ 142875 w 106"/>
                <a:gd name="T15" fmla="*/ 246062 h 1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" h="155">
                  <a:moveTo>
                    <a:pt x="90" y="155"/>
                  </a:moveTo>
                  <a:lnTo>
                    <a:pt x="106" y="138"/>
                  </a:lnTo>
                  <a:lnTo>
                    <a:pt x="36" y="77"/>
                  </a:lnTo>
                  <a:lnTo>
                    <a:pt x="106" y="17"/>
                  </a:lnTo>
                  <a:lnTo>
                    <a:pt x="90" y="0"/>
                  </a:lnTo>
                  <a:lnTo>
                    <a:pt x="0" y="77"/>
                  </a:lnTo>
                  <a:lnTo>
                    <a:pt x="90" y="1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Freeform 235">
              <a:extLst>
                <a:ext uri="{FF2B5EF4-FFF2-40B4-BE49-F238E27FC236}">
                  <a16:creationId xmlns:a16="http://schemas.microsoft.com/office/drawing/2014/main" id="{86E79707-EA1B-4634-9FC1-FDC25F65A5DB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0177943" y="3531773"/>
              <a:ext cx="144576" cy="211409"/>
            </a:xfrm>
            <a:custGeom>
              <a:avLst/>
              <a:gdLst>
                <a:gd name="T0" fmla="*/ 142875 w 106"/>
                <a:gd name="T1" fmla="*/ 246062 h 155"/>
                <a:gd name="T2" fmla="*/ 168275 w 106"/>
                <a:gd name="T3" fmla="*/ 219075 h 155"/>
                <a:gd name="T4" fmla="*/ 57150 w 106"/>
                <a:gd name="T5" fmla="*/ 122237 h 155"/>
                <a:gd name="T6" fmla="*/ 168275 w 106"/>
                <a:gd name="T7" fmla="*/ 26987 h 155"/>
                <a:gd name="T8" fmla="*/ 142875 w 106"/>
                <a:gd name="T9" fmla="*/ 0 h 155"/>
                <a:gd name="T10" fmla="*/ 0 w 106"/>
                <a:gd name="T11" fmla="*/ 122237 h 155"/>
                <a:gd name="T12" fmla="*/ 142875 w 106"/>
                <a:gd name="T13" fmla="*/ 246062 h 155"/>
                <a:gd name="T14" fmla="*/ 142875 w 106"/>
                <a:gd name="T15" fmla="*/ 246062 h 1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" h="155">
                  <a:moveTo>
                    <a:pt x="90" y="155"/>
                  </a:moveTo>
                  <a:lnTo>
                    <a:pt x="106" y="138"/>
                  </a:lnTo>
                  <a:lnTo>
                    <a:pt x="36" y="77"/>
                  </a:lnTo>
                  <a:lnTo>
                    <a:pt x="106" y="17"/>
                  </a:lnTo>
                  <a:lnTo>
                    <a:pt x="90" y="0"/>
                  </a:lnTo>
                  <a:lnTo>
                    <a:pt x="0" y="77"/>
                  </a:lnTo>
                  <a:lnTo>
                    <a:pt x="90" y="1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3E5B692-F441-4AAE-8FCD-14B65C4C2A19}"/>
                </a:ext>
              </a:extLst>
            </p:cNvPr>
            <p:cNvGrpSpPr/>
            <p:nvPr/>
          </p:nvGrpSpPr>
          <p:grpSpPr>
            <a:xfrm>
              <a:off x="10575099" y="2789526"/>
              <a:ext cx="1141152" cy="523220"/>
              <a:chOff x="10575099" y="2789526"/>
              <a:chExt cx="1141152" cy="523220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0876210-683B-4BDA-8FF7-75DEE3CF8444}"/>
                  </a:ext>
                </a:extLst>
              </p:cNvPr>
              <p:cNvSpPr/>
              <p:nvPr/>
            </p:nvSpPr>
            <p:spPr bwMode="auto">
              <a:xfrm>
                <a:off x="10612275" y="2822535"/>
                <a:ext cx="1066800" cy="4572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87DE2154-3E64-4441-9B0E-805DB7712F0D}"/>
                  </a:ext>
                </a:extLst>
              </p:cNvPr>
              <p:cNvSpPr txBox="1"/>
              <p:nvPr/>
            </p:nvSpPr>
            <p:spPr bwMode="auto">
              <a:xfrm>
                <a:off x="10575099" y="2789526"/>
                <a:ext cx="1141152" cy="523220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4F81BD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Data in Rest</a:t>
                </a:r>
                <a:endParaRPr kumimoji="0" lang="en-I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96EC28E-24DE-4BD7-8804-0A1ACEBE76BA}"/>
              </a:ext>
            </a:extLst>
          </p:cNvPr>
          <p:cNvCxnSpPr>
            <a:cxnSpLocks/>
          </p:cNvCxnSpPr>
          <p:nvPr/>
        </p:nvCxnSpPr>
        <p:spPr>
          <a:xfrm flipH="1">
            <a:off x="4343400" y="2202922"/>
            <a:ext cx="0" cy="4241598"/>
          </a:xfrm>
          <a:prstGeom prst="line">
            <a:avLst/>
          </a:prstGeom>
          <a:ln w="19050">
            <a:solidFill>
              <a:schemeClr val="tx2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erson sitting in front of a computer&#10;&#10;Description automatically generated with low confidence">
            <a:extLst>
              <a:ext uri="{FF2B5EF4-FFF2-40B4-BE49-F238E27FC236}">
                <a16:creationId xmlns:a16="http://schemas.microsoft.com/office/drawing/2014/main" id="{946FE4DA-33A2-4AD1-9DFD-587E5B0CDB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75038" y="4653122"/>
            <a:ext cx="1268979" cy="192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06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F68FF4EC-5D4C-4348-99B9-0E7017A6E56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6" r="28586"/>
          <a:stretch>
            <a:fillRect/>
          </a:stretch>
        </p:blipFill>
        <p:spPr>
          <a:xfrm>
            <a:off x="6781800" y="0"/>
            <a:ext cx="5410200" cy="6553200"/>
          </a:xfrm>
        </p:spPr>
      </p:pic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6B6E42FA-9406-4490-939B-555EAD427E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849121"/>
              </p:ext>
            </p:extLst>
          </p:nvPr>
        </p:nvGraphicFramePr>
        <p:xfrm>
          <a:off x="228600" y="2790884"/>
          <a:ext cx="9332765" cy="3537527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406304">
                  <a:extLst>
                    <a:ext uri="{9D8B030D-6E8A-4147-A177-3AD203B41FA5}">
                      <a16:colId xmlns:a16="http://schemas.microsoft.com/office/drawing/2014/main" val="3438720387"/>
                    </a:ext>
                  </a:extLst>
                </a:gridCol>
                <a:gridCol w="2479896">
                  <a:extLst>
                    <a:ext uri="{9D8B030D-6E8A-4147-A177-3AD203B41FA5}">
                      <a16:colId xmlns:a16="http://schemas.microsoft.com/office/drawing/2014/main" val="156329282"/>
                    </a:ext>
                  </a:extLst>
                </a:gridCol>
                <a:gridCol w="2633950">
                  <a:extLst>
                    <a:ext uri="{9D8B030D-6E8A-4147-A177-3AD203B41FA5}">
                      <a16:colId xmlns:a16="http://schemas.microsoft.com/office/drawing/2014/main" val="35905703"/>
                    </a:ext>
                  </a:extLst>
                </a:gridCol>
                <a:gridCol w="2812615">
                  <a:extLst>
                    <a:ext uri="{9D8B030D-6E8A-4147-A177-3AD203B41FA5}">
                      <a16:colId xmlns:a16="http://schemas.microsoft.com/office/drawing/2014/main" val="1936324253"/>
                    </a:ext>
                  </a:extLst>
                </a:gridCol>
              </a:tblGrid>
              <a:tr h="6224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4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Data at Rest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Data in Use 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4238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Data in Transit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164441"/>
                  </a:ext>
                </a:extLst>
              </a:tr>
              <a:tr h="688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b="1" dirty="0"/>
                        <a:t>Description</a:t>
                      </a:r>
                      <a:endParaRPr lang="en-US" sz="18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Inactive data stored in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digitally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at a physical location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Data stored in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memory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Data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baseline="0" dirty="0">
                          <a:solidFill>
                            <a:srgbClr val="FF0000"/>
                          </a:solidFill>
                        </a:rPr>
                        <a:t>traversing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using some means of communication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1941"/>
                  </a:ext>
                </a:extLst>
              </a:tr>
              <a:tr h="6770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b="1" dirty="0">
                          <a:latin typeface="+mn-lt"/>
                        </a:rPr>
                        <a:t>Examples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</a:rPr>
                        <a:t>Customer bank balance stored in database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</a:rPr>
                        <a:t>Data stored in RAM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</a:rPr>
                        <a:t>An email being sent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313706"/>
                  </a:ext>
                </a:extLst>
              </a:tr>
              <a:tr h="15500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b="1" dirty="0"/>
                        <a:t>Security</a:t>
                      </a:r>
                      <a:r>
                        <a:rPr lang="en-US" sz="1800" dirty="0"/>
                        <a:t> </a:t>
                      </a:r>
                      <a:r>
                        <a:rPr lang="en-US" sz="1800" b="1" dirty="0"/>
                        <a:t>Controls</a:t>
                      </a:r>
                      <a:endParaRPr lang="en-US" sz="18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28600" indent="-22860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Data encryption</a:t>
                      </a:r>
                    </a:p>
                    <a:p>
                      <a:pPr marL="228600" indent="-22860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Password protection</a:t>
                      </a:r>
                    </a:p>
                    <a:p>
                      <a:pPr marL="228600" indent="-22860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Tokenization </a:t>
                      </a:r>
                    </a:p>
                    <a:p>
                      <a:pPr marL="228600" indent="-22860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Data federation 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28600" indent="-22860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Authentication techniques </a:t>
                      </a:r>
                    </a:p>
                    <a:p>
                      <a:pPr marL="228600" indent="-22860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Tight control on this data’s accessibility</a:t>
                      </a:r>
                    </a:p>
                    <a:p>
                      <a:pPr marL="228600" indent="-22860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Full memory encryption</a:t>
                      </a:r>
                    </a:p>
                    <a:p>
                      <a:pPr marL="228600" indent="-22860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Strong identity management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33363" indent="-233363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SSL and TLS</a:t>
                      </a:r>
                    </a:p>
                    <a:p>
                      <a:pPr marL="233363" indent="-233363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Email encryption tools such as PGP or S/MIME</a:t>
                      </a:r>
                    </a:p>
                    <a:p>
                      <a:pPr marL="233363" indent="-233363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Firewall controls 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465103"/>
                  </a:ext>
                </a:extLst>
              </a:tr>
            </a:tbl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FBF8F92F-AA48-41E9-A7EF-AEC22E742988}"/>
              </a:ext>
            </a:extLst>
          </p:cNvPr>
          <p:cNvSpPr txBox="1"/>
          <p:nvPr/>
        </p:nvSpPr>
        <p:spPr>
          <a:xfrm>
            <a:off x="107430" y="193845"/>
            <a:ext cx="6858000" cy="1031043"/>
          </a:xfrm>
          <a:prstGeom prst="rect">
            <a:avLst/>
          </a:prstGeom>
          <a:noFill/>
        </p:spPr>
        <p:txBody>
          <a:bodyPr wrap="square" lIns="45711" tIns="22856" rIns="45711" bIns="22856" rtlCol="0" anchor="ctr">
            <a:spAutoFit/>
          </a:bodyPr>
          <a:lstStyle/>
          <a:p>
            <a:pPr marL="0" marR="0" lvl="0" indent="0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Example: “Data at Rest” vs “Data in Use” vs “Data in Transit”</a:t>
            </a: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Lato" charset="0"/>
              <a:cs typeface="Lato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A918AE2-F9AF-4AA4-B4E4-8A87267DE6FD}"/>
              </a:ext>
            </a:extLst>
          </p:cNvPr>
          <p:cNvSpPr/>
          <p:nvPr/>
        </p:nvSpPr>
        <p:spPr>
          <a:xfrm>
            <a:off x="914400" y="1730514"/>
            <a:ext cx="6248400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5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5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5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5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5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5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5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5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5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Proper implementation of data security measures are required in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each state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to proactively enhance data security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5B1E50FA-9879-4526-B898-64BBC3EC21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70774"/>
            <a:ext cx="522806" cy="62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10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text, indoor, person, computer&#10;&#10;Description automatically generated">
            <a:extLst>
              <a:ext uri="{FF2B5EF4-FFF2-40B4-BE49-F238E27FC236}">
                <a16:creationId xmlns:a16="http://schemas.microsoft.com/office/drawing/2014/main" id="{997A7BF9-F283-42AB-BE72-C88ED465571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8" t="100" r="-92" b="-100"/>
          <a:stretch/>
        </p:blipFill>
        <p:spPr>
          <a:xfrm>
            <a:off x="0" y="795715"/>
            <a:ext cx="5616575" cy="5750890"/>
          </a:xfrm>
        </p:spPr>
      </p:pic>
      <p:sp>
        <p:nvSpPr>
          <p:cNvPr id="5" name="Rectangle 4"/>
          <p:cNvSpPr/>
          <p:nvPr/>
        </p:nvSpPr>
        <p:spPr>
          <a:xfrm>
            <a:off x="2996219" y="795715"/>
            <a:ext cx="2622213" cy="5750172"/>
          </a:xfrm>
          <a:prstGeom prst="rect">
            <a:avLst/>
          </a:prstGeom>
          <a:solidFill>
            <a:schemeClr val="tx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92FB02A-A31B-4143-8291-90D716EEE23C}"/>
              </a:ext>
            </a:extLst>
          </p:cNvPr>
          <p:cNvGrpSpPr/>
          <p:nvPr/>
        </p:nvGrpSpPr>
        <p:grpSpPr>
          <a:xfrm>
            <a:off x="5237687" y="3802574"/>
            <a:ext cx="758856" cy="758856"/>
            <a:chOff x="5237687" y="3802574"/>
            <a:chExt cx="758856" cy="758856"/>
          </a:xfrm>
        </p:grpSpPr>
        <p:sp>
          <p:nvSpPr>
            <p:cNvPr id="9" name="Oval 8"/>
            <p:cNvSpPr/>
            <p:nvPr/>
          </p:nvSpPr>
          <p:spPr>
            <a:xfrm>
              <a:off x="5237687" y="3802574"/>
              <a:ext cx="758856" cy="7588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36"/>
            <p:cNvSpPr>
              <a:spLocks noChangeAspect="1" noChangeArrowheads="1"/>
            </p:cNvSpPr>
            <p:nvPr/>
          </p:nvSpPr>
          <p:spPr bwMode="auto">
            <a:xfrm>
              <a:off x="5505524" y="4023644"/>
              <a:ext cx="223888" cy="347287"/>
            </a:xfrm>
            <a:custGeom>
              <a:avLst/>
              <a:gdLst>
                <a:gd name="connsiteX0" fmla="*/ 53331 w 193522"/>
                <a:gd name="connsiteY0" fmla="*/ 110930 h 300185"/>
                <a:gd name="connsiteX1" fmla="*/ 138066 w 193522"/>
                <a:gd name="connsiteY1" fmla="*/ 110930 h 300185"/>
                <a:gd name="connsiteX2" fmla="*/ 138066 w 193522"/>
                <a:gd name="connsiteY2" fmla="*/ 155565 h 300185"/>
                <a:gd name="connsiteX3" fmla="*/ 95698 w 193522"/>
                <a:gd name="connsiteY3" fmla="*/ 182842 h 300185"/>
                <a:gd name="connsiteX4" fmla="*/ 53331 w 193522"/>
                <a:gd name="connsiteY4" fmla="*/ 155565 h 300185"/>
                <a:gd name="connsiteX5" fmla="*/ 53331 w 193522"/>
                <a:gd name="connsiteY5" fmla="*/ 110930 h 300185"/>
                <a:gd name="connsiteX6" fmla="*/ 5460 w 193522"/>
                <a:gd name="connsiteY6" fmla="*/ 110930 h 300185"/>
                <a:gd name="connsiteX7" fmla="*/ 16986 w 193522"/>
                <a:gd name="connsiteY7" fmla="*/ 110930 h 300185"/>
                <a:gd name="connsiteX8" fmla="*/ 21839 w 193522"/>
                <a:gd name="connsiteY8" fmla="*/ 116407 h 300185"/>
                <a:gd name="connsiteX9" fmla="*/ 21839 w 193522"/>
                <a:gd name="connsiteY9" fmla="*/ 154745 h 300185"/>
                <a:gd name="connsiteX10" fmla="*/ 97064 w 193522"/>
                <a:gd name="connsiteY10" fmla="*/ 208296 h 300185"/>
                <a:gd name="connsiteX11" fmla="*/ 172289 w 193522"/>
                <a:gd name="connsiteY11" fmla="*/ 154745 h 300185"/>
                <a:gd name="connsiteX12" fmla="*/ 172289 w 193522"/>
                <a:gd name="connsiteY12" fmla="*/ 116407 h 300185"/>
                <a:gd name="connsiteX13" fmla="*/ 177749 w 193522"/>
                <a:gd name="connsiteY13" fmla="*/ 110930 h 300185"/>
                <a:gd name="connsiteX14" fmla="*/ 188668 w 193522"/>
                <a:gd name="connsiteY14" fmla="*/ 110930 h 300185"/>
                <a:gd name="connsiteX15" fmla="*/ 193522 w 193522"/>
                <a:gd name="connsiteY15" fmla="*/ 116407 h 300185"/>
                <a:gd name="connsiteX16" fmla="*/ 193522 w 193522"/>
                <a:gd name="connsiteY16" fmla="*/ 154745 h 300185"/>
                <a:gd name="connsiteX17" fmla="*/ 113444 w 193522"/>
                <a:gd name="connsiteY17" fmla="*/ 230203 h 300185"/>
                <a:gd name="connsiteX18" fmla="*/ 113444 w 193522"/>
                <a:gd name="connsiteY18" fmla="*/ 272801 h 300185"/>
                <a:gd name="connsiteX19" fmla="*/ 151056 w 193522"/>
                <a:gd name="connsiteY19" fmla="*/ 272801 h 300185"/>
                <a:gd name="connsiteX20" fmla="*/ 155909 w 193522"/>
                <a:gd name="connsiteY20" fmla="*/ 278277 h 300185"/>
                <a:gd name="connsiteX21" fmla="*/ 155909 w 193522"/>
                <a:gd name="connsiteY21" fmla="*/ 294708 h 300185"/>
                <a:gd name="connsiteX22" fmla="*/ 151056 w 193522"/>
                <a:gd name="connsiteY22" fmla="*/ 300185 h 300185"/>
                <a:gd name="connsiteX23" fmla="*/ 43679 w 193522"/>
                <a:gd name="connsiteY23" fmla="*/ 300185 h 300185"/>
                <a:gd name="connsiteX24" fmla="*/ 38219 w 193522"/>
                <a:gd name="connsiteY24" fmla="*/ 294708 h 300185"/>
                <a:gd name="connsiteX25" fmla="*/ 38219 w 193522"/>
                <a:gd name="connsiteY25" fmla="*/ 278277 h 300185"/>
                <a:gd name="connsiteX26" fmla="*/ 43679 w 193522"/>
                <a:gd name="connsiteY26" fmla="*/ 272801 h 300185"/>
                <a:gd name="connsiteX27" fmla="*/ 81291 w 193522"/>
                <a:gd name="connsiteY27" fmla="*/ 272801 h 300185"/>
                <a:gd name="connsiteX28" fmla="*/ 81291 w 193522"/>
                <a:gd name="connsiteY28" fmla="*/ 230203 h 300185"/>
                <a:gd name="connsiteX29" fmla="*/ 0 w 193522"/>
                <a:gd name="connsiteY29" fmla="*/ 154745 h 300185"/>
                <a:gd name="connsiteX30" fmla="*/ 0 w 193522"/>
                <a:gd name="connsiteY30" fmla="*/ 116407 h 300185"/>
                <a:gd name="connsiteX31" fmla="*/ 5460 w 193522"/>
                <a:gd name="connsiteY31" fmla="*/ 110930 h 300185"/>
                <a:gd name="connsiteX32" fmla="*/ 95698 w 193522"/>
                <a:gd name="connsiteY32" fmla="*/ 0 h 300185"/>
                <a:gd name="connsiteX33" fmla="*/ 138066 w 193522"/>
                <a:gd name="connsiteY33" fmla="*/ 26108 h 300185"/>
                <a:gd name="connsiteX34" fmla="*/ 138066 w 193522"/>
                <a:gd name="connsiteY34" fmla="*/ 89005 h 300185"/>
                <a:gd name="connsiteX35" fmla="*/ 53331 w 193522"/>
                <a:gd name="connsiteY35" fmla="*/ 89005 h 300185"/>
                <a:gd name="connsiteX36" fmla="*/ 53331 w 193522"/>
                <a:gd name="connsiteY36" fmla="*/ 26108 h 300185"/>
                <a:gd name="connsiteX37" fmla="*/ 95698 w 193522"/>
                <a:gd name="connsiteY37" fmla="*/ 0 h 300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3522" h="300185">
                  <a:moveTo>
                    <a:pt x="53331" y="110930"/>
                  </a:moveTo>
                  <a:cubicBezTo>
                    <a:pt x="53331" y="110930"/>
                    <a:pt x="53331" y="110930"/>
                    <a:pt x="138066" y="110930"/>
                  </a:cubicBezTo>
                  <a:cubicBezTo>
                    <a:pt x="138066" y="110930"/>
                    <a:pt x="138066" y="110930"/>
                    <a:pt x="138066" y="155565"/>
                  </a:cubicBezTo>
                  <a:cubicBezTo>
                    <a:pt x="138066" y="166724"/>
                    <a:pt x="132695" y="182842"/>
                    <a:pt x="95698" y="182842"/>
                  </a:cubicBezTo>
                  <a:cubicBezTo>
                    <a:pt x="58702" y="182842"/>
                    <a:pt x="53331" y="166724"/>
                    <a:pt x="53331" y="155565"/>
                  </a:cubicBezTo>
                  <a:cubicBezTo>
                    <a:pt x="53331" y="155565"/>
                    <a:pt x="53331" y="155565"/>
                    <a:pt x="53331" y="110930"/>
                  </a:cubicBezTo>
                  <a:close/>
                  <a:moveTo>
                    <a:pt x="5460" y="110930"/>
                  </a:moveTo>
                  <a:cubicBezTo>
                    <a:pt x="5460" y="110930"/>
                    <a:pt x="5460" y="110930"/>
                    <a:pt x="16986" y="110930"/>
                  </a:cubicBezTo>
                  <a:cubicBezTo>
                    <a:pt x="16986" y="110930"/>
                    <a:pt x="21839" y="110930"/>
                    <a:pt x="21839" y="116407"/>
                  </a:cubicBezTo>
                  <a:cubicBezTo>
                    <a:pt x="21839" y="116407"/>
                    <a:pt x="21839" y="116407"/>
                    <a:pt x="21839" y="154745"/>
                  </a:cubicBezTo>
                  <a:cubicBezTo>
                    <a:pt x="21839" y="176043"/>
                    <a:pt x="38219" y="208296"/>
                    <a:pt x="97064" y="208296"/>
                  </a:cubicBezTo>
                  <a:cubicBezTo>
                    <a:pt x="155909" y="208296"/>
                    <a:pt x="172289" y="176043"/>
                    <a:pt x="172289" y="154745"/>
                  </a:cubicBezTo>
                  <a:cubicBezTo>
                    <a:pt x="172289" y="154745"/>
                    <a:pt x="172289" y="154745"/>
                    <a:pt x="172289" y="116407"/>
                  </a:cubicBezTo>
                  <a:cubicBezTo>
                    <a:pt x="172289" y="110930"/>
                    <a:pt x="172289" y="110930"/>
                    <a:pt x="177749" y="110930"/>
                  </a:cubicBezTo>
                  <a:cubicBezTo>
                    <a:pt x="177749" y="110930"/>
                    <a:pt x="177749" y="110930"/>
                    <a:pt x="188668" y="110930"/>
                  </a:cubicBezTo>
                  <a:cubicBezTo>
                    <a:pt x="188668" y="110930"/>
                    <a:pt x="193522" y="110930"/>
                    <a:pt x="193522" y="116407"/>
                  </a:cubicBezTo>
                  <a:cubicBezTo>
                    <a:pt x="193522" y="116407"/>
                    <a:pt x="193522" y="116407"/>
                    <a:pt x="193522" y="154745"/>
                  </a:cubicBezTo>
                  <a:cubicBezTo>
                    <a:pt x="193522" y="192474"/>
                    <a:pt x="166829" y="224726"/>
                    <a:pt x="113444" y="230203"/>
                  </a:cubicBezTo>
                  <a:cubicBezTo>
                    <a:pt x="113444" y="230203"/>
                    <a:pt x="113444" y="230203"/>
                    <a:pt x="113444" y="272801"/>
                  </a:cubicBezTo>
                  <a:cubicBezTo>
                    <a:pt x="113444" y="272801"/>
                    <a:pt x="113444" y="272801"/>
                    <a:pt x="151056" y="272801"/>
                  </a:cubicBezTo>
                  <a:cubicBezTo>
                    <a:pt x="155909" y="272801"/>
                    <a:pt x="155909" y="272801"/>
                    <a:pt x="155909" y="278277"/>
                  </a:cubicBezTo>
                  <a:cubicBezTo>
                    <a:pt x="155909" y="278277"/>
                    <a:pt x="155909" y="278277"/>
                    <a:pt x="155909" y="294708"/>
                  </a:cubicBezTo>
                  <a:cubicBezTo>
                    <a:pt x="155909" y="300185"/>
                    <a:pt x="155909" y="300185"/>
                    <a:pt x="151056" y="300185"/>
                  </a:cubicBezTo>
                  <a:cubicBezTo>
                    <a:pt x="151056" y="300185"/>
                    <a:pt x="151056" y="300185"/>
                    <a:pt x="43679" y="300185"/>
                  </a:cubicBezTo>
                  <a:cubicBezTo>
                    <a:pt x="38219" y="300185"/>
                    <a:pt x="38219" y="300185"/>
                    <a:pt x="38219" y="294708"/>
                  </a:cubicBezTo>
                  <a:cubicBezTo>
                    <a:pt x="38219" y="294708"/>
                    <a:pt x="38219" y="294708"/>
                    <a:pt x="38219" y="278277"/>
                  </a:cubicBezTo>
                  <a:cubicBezTo>
                    <a:pt x="38219" y="272801"/>
                    <a:pt x="38219" y="272801"/>
                    <a:pt x="43679" y="272801"/>
                  </a:cubicBezTo>
                  <a:cubicBezTo>
                    <a:pt x="43679" y="272801"/>
                    <a:pt x="43679" y="272801"/>
                    <a:pt x="81291" y="272801"/>
                  </a:cubicBezTo>
                  <a:cubicBezTo>
                    <a:pt x="81291" y="272801"/>
                    <a:pt x="81291" y="272801"/>
                    <a:pt x="81291" y="230203"/>
                  </a:cubicBezTo>
                  <a:cubicBezTo>
                    <a:pt x="26692" y="224726"/>
                    <a:pt x="0" y="192474"/>
                    <a:pt x="0" y="154745"/>
                  </a:cubicBezTo>
                  <a:cubicBezTo>
                    <a:pt x="0" y="154745"/>
                    <a:pt x="0" y="154745"/>
                    <a:pt x="0" y="116407"/>
                  </a:cubicBezTo>
                  <a:cubicBezTo>
                    <a:pt x="0" y="110930"/>
                    <a:pt x="5460" y="110930"/>
                    <a:pt x="5460" y="110930"/>
                  </a:cubicBezTo>
                  <a:close/>
                  <a:moveTo>
                    <a:pt x="95698" y="0"/>
                  </a:moveTo>
                  <a:cubicBezTo>
                    <a:pt x="132695" y="0"/>
                    <a:pt x="138066" y="15428"/>
                    <a:pt x="138066" y="26108"/>
                  </a:cubicBezTo>
                  <a:lnTo>
                    <a:pt x="138066" y="89005"/>
                  </a:lnTo>
                  <a:cubicBezTo>
                    <a:pt x="138066" y="89005"/>
                    <a:pt x="138066" y="89005"/>
                    <a:pt x="53331" y="89005"/>
                  </a:cubicBezTo>
                  <a:cubicBezTo>
                    <a:pt x="53331" y="89005"/>
                    <a:pt x="53331" y="89005"/>
                    <a:pt x="53331" y="26108"/>
                  </a:cubicBezTo>
                  <a:cubicBezTo>
                    <a:pt x="53331" y="15428"/>
                    <a:pt x="58702" y="0"/>
                    <a:pt x="956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34290" tIns="17145" rIns="34290" bIns="17145" anchor="ctr">
              <a:no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F86777-A4D2-454F-BDAB-602AE6E91B97}"/>
              </a:ext>
            </a:extLst>
          </p:cNvPr>
          <p:cNvGrpSpPr/>
          <p:nvPr/>
        </p:nvGrpSpPr>
        <p:grpSpPr>
          <a:xfrm>
            <a:off x="5237687" y="1882368"/>
            <a:ext cx="758856" cy="758856"/>
            <a:chOff x="5237687" y="1882368"/>
            <a:chExt cx="758856" cy="758856"/>
          </a:xfrm>
        </p:grpSpPr>
        <p:sp>
          <p:nvSpPr>
            <p:cNvPr id="7" name="Oval 6"/>
            <p:cNvSpPr/>
            <p:nvPr/>
          </p:nvSpPr>
          <p:spPr>
            <a:xfrm>
              <a:off x="5237687" y="1882368"/>
              <a:ext cx="758856" cy="7588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115"/>
            <p:cNvSpPr>
              <a:spLocks noChangeAspect="1" noChangeArrowheads="1"/>
            </p:cNvSpPr>
            <p:nvPr/>
          </p:nvSpPr>
          <p:spPr bwMode="auto">
            <a:xfrm>
              <a:off x="5477672" y="2087800"/>
              <a:ext cx="278887" cy="347992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79394DF1-6F20-4EE3-85DC-43D80A20B3A0}"/>
              </a:ext>
            </a:extLst>
          </p:cNvPr>
          <p:cNvSpPr txBox="1">
            <a:spLocks/>
          </p:cNvSpPr>
          <p:nvPr/>
        </p:nvSpPr>
        <p:spPr>
          <a:xfrm>
            <a:off x="2753615" y="62552"/>
            <a:ext cx="6684771" cy="689435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Data Security Technologies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4F8706-6455-4143-8DBE-7A6186961697}"/>
              </a:ext>
            </a:extLst>
          </p:cNvPr>
          <p:cNvSpPr/>
          <p:nvPr/>
        </p:nvSpPr>
        <p:spPr>
          <a:xfrm>
            <a:off x="3042963" y="1132416"/>
            <a:ext cx="2231289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Calibri"/>
                <a:cs typeface="Times New Roman"/>
              </a:rPr>
              <a:t>Data Access Control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267DFC-C835-4DCE-B734-38715C004A42}"/>
              </a:ext>
            </a:extLst>
          </p:cNvPr>
          <p:cNvGrpSpPr/>
          <p:nvPr/>
        </p:nvGrpSpPr>
        <p:grpSpPr>
          <a:xfrm>
            <a:off x="5237687" y="922265"/>
            <a:ext cx="758856" cy="758856"/>
            <a:chOff x="5237687" y="922265"/>
            <a:chExt cx="758856" cy="758856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15EC4B4-FCC4-42F4-B786-C8D5A78A0FD9}"/>
                </a:ext>
              </a:extLst>
            </p:cNvPr>
            <p:cNvSpPr/>
            <p:nvPr/>
          </p:nvSpPr>
          <p:spPr>
            <a:xfrm>
              <a:off x="5237687" y="922265"/>
              <a:ext cx="758856" cy="75885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34">
              <a:extLst>
                <a:ext uri="{FF2B5EF4-FFF2-40B4-BE49-F238E27FC236}">
                  <a16:creationId xmlns:a16="http://schemas.microsoft.com/office/drawing/2014/main" id="{BE5B7384-ADE4-4B34-A1EE-A92F4696A30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462865" y="1148677"/>
              <a:ext cx="308501" cy="306033"/>
            </a:xfrm>
            <a:custGeom>
              <a:avLst/>
              <a:gdLst>
                <a:gd name="T0" fmla="*/ 189945 w 444"/>
                <a:gd name="T1" fmla="*/ 7693 h 435"/>
                <a:gd name="T2" fmla="*/ 189945 w 444"/>
                <a:gd name="T3" fmla="*/ 7693 h 435"/>
                <a:gd name="T4" fmla="*/ 154191 w 444"/>
                <a:gd name="T5" fmla="*/ 15839 h 435"/>
                <a:gd name="T6" fmla="*/ 0 w 444"/>
                <a:gd name="T7" fmla="*/ 100461 h 435"/>
                <a:gd name="T8" fmla="*/ 87151 w 444"/>
                <a:gd name="T9" fmla="*/ 112227 h 435"/>
                <a:gd name="T10" fmla="*/ 98772 w 444"/>
                <a:gd name="T11" fmla="*/ 196397 h 435"/>
                <a:gd name="T12" fmla="*/ 178325 w 444"/>
                <a:gd name="T13" fmla="*/ 40275 h 435"/>
                <a:gd name="T14" fmla="*/ 189945 w 444"/>
                <a:gd name="T15" fmla="*/ 7693 h 435"/>
                <a:gd name="T16" fmla="*/ 170280 w 444"/>
                <a:gd name="T17" fmla="*/ 28057 h 435"/>
                <a:gd name="T18" fmla="*/ 170280 w 444"/>
                <a:gd name="T19" fmla="*/ 28057 h 435"/>
                <a:gd name="T20" fmla="*/ 106816 w 444"/>
                <a:gd name="T21" fmla="*/ 144357 h 435"/>
                <a:gd name="T22" fmla="*/ 102794 w 444"/>
                <a:gd name="T23" fmla="*/ 92316 h 435"/>
                <a:gd name="T24" fmla="*/ 170280 w 444"/>
                <a:gd name="T25" fmla="*/ 28057 h 4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4" h="435">
                  <a:moveTo>
                    <a:pt x="425" y="17"/>
                  </a:moveTo>
                  <a:lnTo>
                    <a:pt x="425" y="17"/>
                  </a:lnTo>
                  <a:cubicBezTo>
                    <a:pt x="408" y="0"/>
                    <a:pt x="399" y="17"/>
                    <a:pt x="345" y="35"/>
                  </a:cubicBezTo>
                  <a:cubicBezTo>
                    <a:pt x="221" y="97"/>
                    <a:pt x="0" y="222"/>
                    <a:pt x="0" y="222"/>
                  </a:cubicBezTo>
                  <a:cubicBezTo>
                    <a:pt x="195" y="248"/>
                    <a:pt x="195" y="248"/>
                    <a:pt x="195" y="248"/>
                  </a:cubicBezTo>
                  <a:cubicBezTo>
                    <a:pt x="221" y="434"/>
                    <a:pt x="221" y="434"/>
                    <a:pt x="221" y="434"/>
                  </a:cubicBezTo>
                  <a:cubicBezTo>
                    <a:pt x="221" y="434"/>
                    <a:pt x="345" y="222"/>
                    <a:pt x="399" y="89"/>
                  </a:cubicBezTo>
                  <a:cubicBezTo>
                    <a:pt x="425" y="44"/>
                    <a:pt x="443" y="26"/>
                    <a:pt x="425" y="17"/>
                  </a:cubicBezTo>
                  <a:close/>
                  <a:moveTo>
                    <a:pt x="381" y="62"/>
                  </a:moveTo>
                  <a:lnTo>
                    <a:pt x="381" y="62"/>
                  </a:lnTo>
                  <a:cubicBezTo>
                    <a:pt x="239" y="319"/>
                    <a:pt x="239" y="319"/>
                    <a:pt x="239" y="319"/>
                  </a:cubicBezTo>
                  <a:cubicBezTo>
                    <a:pt x="230" y="204"/>
                    <a:pt x="230" y="204"/>
                    <a:pt x="230" y="204"/>
                  </a:cubicBezTo>
                  <a:lnTo>
                    <a:pt x="381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839F53A1-7898-4A46-8963-5FE105ED288C}"/>
              </a:ext>
            </a:extLst>
          </p:cNvPr>
          <p:cNvSpPr/>
          <p:nvPr/>
        </p:nvSpPr>
        <p:spPr>
          <a:xfrm>
            <a:off x="3142883" y="2092519"/>
            <a:ext cx="2031448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Calibri"/>
                <a:cs typeface="Times New Roman"/>
              </a:rPr>
              <a:t>Data Encryption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91B518D-BAC6-4294-BFCB-6B8C4E54B509}"/>
              </a:ext>
            </a:extLst>
          </p:cNvPr>
          <p:cNvSpPr/>
          <p:nvPr/>
        </p:nvSpPr>
        <p:spPr>
          <a:xfrm>
            <a:off x="3201068" y="3052622"/>
            <a:ext cx="1915079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Calibri"/>
                <a:cs typeface="Times New Roman"/>
              </a:rPr>
              <a:t>Data Masking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3CC4E19-2A6F-45EB-A254-F94E5098EE86}"/>
              </a:ext>
            </a:extLst>
          </p:cNvPr>
          <p:cNvSpPr/>
          <p:nvPr/>
        </p:nvSpPr>
        <p:spPr>
          <a:xfrm>
            <a:off x="3201068" y="3889615"/>
            <a:ext cx="1915079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Calibri"/>
                <a:cs typeface="Times New Roman"/>
              </a:rPr>
              <a:t>Data Resilience and Backup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23CE11F-268B-420E-BEA9-E4EBFE4686AD}"/>
              </a:ext>
            </a:extLst>
          </p:cNvPr>
          <p:cNvSpPr/>
          <p:nvPr/>
        </p:nvSpPr>
        <p:spPr>
          <a:xfrm>
            <a:off x="3188500" y="4972828"/>
            <a:ext cx="1940214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Calibri"/>
                <a:cs typeface="Times New Roman"/>
              </a:rPr>
              <a:t>Data Destruction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2CB40DF-948C-4C53-B8BA-C3F8E5B9C3B5}"/>
              </a:ext>
            </a:extLst>
          </p:cNvPr>
          <p:cNvSpPr/>
          <p:nvPr/>
        </p:nvSpPr>
        <p:spPr>
          <a:xfrm>
            <a:off x="3231929" y="5908795"/>
            <a:ext cx="1853357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Calibri"/>
                <a:cs typeface="Times New Roman"/>
              </a:rPr>
              <a:t>Data Retention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EA7706-06BB-4685-8BCC-CD3687B878DE}"/>
              </a:ext>
            </a:extLst>
          </p:cNvPr>
          <p:cNvGrpSpPr/>
          <p:nvPr/>
        </p:nvGrpSpPr>
        <p:grpSpPr>
          <a:xfrm>
            <a:off x="5237687" y="2842471"/>
            <a:ext cx="758856" cy="758856"/>
            <a:chOff x="5237687" y="2842471"/>
            <a:chExt cx="758856" cy="758856"/>
          </a:xfrm>
        </p:grpSpPr>
        <p:sp>
          <p:nvSpPr>
            <p:cNvPr id="8" name="Oval 7"/>
            <p:cNvSpPr/>
            <p:nvPr/>
          </p:nvSpPr>
          <p:spPr>
            <a:xfrm>
              <a:off x="5237687" y="2842471"/>
              <a:ext cx="758856" cy="7588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54">
              <a:extLst>
                <a:ext uri="{FF2B5EF4-FFF2-40B4-BE49-F238E27FC236}">
                  <a16:creationId xmlns:a16="http://schemas.microsoft.com/office/drawing/2014/main" id="{D7850842-D2FA-4453-8D3D-65E3D5DE231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431511" y="3036295"/>
              <a:ext cx="371208" cy="371208"/>
            </a:xfrm>
            <a:custGeom>
              <a:avLst/>
              <a:gdLst>
                <a:gd name="T0" fmla="*/ 136059 w 109"/>
                <a:gd name="T1" fmla="*/ 0 h 109"/>
                <a:gd name="T2" fmla="*/ 0 w 109"/>
                <a:gd name="T3" fmla="*/ 136059 h 109"/>
                <a:gd name="T4" fmla="*/ 136059 w 109"/>
                <a:gd name="T5" fmla="*/ 274638 h 109"/>
                <a:gd name="T6" fmla="*/ 274638 w 109"/>
                <a:gd name="T7" fmla="*/ 136059 h 109"/>
                <a:gd name="T8" fmla="*/ 136059 w 109"/>
                <a:gd name="T9" fmla="*/ 0 h 109"/>
                <a:gd name="T10" fmla="*/ 146138 w 109"/>
                <a:gd name="T11" fmla="*/ 201569 h 109"/>
                <a:gd name="T12" fmla="*/ 146138 w 109"/>
                <a:gd name="T13" fmla="*/ 163775 h 109"/>
                <a:gd name="T14" fmla="*/ 55432 w 109"/>
                <a:gd name="T15" fmla="*/ 201569 h 109"/>
                <a:gd name="T16" fmla="*/ 146138 w 109"/>
                <a:gd name="T17" fmla="*/ 90706 h 109"/>
                <a:gd name="T18" fmla="*/ 146138 w 109"/>
                <a:gd name="T19" fmla="*/ 55432 h 109"/>
                <a:gd name="T20" fmla="*/ 219206 w 109"/>
                <a:gd name="T21" fmla="*/ 128500 h 109"/>
                <a:gd name="T22" fmla="*/ 146138 w 109"/>
                <a:gd name="T23" fmla="*/ 201569 h 10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9" h="10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84"/>
                    <a:pt x="24" y="109"/>
                    <a:pt x="54" y="109"/>
                  </a:cubicBezTo>
                  <a:cubicBezTo>
                    <a:pt x="84" y="109"/>
                    <a:pt x="109" y="84"/>
                    <a:pt x="109" y="54"/>
                  </a:cubicBezTo>
                  <a:cubicBezTo>
                    <a:pt x="109" y="24"/>
                    <a:pt x="84" y="0"/>
                    <a:pt x="54" y="0"/>
                  </a:cubicBezTo>
                  <a:close/>
                  <a:moveTo>
                    <a:pt x="58" y="80"/>
                  </a:moveTo>
                  <a:cubicBezTo>
                    <a:pt x="58" y="65"/>
                    <a:pt x="58" y="65"/>
                    <a:pt x="58" y="65"/>
                  </a:cubicBezTo>
                  <a:cubicBezTo>
                    <a:pt x="36" y="58"/>
                    <a:pt x="29" y="65"/>
                    <a:pt x="22" y="80"/>
                  </a:cubicBezTo>
                  <a:cubicBezTo>
                    <a:pt x="22" y="43"/>
                    <a:pt x="44" y="36"/>
                    <a:pt x="58" y="36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87" y="51"/>
                    <a:pt x="87" y="51"/>
                    <a:pt x="87" y="51"/>
                  </a:cubicBezTo>
                  <a:lnTo>
                    <a:pt x="58" y="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18CC65-E6EF-4BA6-A41C-5F8A678DE337}"/>
              </a:ext>
            </a:extLst>
          </p:cNvPr>
          <p:cNvGrpSpPr/>
          <p:nvPr/>
        </p:nvGrpSpPr>
        <p:grpSpPr>
          <a:xfrm>
            <a:off x="5237687" y="4762677"/>
            <a:ext cx="758856" cy="758856"/>
            <a:chOff x="5237687" y="4762677"/>
            <a:chExt cx="758856" cy="758856"/>
          </a:xfrm>
        </p:grpSpPr>
        <p:sp>
          <p:nvSpPr>
            <p:cNvPr id="10" name="Oval 9"/>
            <p:cNvSpPr/>
            <p:nvPr/>
          </p:nvSpPr>
          <p:spPr>
            <a:xfrm>
              <a:off x="5237687" y="4762677"/>
              <a:ext cx="758856" cy="7588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11DE310-2817-47CC-96E5-A353263C293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45459" y="4958744"/>
              <a:ext cx="343313" cy="366722"/>
              <a:chOff x="5630863" y="755650"/>
              <a:chExt cx="279400" cy="298451"/>
            </a:xfrm>
            <a:solidFill>
              <a:schemeClr val="bg1"/>
            </a:solidFill>
          </p:grpSpPr>
          <p:sp>
            <p:nvSpPr>
              <p:cNvPr id="55" name="Freeform 9">
                <a:extLst>
                  <a:ext uri="{FF2B5EF4-FFF2-40B4-BE49-F238E27FC236}">
                    <a16:creationId xmlns:a16="http://schemas.microsoft.com/office/drawing/2014/main" id="{E7BC1231-E386-4A6C-9280-A099578CA9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7375" y="868363"/>
                <a:ext cx="204788" cy="185738"/>
              </a:xfrm>
              <a:custGeom>
                <a:avLst/>
                <a:gdLst/>
                <a:ahLst/>
                <a:cxnLst>
                  <a:cxn ang="0">
                    <a:pos x="66" y="58"/>
                  </a:cxn>
                  <a:cxn ang="0">
                    <a:pos x="58" y="58"/>
                  </a:cxn>
                  <a:cxn ang="0">
                    <a:pos x="58" y="0"/>
                  </a:cxn>
                  <a:cxn ang="0">
                    <a:pos x="44" y="0"/>
                  </a:cxn>
                  <a:cxn ang="0">
                    <a:pos x="44" y="58"/>
                  </a:cxn>
                  <a:cxn ang="0">
                    <a:pos x="37" y="58"/>
                  </a:cxn>
                  <a:cxn ang="0">
                    <a:pos x="37" y="0"/>
                  </a:cxn>
                  <a:cxn ang="0">
                    <a:pos x="22" y="0"/>
                  </a:cxn>
                  <a:cxn ang="0">
                    <a:pos x="22" y="58"/>
                  </a:cxn>
                  <a:cxn ang="0">
                    <a:pos x="15" y="58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0" y="69"/>
                  </a:cxn>
                  <a:cxn ang="0">
                    <a:pos x="4" y="72"/>
                  </a:cxn>
                  <a:cxn ang="0">
                    <a:pos x="77" y="72"/>
                  </a:cxn>
                  <a:cxn ang="0">
                    <a:pos x="80" y="69"/>
                  </a:cxn>
                  <a:cxn ang="0">
                    <a:pos x="80" y="0"/>
                  </a:cxn>
                  <a:cxn ang="0">
                    <a:pos x="66" y="0"/>
                  </a:cxn>
                  <a:cxn ang="0">
                    <a:pos x="66" y="58"/>
                  </a:cxn>
                </a:cxnLst>
                <a:rect l="0" t="0" r="r" b="b"/>
                <a:pathLst>
                  <a:path w="80" h="72">
                    <a:moveTo>
                      <a:pt x="66" y="58"/>
                    </a:moveTo>
                    <a:cubicBezTo>
                      <a:pt x="58" y="58"/>
                      <a:pt x="58" y="58"/>
                      <a:pt x="58" y="58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1"/>
                      <a:pt x="2" y="72"/>
                      <a:pt x="4" y="72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9" y="72"/>
                      <a:pt x="80" y="71"/>
                      <a:pt x="80" y="69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5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6" name="Freeform 10">
                <a:extLst>
                  <a:ext uri="{FF2B5EF4-FFF2-40B4-BE49-F238E27FC236}">
                    <a16:creationId xmlns:a16="http://schemas.microsoft.com/office/drawing/2014/main" id="{B70F7178-B13A-4DC6-BA5D-216D604E8F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30863" y="755650"/>
                <a:ext cx="279400" cy="92075"/>
              </a:xfrm>
              <a:custGeom>
                <a:avLst/>
                <a:gdLst/>
                <a:ahLst/>
                <a:cxnLst>
                  <a:cxn ang="0">
                    <a:pos x="101" y="15"/>
                  </a:cxn>
                  <a:cxn ang="0">
                    <a:pos x="72" y="15"/>
                  </a:cxn>
                  <a:cxn ang="0">
                    <a:pos x="72" y="4"/>
                  </a:cxn>
                  <a:cxn ang="0">
                    <a:pos x="69" y="0"/>
                  </a:cxn>
                  <a:cxn ang="0">
                    <a:pos x="40" y="0"/>
                  </a:cxn>
                  <a:cxn ang="0">
                    <a:pos x="36" y="4"/>
                  </a:cxn>
                  <a:cxn ang="0">
                    <a:pos x="36" y="15"/>
                  </a:cxn>
                  <a:cxn ang="0">
                    <a:pos x="7" y="15"/>
                  </a:cxn>
                  <a:cxn ang="0">
                    <a:pos x="0" y="22"/>
                  </a:cxn>
                  <a:cxn ang="0">
                    <a:pos x="0" y="29"/>
                  </a:cxn>
                  <a:cxn ang="0">
                    <a:pos x="7" y="36"/>
                  </a:cxn>
                  <a:cxn ang="0">
                    <a:pos x="101" y="36"/>
                  </a:cxn>
                  <a:cxn ang="0">
                    <a:pos x="109" y="29"/>
                  </a:cxn>
                  <a:cxn ang="0">
                    <a:pos x="109" y="22"/>
                  </a:cxn>
                  <a:cxn ang="0">
                    <a:pos x="101" y="15"/>
                  </a:cxn>
                  <a:cxn ang="0">
                    <a:pos x="43" y="15"/>
                  </a:cxn>
                  <a:cxn ang="0">
                    <a:pos x="43" y="7"/>
                  </a:cxn>
                  <a:cxn ang="0">
                    <a:pos x="65" y="7"/>
                  </a:cxn>
                  <a:cxn ang="0">
                    <a:pos x="65" y="15"/>
                  </a:cxn>
                  <a:cxn ang="0">
                    <a:pos x="43" y="15"/>
                  </a:cxn>
                </a:cxnLst>
                <a:rect l="0" t="0" r="r" b="b"/>
                <a:pathLst>
                  <a:path w="109" h="36">
                    <a:moveTo>
                      <a:pt x="101" y="15"/>
                    </a:moveTo>
                    <a:cubicBezTo>
                      <a:pt x="72" y="15"/>
                      <a:pt x="72" y="15"/>
                      <a:pt x="72" y="15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72" y="2"/>
                      <a:pt x="71" y="0"/>
                      <a:pt x="69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8" y="0"/>
                      <a:pt x="36" y="2"/>
                      <a:pt x="36" y="4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8"/>
                      <a:pt x="0" y="22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33"/>
                      <a:pt x="3" y="36"/>
                      <a:pt x="7" y="36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05" y="36"/>
                      <a:pt x="109" y="33"/>
                      <a:pt x="109" y="29"/>
                    </a:cubicBezTo>
                    <a:cubicBezTo>
                      <a:pt x="109" y="22"/>
                      <a:pt x="109" y="22"/>
                      <a:pt x="109" y="22"/>
                    </a:cubicBezTo>
                    <a:cubicBezTo>
                      <a:pt x="109" y="18"/>
                      <a:pt x="105" y="15"/>
                      <a:pt x="101" y="15"/>
                    </a:cubicBezTo>
                    <a:close/>
                    <a:moveTo>
                      <a:pt x="43" y="15"/>
                    </a:moveTo>
                    <a:cubicBezTo>
                      <a:pt x="43" y="7"/>
                      <a:pt x="43" y="7"/>
                      <a:pt x="43" y="7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43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AE738F3-6E8B-4453-B6CA-457A0D02585C}"/>
              </a:ext>
            </a:extLst>
          </p:cNvPr>
          <p:cNvGrpSpPr/>
          <p:nvPr/>
        </p:nvGrpSpPr>
        <p:grpSpPr>
          <a:xfrm>
            <a:off x="5261823" y="5722780"/>
            <a:ext cx="710584" cy="710584"/>
            <a:chOff x="5261823" y="5722780"/>
            <a:chExt cx="710584" cy="710584"/>
          </a:xfrm>
        </p:grpSpPr>
        <p:sp>
          <p:nvSpPr>
            <p:cNvPr id="30" name="Oval 29"/>
            <p:cNvSpPr/>
            <p:nvPr/>
          </p:nvSpPr>
          <p:spPr>
            <a:xfrm>
              <a:off x="5261823" y="5722780"/>
              <a:ext cx="710584" cy="710584"/>
            </a:xfrm>
            <a:prstGeom prst="ellipse">
              <a:avLst/>
            </a:prstGeom>
            <a:solidFill>
              <a:srgbClr val="902B2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A2F12C5E-5C91-43AF-9970-E10F421AB0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34730" y="5893736"/>
              <a:ext cx="364771" cy="368672"/>
              <a:chOff x="8583613" y="3730625"/>
              <a:chExt cx="296863" cy="300038"/>
            </a:xfrm>
            <a:solidFill>
              <a:schemeClr val="bg1"/>
            </a:solidFill>
          </p:grpSpPr>
          <p:sp>
            <p:nvSpPr>
              <p:cNvPr id="58" name="Oval 186">
                <a:extLst>
                  <a:ext uri="{FF2B5EF4-FFF2-40B4-BE49-F238E27FC236}">
                    <a16:creationId xmlns:a16="http://schemas.microsoft.com/office/drawing/2014/main" id="{BE953879-3B49-4487-8F99-9D34150FA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9650" y="3763963"/>
                <a:ext cx="26988" cy="269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9" name="Oval 187">
                <a:extLst>
                  <a:ext uri="{FF2B5EF4-FFF2-40B4-BE49-F238E27FC236}">
                    <a16:creationId xmlns:a16="http://schemas.microsoft.com/office/drawing/2014/main" id="{6956D650-8EC7-48AA-B6BB-86AA0975AD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67750" y="3763963"/>
                <a:ext cx="28575" cy="269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0" name="Oval 188">
                <a:extLst>
                  <a:ext uri="{FF2B5EF4-FFF2-40B4-BE49-F238E27FC236}">
                    <a16:creationId xmlns:a16="http://schemas.microsoft.com/office/drawing/2014/main" id="{54BDC49C-4B9C-4EAE-8429-EA2CC36BE3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02675" y="3763963"/>
                <a:ext cx="28575" cy="269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1" name="Freeform 189">
                <a:extLst>
                  <a:ext uri="{FF2B5EF4-FFF2-40B4-BE49-F238E27FC236}">
                    <a16:creationId xmlns:a16="http://schemas.microsoft.com/office/drawing/2014/main" id="{D5057C3D-D530-4214-A323-EDB90DBF6E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83613" y="3730625"/>
                <a:ext cx="296863" cy="300038"/>
              </a:xfrm>
              <a:custGeom>
                <a:avLst/>
                <a:gdLst/>
                <a:ahLst/>
                <a:cxnLst>
                  <a:cxn ang="0">
                    <a:pos x="102" y="22"/>
                  </a:cxn>
                  <a:cxn ang="0">
                    <a:pos x="94" y="22"/>
                  </a:cxn>
                  <a:cxn ang="0">
                    <a:pos x="94" y="15"/>
                  </a:cxn>
                  <a:cxn ang="0">
                    <a:pos x="80" y="0"/>
                  </a:cxn>
                  <a:cxn ang="0">
                    <a:pos x="15" y="0"/>
                  </a:cxn>
                  <a:cxn ang="0">
                    <a:pos x="0" y="15"/>
                  </a:cxn>
                  <a:cxn ang="0">
                    <a:pos x="0" y="80"/>
                  </a:cxn>
                  <a:cxn ang="0">
                    <a:pos x="15" y="95"/>
                  </a:cxn>
                  <a:cxn ang="0">
                    <a:pos x="22" y="95"/>
                  </a:cxn>
                  <a:cxn ang="0">
                    <a:pos x="22" y="102"/>
                  </a:cxn>
                  <a:cxn ang="0">
                    <a:pos x="36" y="117"/>
                  </a:cxn>
                  <a:cxn ang="0">
                    <a:pos x="102" y="117"/>
                  </a:cxn>
                  <a:cxn ang="0">
                    <a:pos x="116" y="102"/>
                  </a:cxn>
                  <a:cxn ang="0">
                    <a:pos x="116" y="37"/>
                  </a:cxn>
                  <a:cxn ang="0">
                    <a:pos x="102" y="22"/>
                  </a:cxn>
                  <a:cxn ang="0">
                    <a:pos x="7" y="15"/>
                  </a:cxn>
                  <a:cxn ang="0">
                    <a:pos x="15" y="8"/>
                  </a:cxn>
                  <a:cxn ang="0">
                    <a:pos x="80" y="8"/>
                  </a:cxn>
                  <a:cxn ang="0">
                    <a:pos x="87" y="15"/>
                  </a:cxn>
                  <a:cxn ang="0">
                    <a:pos x="87" y="30"/>
                  </a:cxn>
                  <a:cxn ang="0">
                    <a:pos x="7" y="30"/>
                  </a:cxn>
                  <a:cxn ang="0">
                    <a:pos x="7" y="15"/>
                  </a:cxn>
                  <a:cxn ang="0">
                    <a:pos x="15" y="88"/>
                  </a:cxn>
                  <a:cxn ang="0">
                    <a:pos x="7" y="80"/>
                  </a:cxn>
                  <a:cxn ang="0">
                    <a:pos x="7" y="37"/>
                  </a:cxn>
                  <a:cxn ang="0">
                    <a:pos x="87" y="37"/>
                  </a:cxn>
                  <a:cxn ang="0">
                    <a:pos x="87" y="80"/>
                  </a:cxn>
                  <a:cxn ang="0">
                    <a:pos x="80" y="88"/>
                  </a:cxn>
                  <a:cxn ang="0">
                    <a:pos x="15" y="88"/>
                  </a:cxn>
                  <a:cxn ang="0">
                    <a:pos x="109" y="102"/>
                  </a:cxn>
                  <a:cxn ang="0">
                    <a:pos x="102" y="109"/>
                  </a:cxn>
                  <a:cxn ang="0">
                    <a:pos x="36" y="109"/>
                  </a:cxn>
                  <a:cxn ang="0">
                    <a:pos x="29" y="102"/>
                  </a:cxn>
                  <a:cxn ang="0">
                    <a:pos x="29" y="95"/>
                  </a:cxn>
                  <a:cxn ang="0">
                    <a:pos x="80" y="95"/>
                  </a:cxn>
                  <a:cxn ang="0">
                    <a:pos x="94" y="80"/>
                  </a:cxn>
                  <a:cxn ang="0">
                    <a:pos x="94" y="51"/>
                  </a:cxn>
                  <a:cxn ang="0">
                    <a:pos x="109" y="51"/>
                  </a:cxn>
                  <a:cxn ang="0">
                    <a:pos x="109" y="102"/>
                  </a:cxn>
                  <a:cxn ang="0">
                    <a:pos x="109" y="44"/>
                  </a:cxn>
                  <a:cxn ang="0">
                    <a:pos x="94" y="44"/>
                  </a:cxn>
                  <a:cxn ang="0">
                    <a:pos x="94" y="30"/>
                  </a:cxn>
                  <a:cxn ang="0">
                    <a:pos x="102" y="30"/>
                  </a:cxn>
                  <a:cxn ang="0">
                    <a:pos x="109" y="37"/>
                  </a:cxn>
                  <a:cxn ang="0">
                    <a:pos x="109" y="44"/>
                  </a:cxn>
                </a:cxnLst>
                <a:rect l="0" t="0" r="r" b="b"/>
                <a:pathLst>
                  <a:path w="116" h="117">
                    <a:moveTo>
                      <a:pt x="102" y="22"/>
                    </a:move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7"/>
                      <a:pt x="88" y="0"/>
                      <a:pt x="8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8"/>
                      <a:pt x="7" y="95"/>
                      <a:pt x="15" y="95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2" y="102"/>
                      <a:pt x="22" y="102"/>
                      <a:pt x="22" y="102"/>
                    </a:cubicBezTo>
                    <a:cubicBezTo>
                      <a:pt x="22" y="110"/>
                      <a:pt x="28" y="117"/>
                      <a:pt x="36" y="117"/>
                    </a:cubicBezTo>
                    <a:cubicBezTo>
                      <a:pt x="102" y="117"/>
                      <a:pt x="102" y="117"/>
                      <a:pt x="102" y="117"/>
                    </a:cubicBezTo>
                    <a:cubicBezTo>
                      <a:pt x="110" y="117"/>
                      <a:pt x="116" y="110"/>
                      <a:pt x="116" y="102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6" y="29"/>
                      <a:pt x="110" y="22"/>
                      <a:pt x="102" y="22"/>
                    </a:cubicBezTo>
                    <a:close/>
                    <a:moveTo>
                      <a:pt x="7" y="15"/>
                    </a:moveTo>
                    <a:cubicBezTo>
                      <a:pt x="7" y="11"/>
                      <a:pt x="11" y="8"/>
                      <a:pt x="15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4" y="8"/>
                      <a:pt x="87" y="11"/>
                      <a:pt x="87" y="15"/>
                    </a:cubicBezTo>
                    <a:cubicBezTo>
                      <a:pt x="87" y="30"/>
                      <a:pt x="87" y="30"/>
                      <a:pt x="87" y="30"/>
                    </a:cubicBezTo>
                    <a:cubicBezTo>
                      <a:pt x="7" y="30"/>
                      <a:pt x="7" y="30"/>
                      <a:pt x="7" y="30"/>
                    </a:cubicBezTo>
                    <a:lnTo>
                      <a:pt x="7" y="15"/>
                    </a:lnTo>
                    <a:close/>
                    <a:moveTo>
                      <a:pt x="15" y="88"/>
                    </a:moveTo>
                    <a:cubicBezTo>
                      <a:pt x="11" y="88"/>
                      <a:pt x="7" y="84"/>
                      <a:pt x="7" y="80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7" y="84"/>
                      <a:pt x="84" y="88"/>
                      <a:pt x="80" y="88"/>
                    </a:cubicBezTo>
                    <a:lnTo>
                      <a:pt x="15" y="88"/>
                    </a:lnTo>
                    <a:close/>
                    <a:moveTo>
                      <a:pt x="109" y="102"/>
                    </a:moveTo>
                    <a:cubicBezTo>
                      <a:pt x="109" y="106"/>
                      <a:pt x="106" y="109"/>
                      <a:pt x="102" y="109"/>
                    </a:cubicBezTo>
                    <a:cubicBezTo>
                      <a:pt x="36" y="109"/>
                      <a:pt x="36" y="109"/>
                      <a:pt x="36" y="109"/>
                    </a:cubicBezTo>
                    <a:cubicBezTo>
                      <a:pt x="32" y="109"/>
                      <a:pt x="29" y="106"/>
                      <a:pt x="29" y="102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8" y="95"/>
                      <a:pt x="94" y="88"/>
                      <a:pt x="94" y="80"/>
                    </a:cubicBezTo>
                    <a:cubicBezTo>
                      <a:pt x="94" y="51"/>
                      <a:pt x="94" y="51"/>
                      <a:pt x="94" y="51"/>
                    </a:cubicBezTo>
                    <a:cubicBezTo>
                      <a:pt x="109" y="51"/>
                      <a:pt x="109" y="51"/>
                      <a:pt x="109" y="51"/>
                    </a:cubicBezTo>
                    <a:lnTo>
                      <a:pt x="109" y="102"/>
                    </a:lnTo>
                    <a:close/>
                    <a:moveTo>
                      <a:pt x="109" y="44"/>
                    </a:moveTo>
                    <a:cubicBezTo>
                      <a:pt x="94" y="44"/>
                      <a:pt x="94" y="44"/>
                      <a:pt x="94" y="44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6" y="30"/>
                      <a:pt x="109" y="33"/>
                      <a:pt x="109" y="37"/>
                    </a:cubicBezTo>
                    <a:lnTo>
                      <a:pt x="109" y="4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9FBBF178-DB3E-452B-A2AD-DAF521338335}"/>
              </a:ext>
            </a:extLst>
          </p:cNvPr>
          <p:cNvSpPr/>
          <p:nvPr/>
        </p:nvSpPr>
        <p:spPr>
          <a:xfrm>
            <a:off x="6110389" y="1117027"/>
            <a:ext cx="519544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Authenticates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authorizes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 users to access data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C9C4A8F-620F-4178-8AC8-37869906AA88}"/>
              </a:ext>
            </a:extLst>
          </p:cNvPr>
          <p:cNvSpPr/>
          <p:nvPr/>
        </p:nvSpPr>
        <p:spPr>
          <a:xfrm>
            <a:off x="6110390" y="1938631"/>
            <a:ext cx="584523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Protecting information by transforming it in such a way that it cannot be read by an unauthorized party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740B9A6-E1C3-488F-A9BD-2A1BE0C63138}"/>
              </a:ext>
            </a:extLst>
          </p:cNvPr>
          <p:cNvSpPr/>
          <p:nvPr/>
        </p:nvSpPr>
        <p:spPr>
          <a:xfrm>
            <a:off x="6110390" y="2885942"/>
            <a:ext cx="5845236" cy="67191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Protecting information by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obscuring specific areas of data with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random characters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codes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190A2BA-6660-439B-9260-73052586B50D}"/>
              </a:ext>
            </a:extLst>
          </p:cNvPr>
          <p:cNvSpPr/>
          <p:nvPr/>
        </p:nvSpPr>
        <p:spPr>
          <a:xfrm>
            <a:off x="6110390" y="3681693"/>
            <a:ext cx="5845236" cy="9814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Making a </a:t>
            </a: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duplicate</a:t>
            </a:r>
            <a:r>
              <a:rPr kumimoji="0" lang="en-IN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 copy of critical data that can be used for restore and recovery purposes when a primary copy is lost or corrupted either accidentally or on purpose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CC9A814-AEE7-4BD7-B8C6-F22A69974DAB}"/>
              </a:ext>
            </a:extLst>
          </p:cNvPr>
          <p:cNvSpPr/>
          <p:nvPr/>
        </p:nvSpPr>
        <p:spPr>
          <a:xfrm>
            <a:off x="6110390" y="4810795"/>
            <a:ext cx="5845236" cy="67191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Destroying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data, so that it cannot be recovered and used for wrong motives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978E6F7-5720-4A29-874D-DCA5ABE8C0E2}"/>
              </a:ext>
            </a:extLst>
          </p:cNvPr>
          <p:cNvSpPr/>
          <p:nvPr/>
        </p:nvSpPr>
        <p:spPr>
          <a:xfrm>
            <a:off x="6110390" y="5890295"/>
            <a:ext cx="6073836" cy="37555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Storing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data securely for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compliance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 business requirements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143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86642" y="5024622"/>
            <a:ext cx="2161026" cy="1130030"/>
            <a:chOff x="6725834" y="9135119"/>
            <a:chExt cx="4387851" cy="2294467"/>
          </a:xfrm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 rot="16200000">
            <a:off x="1079077" y="4720078"/>
            <a:ext cx="975474" cy="134078"/>
            <a:chOff x="2057400" y="2806649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75" name="Oval 74"/>
            <p:cNvSpPr/>
            <p:nvPr/>
          </p:nvSpPr>
          <p:spPr>
            <a:xfrm rot="5400000">
              <a:off x="2057400" y="2806649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 rot="5400000" flipV="1">
              <a:off x="2545741" y="2449168"/>
              <a:ext cx="0" cy="79380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438912" y="4487150"/>
            <a:ext cx="2161026" cy="1130030"/>
            <a:chOff x="6725834" y="9135119"/>
            <a:chExt cx="4387851" cy="2294467"/>
          </a:xfrm>
        </p:grpSpPr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 rot="16200000">
            <a:off x="3984478" y="4170395"/>
            <a:ext cx="1073021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89" name="Oval 88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0" name="Straight Connector 89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6391182" y="3977386"/>
            <a:ext cx="2161026" cy="1130030"/>
            <a:chOff x="6725834" y="9135119"/>
            <a:chExt cx="4387851" cy="2294467"/>
          </a:xfrm>
        </p:grpSpPr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 rot="16200000">
            <a:off x="6883096" y="3673991"/>
            <a:ext cx="1180323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92" name="Oval 91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3" name="Straight Connector 92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9343453" y="3480321"/>
            <a:ext cx="2161026" cy="1130030"/>
            <a:chOff x="6725834" y="9135119"/>
            <a:chExt cx="4387851" cy="2294467"/>
          </a:xfrm>
        </p:grpSpPr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 rot="16200000">
            <a:off x="9835367" y="3169514"/>
            <a:ext cx="1180323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95" name="Oval 94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6" name="Straight Connector 95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905EDA4-790D-4514-B3B3-D07D87EE63DF}"/>
              </a:ext>
            </a:extLst>
          </p:cNvPr>
          <p:cNvGrpSpPr/>
          <p:nvPr/>
        </p:nvGrpSpPr>
        <p:grpSpPr>
          <a:xfrm>
            <a:off x="4135327" y="2185693"/>
            <a:ext cx="764860" cy="765060"/>
            <a:chOff x="4136473" y="2322173"/>
            <a:chExt cx="764860" cy="765060"/>
          </a:xfrm>
        </p:grpSpPr>
        <p:sp>
          <p:nvSpPr>
            <p:cNvPr id="59" name="Oval 58"/>
            <p:cNvSpPr/>
            <p:nvPr/>
          </p:nvSpPr>
          <p:spPr bwMode="auto">
            <a:xfrm>
              <a:off x="4136473" y="2322173"/>
              <a:ext cx="764860" cy="76506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113A970-85E9-4E79-92FD-52B50AEF0455}"/>
                </a:ext>
              </a:extLst>
            </p:cNvPr>
            <p:cNvSpPr txBox="1"/>
            <p:nvPr/>
          </p:nvSpPr>
          <p:spPr bwMode="auto">
            <a:xfrm>
              <a:off x="4188330" y="244309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r>
                <a:rPr lang="en-US" dirty="0">
                  <a:solidFill>
                    <a:srgbClr val="C00000"/>
                  </a:solidFill>
                </a:rPr>
                <a:t>02</a:t>
              </a:r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07974D62-2ED4-40C3-9A57-1650EE225160}"/>
              </a:ext>
            </a:extLst>
          </p:cNvPr>
          <p:cNvSpPr/>
          <p:nvPr/>
        </p:nvSpPr>
        <p:spPr>
          <a:xfrm>
            <a:off x="31919" y="3557678"/>
            <a:ext cx="307099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000000"/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Understand Data Security and its Importance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5909F33-178A-4C98-8361-4AC1AF304CCA}"/>
              </a:ext>
            </a:extLst>
          </p:cNvPr>
          <p:cNvGrpSpPr/>
          <p:nvPr/>
        </p:nvGrpSpPr>
        <p:grpSpPr>
          <a:xfrm>
            <a:off x="1188053" y="2732283"/>
            <a:ext cx="764860" cy="765060"/>
            <a:chOff x="1173063" y="2868763"/>
            <a:chExt cx="764860" cy="765060"/>
          </a:xfrm>
        </p:grpSpPr>
        <p:sp>
          <p:nvSpPr>
            <p:cNvPr id="58" name="Oval 57"/>
            <p:cNvSpPr/>
            <p:nvPr/>
          </p:nvSpPr>
          <p:spPr bwMode="auto">
            <a:xfrm>
              <a:off x="1173063" y="2868763"/>
              <a:ext cx="764860" cy="7650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7A613EF-0DCB-47E7-969F-233562AD5536}"/>
                </a:ext>
              </a:extLst>
            </p:cNvPr>
            <p:cNvSpPr txBox="1"/>
            <p:nvPr/>
          </p:nvSpPr>
          <p:spPr bwMode="auto">
            <a:xfrm>
              <a:off x="1224920" y="298968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r>
                <a:rPr lang="en-US" dirty="0"/>
                <a:t>01</a:t>
              </a:r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5858E737-4B36-41E2-8327-0D5D7B8C8240}"/>
              </a:ext>
            </a:extLst>
          </p:cNvPr>
          <p:cNvSpPr/>
          <p:nvPr/>
        </p:nvSpPr>
        <p:spPr>
          <a:xfrm>
            <a:off x="2814398" y="2989628"/>
            <a:ext cx="343958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C00000"/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Discuss Various Security Controls for Data Encryption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AE46750-87CB-4878-9551-5198C5D4AD85}"/>
              </a:ext>
            </a:extLst>
          </p:cNvPr>
          <p:cNvSpPr/>
          <p:nvPr/>
        </p:nvSpPr>
        <p:spPr>
          <a:xfrm>
            <a:off x="6160878" y="2506494"/>
            <a:ext cx="261763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Data Backup and Retention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30CD0CD-24AB-47BC-85CB-0797DE3EF556}"/>
              </a:ext>
            </a:extLst>
          </p:cNvPr>
          <p:cNvSpPr/>
          <p:nvPr/>
        </p:nvSpPr>
        <p:spPr>
          <a:xfrm>
            <a:off x="9106319" y="1983352"/>
            <a:ext cx="261197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Data Loss Prevention Concepts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1B801B-0697-4350-BC8B-67AA1F72200B}"/>
              </a:ext>
            </a:extLst>
          </p:cNvPr>
          <p:cNvGrpSpPr/>
          <p:nvPr/>
        </p:nvGrpSpPr>
        <p:grpSpPr>
          <a:xfrm>
            <a:off x="7082601" y="1678606"/>
            <a:ext cx="764860" cy="765060"/>
            <a:chOff x="7087263" y="1815086"/>
            <a:chExt cx="764860" cy="765060"/>
          </a:xfrm>
        </p:grpSpPr>
        <p:sp>
          <p:nvSpPr>
            <p:cNvPr id="57" name="Oval 56"/>
            <p:cNvSpPr/>
            <p:nvPr/>
          </p:nvSpPr>
          <p:spPr bwMode="auto">
            <a:xfrm>
              <a:off x="7087263" y="1815086"/>
              <a:ext cx="764860" cy="7650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AF461A5-D533-4BC3-8AA2-8C3FCDAC0710}"/>
                </a:ext>
              </a:extLst>
            </p:cNvPr>
            <p:cNvSpPr txBox="1"/>
            <p:nvPr/>
          </p:nvSpPr>
          <p:spPr bwMode="auto">
            <a:xfrm>
              <a:off x="7139120" y="1936006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E2EAC6D-9AD9-4948-A142-479D2D07F8DF}"/>
              </a:ext>
            </a:extLst>
          </p:cNvPr>
          <p:cNvGrpSpPr/>
          <p:nvPr/>
        </p:nvGrpSpPr>
        <p:grpSpPr>
          <a:xfrm>
            <a:off x="10029874" y="1163083"/>
            <a:ext cx="764860" cy="765060"/>
            <a:chOff x="10029874" y="1299563"/>
            <a:chExt cx="764860" cy="765060"/>
          </a:xfrm>
        </p:grpSpPr>
        <p:sp>
          <p:nvSpPr>
            <p:cNvPr id="60" name="Oval 59"/>
            <p:cNvSpPr/>
            <p:nvPr/>
          </p:nvSpPr>
          <p:spPr bwMode="auto">
            <a:xfrm>
              <a:off x="10029874" y="1299563"/>
              <a:ext cx="764860" cy="7650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00639D9-DC1C-43C6-BBAE-B980C5CD1711}"/>
                </a:ext>
              </a:extLst>
            </p:cNvPr>
            <p:cNvSpPr txBox="1"/>
            <p:nvPr/>
          </p:nvSpPr>
          <p:spPr bwMode="auto">
            <a:xfrm>
              <a:off x="10081731" y="142048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04</a:t>
              </a:r>
            </a:p>
          </p:txBody>
        </p:sp>
      </p:grpSp>
      <p:sp>
        <p:nvSpPr>
          <p:cNvPr id="56" name="Title 7">
            <a:extLst>
              <a:ext uri="{FF2B5EF4-FFF2-40B4-BE49-F238E27FC236}">
                <a16:creationId xmlns:a16="http://schemas.microsoft.com/office/drawing/2014/main" id="{628E8B5E-02F1-4343-B204-977AF0E4B981}"/>
              </a:ext>
            </a:extLst>
          </p:cNvPr>
          <p:cNvSpPr txBox="1">
            <a:spLocks/>
          </p:cNvSpPr>
          <p:nvPr/>
        </p:nvSpPr>
        <p:spPr>
          <a:xfrm>
            <a:off x="4107246" y="329625"/>
            <a:ext cx="3977509" cy="5847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22533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person&#10;&#10;Description automatically generated">
            <a:extLst>
              <a:ext uri="{FF2B5EF4-FFF2-40B4-BE49-F238E27FC236}">
                <a16:creationId xmlns:a16="http://schemas.microsoft.com/office/drawing/2014/main" id="{2E9D061C-BDFE-44BA-86FC-6E52C8AC7C4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8" b="17698"/>
          <a:stretch>
            <a:fillRect/>
          </a:stretch>
        </p:blipFill>
        <p:spPr>
          <a:xfrm>
            <a:off x="0" y="1"/>
            <a:ext cx="12192000" cy="3429000"/>
          </a:xfrm>
        </p:spPr>
      </p:pic>
      <p:sp>
        <p:nvSpPr>
          <p:cNvPr id="18" name="TextBox 17"/>
          <p:cNvSpPr txBox="1"/>
          <p:nvPr/>
        </p:nvSpPr>
        <p:spPr>
          <a:xfrm>
            <a:off x="489155" y="1052782"/>
            <a:ext cx="4616245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Data Encryption Techniques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9742FD-2449-4441-B3A1-40243937D448}"/>
              </a:ext>
            </a:extLst>
          </p:cNvPr>
          <p:cNvGrpSpPr/>
          <p:nvPr/>
        </p:nvGrpSpPr>
        <p:grpSpPr>
          <a:xfrm>
            <a:off x="7419785" y="3702256"/>
            <a:ext cx="607357" cy="607357"/>
            <a:chOff x="7419785" y="3702256"/>
            <a:chExt cx="607357" cy="607357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7419785" y="3702256"/>
              <a:ext cx="607357" cy="607357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39" name="Group 38"/>
            <p:cNvGrpSpPr>
              <a:grpSpLocks noChangeAspect="1"/>
            </p:cNvGrpSpPr>
            <p:nvPr/>
          </p:nvGrpSpPr>
          <p:grpSpPr>
            <a:xfrm>
              <a:off x="7543276" y="3825747"/>
              <a:ext cx="360374" cy="360374"/>
              <a:chOff x="8204317" y="2115665"/>
              <a:chExt cx="464344" cy="464344"/>
            </a:xfrm>
            <a:solidFill>
              <a:sysClr val="window" lastClr="FFFFFF"/>
            </a:solidFill>
          </p:grpSpPr>
          <p:sp>
            <p:nvSpPr>
              <p:cNvPr id="40" name="AutoShape 81"/>
              <p:cNvSpPr>
                <a:spLocks/>
              </p:cNvSpPr>
              <p:nvPr/>
            </p:nvSpPr>
            <p:spPr bwMode="auto">
              <a:xfrm>
                <a:off x="8204317" y="211566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525" tIns="9525" rIns="9525" bIns="9525" anchor="ctr"/>
              <a:lstStyle/>
              <a:p>
                <a:pPr marL="0" marR="0" lvl="0" indent="0" algn="ctr" defTabSz="1143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5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1" name="AutoShape 82"/>
              <p:cNvSpPr>
                <a:spLocks/>
              </p:cNvSpPr>
              <p:nvPr/>
            </p:nvSpPr>
            <p:spPr bwMode="auto">
              <a:xfrm>
                <a:off x="8247973" y="249269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525" tIns="9525" rIns="9525" bIns="9525" anchor="ctr"/>
              <a:lstStyle/>
              <a:p>
                <a:pPr marL="0" marR="0" lvl="0" indent="0" algn="ctr" defTabSz="1143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5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AD3249-A4BC-4C7D-A9DB-3BDBD6181094}"/>
              </a:ext>
            </a:extLst>
          </p:cNvPr>
          <p:cNvGrpSpPr/>
          <p:nvPr/>
        </p:nvGrpSpPr>
        <p:grpSpPr>
          <a:xfrm>
            <a:off x="291459" y="3702256"/>
            <a:ext cx="607357" cy="607357"/>
            <a:chOff x="291459" y="3702256"/>
            <a:chExt cx="607357" cy="607357"/>
          </a:xfrm>
        </p:grpSpPr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91459" y="3702256"/>
              <a:ext cx="607357" cy="607357"/>
            </a:xfrm>
            <a:prstGeom prst="ellipse">
              <a:avLst/>
            </a:prstGeom>
            <a:solidFill>
              <a:srgbClr val="902B20"/>
            </a:solidFill>
            <a:ln w="381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2" name="AutoShape 117"/>
            <p:cNvSpPr>
              <a:spLocks noChangeAspect="1"/>
            </p:cNvSpPr>
            <p:nvPr/>
          </p:nvSpPr>
          <p:spPr bwMode="auto">
            <a:xfrm>
              <a:off x="396931" y="3886693"/>
              <a:ext cx="396412" cy="297477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525" tIns="9525" rIns="9525" bIns="9525" anchor="ctr"/>
            <a:lstStyle/>
            <a:p>
              <a:pPr marL="0" marR="0" lvl="0" indent="0" algn="ctr" defTabSz="1143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62333766-C47E-4CDF-8BE6-F14C6A4370D7}"/>
              </a:ext>
            </a:extLst>
          </p:cNvPr>
          <p:cNvSpPr/>
          <p:nvPr/>
        </p:nvSpPr>
        <p:spPr>
          <a:xfrm>
            <a:off x="8074377" y="3821267"/>
            <a:ext cx="3641548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Removable Media Encryption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C8797E8-9AFB-46DD-AD67-436DC5E93123}"/>
              </a:ext>
            </a:extLst>
          </p:cNvPr>
          <p:cNvSpPr/>
          <p:nvPr/>
        </p:nvSpPr>
        <p:spPr>
          <a:xfrm>
            <a:off x="4519423" y="3814838"/>
            <a:ext cx="263208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File-level Encryption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29F4D40-C1C8-4CCE-9C2F-8B8200EDCDF9}"/>
              </a:ext>
            </a:extLst>
          </p:cNvPr>
          <p:cNvSpPr/>
          <p:nvPr/>
        </p:nvSpPr>
        <p:spPr>
          <a:xfrm>
            <a:off x="948600" y="3832239"/>
            <a:ext cx="2053428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Disk Encryption</a:t>
            </a:r>
          </a:p>
        </p:txBody>
      </p:sp>
      <p:sp>
        <p:nvSpPr>
          <p:cNvPr id="53" name="Rectangle 18">
            <a:extLst>
              <a:ext uri="{FF2B5EF4-FFF2-40B4-BE49-F238E27FC236}">
                <a16:creationId xmlns:a16="http://schemas.microsoft.com/office/drawing/2014/main" id="{E61910C9-B7AE-4540-9F66-A47646BB8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248" y="4258019"/>
            <a:ext cx="258815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D17E7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Full disk encryption is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encryption of all data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in a disk except the master boot record (MBR)</a:t>
            </a:r>
          </a:p>
        </p:txBody>
      </p:sp>
      <p:sp>
        <p:nvSpPr>
          <p:cNvPr id="54" name="Rectangle 18">
            <a:extLst>
              <a:ext uri="{FF2B5EF4-FFF2-40B4-BE49-F238E27FC236}">
                <a16:creationId xmlns:a16="http://schemas.microsoft.com/office/drawing/2014/main" id="{A613F8DE-3613-4BEC-9B78-C3BE1658D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6719" y="4258019"/>
            <a:ext cx="2795777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D17E7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this type of encryption, the encryption occurs at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filesystem level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and in combination with a cryptographic algorithm, the encrypted data will be extremely secure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ectangle 18">
            <a:extLst>
              <a:ext uri="{FF2B5EF4-FFF2-40B4-BE49-F238E27FC236}">
                <a16:creationId xmlns:a16="http://schemas.microsoft.com/office/drawing/2014/main" id="{B78ED495-925F-4C3C-AA33-08D31FF97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5321" y="4258019"/>
            <a:ext cx="3296356" cy="1857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D17E7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Removable media encryption prevents removable media devices such USB flash drives, portable hard disks, digital cameras, smartphones, tablets, etc. from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unauthorized access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306EA64-67E1-40C4-A18B-5093EAD5F69C}"/>
              </a:ext>
            </a:extLst>
          </p:cNvPr>
          <p:cNvGrpSpPr/>
          <p:nvPr/>
        </p:nvGrpSpPr>
        <p:grpSpPr>
          <a:xfrm>
            <a:off x="3855622" y="3702256"/>
            <a:ext cx="607357" cy="607357"/>
            <a:chOff x="3855622" y="3702256"/>
            <a:chExt cx="607357" cy="607357"/>
          </a:xfrm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3855622" y="3702256"/>
              <a:ext cx="607357" cy="607357"/>
            </a:xfrm>
            <a:prstGeom prst="ellipse">
              <a:avLst/>
            </a:prstGeom>
            <a:solidFill>
              <a:srgbClr val="C0392B"/>
            </a:solidFill>
            <a:ln w="381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6" name="Freeform 100">
              <a:extLst>
                <a:ext uri="{FF2B5EF4-FFF2-40B4-BE49-F238E27FC236}">
                  <a16:creationId xmlns:a16="http://schemas.microsoft.com/office/drawing/2014/main" id="{77094E86-CA83-4013-A4EA-BFD999AB87A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003246" y="3856336"/>
              <a:ext cx="312109" cy="299196"/>
            </a:xfrm>
            <a:custGeom>
              <a:avLst/>
              <a:gdLst>
                <a:gd name="T0" fmla="*/ 216444 w 67"/>
                <a:gd name="T1" fmla="*/ 168945 h 64"/>
                <a:gd name="T2" fmla="*/ 199266 w 67"/>
                <a:gd name="T3" fmla="*/ 151706 h 64"/>
                <a:gd name="T4" fmla="*/ 185524 w 67"/>
                <a:gd name="T5" fmla="*/ 165497 h 64"/>
                <a:gd name="T6" fmla="*/ 216444 w 67"/>
                <a:gd name="T7" fmla="*/ 196528 h 64"/>
                <a:gd name="T8" fmla="*/ 219880 w 67"/>
                <a:gd name="T9" fmla="*/ 206872 h 64"/>
                <a:gd name="T10" fmla="*/ 202702 w 67"/>
                <a:gd name="T11" fmla="*/ 220663 h 64"/>
                <a:gd name="T12" fmla="*/ 192395 w 67"/>
                <a:gd name="T13" fmla="*/ 217215 h 64"/>
                <a:gd name="T14" fmla="*/ 99633 w 67"/>
                <a:gd name="T15" fmla="*/ 124123 h 64"/>
                <a:gd name="T16" fmla="*/ 51534 w 67"/>
                <a:gd name="T17" fmla="*/ 144810 h 64"/>
                <a:gd name="T18" fmla="*/ 0 w 67"/>
                <a:gd name="T19" fmla="*/ 93092 h 64"/>
                <a:gd name="T20" fmla="*/ 89326 w 67"/>
                <a:gd name="T21" fmla="*/ 0 h 64"/>
                <a:gd name="T22" fmla="*/ 140861 w 67"/>
                <a:gd name="T23" fmla="*/ 51718 h 64"/>
                <a:gd name="T24" fmla="*/ 123683 w 67"/>
                <a:gd name="T25" fmla="*/ 103436 h 64"/>
                <a:gd name="T26" fmla="*/ 171781 w 67"/>
                <a:gd name="T27" fmla="*/ 151706 h 64"/>
                <a:gd name="T28" fmla="*/ 185524 w 67"/>
                <a:gd name="T29" fmla="*/ 137914 h 64"/>
                <a:gd name="T30" fmla="*/ 168346 w 67"/>
                <a:gd name="T31" fmla="*/ 120675 h 64"/>
                <a:gd name="T32" fmla="*/ 185524 w 67"/>
                <a:gd name="T33" fmla="*/ 106884 h 64"/>
                <a:gd name="T34" fmla="*/ 188959 w 67"/>
                <a:gd name="T35" fmla="*/ 106884 h 64"/>
                <a:gd name="T36" fmla="*/ 230187 w 67"/>
                <a:gd name="T37" fmla="*/ 151706 h 64"/>
                <a:gd name="T38" fmla="*/ 216444 w 67"/>
                <a:gd name="T39" fmla="*/ 168945 h 64"/>
                <a:gd name="T40" fmla="*/ 85891 w 67"/>
                <a:gd name="T41" fmla="*/ 27583 h 64"/>
                <a:gd name="T42" fmla="*/ 61841 w 67"/>
                <a:gd name="T43" fmla="*/ 55166 h 64"/>
                <a:gd name="T44" fmla="*/ 65277 w 67"/>
                <a:gd name="T45" fmla="*/ 65509 h 64"/>
                <a:gd name="T46" fmla="*/ 51534 w 67"/>
                <a:gd name="T47" fmla="*/ 62061 h 64"/>
                <a:gd name="T48" fmla="*/ 24049 w 67"/>
                <a:gd name="T49" fmla="*/ 89644 h 64"/>
                <a:gd name="T50" fmla="*/ 51534 w 67"/>
                <a:gd name="T51" fmla="*/ 117227 h 64"/>
                <a:gd name="T52" fmla="*/ 79019 w 67"/>
                <a:gd name="T53" fmla="*/ 89644 h 64"/>
                <a:gd name="T54" fmla="*/ 75584 w 67"/>
                <a:gd name="T55" fmla="*/ 79301 h 64"/>
                <a:gd name="T56" fmla="*/ 85891 w 67"/>
                <a:gd name="T57" fmla="*/ 82749 h 64"/>
                <a:gd name="T58" fmla="*/ 113376 w 67"/>
                <a:gd name="T59" fmla="*/ 55166 h 64"/>
                <a:gd name="T60" fmla="*/ 85891 w 67"/>
                <a:gd name="T61" fmla="*/ 27583 h 6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79646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903" y="18736"/>
            <a:ext cx="1136419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Disk Encryption: Implementing Built-in Disk Encryption for Windows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" y="1126857"/>
            <a:ext cx="5696042" cy="1599411"/>
          </a:xfrm>
          <a:prstGeom prst="roundRect">
            <a:avLst>
              <a:gd name="adj" fmla="val 0"/>
            </a:avLst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1" name="Freeform 79"/>
          <p:cNvSpPr>
            <a:spLocks noChangeAspect="1" noChangeArrowheads="1"/>
          </p:cNvSpPr>
          <p:nvPr/>
        </p:nvSpPr>
        <p:spPr bwMode="auto">
          <a:xfrm>
            <a:off x="55057" y="1663367"/>
            <a:ext cx="522522" cy="526391"/>
          </a:xfrm>
          <a:custGeom>
            <a:avLst/>
            <a:gdLst>
              <a:gd name="T0" fmla="*/ 106933 w 479"/>
              <a:gd name="T1" fmla="*/ 0 h 479"/>
              <a:gd name="T2" fmla="*/ 106933 w 479"/>
              <a:gd name="T3" fmla="*/ 0 h 479"/>
              <a:gd name="T4" fmla="*/ 0 w 479"/>
              <a:gd name="T5" fmla="*/ 107725 h 479"/>
              <a:gd name="T6" fmla="*/ 106933 w 479"/>
              <a:gd name="T7" fmla="*/ 215449 h 479"/>
              <a:gd name="T8" fmla="*/ 213866 w 479"/>
              <a:gd name="T9" fmla="*/ 107725 h 479"/>
              <a:gd name="T10" fmla="*/ 106933 w 479"/>
              <a:gd name="T11" fmla="*/ 0 h 479"/>
              <a:gd name="T12" fmla="*/ 198206 w 479"/>
              <a:gd name="T13" fmla="*/ 107725 h 479"/>
              <a:gd name="T14" fmla="*/ 198206 w 479"/>
              <a:gd name="T15" fmla="*/ 107725 h 479"/>
              <a:gd name="T16" fmla="*/ 178520 w 479"/>
              <a:gd name="T17" fmla="*/ 163615 h 479"/>
              <a:gd name="T18" fmla="*/ 174493 w 479"/>
              <a:gd name="T19" fmla="*/ 147840 h 479"/>
              <a:gd name="T20" fmla="*/ 178520 w 479"/>
              <a:gd name="T21" fmla="*/ 115838 h 479"/>
              <a:gd name="T22" fmla="*/ 166439 w 479"/>
              <a:gd name="T23" fmla="*/ 91949 h 479"/>
              <a:gd name="T24" fmla="*/ 142726 w 479"/>
              <a:gd name="T25" fmla="*/ 80230 h 479"/>
              <a:gd name="T26" fmla="*/ 154806 w 479"/>
              <a:gd name="T27" fmla="*/ 39664 h 479"/>
              <a:gd name="T28" fmla="*/ 131093 w 479"/>
              <a:gd name="T29" fmla="*/ 27945 h 479"/>
              <a:gd name="T30" fmla="*/ 134673 w 479"/>
              <a:gd name="T31" fmla="*/ 23889 h 479"/>
              <a:gd name="T32" fmla="*/ 198206 w 479"/>
              <a:gd name="T33" fmla="*/ 107725 h 479"/>
              <a:gd name="T34" fmla="*/ 94853 w 479"/>
              <a:gd name="T35" fmla="*/ 19832 h 479"/>
              <a:gd name="T36" fmla="*/ 94853 w 479"/>
              <a:gd name="T37" fmla="*/ 19832 h 479"/>
              <a:gd name="T38" fmla="*/ 83220 w 479"/>
              <a:gd name="T39" fmla="*/ 27945 h 479"/>
              <a:gd name="T40" fmla="*/ 67113 w 479"/>
              <a:gd name="T41" fmla="*/ 39664 h 479"/>
              <a:gd name="T42" fmla="*/ 51453 w 479"/>
              <a:gd name="T43" fmla="*/ 59947 h 479"/>
              <a:gd name="T44" fmla="*/ 59507 w 479"/>
              <a:gd name="T45" fmla="*/ 71666 h 479"/>
              <a:gd name="T46" fmla="*/ 79193 w 479"/>
              <a:gd name="T47" fmla="*/ 71666 h 479"/>
              <a:gd name="T48" fmla="*/ 110960 w 479"/>
              <a:gd name="T49" fmla="*/ 107725 h 479"/>
              <a:gd name="T50" fmla="*/ 83220 w 479"/>
              <a:gd name="T51" fmla="*/ 131613 h 479"/>
              <a:gd name="T52" fmla="*/ 79193 w 479"/>
              <a:gd name="T53" fmla="*/ 151896 h 479"/>
              <a:gd name="T54" fmla="*/ 79193 w 479"/>
              <a:gd name="T55" fmla="*/ 175785 h 479"/>
              <a:gd name="T56" fmla="*/ 59507 w 479"/>
              <a:gd name="T57" fmla="*/ 155502 h 479"/>
              <a:gd name="T58" fmla="*/ 55480 w 479"/>
              <a:gd name="T59" fmla="*/ 128008 h 479"/>
              <a:gd name="T60" fmla="*/ 39373 w 479"/>
              <a:gd name="T61" fmla="*/ 107725 h 479"/>
              <a:gd name="T62" fmla="*/ 47426 w 479"/>
              <a:gd name="T63" fmla="*/ 83836 h 479"/>
              <a:gd name="T64" fmla="*/ 23713 w 479"/>
              <a:gd name="T65" fmla="*/ 76173 h 479"/>
              <a:gd name="T66" fmla="*/ 94853 w 479"/>
              <a:gd name="T67" fmla="*/ 19832 h 479"/>
              <a:gd name="T68" fmla="*/ 79193 w 479"/>
              <a:gd name="T69" fmla="*/ 195617 h 479"/>
              <a:gd name="T70" fmla="*/ 79193 w 479"/>
              <a:gd name="T71" fmla="*/ 195617 h 479"/>
              <a:gd name="T72" fmla="*/ 91273 w 479"/>
              <a:gd name="T73" fmla="*/ 187504 h 479"/>
              <a:gd name="T74" fmla="*/ 106933 w 479"/>
              <a:gd name="T75" fmla="*/ 183447 h 479"/>
              <a:gd name="T76" fmla="*/ 131093 w 479"/>
              <a:gd name="T77" fmla="*/ 175785 h 479"/>
              <a:gd name="T78" fmla="*/ 158386 w 479"/>
              <a:gd name="T79" fmla="*/ 183447 h 479"/>
              <a:gd name="T80" fmla="*/ 106933 w 479"/>
              <a:gd name="T81" fmla="*/ 199674 h 479"/>
              <a:gd name="T82" fmla="*/ 79193 w 479"/>
              <a:gd name="T83" fmla="*/ 195617 h 47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9" h="479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6"/>
                  <a:pt x="0" y="239"/>
                </a:cubicBezTo>
                <a:cubicBezTo>
                  <a:pt x="0" y="372"/>
                  <a:pt x="106" y="478"/>
                  <a:pt x="239" y="478"/>
                </a:cubicBezTo>
                <a:cubicBezTo>
                  <a:pt x="372" y="478"/>
                  <a:pt x="478" y="372"/>
                  <a:pt x="478" y="239"/>
                </a:cubicBezTo>
                <a:cubicBezTo>
                  <a:pt x="478" y="106"/>
                  <a:pt x="372" y="0"/>
                  <a:pt x="239" y="0"/>
                </a:cubicBezTo>
                <a:close/>
                <a:moveTo>
                  <a:pt x="443" y="239"/>
                </a:moveTo>
                <a:lnTo>
                  <a:pt x="443" y="239"/>
                </a:lnTo>
                <a:cubicBezTo>
                  <a:pt x="443" y="292"/>
                  <a:pt x="425" y="328"/>
                  <a:pt x="399" y="363"/>
                </a:cubicBezTo>
                <a:cubicBezTo>
                  <a:pt x="390" y="363"/>
                  <a:pt x="381" y="345"/>
                  <a:pt x="390" y="328"/>
                </a:cubicBezTo>
                <a:cubicBezTo>
                  <a:pt x="399" y="310"/>
                  <a:pt x="399" y="275"/>
                  <a:pt x="399" y="257"/>
                </a:cubicBezTo>
                <a:cubicBezTo>
                  <a:pt x="399" y="239"/>
                  <a:pt x="390" y="204"/>
                  <a:pt x="372" y="204"/>
                </a:cubicBezTo>
                <a:cubicBezTo>
                  <a:pt x="346" y="204"/>
                  <a:pt x="337" y="204"/>
                  <a:pt x="319" y="178"/>
                </a:cubicBezTo>
                <a:cubicBezTo>
                  <a:pt x="301" y="124"/>
                  <a:pt x="372" y="115"/>
                  <a:pt x="346" y="88"/>
                </a:cubicBezTo>
                <a:cubicBezTo>
                  <a:pt x="337" y="80"/>
                  <a:pt x="301" y="115"/>
                  <a:pt x="293" y="62"/>
                </a:cubicBezTo>
                <a:lnTo>
                  <a:pt x="301" y="53"/>
                </a:lnTo>
                <a:cubicBezTo>
                  <a:pt x="381" y="80"/>
                  <a:pt x="443" y="150"/>
                  <a:pt x="443" y="239"/>
                </a:cubicBezTo>
                <a:close/>
                <a:moveTo>
                  <a:pt x="212" y="44"/>
                </a:moveTo>
                <a:lnTo>
                  <a:pt x="212" y="44"/>
                </a:lnTo>
                <a:cubicBezTo>
                  <a:pt x="204" y="53"/>
                  <a:pt x="194" y="53"/>
                  <a:pt x="186" y="62"/>
                </a:cubicBezTo>
                <a:cubicBezTo>
                  <a:pt x="168" y="80"/>
                  <a:pt x="159" y="71"/>
                  <a:pt x="150" y="88"/>
                </a:cubicBezTo>
                <a:cubicBezTo>
                  <a:pt x="141" y="106"/>
                  <a:pt x="115" y="124"/>
                  <a:pt x="115" y="133"/>
                </a:cubicBezTo>
                <a:cubicBezTo>
                  <a:pt x="115" y="142"/>
                  <a:pt x="133" y="159"/>
                  <a:pt x="133" y="159"/>
                </a:cubicBezTo>
                <a:cubicBezTo>
                  <a:pt x="141" y="150"/>
                  <a:pt x="159" y="150"/>
                  <a:pt x="177" y="159"/>
                </a:cubicBezTo>
                <a:cubicBezTo>
                  <a:pt x="186" y="159"/>
                  <a:pt x="275" y="169"/>
                  <a:pt x="248" y="239"/>
                </a:cubicBezTo>
                <a:cubicBezTo>
                  <a:pt x="239" y="266"/>
                  <a:pt x="194" y="257"/>
                  <a:pt x="186" y="292"/>
                </a:cubicBezTo>
                <a:cubicBezTo>
                  <a:pt x="186" y="301"/>
                  <a:pt x="186" y="328"/>
                  <a:pt x="177" y="337"/>
                </a:cubicBezTo>
                <a:cubicBezTo>
                  <a:pt x="177" y="345"/>
                  <a:pt x="186" y="390"/>
                  <a:pt x="177" y="390"/>
                </a:cubicBezTo>
                <a:cubicBezTo>
                  <a:pt x="168" y="390"/>
                  <a:pt x="133" y="345"/>
                  <a:pt x="133" y="345"/>
                </a:cubicBezTo>
                <a:cubicBezTo>
                  <a:pt x="133" y="337"/>
                  <a:pt x="124" y="310"/>
                  <a:pt x="124" y="284"/>
                </a:cubicBezTo>
                <a:cubicBezTo>
                  <a:pt x="124" y="266"/>
                  <a:pt x="88" y="266"/>
                  <a:pt x="88" y="239"/>
                </a:cubicBezTo>
                <a:cubicBezTo>
                  <a:pt x="88" y="213"/>
                  <a:pt x="106" y="195"/>
                  <a:pt x="106" y="186"/>
                </a:cubicBezTo>
                <a:cubicBezTo>
                  <a:pt x="97" y="169"/>
                  <a:pt x="62" y="169"/>
                  <a:pt x="53" y="169"/>
                </a:cubicBezTo>
                <a:cubicBezTo>
                  <a:pt x="80" y="97"/>
                  <a:pt x="141" y="53"/>
                  <a:pt x="212" y="44"/>
                </a:cubicBezTo>
                <a:close/>
                <a:moveTo>
                  <a:pt x="177" y="434"/>
                </a:moveTo>
                <a:lnTo>
                  <a:pt x="177" y="434"/>
                </a:lnTo>
                <a:cubicBezTo>
                  <a:pt x="186" y="425"/>
                  <a:pt x="186" y="416"/>
                  <a:pt x="204" y="416"/>
                </a:cubicBezTo>
                <a:cubicBezTo>
                  <a:pt x="212" y="416"/>
                  <a:pt x="221" y="416"/>
                  <a:pt x="239" y="407"/>
                </a:cubicBezTo>
                <a:cubicBezTo>
                  <a:pt x="248" y="407"/>
                  <a:pt x="275" y="398"/>
                  <a:pt x="293" y="390"/>
                </a:cubicBezTo>
                <a:cubicBezTo>
                  <a:pt x="310" y="390"/>
                  <a:pt x="346" y="398"/>
                  <a:pt x="354" y="407"/>
                </a:cubicBezTo>
                <a:cubicBezTo>
                  <a:pt x="319" y="434"/>
                  <a:pt x="284" y="443"/>
                  <a:pt x="239" y="443"/>
                </a:cubicBezTo>
                <a:cubicBezTo>
                  <a:pt x="221" y="443"/>
                  <a:pt x="194" y="443"/>
                  <a:pt x="177" y="4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2" name="Rounded Rectangle 10">
            <a:extLst>
              <a:ext uri="{FF2B5EF4-FFF2-40B4-BE49-F238E27FC236}">
                <a16:creationId xmlns:a16="http://schemas.microsoft.com/office/drawing/2014/main" id="{97D17880-34F8-40F4-8B86-98EA5A263337}"/>
              </a:ext>
            </a:extLst>
          </p:cNvPr>
          <p:cNvSpPr/>
          <p:nvPr/>
        </p:nvSpPr>
        <p:spPr>
          <a:xfrm>
            <a:off x="6209520" y="1126857"/>
            <a:ext cx="5982480" cy="1980411"/>
          </a:xfrm>
          <a:prstGeom prst="roundRect">
            <a:avLst>
              <a:gd name="adj" fmla="val 0"/>
            </a:avLst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endParaRPr lang="en-US" sz="12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C671EBB1-57A2-4A37-8A0D-AC83BA2B7EE6}"/>
              </a:ext>
            </a:extLst>
          </p:cNvPr>
          <p:cNvCxnSpPr>
            <a:cxnSpLocks/>
          </p:cNvCxnSpPr>
          <p:nvPr/>
        </p:nvCxnSpPr>
        <p:spPr>
          <a:xfrm>
            <a:off x="5952781" y="1122955"/>
            <a:ext cx="0" cy="5222308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08A80353-41B4-4387-8B0B-9B0F6519B48F}"/>
              </a:ext>
            </a:extLst>
          </p:cNvPr>
          <p:cNvSpPr/>
          <p:nvPr/>
        </p:nvSpPr>
        <p:spPr>
          <a:xfrm>
            <a:off x="1050083" y="1166828"/>
            <a:ext cx="3595878" cy="33784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4163" marR="0" lvl="0" indent="-284163" algn="ctr" fontAlgn="auto">
              <a:lnSpc>
                <a:spcPct val="107000"/>
              </a:lnSpc>
              <a:spcAft>
                <a:spcPts val="800"/>
              </a:spcAft>
              <a:buClrTx/>
              <a:buSzTx/>
              <a:buAutoNum type="arabicPeriod"/>
              <a:tabLst/>
              <a:defRPr/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  <a:ea typeface="+mj-ea"/>
                <a:cs typeface="Times New Roman" panose="02020603050405020304" pitchFamily="18" charset="0"/>
              </a:rPr>
              <a:t>Enabling Device Encryption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6B0C0B-84DA-47CA-84BC-5F628399C761}"/>
              </a:ext>
            </a:extLst>
          </p:cNvPr>
          <p:cNvSpPr/>
          <p:nvPr/>
        </p:nvSpPr>
        <p:spPr>
          <a:xfrm>
            <a:off x="783481" y="1596449"/>
            <a:ext cx="4517995" cy="103663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to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Settings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Update &amp; Security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Device Encryption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Turn 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Device encryption option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BC89FB-A4FF-4F06-B937-787C6459ECE6}"/>
              </a:ext>
            </a:extLst>
          </p:cNvPr>
          <p:cNvSpPr/>
          <p:nvPr/>
        </p:nvSpPr>
        <p:spPr>
          <a:xfrm>
            <a:off x="6882756" y="1166828"/>
            <a:ext cx="4648200" cy="34406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4163" marR="0" lvl="0" indent="-284163" algn="ctr" fontAlgn="auto">
              <a:lnSpc>
                <a:spcPct val="107000"/>
              </a:lnSpc>
              <a:spcAft>
                <a:spcPts val="800"/>
              </a:spcAft>
              <a:buClrTx/>
              <a:buSzTx/>
              <a:tabLst/>
              <a:defRPr/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  <a:ea typeface="+mj-ea"/>
                <a:cs typeface="Times New Roman" panose="02020603050405020304" pitchFamily="18" charset="0"/>
              </a:rPr>
              <a:t>2. Enabling Standard BitLocker Encryption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AB5331-0FDE-49F8-99B4-F510FA848C9D}"/>
              </a:ext>
            </a:extLst>
          </p:cNvPr>
          <p:cNvSpPr/>
          <p:nvPr/>
        </p:nvSpPr>
        <p:spPr>
          <a:xfrm>
            <a:off x="6310736" y="1596449"/>
            <a:ext cx="5576463" cy="123418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marR="0" lvl="1" indent="-285750" algn="l" defTabSz="914400" rtl="0" eaLnBrk="1" fontAlgn="base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Sign in with an Administrator Account. Select the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button, Choose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Control Panel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and then click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 and Security</a:t>
            </a:r>
          </a:p>
          <a:p>
            <a:pPr marL="285750" marR="0" lvl="1" indent="-285750" algn="l" defTabSz="914400" rtl="0" eaLnBrk="1" fontAlgn="base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BitLocker Drive Encryption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choose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Manage BitLocker</a:t>
            </a:r>
          </a:p>
          <a:p>
            <a:pPr marL="285750" marR="0" lvl="1" indent="-285750" algn="l" defTabSz="914400" rtl="0" eaLnBrk="1" fontAlgn="base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Select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Turn on BitLocker</a:t>
            </a:r>
          </a:p>
        </p:txBody>
      </p:sp>
      <p:pic>
        <p:nvPicPr>
          <p:cNvPr id="27" name="Picture 2" descr="Image result for enable device encryption&quot;">
            <a:extLst>
              <a:ext uri="{FF2B5EF4-FFF2-40B4-BE49-F238E27FC236}">
                <a16:creationId xmlns:a16="http://schemas.microsoft.com/office/drawing/2014/main" id="{365EB3E2-9D66-4CE3-B0DA-024DC91E04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" t="1608" r="1805" b="2674"/>
          <a:stretch/>
        </p:blipFill>
        <p:spPr bwMode="auto">
          <a:xfrm>
            <a:off x="369712" y="2898028"/>
            <a:ext cx="5105398" cy="3513420"/>
          </a:xfrm>
          <a:prstGeom prst="rect">
            <a:avLst/>
          </a:prstGeom>
          <a:noFill/>
          <a:ln w="3810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4899395-FAFC-47D4-AA24-212A94246D44}"/>
              </a:ext>
            </a:extLst>
          </p:cNvPr>
          <p:cNvPicPr/>
          <p:nvPr/>
        </p:nvPicPr>
        <p:blipFill rotWithShape="1">
          <a:blip r:embed="rId3"/>
          <a:srcRect l="19800" b="15672"/>
          <a:stretch/>
        </p:blipFill>
        <p:spPr bwMode="auto">
          <a:xfrm>
            <a:off x="6283656" y="3273156"/>
            <a:ext cx="4500588" cy="2791095"/>
          </a:xfrm>
          <a:prstGeom prst="rect">
            <a:avLst/>
          </a:prstGeom>
          <a:noFill/>
          <a:ln w="3810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36060C6-2E40-4FED-A255-DCDB4925A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1403" y="4801158"/>
            <a:ext cx="4088026" cy="1626938"/>
          </a:xfrm>
          <a:prstGeom prst="rect">
            <a:avLst/>
          </a:prstGeom>
          <a:noFill/>
          <a:ln w="3810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287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ounded Rectangle 10">
            <a:extLst>
              <a:ext uri="{FF2B5EF4-FFF2-40B4-BE49-F238E27FC236}">
                <a16:creationId xmlns:a16="http://schemas.microsoft.com/office/drawing/2014/main" id="{4141F0B1-8847-4D5F-876A-A19D7DB5E1AA}"/>
              </a:ext>
            </a:extLst>
          </p:cNvPr>
          <p:cNvSpPr/>
          <p:nvPr/>
        </p:nvSpPr>
        <p:spPr>
          <a:xfrm>
            <a:off x="-1" y="862838"/>
            <a:ext cx="8087333" cy="1631234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7132C34-DAF0-4C32-972C-5C4470033F84}"/>
              </a:ext>
            </a:extLst>
          </p:cNvPr>
          <p:cNvSpPr txBox="1"/>
          <p:nvPr/>
        </p:nvSpPr>
        <p:spPr>
          <a:xfrm>
            <a:off x="2579292" y="79605"/>
            <a:ext cx="703341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Disk Encryption Tools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2C95DF-6095-4BB8-8F0D-7899AD2C2936}"/>
              </a:ext>
            </a:extLst>
          </p:cNvPr>
          <p:cNvSpPr/>
          <p:nvPr/>
        </p:nvSpPr>
        <p:spPr>
          <a:xfrm>
            <a:off x="27482" y="1493789"/>
            <a:ext cx="1355243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VeraCrypt</a:t>
            </a:r>
          </a:p>
        </p:txBody>
      </p:sp>
      <p:sp>
        <p:nvSpPr>
          <p:cNvPr id="48" name="Rounded Rectangle 97">
            <a:extLst>
              <a:ext uri="{FF2B5EF4-FFF2-40B4-BE49-F238E27FC236}">
                <a16:creationId xmlns:a16="http://schemas.microsoft.com/office/drawing/2014/main" id="{FA1E0DF8-2860-48D2-817B-461D9B207E4E}"/>
              </a:ext>
            </a:extLst>
          </p:cNvPr>
          <p:cNvSpPr/>
          <p:nvPr/>
        </p:nvSpPr>
        <p:spPr>
          <a:xfrm>
            <a:off x="1471946" y="904110"/>
            <a:ext cx="69665" cy="154869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A0A18A2-1450-4F77-8298-B87B02A245AE}"/>
              </a:ext>
            </a:extLst>
          </p:cNvPr>
          <p:cNvGrpSpPr/>
          <p:nvPr/>
        </p:nvGrpSpPr>
        <p:grpSpPr>
          <a:xfrm>
            <a:off x="8515765" y="1378137"/>
            <a:ext cx="513547" cy="513680"/>
            <a:chOff x="7605252" y="1378137"/>
            <a:chExt cx="513547" cy="51368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290365C8-1CCE-4F3A-8D71-83C417370E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05252" y="1378137"/>
              <a:ext cx="513547" cy="5136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Shape 2645">
              <a:extLst>
                <a:ext uri="{FF2B5EF4-FFF2-40B4-BE49-F238E27FC236}">
                  <a16:creationId xmlns:a16="http://schemas.microsoft.com/office/drawing/2014/main" id="{CD9B5953-D53C-4D68-9014-D19B4E694A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22361" y="1533403"/>
              <a:ext cx="279328" cy="203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8" y="20250"/>
                  </a:moveTo>
                  <a:lnTo>
                    <a:pt x="2740" y="17504"/>
                  </a:lnTo>
                  <a:cubicBezTo>
                    <a:pt x="2807" y="17526"/>
                    <a:pt x="2874" y="17550"/>
                    <a:pt x="2945" y="17550"/>
                  </a:cubicBezTo>
                  <a:lnTo>
                    <a:pt x="18655" y="17550"/>
                  </a:lnTo>
                  <a:cubicBezTo>
                    <a:pt x="18726" y="17550"/>
                    <a:pt x="18793" y="17526"/>
                    <a:pt x="18860" y="17504"/>
                  </a:cubicBezTo>
                  <a:lnTo>
                    <a:pt x="20192" y="20250"/>
                  </a:lnTo>
                  <a:cubicBezTo>
                    <a:pt x="20192" y="20250"/>
                    <a:pt x="1408" y="20250"/>
                    <a:pt x="1408" y="20250"/>
                  </a:cubicBezTo>
                  <a:close/>
                  <a:moveTo>
                    <a:pt x="2945" y="1350"/>
                  </a:moveTo>
                  <a:lnTo>
                    <a:pt x="18655" y="1350"/>
                  </a:lnTo>
                  <a:lnTo>
                    <a:pt x="18655" y="16200"/>
                  </a:lnTo>
                  <a:lnTo>
                    <a:pt x="2945" y="16200"/>
                  </a:lnTo>
                  <a:cubicBezTo>
                    <a:pt x="2945" y="16200"/>
                    <a:pt x="2945" y="1350"/>
                    <a:pt x="2945" y="1350"/>
                  </a:cubicBezTo>
                  <a:close/>
                  <a:moveTo>
                    <a:pt x="21510" y="20558"/>
                  </a:moveTo>
                  <a:lnTo>
                    <a:pt x="21518" y="20551"/>
                  </a:lnTo>
                  <a:lnTo>
                    <a:pt x="19591" y="16577"/>
                  </a:lnTo>
                  <a:cubicBezTo>
                    <a:pt x="19617" y="16457"/>
                    <a:pt x="19636" y="16332"/>
                    <a:pt x="19636" y="16200"/>
                  </a:cubicBezTo>
                  <a:lnTo>
                    <a:pt x="19636" y="1350"/>
                  </a:lnTo>
                  <a:cubicBezTo>
                    <a:pt x="19636" y="605"/>
                    <a:pt x="19197" y="0"/>
                    <a:pt x="18655" y="0"/>
                  </a:cubicBezTo>
                  <a:lnTo>
                    <a:pt x="2945" y="0"/>
                  </a:lnTo>
                  <a:cubicBezTo>
                    <a:pt x="2403" y="0"/>
                    <a:pt x="1964" y="605"/>
                    <a:pt x="1964" y="1350"/>
                  </a:cubicBezTo>
                  <a:lnTo>
                    <a:pt x="1964" y="16200"/>
                  </a:lnTo>
                  <a:cubicBezTo>
                    <a:pt x="1964" y="16332"/>
                    <a:pt x="1983" y="16457"/>
                    <a:pt x="2009" y="16577"/>
                  </a:cubicBezTo>
                  <a:lnTo>
                    <a:pt x="82" y="20551"/>
                  </a:lnTo>
                  <a:lnTo>
                    <a:pt x="90" y="20558"/>
                  </a:lnTo>
                  <a:cubicBezTo>
                    <a:pt x="38" y="20665"/>
                    <a:pt x="0" y="20787"/>
                    <a:pt x="0" y="20925"/>
                  </a:cubicBezTo>
                  <a:cubicBezTo>
                    <a:pt x="0" y="21298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298"/>
                    <a:pt x="21600" y="20925"/>
                  </a:cubicBezTo>
                  <a:cubicBezTo>
                    <a:pt x="21600" y="20787"/>
                    <a:pt x="21562" y="20665"/>
                    <a:pt x="21510" y="2055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 Light" charset="0"/>
                <a:ea typeface="Lato Light" charset="0"/>
                <a:cs typeface="Lato Light" charset="0"/>
                <a:sym typeface="Gill San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8D4F915-29C9-4705-9C5B-CAB21A73D82D}"/>
              </a:ext>
            </a:extLst>
          </p:cNvPr>
          <p:cNvGrpSpPr/>
          <p:nvPr/>
        </p:nvGrpSpPr>
        <p:grpSpPr>
          <a:xfrm>
            <a:off x="8515765" y="2458458"/>
            <a:ext cx="513547" cy="513680"/>
            <a:chOff x="7605252" y="2458459"/>
            <a:chExt cx="513547" cy="51368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94D0E28-B423-48C2-B7C5-0D3C5329CC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05252" y="2458459"/>
              <a:ext cx="513547" cy="5136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Shape 2550">
              <a:extLst>
                <a:ext uri="{FF2B5EF4-FFF2-40B4-BE49-F238E27FC236}">
                  <a16:creationId xmlns:a16="http://schemas.microsoft.com/office/drawing/2014/main" id="{E4C073D6-C150-42B0-984C-248C560378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22361" y="2575635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7364"/>
                  </a:moveTo>
                  <a:cubicBezTo>
                    <a:pt x="20838" y="7364"/>
                    <a:pt x="20618" y="7584"/>
                    <a:pt x="20618" y="7855"/>
                  </a:cubicBezTo>
                  <a:lnTo>
                    <a:pt x="20618" y="18655"/>
                  </a:lnTo>
                  <a:cubicBezTo>
                    <a:pt x="20618" y="19739"/>
                    <a:pt x="19739" y="20618"/>
                    <a:pt x="18655" y="20618"/>
                  </a:cubicBezTo>
                  <a:lnTo>
                    <a:pt x="2945" y="20618"/>
                  </a:lnTo>
                  <a:cubicBezTo>
                    <a:pt x="1861" y="20618"/>
                    <a:pt x="982" y="19739"/>
                    <a:pt x="982" y="18655"/>
                  </a:cubicBezTo>
                  <a:lnTo>
                    <a:pt x="982" y="2945"/>
                  </a:lnTo>
                  <a:cubicBezTo>
                    <a:pt x="982" y="1861"/>
                    <a:pt x="1861" y="982"/>
                    <a:pt x="2945" y="982"/>
                  </a:cubicBezTo>
                  <a:lnTo>
                    <a:pt x="13745" y="982"/>
                  </a:lnTo>
                  <a:cubicBezTo>
                    <a:pt x="14017" y="982"/>
                    <a:pt x="14236" y="762"/>
                    <a:pt x="14236" y="491"/>
                  </a:cubicBezTo>
                  <a:cubicBezTo>
                    <a:pt x="14236" y="220"/>
                    <a:pt x="14017" y="0"/>
                    <a:pt x="13745" y="0"/>
                  </a:cubicBezTo>
                  <a:lnTo>
                    <a:pt x="2945" y="0"/>
                  </a:lnTo>
                  <a:cubicBezTo>
                    <a:pt x="1318" y="0"/>
                    <a:pt x="0" y="1319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1318" y="21600"/>
                    <a:pt x="2945" y="21600"/>
                  </a:cubicBezTo>
                  <a:lnTo>
                    <a:pt x="18655" y="21600"/>
                  </a:lnTo>
                  <a:cubicBezTo>
                    <a:pt x="20282" y="21600"/>
                    <a:pt x="21600" y="20282"/>
                    <a:pt x="21600" y="18655"/>
                  </a:cubicBezTo>
                  <a:lnTo>
                    <a:pt x="21600" y="7855"/>
                  </a:lnTo>
                  <a:cubicBezTo>
                    <a:pt x="21600" y="7584"/>
                    <a:pt x="21380" y="7364"/>
                    <a:pt x="21109" y="7364"/>
                  </a:cubicBezTo>
                  <a:moveTo>
                    <a:pt x="7006" y="12764"/>
                  </a:moveTo>
                  <a:lnTo>
                    <a:pt x="8836" y="12764"/>
                  </a:lnTo>
                  <a:lnTo>
                    <a:pt x="8836" y="14594"/>
                  </a:lnTo>
                  <a:lnTo>
                    <a:pt x="6627" y="14973"/>
                  </a:lnTo>
                  <a:cubicBezTo>
                    <a:pt x="6627" y="14973"/>
                    <a:pt x="7006" y="12764"/>
                    <a:pt x="7006" y="12764"/>
                  </a:cubicBezTo>
                  <a:close/>
                  <a:moveTo>
                    <a:pt x="16775" y="2742"/>
                  </a:moveTo>
                  <a:lnTo>
                    <a:pt x="18858" y="4825"/>
                  </a:lnTo>
                  <a:lnTo>
                    <a:pt x="9818" y="13865"/>
                  </a:lnTo>
                  <a:lnTo>
                    <a:pt x="9818" y="11782"/>
                  </a:lnTo>
                  <a:lnTo>
                    <a:pt x="7736" y="11782"/>
                  </a:lnTo>
                  <a:cubicBezTo>
                    <a:pt x="7736" y="11782"/>
                    <a:pt x="16775" y="2742"/>
                    <a:pt x="16775" y="2742"/>
                  </a:cubicBezTo>
                  <a:close/>
                  <a:moveTo>
                    <a:pt x="18104" y="1414"/>
                  </a:moveTo>
                  <a:cubicBezTo>
                    <a:pt x="18371" y="1147"/>
                    <a:pt x="18739" y="982"/>
                    <a:pt x="19145" y="982"/>
                  </a:cubicBezTo>
                  <a:cubicBezTo>
                    <a:pt x="19959" y="982"/>
                    <a:pt x="20618" y="1642"/>
                    <a:pt x="20618" y="2455"/>
                  </a:cubicBezTo>
                  <a:cubicBezTo>
                    <a:pt x="20618" y="2861"/>
                    <a:pt x="20453" y="3230"/>
                    <a:pt x="20187" y="3496"/>
                  </a:cubicBezTo>
                  <a:lnTo>
                    <a:pt x="19552" y="4131"/>
                  </a:lnTo>
                  <a:lnTo>
                    <a:pt x="17469" y="2048"/>
                  </a:lnTo>
                  <a:cubicBezTo>
                    <a:pt x="17469" y="2048"/>
                    <a:pt x="18104" y="1414"/>
                    <a:pt x="18104" y="1414"/>
                  </a:cubicBezTo>
                  <a:close/>
                  <a:moveTo>
                    <a:pt x="5400" y="16200"/>
                  </a:moveTo>
                  <a:lnTo>
                    <a:pt x="9590" y="15481"/>
                  </a:lnTo>
                  <a:lnTo>
                    <a:pt x="20881" y="4190"/>
                  </a:lnTo>
                  <a:cubicBezTo>
                    <a:pt x="21325" y="3746"/>
                    <a:pt x="21600" y="3133"/>
                    <a:pt x="21600" y="2455"/>
                  </a:cubicBezTo>
                  <a:cubicBezTo>
                    <a:pt x="21600" y="1099"/>
                    <a:pt x="20501" y="0"/>
                    <a:pt x="19145" y="0"/>
                  </a:cubicBezTo>
                  <a:cubicBezTo>
                    <a:pt x="18468" y="0"/>
                    <a:pt x="17854" y="275"/>
                    <a:pt x="17410" y="719"/>
                  </a:cubicBezTo>
                  <a:lnTo>
                    <a:pt x="6119" y="12010"/>
                  </a:lnTo>
                  <a:cubicBezTo>
                    <a:pt x="6119" y="12010"/>
                    <a:pt x="5400" y="16200"/>
                    <a:pt x="5400" y="162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 Light" charset="0"/>
                <a:ea typeface="Lato Light" charset="0"/>
                <a:cs typeface="Lato Light" charset="0"/>
                <a:sym typeface="Gill San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2ACB7B3-BCE3-414B-8132-29C0131E0E35}"/>
              </a:ext>
            </a:extLst>
          </p:cNvPr>
          <p:cNvGrpSpPr/>
          <p:nvPr/>
        </p:nvGrpSpPr>
        <p:grpSpPr>
          <a:xfrm>
            <a:off x="8515765" y="3538779"/>
            <a:ext cx="513547" cy="513680"/>
            <a:chOff x="7605252" y="3538781"/>
            <a:chExt cx="513547" cy="513680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3799836-5000-4E2A-A85A-756A732AFA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05252" y="3538781"/>
              <a:ext cx="513547" cy="5136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Shape 2562">
              <a:extLst>
                <a:ext uri="{FF2B5EF4-FFF2-40B4-BE49-F238E27FC236}">
                  <a16:creationId xmlns:a16="http://schemas.microsoft.com/office/drawing/2014/main" id="{CAEEA3E7-ECA3-4D70-9521-D5480356FA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22361" y="3655957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9"/>
                    <a:pt x="19636" y="20619"/>
                  </a:cubicBezTo>
                  <a:lnTo>
                    <a:pt x="1964" y="20619"/>
                  </a:lnTo>
                  <a:cubicBezTo>
                    <a:pt x="1421" y="20619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1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294" y="17673"/>
                  </a:moveTo>
                  <a:lnTo>
                    <a:pt x="8376" y="10732"/>
                  </a:lnTo>
                  <a:lnTo>
                    <a:pt x="10838" y="14425"/>
                  </a:lnTo>
                  <a:cubicBezTo>
                    <a:pt x="10862" y="14484"/>
                    <a:pt x="10898" y="14536"/>
                    <a:pt x="10942" y="14581"/>
                  </a:cubicBezTo>
                  <a:lnTo>
                    <a:pt x="10944" y="14583"/>
                  </a:lnTo>
                  <a:cubicBezTo>
                    <a:pt x="11033" y="14673"/>
                    <a:pt x="11155" y="14727"/>
                    <a:pt x="11291" y="14727"/>
                  </a:cubicBezTo>
                  <a:cubicBezTo>
                    <a:pt x="11427" y="14727"/>
                    <a:pt x="11549" y="14673"/>
                    <a:pt x="11638" y="14583"/>
                  </a:cubicBezTo>
                  <a:lnTo>
                    <a:pt x="13686" y="12536"/>
                  </a:lnTo>
                  <a:lnTo>
                    <a:pt x="17242" y="17673"/>
                  </a:lnTo>
                  <a:cubicBezTo>
                    <a:pt x="17242" y="17673"/>
                    <a:pt x="4294" y="17673"/>
                    <a:pt x="4294" y="17673"/>
                  </a:cubicBezTo>
                  <a:close/>
                  <a:moveTo>
                    <a:pt x="18620" y="17982"/>
                  </a:moveTo>
                  <a:lnTo>
                    <a:pt x="18617" y="17978"/>
                  </a:lnTo>
                  <a:cubicBezTo>
                    <a:pt x="18590" y="17913"/>
                    <a:pt x="18551" y="17858"/>
                    <a:pt x="18501" y="17810"/>
                  </a:cubicBezTo>
                  <a:lnTo>
                    <a:pt x="14201" y="11600"/>
                  </a:lnTo>
                  <a:lnTo>
                    <a:pt x="14200" y="11601"/>
                  </a:lnTo>
                  <a:cubicBezTo>
                    <a:pt x="14127" y="11420"/>
                    <a:pt x="13952" y="11291"/>
                    <a:pt x="13745" y="11291"/>
                  </a:cubicBezTo>
                  <a:cubicBezTo>
                    <a:pt x="13610" y="11291"/>
                    <a:pt x="13488" y="11346"/>
                    <a:pt x="13398" y="11435"/>
                  </a:cubicBezTo>
                  <a:lnTo>
                    <a:pt x="11360" y="13473"/>
                  </a:lnTo>
                  <a:lnTo>
                    <a:pt x="8798" y="9630"/>
                  </a:lnTo>
                  <a:cubicBezTo>
                    <a:pt x="8724" y="9453"/>
                    <a:pt x="8550" y="9327"/>
                    <a:pt x="8345" y="9327"/>
                  </a:cubicBezTo>
                  <a:cubicBezTo>
                    <a:pt x="8175" y="9327"/>
                    <a:pt x="8033" y="9420"/>
                    <a:pt x="7945" y="9551"/>
                  </a:cubicBezTo>
                  <a:lnTo>
                    <a:pt x="7937" y="9546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8164" y="18655"/>
                  </a:lnTo>
                  <a:cubicBezTo>
                    <a:pt x="18435" y="18655"/>
                    <a:pt x="18655" y="18435"/>
                    <a:pt x="18655" y="18164"/>
                  </a:cubicBezTo>
                  <a:cubicBezTo>
                    <a:pt x="18655" y="18099"/>
                    <a:pt x="18640" y="18039"/>
                    <a:pt x="18618" y="17983"/>
                  </a:cubicBezTo>
                  <a:cubicBezTo>
                    <a:pt x="18618" y="17983"/>
                    <a:pt x="18620" y="17982"/>
                    <a:pt x="18620" y="17982"/>
                  </a:cubicBezTo>
                  <a:close/>
                  <a:moveTo>
                    <a:pt x="5400" y="3927"/>
                  </a:moveTo>
                  <a:cubicBezTo>
                    <a:pt x="6213" y="3927"/>
                    <a:pt x="6873" y="4587"/>
                    <a:pt x="6873" y="5400"/>
                  </a:cubicBezTo>
                  <a:cubicBezTo>
                    <a:pt x="6873" y="6214"/>
                    <a:pt x="6213" y="6873"/>
                    <a:pt x="5400" y="6873"/>
                  </a:cubicBezTo>
                  <a:cubicBezTo>
                    <a:pt x="4587" y="6873"/>
                    <a:pt x="3927" y="6214"/>
                    <a:pt x="3927" y="5400"/>
                  </a:cubicBezTo>
                  <a:cubicBezTo>
                    <a:pt x="3927" y="4587"/>
                    <a:pt x="4587" y="3927"/>
                    <a:pt x="5400" y="3927"/>
                  </a:cubicBezTo>
                  <a:moveTo>
                    <a:pt x="5400" y="7855"/>
                  </a:moveTo>
                  <a:cubicBezTo>
                    <a:pt x="6756" y="7855"/>
                    <a:pt x="7855" y="6756"/>
                    <a:pt x="7855" y="5400"/>
                  </a:cubicBezTo>
                  <a:cubicBezTo>
                    <a:pt x="7855" y="4045"/>
                    <a:pt x="6756" y="2945"/>
                    <a:pt x="5400" y="2945"/>
                  </a:cubicBezTo>
                  <a:cubicBezTo>
                    <a:pt x="4044" y="2945"/>
                    <a:pt x="2945" y="4045"/>
                    <a:pt x="2945" y="5400"/>
                  </a:cubicBezTo>
                  <a:cubicBezTo>
                    <a:pt x="2945" y="6756"/>
                    <a:pt x="4044" y="7855"/>
                    <a:pt x="54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 Light" charset="0"/>
                <a:ea typeface="Lato Light" charset="0"/>
                <a:cs typeface="Lato Light" charset="0"/>
                <a:sym typeface="Gill San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CC8741D-37AB-47C2-91CD-951306BC997A}"/>
              </a:ext>
            </a:extLst>
          </p:cNvPr>
          <p:cNvGrpSpPr/>
          <p:nvPr/>
        </p:nvGrpSpPr>
        <p:grpSpPr>
          <a:xfrm>
            <a:off x="8515765" y="4619100"/>
            <a:ext cx="513547" cy="513680"/>
            <a:chOff x="7605252" y="4619103"/>
            <a:chExt cx="513547" cy="513680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49E8B9BD-4E58-4467-A0E7-603E8C29A6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05252" y="4619103"/>
              <a:ext cx="513547" cy="513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192">
              <a:extLst>
                <a:ext uri="{FF2B5EF4-FFF2-40B4-BE49-F238E27FC236}">
                  <a16:creationId xmlns:a16="http://schemas.microsoft.com/office/drawing/2014/main" id="{94DB8EA7-7F53-4C47-BEF2-988DF3EF912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24996" y="4738915"/>
              <a:ext cx="274058" cy="274056"/>
            </a:xfrm>
            <a:custGeom>
              <a:avLst/>
              <a:gdLst>
                <a:gd name="T0" fmla="*/ 0 w 187"/>
                <a:gd name="T1" fmla="*/ 0 h 187"/>
                <a:gd name="T2" fmla="*/ 0 w 187"/>
                <a:gd name="T3" fmla="*/ 296862 h 187"/>
                <a:gd name="T4" fmla="*/ 296863 w 187"/>
                <a:gd name="T5" fmla="*/ 296862 h 187"/>
                <a:gd name="T6" fmla="*/ 296863 w 187"/>
                <a:gd name="T7" fmla="*/ 0 h 187"/>
                <a:gd name="T8" fmla="*/ 0 w 187"/>
                <a:gd name="T9" fmla="*/ 0 h 187"/>
                <a:gd name="T10" fmla="*/ 112713 w 187"/>
                <a:gd name="T11" fmla="*/ 34925 h 187"/>
                <a:gd name="T12" fmla="*/ 130175 w 187"/>
                <a:gd name="T13" fmla="*/ 34925 h 187"/>
                <a:gd name="T14" fmla="*/ 130175 w 187"/>
                <a:gd name="T15" fmla="*/ 55562 h 187"/>
                <a:gd name="T16" fmla="*/ 112713 w 187"/>
                <a:gd name="T17" fmla="*/ 55562 h 187"/>
                <a:gd name="T18" fmla="*/ 112713 w 187"/>
                <a:gd name="T19" fmla="*/ 34925 h 187"/>
                <a:gd name="T20" fmla="*/ 74613 w 187"/>
                <a:gd name="T21" fmla="*/ 34925 h 187"/>
                <a:gd name="T22" fmla="*/ 92075 w 187"/>
                <a:gd name="T23" fmla="*/ 34925 h 187"/>
                <a:gd name="T24" fmla="*/ 92075 w 187"/>
                <a:gd name="T25" fmla="*/ 55562 h 187"/>
                <a:gd name="T26" fmla="*/ 74613 w 187"/>
                <a:gd name="T27" fmla="*/ 55562 h 187"/>
                <a:gd name="T28" fmla="*/ 74613 w 187"/>
                <a:gd name="T29" fmla="*/ 34925 h 187"/>
                <a:gd name="T30" fmla="*/ 38100 w 187"/>
                <a:gd name="T31" fmla="*/ 34925 h 187"/>
                <a:gd name="T32" fmla="*/ 57150 w 187"/>
                <a:gd name="T33" fmla="*/ 34925 h 187"/>
                <a:gd name="T34" fmla="*/ 57150 w 187"/>
                <a:gd name="T35" fmla="*/ 55562 h 187"/>
                <a:gd name="T36" fmla="*/ 38100 w 187"/>
                <a:gd name="T37" fmla="*/ 55562 h 187"/>
                <a:gd name="T38" fmla="*/ 38100 w 187"/>
                <a:gd name="T39" fmla="*/ 34925 h 187"/>
                <a:gd name="T40" fmla="*/ 261938 w 187"/>
                <a:gd name="T41" fmla="*/ 258762 h 187"/>
                <a:gd name="T42" fmla="*/ 38100 w 187"/>
                <a:gd name="T43" fmla="*/ 258762 h 187"/>
                <a:gd name="T44" fmla="*/ 38100 w 187"/>
                <a:gd name="T45" fmla="*/ 74612 h 187"/>
                <a:gd name="T46" fmla="*/ 261938 w 187"/>
                <a:gd name="T47" fmla="*/ 74612 h 187"/>
                <a:gd name="T48" fmla="*/ 261938 w 187"/>
                <a:gd name="T49" fmla="*/ 258762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7" h="187">
                  <a:moveTo>
                    <a:pt x="0" y="0"/>
                  </a:moveTo>
                  <a:lnTo>
                    <a:pt x="0" y="187"/>
                  </a:lnTo>
                  <a:lnTo>
                    <a:pt x="187" y="187"/>
                  </a:lnTo>
                  <a:lnTo>
                    <a:pt x="187" y="0"/>
                  </a:lnTo>
                  <a:lnTo>
                    <a:pt x="0" y="0"/>
                  </a:lnTo>
                  <a:close/>
                  <a:moveTo>
                    <a:pt x="71" y="22"/>
                  </a:moveTo>
                  <a:lnTo>
                    <a:pt x="82" y="22"/>
                  </a:lnTo>
                  <a:lnTo>
                    <a:pt x="82" y="35"/>
                  </a:lnTo>
                  <a:lnTo>
                    <a:pt x="71" y="35"/>
                  </a:lnTo>
                  <a:lnTo>
                    <a:pt x="71" y="22"/>
                  </a:lnTo>
                  <a:close/>
                  <a:moveTo>
                    <a:pt x="47" y="22"/>
                  </a:moveTo>
                  <a:lnTo>
                    <a:pt x="58" y="22"/>
                  </a:lnTo>
                  <a:lnTo>
                    <a:pt x="58" y="35"/>
                  </a:lnTo>
                  <a:lnTo>
                    <a:pt x="47" y="35"/>
                  </a:lnTo>
                  <a:lnTo>
                    <a:pt x="47" y="22"/>
                  </a:lnTo>
                  <a:close/>
                  <a:moveTo>
                    <a:pt x="24" y="22"/>
                  </a:moveTo>
                  <a:lnTo>
                    <a:pt x="36" y="22"/>
                  </a:lnTo>
                  <a:lnTo>
                    <a:pt x="36" y="35"/>
                  </a:lnTo>
                  <a:lnTo>
                    <a:pt x="24" y="35"/>
                  </a:lnTo>
                  <a:lnTo>
                    <a:pt x="24" y="22"/>
                  </a:lnTo>
                  <a:close/>
                  <a:moveTo>
                    <a:pt x="165" y="163"/>
                  </a:moveTo>
                  <a:lnTo>
                    <a:pt x="24" y="163"/>
                  </a:lnTo>
                  <a:lnTo>
                    <a:pt x="24" y="47"/>
                  </a:lnTo>
                  <a:lnTo>
                    <a:pt x="165" y="47"/>
                  </a:lnTo>
                  <a:lnTo>
                    <a:pt x="165" y="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4556261-5FEB-44A6-A59C-8A2827ABD90E}"/>
              </a:ext>
            </a:extLst>
          </p:cNvPr>
          <p:cNvGrpSpPr/>
          <p:nvPr/>
        </p:nvGrpSpPr>
        <p:grpSpPr>
          <a:xfrm>
            <a:off x="8515765" y="5699423"/>
            <a:ext cx="513547" cy="513680"/>
            <a:chOff x="7605252" y="5699423"/>
            <a:chExt cx="513547" cy="51368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7E4D161-CF91-432A-87D7-0DFD0CEAD6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05252" y="5699423"/>
              <a:ext cx="513547" cy="5136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48">
              <a:extLst>
                <a:ext uri="{FF2B5EF4-FFF2-40B4-BE49-F238E27FC236}">
                  <a16:creationId xmlns:a16="http://schemas.microsoft.com/office/drawing/2014/main" id="{195E76C4-001C-4EB9-B595-BF23E8F76DA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26970" y="5820693"/>
              <a:ext cx="270110" cy="271141"/>
            </a:xfrm>
            <a:custGeom>
              <a:avLst/>
              <a:gdLst>
                <a:gd name="T0" fmla="*/ 396429 w 256"/>
                <a:gd name="T1" fmla="*/ 417513 h 256"/>
                <a:gd name="T2" fmla="*/ 19496 w 256"/>
                <a:gd name="T3" fmla="*/ 417513 h 256"/>
                <a:gd name="T4" fmla="*/ 0 w 256"/>
                <a:gd name="T5" fmla="*/ 397942 h 256"/>
                <a:gd name="T6" fmla="*/ 0 w 256"/>
                <a:gd name="T7" fmla="*/ 19571 h 256"/>
                <a:gd name="T8" fmla="*/ 19496 w 256"/>
                <a:gd name="T9" fmla="*/ 0 h 256"/>
                <a:gd name="T10" fmla="*/ 396429 w 256"/>
                <a:gd name="T11" fmla="*/ 0 h 256"/>
                <a:gd name="T12" fmla="*/ 415925 w 256"/>
                <a:gd name="T13" fmla="*/ 19571 h 256"/>
                <a:gd name="T14" fmla="*/ 415925 w 256"/>
                <a:gd name="T15" fmla="*/ 397942 h 256"/>
                <a:gd name="T16" fmla="*/ 396429 w 256"/>
                <a:gd name="T17" fmla="*/ 417513 h 256"/>
                <a:gd name="T18" fmla="*/ 376932 w 256"/>
                <a:gd name="T19" fmla="*/ 39142 h 256"/>
                <a:gd name="T20" fmla="*/ 38993 w 256"/>
                <a:gd name="T21" fmla="*/ 39142 h 256"/>
                <a:gd name="T22" fmla="*/ 38993 w 256"/>
                <a:gd name="T23" fmla="*/ 378371 h 256"/>
                <a:gd name="T24" fmla="*/ 376932 w 256"/>
                <a:gd name="T25" fmla="*/ 378371 h 256"/>
                <a:gd name="T26" fmla="*/ 376932 w 256"/>
                <a:gd name="T27" fmla="*/ 39142 h 256"/>
                <a:gd name="T28" fmla="*/ 123478 w 256"/>
                <a:gd name="T29" fmla="*/ 182662 h 256"/>
                <a:gd name="T30" fmla="*/ 136475 w 256"/>
                <a:gd name="T31" fmla="*/ 189186 h 256"/>
                <a:gd name="T32" fmla="*/ 181967 w 256"/>
                <a:gd name="T33" fmla="*/ 233220 h 256"/>
                <a:gd name="T34" fmla="*/ 272951 w 256"/>
                <a:gd name="T35" fmla="*/ 143520 h 256"/>
                <a:gd name="T36" fmla="*/ 285948 w 256"/>
                <a:gd name="T37" fmla="*/ 136996 h 256"/>
                <a:gd name="T38" fmla="*/ 305445 w 256"/>
                <a:gd name="T39" fmla="*/ 156567 h 256"/>
                <a:gd name="T40" fmla="*/ 298946 w 256"/>
                <a:gd name="T41" fmla="*/ 169615 h 256"/>
                <a:gd name="T42" fmla="*/ 194965 w 256"/>
                <a:gd name="T43" fmla="*/ 273993 h 256"/>
                <a:gd name="T44" fmla="*/ 181967 w 256"/>
                <a:gd name="T45" fmla="*/ 280517 h 256"/>
                <a:gd name="T46" fmla="*/ 168970 w 256"/>
                <a:gd name="T47" fmla="*/ 273993 h 256"/>
                <a:gd name="T48" fmla="*/ 110480 w 256"/>
                <a:gd name="T49" fmla="*/ 215280 h 256"/>
                <a:gd name="T50" fmla="*/ 103981 w 256"/>
                <a:gd name="T51" fmla="*/ 202233 h 256"/>
                <a:gd name="T52" fmla="*/ 123478 w 256"/>
                <a:gd name="T53" fmla="*/ 182662 h 256"/>
                <a:gd name="T54" fmla="*/ 298946 w 256"/>
                <a:gd name="T55" fmla="*/ 280517 h 256"/>
                <a:gd name="T56" fmla="*/ 298946 w 256"/>
                <a:gd name="T57" fmla="*/ 280517 h 256"/>
                <a:gd name="T58" fmla="*/ 298946 w 256"/>
                <a:gd name="T59" fmla="*/ 280517 h 256"/>
                <a:gd name="T60" fmla="*/ 298946 w 256"/>
                <a:gd name="T61" fmla="*/ 280517 h 256"/>
                <a:gd name="T62" fmla="*/ 298946 w 256"/>
                <a:gd name="T63" fmla="*/ 136996 h 256"/>
                <a:gd name="T64" fmla="*/ 298946 w 256"/>
                <a:gd name="T65" fmla="*/ 136996 h 256"/>
                <a:gd name="T66" fmla="*/ 298946 w 256"/>
                <a:gd name="T67" fmla="*/ 136996 h 25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56" h="256">
                  <a:moveTo>
                    <a:pt x="244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244"/>
                    <a:pt x="256" y="244"/>
                    <a:pt x="256" y="244"/>
                  </a:cubicBezTo>
                  <a:cubicBezTo>
                    <a:pt x="256" y="251"/>
                    <a:pt x="251" y="256"/>
                    <a:pt x="244" y="256"/>
                  </a:cubicBezTo>
                  <a:moveTo>
                    <a:pt x="232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32"/>
                    <a:pt x="24" y="232"/>
                    <a:pt x="24" y="232"/>
                  </a:cubicBezTo>
                  <a:cubicBezTo>
                    <a:pt x="232" y="232"/>
                    <a:pt x="232" y="232"/>
                    <a:pt x="232" y="232"/>
                  </a:cubicBezTo>
                  <a:lnTo>
                    <a:pt x="232" y="24"/>
                  </a:lnTo>
                  <a:close/>
                  <a:moveTo>
                    <a:pt x="76" y="112"/>
                  </a:moveTo>
                  <a:cubicBezTo>
                    <a:pt x="79" y="112"/>
                    <a:pt x="82" y="113"/>
                    <a:pt x="84" y="116"/>
                  </a:cubicBezTo>
                  <a:cubicBezTo>
                    <a:pt x="112" y="143"/>
                    <a:pt x="112" y="143"/>
                    <a:pt x="112" y="143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70" y="85"/>
                    <a:pt x="173" y="84"/>
                    <a:pt x="176" y="84"/>
                  </a:cubicBezTo>
                  <a:cubicBezTo>
                    <a:pt x="183" y="84"/>
                    <a:pt x="188" y="89"/>
                    <a:pt x="188" y="96"/>
                  </a:cubicBezTo>
                  <a:cubicBezTo>
                    <a:pt x="188" y="99"/>
                    <a:pt x="187" y="102"/>
                    <a:pt x="184" y="104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18" y="171"/>
                    <a:pt x="115" y="172"/>
                    <a:pt x="112" y="172"/>
                  </a:cubicBezTo>
                  <a:cubicBezTo>
                    <a:pt x="109" y="172"/>
                    <a:pt x="106" y="171"/>
                    <a:pt x="104" y="168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5" y="130"/>
                    <a:pt x="64" y="127"/>
                    <a:pt x="64" y="124"/>
                  </a:cubicBezTo>
                  <a:cubicBezTo>
                    <a:pt x="64" y="117"/>
                    <a:pt x="69" y="112"/>
                    <a:pt x="76" y="112"/>
                  </a:cubicBezTo>
                  <a:moveTo>
                    <a:pt x="184" y="172"/>
                  </a:moveTo>
                  <a:cubicBezTo>
                    <a:pt x="184" y="172"/>
                    <a:pt x="184" y="172"/>
                    <a:pt x="184" y="172"/>
                  </a:cubicBezTo>
                  <a:cubicBezTo>
                    <a:pt x="184" y="172"/>
                    <a:pt x="184" y="172"/>
                    <a:pt x="184" y="172"/>
                  </a:cubicBezTo>
                  <a:cubicBezTo>
                    <a:pt x="184" y="172"/>
                    <a:pt x="184" y="172"/>
                    <a:pt x="184" y="172"/>
                  </a:cubicBezTo>
                  <a:moveTo>
                    <a:pt x="184" y="84"/>
                  </a:moveTo>
                  <a:cubicBezTo>
                    <a:pt x="184" y="84"/>
                    <a:pt x="184" y="84"/>
                    <a:pt x="184" y="84"/>
                  </a:cubicBezTo>
                  <a:cubicBezTo>
                    <a:pt x="184" y="84"/>
                    <a:pt x="184" y="84"/>
                    <a:pt x="184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5AB79D4-5F19-4340-A5CC-C7542FF8BECE}"/>
              </a:ext>
            </a:extLst>
          </p:cNvPr>
          <p:cNvSpPr/>
          <p:nvPr/>
        </p:nvSpPr>
        <p:spPr>
          <a:xfrm>
            <a:off x="1644912" y="978264"/>
            <a:ext cx="6298523" cy="14003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VeraCrypt is a software for establishing and maintaining 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on-the-fly-encrypted volume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(data storage device)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On-the-fly encryption means that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is automatically encrypted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immediately before it is saved and decrypted immediately after it is loaded, without any user intervention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4D27C61-5ABD-410F-AC75-4CC21AF76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131" y="2664859"/>
            <a:ext cx="4248220" cy="3628385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8E64E7C-4E3C-4EC3-AEE2-BCE8B719F8AE}"/>
              </a:ext>
            </a:extLst>
          </p:cNvPr>
          <p:cNvSpPr/>
          <p:nvPr/>
        </p:nvSpPr>
        <p:spPr>
          <a:xfrm>
            <a:off x="4038600" y="6329438"/>
            <a:ext cx="1855254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https://www.veracrypt.fr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3A380F-3E43-4631-B71B-8D5085EDA64B}"/>
              </a:ext>
            </a:extLst>
          </p:cNvPr>
          <p:cNvSpPr/>
          <p:nvPr/>
        </p:nvSpPr>
        <p:spPr>
          <a:xfrm>
            <a:off x="9171580" y="1373368"/>
            <a:ext cx="261131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BitLocker Drive Encryption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https://docs.microsoft.com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97496D2-AD46-4C46-AB47-7068D1844B7C}"/>
              </a:ext>
            </a:extLst>
          </p:cNvPr>
          <p:cNvSpPr/>
          <p:nvPr/>
        </p:nvSpPr>
        <p:spPr>
          <a:xfrm>
            <a:off x="9171580" y="2453689"/>
            <a:ext cx="261131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FinalCrypt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https://www.finalcrypt.org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4EDB0EB-9937-4525-837B-0D227638034C}"/>
              </a:ext>
            </a:extLst>
          </p:cNvPr>
          <p:cNvSpPr/>
          <p:nvPr/>
        </p:nvSpPr>
        <p:spPr>
          <a:xfrm>
            <a:off x="9171580" y="3534010"/>
            <a:ext cx="27918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Seqrite Encryption Manager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https://www.seqrite.com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4BC8CAA-8EE5-4CC7-B4FA-2F5FDFF63DB0}"/>
              </a:ext>
            </a:extLst>
          </p:cNvPr>
          <p:cNvSpPr/>
          <p:nvPr/>
        </p:nvSpPr>
        <p:spPr>
          <a:xfrm>
            <a:off x="9171580" y="4614331"/>
            <a:ext cx="2701571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FileVault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https://support.apple.com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DC968EA-AB1C-4DD7-A852-C71720C45A4A}"/>
              </a:ext>
            </a:extLst>
          </p:cNvPr>
          <p:cNvSpPr/>
          <p:nvPr/>
        </p:nvSpPr>
        <p:spPr>
          <a:xfrm>
            <a:off x="9171580" y="5694654"/>
            <a:ext cx="250127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Gilisoft Full Disk Encryption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http://www.gilisoft.com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1201E5C-3475-44DC-A811-3612DAB070EC}"/>
              </a:ext>
            </a:extLst>
          </p:cNvPr>
          <p:cNvCxnSpPr>
            <a:cxnSpLocks/>
          </p:cNvCxnSpPr>
          <p:nvPr/>
        </p:nvCxnSpPr>
        <p:spPr>
          <a:xfrm>
            <a:off x="8229600" y="1013256"/>
            <a:ext cx="0" cy="5463744"/>
          </a:xfrm>
          <a:prstGeom prst="line">
            <a:avLst/>
          </a:prstGeom>
          <a:ln w="19050">
            <a:solidFill>
              <a:schemeClr val="tx2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65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7CFBD905-D2B7-49E7-A77C-295E97FE29EF}"/>
              </a:ext>
            </a:extLst>
          </p:cNvPr>
          <p:cNvSpPr/>
          <p:nvPr/>
        </p:nvSpPr>
        <p:spPr>
          <a:xfrm>
            <a:off x="0" y="1507952"/>
            <a:ext cx="3719255" cy="9304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 59">
            <a:extLst>
              <a:ext uri="{FF2B5EF4-FFF2-40B4-BE49-F238E27FC236}">
                <a16:creationId xmlns:a16="http://schemas.microsoft.com/office/drawing/2014/main" id="{41426508-57AE-416A-AC07-BF92B65DA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255" y="1513024"/>
            <a:ext cx="2376745" cy="920305"/>
          </a:xfrm>
          <a:custGeom>
            <a:avLst/>
            <a:gdLst>
              <a:gd name="T0" fmla="*/ 8279 w 9079"/>
              <a:gd name="T1" fmla="*/ 0 h 1784"/>
              <a:gd name="T2" fmla="*/ 9078 w 9079"/>
              <a:gd name="T3" fmla="*/ 892 h 1784"/>
              <a:gd name="T4" fmla="*/ 8279 w 9079"/>
              <a:gd name="T5" fmla="*/ 1783 h 1784"/>
              <a:gd name="T6" fmla="*/ 0 w 9079"/>
              <a:gd name="T7" fmla="*/ 1783 h 1784"/>
              <a:gd name="T8" fmla="*/ 0 w 9079"/>
              <a:gd name="T9" fmla="*/ 0 h 1784"/>
              <a:gd name="T10" fmla="*/ 8279 w 9079"/>
              <a:gd name="T11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79" h="1784">
                <a:moveTo>
                  <a:pt x="8279" y="0"/>
                </a:moveTo>
                <a:lnTo>
                  <a:pt x="9078" y="892"/>
                </a:lnTo>
                <a:lnTo>
                  <a:pt x="8279" y="1783"/>
                </a:lnTo>
                <a:lnTo>
                  <a:pt x="0" y="1783"/>
                </a:lnTo>
                <a:lnTo>
                  <a:pt x="0" y="0"/>
                </a:lnTo>
                <a:lnTo>
                  <a:pt x="8279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67">
            <a:extLst>
              <a:ext uri="{FF2B5EF4-FFF2-40B4-BE49-F238E27FC236}">
                <a16:creationId xmlns:a16="http://schemas.microsoft.com/office/drawing/2014/main" id="{911E88E4-47DA-4801-9C61-A0217BA82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0397" y="1584351"/>
            <a:ext cx="449087" cy="777651"/>
          </a:xfrm>
          <a:custGeom>
            <a:avLst/>
            <a:gdLst>
              <a:gd name="T0" fmla="*/ 453 w 1248"/>
              <a:gd name="T1" fmla="*/ 0 h 1785"/>
              <a:gd name="T2" fmla="*/ 0 w 1248"/>
              <a:gd name="T3" fmla="*/ 0 h 1785"/>
              <a:gd name="T4" fmla="*/ 798 w 1248"/>
              <a:gd name="T5" fmla="*/ 892 h 1785"/>
              <a:gd name="T6" fmla="*/ 0 w 1248"/>
              <a:gd name="T7" fmla="*/ 1784 h 1785"/>
              <a:gd name="T8" fmla="*/ 453 w 1248"/>
              <a:gd name="T9" fmla="*/ 1784 h 1785"/>
              <a:gd name="T10" fmla="*/ 1247 w 1248"/>
              <a:gd name="T11" fmla="*/ 892 h 1785"/>
              <a:gd name="T12" fmla="*/ 453 w 1248"/>
              <a:gd name="T13" fmla="*/ 0 h 1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8" h="1785">
                <a:moveTo>
                  <a:pt x="453" y="0"/>
                </a:moveTo>
                <a:lnTo>
                  <a:pt x="0" y="0"/>
                </a:lnTo>
                <a:lnTo>
                  <a:pt x="798" y="892"/>
                </a:lnTo>
                <a:lnTo>
                  <a:pt x="0" y="1784"/>
                </a:lnTo>
                <a:lnTo>
                  <a:pt x="453" y="1784"/>
                </a:lnTo>
                <a:lnTo>
                  <a:pt x="1247" y="892"/>
                </a:lnTo>
                <a:lnTo>
                  <a:pt x="453" y="0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70">
            <a:extLst>
              <a:ext uri="{FF2B5EF4-FFF2-40B4-BE49-F238E27FC236}">
                <a16:creationId xmlns:a16="http://schemas.microsoft.com/office/drawing/2014/main" id="{56AF9E75-B063-4230-80B0-F46EBD442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2366" y="1584351"/>
            <a:ext cx="452261" cy="777651"/>
          </a:xfrm>
          <a:custGeom>
            <a:avLst/>
            <a:gdLst>
              <a:gd name="T0" fmla="*/ 455 w 1255"/>
              <a:gd name="T1" fmla="*/ 0 h 1785"/>
              <a:gd name="T2" fmla="*/ 0 w 1255"/>
              <a:gd name="T3" fmla="*/ 0 h 1785"/>
              <a:gd name="T4" fmla="*/ 800 w 1255"/>
              <a:gd name="T5" fmla="*/ 892 h 1785"/>
              <a:gd name="T6" fmla="*/ 0 w 1255"/>
              <a:gd name="T7" fmla="*/ 1784 h 1785"/>
              <a:gd name="T8" fmla="*/ 455 w 1255"/>
              <a:gd name="T9" fmla="*/ 1784 h 1785"/>
              <a:gd name="T10" fmla="*/ 1254 w 1255"/>
              <a:gd name="T11" fmla="*/ 892 h 1785"/>
              <a:gd name="T12" fmla="*/ 455 w 1255"/>
              <a:gd name="T13" fmla="*/ 0 h 1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5" h="1785">
                <a:moveTo>
                  <a:pt x="455" y="0"/>
                </a:moveTo>
                <a:lnTo>
                  <a:pt x="0" y="0"/>
                </a:lnTo>
                <a:lnTo>
                  <a:pt x="800" y="892"/>
                </a:lnTo>
                <a:lnTo>
                  <a:pt x="0" y="1784"/>
                </a:lnTo>
                <a:lnTo>
                  <a:pt x="455" y="1784"/>
                </a:lnTo>
                <a:lnTo>
                  <a:pt x="1254" y="892"/>
                </a:lnTo>
                <a:lnTo>
                  <a:pt x="455" y="0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7132C34-DAF0-4C32-972C-5C4470033F84}"/>
              </a:ext>
            </a:extLst>
          </p:cNvPr>
          <p:cNvSpPr txBox="1"/>
          <p:nvPr/>
        </p:nvSpPr>
        <p:spPr>
          <a:xfrm>
            <a:off x="553076" y="120374"/>
            <a:ext cx="11085849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File Level Encryption: Implementing Built-in File System-level Encryption on Windows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D4858-4FFC-4A9F-A380-12D0979A56E4}"/>
              </a:ext>
            </a:extLst>
          </p:cNvPr>
          <p:cNvSpPr/>
          <p:nvPr/>
        </p:nvSpPr>
        <p:spPr>
          <a:xfrm>
            <a:off x="579923" y="1634622"/>
            <a:ext cx="4830277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Encrypting File System (EFS) provides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file system-level encryption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Windows </a:t>
            </a:r>
          </a:p>
        </p:txBody>
      </p:sp>
      <p:sp>
        <p:nvSpPr>
          <p:cNvPr id="18" name="Freeform 101">
            <a:extLst>
              <a:ext uri="{FF2B5EF4-FFF2-40B4-BE49-F238E27FC236}">
                <a16:creationId xmlns:a16="http://schemas.microsoft.com/office/drawing/2014/main" id="{508F2F1A-0361-46C4-B889-FF8BC3BBE19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0880" y="1764685"/>
            <a:ext cx="450711" cy="416983"/>
          </a:xfrm>
          <a:custGeom>
            <a:avLst/>
            <a:gdLst>
              <a:gd name="T0" fmla="*/ 133841 w 68"/>
              <a:gd name="T1" fmla="*/ 123371 h 63"/>
              <a:gd name="T2" fmla="*/ 140704 w 68"/>
              <a:gd name="T3" fmla="*/ 150787 h 63"/>
              <a:gd name="T4" fmla="*/ 120113 w 68"/>
              <a:gd name="T5" fmla="*/ 171349 h 63"/>
              <a:gd name="T6" fmla="*/ 92659 w 68"/>
              <a:gd name="T7" fmla="*/ 181630 h 63"/>
              <a:gd name="T8" fmla="*/ 61773 w 68"/>
              <a:gd name="T9" fmla="*/ 181630 h 63"/>
              <a:gd name="T10" fmla="*/ 37750 w 68"/>
              <a:gd name="T11" fmla="*/ 171349 h 63"/>
              <a:gd name="T12" fmla="*/ 13727 w 68"/>
              <a:gd name="T13" fmla="*/ 150787 h 63"/>
              <a:gd name="T14" fmla="*/ 20591 w 68"/>
              <a:gd name="T15" fmla="*/ 123371 h 63"/>
              <a:gd name="T16" fmla="*/ 0 w 68"/>
              <a:gd name="T17" fmla="*/ 95956 h 63"/>
              <a:gd name="T18" fmla="*/ 24023 w 68"/>
              <a:gd name="T19" fmla="*/ 78821 h 63"/>
              <a:gd name="T20" fmla="*/ 13727 w 68"/>
              <a:gd name="T21" fmla="*/ 61686 h 63"/>
              <a:gd name="T22" fmla="*/ 51477 w 68"/>
              <a:gd name="T23" fmla="*/ 54832 h 63"/>
              <a:gd name="T24" fmla="*/ 65204 w 68"/>
              <a:gd name="T25" fmla="*/ 27416 h 63"/>
              <a:gd name="T26" fmla="*/ 96091 w 68"/>
              <a:gd name="T27" fmla="*/ 51405 h 63"/>
              <a:gd name="T28" fmla="*/ 120113 w 68"/>
              <a:gd name="T29" fmla="*/ 41124 h 63"/>
              <a:gd name="T30" fmla="*/ 140704 w 68"/>
              <a:gd name="T31" fmla="*/ 65113 h 63"/>
              <a:gd name="T32" fmla="*/ 154431 w 68"/>
              <a:gd name="T33" fmla="*/ 92529 h 63"/>
              <a:gd name="T34" fmla="*/ 78932 w 68"/>
              <a:gd name="T35" fmla="*/ 75394 h 63"/>
              <a:gd name="T36" fmla="*/ 109818 w 68"/>
              <a:gd name="T37" fmla="*/ 106237 h 63"/>
              <a:gd name="T38" fmla="*/ 216204 w 68"/>
              <a:gd name="T39" fmla="*/ 54832 h 63"/>
              <a:gd name="T40" fmla="*/ 219636 w 68"/>
              <a:gd name="T41" fmla="*/ 82248 h 63"/>
              <a:gd name="T42" fmla="*/ 188749 w 68"/>
              <a:gd name="T43" fmla="*/ 75394 h 63"/>
              <a:gd name="T44" fmla="*/ 157863 w 68"/>
              <a:gd name="T45" fmla="*/ 82248 h 63"/>
              <a:gd name="T46" fmla="*/ 157863 w 68"/>
              <a:gd name="T47" fmla="*/ 54832 h 63"/>
              <a:gd name="T48" fmla="*/ 157863 w 68"/>
              <a:gd name="T49" fmla="*/ 30843 h 63"/>
              <a:gd name="T50" fmla="*/ 157863 w 68"/>
              <a:gd name="T51" fmla="*/ 6854 h 63"/>
              <a:gd name="T52" fmla="*/ 188749 w 68"/>
              <a:gd name="T53" fmla="*/ 13708 h 63"/>
              <a:gd name="T54" fmla="*/ 202477 w 68"/>
              <a:gd name="T55" fmla="*/ 0 h 63"/>
              <a:gd name="T56" fmla="*/ 212772 w 68"/>
              <a:gd name="T57" fmla="*/ 23989 h 63"/>
              <a:gd name="T58" fmla="*/ 233363 w 68"/>
              <a:gd name="T59" fmla="*/ 51405 h 63"/>
              <a:gd name="T60" fmla="*/ 212772 w 68"/>
              <a:gd name="T61" fmla="*/ 188484 h 63"/>
              <a:gd name="T62" fmla="*/ 202477 w 68"/>
              <a:gd name="T63" fmla="*/ 215900 h 63"/>
              <a:gd name="T64" fmla="*/ 185318 w 68"/>
              <a:gd name="T65" fmla="*/ 202192 h 63"/>
              <a:gd name="T66" fmla="*/ 154431 w 68"/>
              <a:gd name="T67" fmla="*/ 205619 h 63"/>
              <a:gd name="T68" fmla="*/ 140704 w 68"/>
              <a:gd name="T69" fmla="*/ 178203 h 63"/>
              <a:gd name="T70" fmla="*/ 161295 w 68"/>
              <a:gd name="T71" fmla="*/ 150787 h 63"/>
              <a:gd name="T72" fmla="*/ 171590 w 68"/>
              <a:gd name="T73" fmla="*/ 123371 h 63"/>
              <a:gd name="T74" fmla="*/ 192181 w 68"/>
              <a:gd name="T75" fmla="*/ 137079 h 63"/>
              <a:gd name="T76" fmla="*/ 219636 w 68"/>
              <a:gd name="T77" fmla="*/ 133652 h 63"/>
              <a:gd name="T78" fmla="*/ 216204 w 68"/>
              <a:gd name="T79" fmla="*/ 157641 h 63"/>
              <a:gd name="T80" fmla="*/ 188749 w 68"/>
              <a:gd name="T81" fmla="*/ 27416 h 63"/>
              <a:gd name="T82" fmla="*/ 202477 w 68"/>
              <a:gd name="T83" fmla="*/ 44551 h 63"/>
              <a:gd name="T84" fmla="*/ 171590 w 68"/>
              <a:gd name="T85" fmla="*/ 167922 h 63"/>
              <a:gd name="T86" fmla="*/ 188749 w 68"/>
              <a:gd name="T87" fmla="*/ 154214 h 6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92CA82-8A91-466E-A295-4CC7DA430E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tretch/>
        </p:blipFill>
        <p:spPr>
          <a:xfrm>
            <a:off x="6858587" y="1833132"/>
            <a:ext cx="4580578" cy="4110468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6D98A0D-864F-4403-9169-9E993CEDB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75" y="3718576"/>
            <a:ext cx="5640147" cy="2633930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9B0E7A6-F3F9-4A88-9B99-06A3CAD3FE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12294" y="2699288"/>
            <a:ext cx="882111" cy="88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0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21">
            <a:extLst>
              <a:ext uri="{FF2B5EF4-FFF2-40B4-BE49-F238E27FC236}">
                <a16:creationId xmlns:a16="http://schemas.microsoft.com/office/drawing/2014/main" id="{F17052F3-FB2D-4CDB-821E-8EA1A66C3241}"/>
              </a:ext>
            </a:extLst>
          </p:cNvPr>
          <p:cNvSpPr/>
          <p:nvPr/>
        </p:nvSpPr>
        <p:spPr>
          <a:xfrm rot="5400000">
            <a:off x="5338415" y="-4360102"/>
            <a:ext cx="1063833" cy="1174066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F3EB0E-EB7A-45E3-8DEF-1BB08C413D47}"/>
              </a:ext>
            </a:extLst>
          </p:cNvPr>
          <p:cNvSpPr txBox="1"/>
          <p:nvPr/>
        </p:nvSpPr>
        <p:spPr>
          <a:xfrm>
            <a:off x="2797929" y="140112"/>
            <a:ext cx="659614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File Encryption Tools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82DA2-1483-4E90-9531-57BEBEA8CF28}"/>
              </a:ext>
            </a:extLst>
          </p:cNvPr>
          <p:cNvSpPr txBox="1"/>
          <p:nvPr/>
        </p:nvSpPr>
        <p:spPr>
          <a:xfrm>
            <a:off x="1067646" y="1056947"/>
            <a:ext cx="362124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Advanced Encryption Package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478695-28D4-4682-B870-96892E4194A5}"/>
              </a:ext>
            </a:extLst>
          </p:cNvPr>
          <p:cNvGrpSpPr/>
          <p:nvPr/>
        </p:nvGrpSpPr>
        <p:grpSpPr>
          <a:xfrm>
            <a:off x="8655382" y="2222858"/>
            <a:ext cx="648000" cy="648000"/>
            <a:chOff x="7955841" y="2114271"/>
            <a:chExt cx="648000" cy="648000"/>
          </a:xfrm>
        </p:grpSpPr>
        <p:sp>
          <p:nvSpPr>
            <p:cNvPr id="12" name="Freeform: Shape 111">
              <a:extLst>
                <a:ext uri="{FF2B5EF4-FFF2-40B4-BE49-F238E27FC236}">
                  <a16:creationId xmlns:a16="http://schemas.microsoft.com/office/drawing/2014/main" id="{19FF52AB-A02A-4D3C-A859-80BB3B554EAD}"/>
                </a:ext>
              </a:extLst>
            </p:cNvPr>
            <p:cNvSpPr/>
            <p:nvPr/>
          </p:nvSpPr>
          <p:spPr>
            <a:xfrm>
              <a:off x="7955841" y="2114271"/>
              <a:ext cx="648000" cy="648000"/>
            </a:xfrm>
            <a:custGeom>
              <a:avLst/>
              <a:gdLst/>
              <a:ahLst/>
              <a:cxnLst/>
              <a:rect l="l" t="t" r="r" b="b"/>
              <a:pathLst>
                <a:path w="195927" h="195927">
                  <a:moveTo>
                    <a:pt x="97964" y="0"/>
                  </a:moveTo>
                  <a:cubicBezTo>
                    <a:pt x="116200" y="208"/>
                    <a:pt x="132679" y="4667"/>
                    <a:pt x="147399" y="13379"/>
                  </a:cubicBezTo>
                  <a:cubicBezTo>
                    <a:pt x="162120" y="22090"/>
                    <a:pt x="173837" y="33807"/>
                    <a:pt x="182548" y="48528"/>
                  </a:cubicBezTo>
                  <a:cubicBezTo>
                    <a:pt x="191260" y="63248"/>
                    <a:pt x="195719" y="79727"/>
                    <a:pt x="195927" y="97963"/>
                  </a:cubicBezTo>
                  <a:cubicBezTo>
                    <a:pt x="195719" y="116199"/>
                    <a:pt x="191260" y="132677"/>
                    <a:pt x="182548" y="147398"/>
                  </a:cubicBezTo>
                  <a:cubicBezTo>
                    <a:pt x="173837" y="162119"/>
                    <a:pt x="162120" y="173836"/>
                    <a:pt x="147399" y="182547"/>
                  </a:cubicBezTo>
                  <a:cubicBezTo>
                    <a:pt x="132679" y="191259"/>
                    <a:pt x="116200" y="195719"/>
                    <a:pt x="97964" y="195927"/>
                  </a:cubicBezTo>
                  <a:cubicBezTo>
                    <a:pt x="79728" y="195719"/>
                    <a:pt x="63250" y="191259"/>
                    <a:pt x="48529" y="182547"/>
                  </a:cubicBezTo>
                  <a:cubicBezTo>
                    <a:pt x="33808" y="173836"/>
                    <a:pt x="22091" y="162119"/>
                    <a:pt x="13380" y="147398"/>
                  </a:cubicBezTo>
                  <a:cubicBezTo>
                    <a:pt x="4668" y="132677"/>
                    <a:pt x="208" y="116199"/>
                    <a:pt x="0" y="97963"/>
                  </a:cubicBezTo>
                  <a:cubicBezTo>
                    <a:pt x="208" y="79727"/>
                    <a:pt x="4668" y="63248"/>
                    <a:pt x="13380" y="48528"/>
                  </a:cubicBezTo>
                  <a:cubicBezTo>
                    <a:pt x="22091" y="33807"/>
                    <a:pt x="33808" y="22090"/>
                    <a:pt x="48529" y="13379"/>
                  </a:cubicBezTo>
                  <a:cubicBezTo>
                    <a:pt x="63250" y="4667"/>
                    <a:pt x="79728" y="208"/>
                    <a:pt x="979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3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AutoShape 130">
              <a:extLst>
                <a:ext uri="{FF2B5EF4-FFF2-40B4-BE49-F238E27FC236}">
                  <a16:creationId xmlns:a16="http://schemas.microsoft.com/office/drawing/2014/main" id="{7FD78906-536B-4A22-90DF-1027555C5C6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98246" y="2247771"/>
              <a:ext cx="363190" cy="38100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1F14054-A190-4C10-B9BA-8215C50E8A0B}"/>
              </a:ext>
            </a:extLst>
          </p:cNvPr>
          <p:cNvGrpSpPr/>
          <p:nvPr/>
        </p:nvGrpSpPr>
        <p:grpSpPr>
          <a:xfrm>
            <a:off x="8655382" y="3101596"/>
            <a:ext cx="648000" cy="648000"/>
            <a:chOff x="7955841" y="2993009"/>
            <a:chExt cx="648000" cy="648000"/>
          </a:xfrm>
        </p:grpSpPr>
        <p:sp>
          <p:nvSpPr>
            <p:cNvPr id="15" name="Freeform: Shape 111">
              <a:extLst>
                <a:ext uri="{FF2B5EF4-FFF2-40B4-BE49-F238E27FC236}">
                  <a16:creationId xmlns:a16="http://schemas.microsoft.com/office/drawing/2014/main" id="{97A7497D-1D30-4EB6-992D-3A43A1F95703}"/>
                </a:ext>
              </a:extLst>
            </p:cNvPr>
            <p:cNvSpPr/>
            <p:nvPr/>
          </p:nvSpPr>
          <p:spPr>
            <a:xfrm>
              <a:off x="7955841" y="2993009"/>
              <a:ext cx="648000" cy="648000"/>
            </a:xfrm>
            <a:custGeom>
              <a:avLst/>
              <a:gdLst/>
              <a:ahLst/>
              <a:cxnLst/>
              <a:rect l="l" t="t" r="r" b="b"/>
              <a:pathLst>
                <a:path w="195927" h="195927">
                  <a:moveTo>
                    <a:pt x="97964" y="0"/>
                  </a:moveTo>
                  <a:cubicBezTo>
                    <a:pt x="116200" y="208"/>
                    <a:pt x="132679" y="4667"/>
                    <a:pt x="147399" y="13379"/>
                  </a:cubicBezTo>
                  <a:cubicBezTo>
                    <a:pt x="162120" y="22090"/>
                    <a:pt x="173837" y="33807"/>
                    <a:pt x="182548" y="48528"/>
                  </a:cubicBezTo>
                  <a:cubicBezTo>
                    <a:pt x="191260" y="63248"/>
                    <a:pt x="195719" y="79727"/>
                    <a:pt x="195927" y="97963"/>
                  </a:cubicBezTo>
                  <a:cubicBezTo>
                    <a:pt x="195719" y="116199"/>
                    <a:pt x="191260" y="132677"/>
                    <a:pt x="182548" y="147398"/>
                  </a:cubicBezTo>
                  <a:cubicBezTo>
                    <a:pt x="173837" y="162119"/>
                    <a:pt x="162120" y="173836"/>
                    <a:pt x="147399" y="182547"/>
                  </a:cubicBezTo>
                  <a:cubicBezTo>
                    <a:pt x="132679" y="191259"/>
                    <a:pt x="116200" y="195719"/>
                    <a:pt x="97964" y="195927"/>
                  </a:cubicBezTo>
                  <a:cubicBezTo>
                    <a:pt x="79728" y="195719"/>
                    <a:pt x="63250" y="191259"/>
                    <a:pt x="48529" y="182547"/>
                  </a:cubicBezTo>
                  <a:cubicBezTo>
                    <a:pt x="33808" y="173836"/>
                    <a:pt x="22091" y="162119"/>
                    <a:pt x="13380" y="147398"/>
                  </a:cubicBezTo>
                  <a:cubicBezTo>
                    <a:pt x="4668" y="132677"/>
                    <a:pt x="208" y="116199"/>
                    <a:pt x="0" y="97963"/>
                  </a:cubicBezTo>
                  <a:cubicBezTo>
                    <a:pt x="208" y="79727"/>
                    <a:pt x="4668" y="63248"/>
                    <a:pt x="13380" y="48528"/>
                  </a:cubicBezTo>
                  <a:cubicBezTo>
                    <a:pt x="22091" y="33807"/>
                    <a:pt x="33808" y="22090"/>
                    <a:pt x="48529" y="13379"/>
                  </a:cubicBezTo>
                  <a:cubicBezTo>
                    <a:pt x="63250" y="4667"/>
                    <a:pt x="79728" y="208"/>
                    <a:pt x="979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3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CA77C090-3745-4EE0-8227-7312D6908F5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15052" y="3156220"/>
              <a:ext cx="329579" cy="321578"/>
            </a:xfrm>
            <a:custGeom>
              <a:avLst/>
              <a:gdLst>
                <a:gd name="T0" fmla="*/ 200226 w 63"/>
                <a:gd name="T1" fmla="*/ 233362 h 68"/>
                <a:gd name="T2" fmla="*/ 0 w 63"/>
                <a:gd name="T3" fmla="*/ 216203 h 68"/>
                <a:gd name="T4" fmla="*/ 17261 w 63"/>
                <a:gd name="T5" fmla="*/ 0 h 68"/>
                <a:gd name="T6" fmla="*/ 217487 w 63"/>
                <a:gd name="T7" fmla="*/ 17159 h 68"/>
                <a:gd name="T8" fmla="*/ 200226 w 63"/>
                <a:gd name="T9" fmla="*/ 24023 h 68"/>
                <a:gd name="T10" fmla="*/ 24165 w 63"/>
                <a:gd name="T11" fmla="*/ 17159 h 68"/>
                <a:gd name="T12" fmla="*/ 17261 w 63"/>
                <a:gd name="T13" fmla="*/ 58341 h 68"/>
                <a:gd name="T14" fmla="*/ 193322 w 63"/>
                <a:gd name="T15" fmla="*/ 65204 h 68"/>
                <a:gd name="T16" fmla="*/ 200226 w 63"/>
                <a:gd name="T17" fmla="*/ 24023 h 68"/>
                <a:gd name="T18" fmla="*/ 17261 w 63"/>
                <a:gd name="T19" fmla="*/ 99522 h 68"/>
                <a:gd name="T20" fmla="*/ 48330 w 63"/>
                <a:gd name="T21" fmla="*/ 99522 h 68"/>
                <a:gd name="T22" fmla="*/ 31070 w 63"/>
                <a:gd name="T23" fmla="*/ 133840 h 68"/>
                <a:gd name="T24" fmla="*/ 31070 w 63"/>
                <a:gd name="T25" fmla="*/ 164726 h 68"/>
                <a:gd name="T26" fmla="*/ 31070 w 63"/>
                <a:gd name="T27" fmla="*/ 133840 h 68"/>
                <a:gd name="T28" fmla="*/ 17261 w 63"/>
                <a:gd name="T29" fmla="*/ 199044 h 68"/>
                <a:gd name="T30" fmla="*/ 48330 w 63"/>
                <a:gd name="T31" fmla="*/ 199044 h 68"/>
                <a:gd name="T32" fmla="*/ 82852 w 63"/>
                <a:gd name="T33" fmla="*/ 82363 h 68"/>
                <a:gd name="T34" fmla="*/ 82852 w 63"/>
                <a:gd name="T35" fmla="*/ 116681 h 68"/>
                <a:gd name="T36" fmla="*/ 82852 w 63"/>
                <a:gd name="T37" fmla="*/ 82363 h 68"/>
                <a:gd name="T38" fmla="*/ 65591 w 63"/>
                <a:gd name="T39" fmla="*/ 147567 h 68"/>
                <a:gd name="T40" fmla="*/ 100113 w 63"/>
                <a:gd name="T41" fmla="*/ 147567 h 68"/>
                <a:gd name="T42" fmla="*/ 82852 w 63"/>
                <a:gd name="T43" fmla="*/ 181885 h 68"/>
                <a:gd name="T44" fmla="*/ 82852 w 63"/>
                <a:gd name="T45" fmla="*/ 216203 h 68"/>
                <a:gd name="T46" fmla="*/ 82852 w 63"/>
                <a:gd name="T47" fmla="*/ 181885 h 68"/>
                <a:gd name="T48" fmla="*/ 117374 w 63"/>
                <a:gd name="T49" fmla="*/ 99522 h 68"/>
                <a:gd name="T50" fmla="*/ 148444 w 63"/>
                <a:gd name="T51" fmla="*/ 99522 h 68"/>
                <a:gd name="T52" fmla="*/ 134635 w 63"/>
                <a:gd name="T53" fmla="*/ 133840 h 68"/>
                <a:gd name="T54" fmla="*/ 134635 w 63"/>
                <a:gd name="T55" fmla="*/ 164726 h 68"/>
                <a:gd name="T56" fmla="*/ 134635 w 63"/>
                <a:gd name="T57" fmla="*/ 133840 h 68"/>
                <a:gd name="T58" fmla="*/ 117374 w 63"/>
                <a:gd name="T59" fmla="*/ 199044 h 68"/>
                <a:gd name="T60" fmla="*/ 148444 w 63"/>
                <a:gd name="T61" fmla="*/ 199044 h 68"/>
                <a:gd name="T62" fmla="*/ 182965 w 63"/>
                <a:gd name="T63" fmla="*/ 82363 h 68"/>
                <a:gd name="T64" fmla="*/ 182965 w 63"/>
                <a:gd name="T65" fmla="*/ 116681 h 68"/>
                <a:gd name="T66" fmla="*/ 182965 w 63"/>
                <a:gd name="T67" fmla="*/ 82363 h 68"/>
                <a:gd name="T68" fmla="*/ 182965 w 63"/>
                <a:gd name="T69" fmla="*/ 133840 h 68"/>
                <a:gd name="T70" fmla="*/ 165704 w 63"/>
                <a:gd name="T71" fmla="*/ 199044 h 68"/>
                <a:gd name="T72" fmla="*/ 200226 w 63"/>
                <a:gd name="T73" fmla="*/ 199044 h 6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3" h="68">
                  <a:moveTo>
                    <a:pt x="63" y="63"/>
                  </a:moveTo>
                  <a:cubicBezTo>
                    <a:pt x="63" y="66"/>
                    <a:pt x="61" y="68"/>
                    <a:pt x="58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66"/>
                    <a:pt x="0" y="6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1" y="0"/>
                    <a:pt x="63" y="2"/>
                    <a:pt x="63" y="5"/>
                  </a:cubicBezTo>
                  <a:lnTo>
                    <a:pt x="63" y="63"/>
                  </a:lnTo>
                  <a:close/>
                  <a:moveTo>
                    <a:pt x="58" y="7"/>
                  </a:moveTo>
                  <a:cubicBezTo>
                    <a:pt x="58" y="6"/>
                    <a:pt x="57" y="5"/>
                    <a:pt x="5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5" y="6"/>
                    <a:pt x="5" y="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6" y="19"/>
                    <a:pt x="7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7" y="19"/>
                    <a:pt x="58" y="18"/>
                    <a:pt x="58" y="17"/>
                  </a:cubicBezTo>
                  <a:lnTo>
                    <a:pt x="58" y="7"/>
                  </a:lnTo>
                  <a:close/>
                  <a:moveTo>
                    <a:pt x="9" y="24"/>
                  </a:moveTo>
                  <a:cubicBezTo>
                    <a:pt x="7" y="24"/>
                    <a:pt x="5" y="26"/>
                    <a:pt x="5" y="29"/>
                  </a:cubicBezTo>
                  <a:cubicBezTo>
                    <a:pt x="5" y="32"/>
                    <a:pt x="7" y="34"/>
                    <a:pt x="9" y="34"/>
                  </a:cubicBezTo>
                  <a:cubicBezTo>
                    <a:pt x="12" y="34"/>
                    <a:pt x="14" y="32"/>
                    <a:pt x="14" y="29"/>
                  </a:cubicBezTo>
                  <a:cubicBezTo>
                    <a:pt x="14" y="26"/>
                    <a:pt x="12" y="24"/>
                    <a:pt x="9" y="24"/>
                  </a:cubicBezTo>
                  <a:close/>
                  <a:moveTo>
                    <a:pt x="9" y="39"/>
                  </a:moveTo>
                  <a:cubicBezTo>
                    <a:pt x="7" y="39"/>
                    <a:pt x="5" y="41"/>
                    <a:pt x="5" y="43"/>
                  </a:cubicBezTo>
                  <a:cubicBezTo>
                    <a:pt x="5" y="46"/>
                    <a:pt x="7" y="48"/>
                    <a:pt x="9" y="48"/>
                  </a:cubicBezTo>
                  <a:cubicBezTo>
                    <a:pt x="12" y="48"/>
                    <a:pt x="14" y="46"/>
                    <a:pt x="14" y="43"/>
                  </a:cubicBezTo>
                  <a:cubicBezTo>
                    <a:pt x="14" y="41"/>
                    <a:pt x="12" y="39"/>
                    <a:pt x="9" y="39"/>
                  </a:cubicBezTo>
                  <a:close/>
                  <a:moveTo>
                    <a:pt x="9" y="53"/>
                  </a:moveTo>
                  <a:cubicBezTo>
                    <a:pt x="7" y="53"/>
                    <a:pt x="5" y="55"/>
                    <a:pt x="5" y="58"/>
                  </a:cubicBezTo>
                  <a:cubicBezTo>
                    <a:pt x="5" y="61"/>
                    <a:pt x="7" y="63"/>
                    <a:pt x="9" y="63"/>
                  </a:cubicBezTo>
                  <a:cubicBezTo>
                    <a:pt x="12" y="63"/>
                    <a:pt x="14" y="61"/>
                    <a:pt x="14" y="58"/>
                  </a:cubicBezTo>
                  <a:cubicBezTo>
                    <a:pt x="14" y="55"/>
                    <a:pt x="12" y="53"/>
                    <a:pt x="9" y="53"/>
                  </a:cubicBezTo>
                  <a:close/>
                  <a:moveTo>
                    <a:pt x="24" y="24"/>
                  </a:moveTo>
                  <a:cubicBezTo>
                    <a:pt x="21" y="24"/>
                    <a:pt x="19" y="26"/>
                    <a:pt x="19" y="29"/>
                  </a:cubicBezTo>
                  <a:cubicBezTo>
                    <a:pt x="19" y="32"/>
                    <a:pt x="21" y="34"/>
                    <a:pt x="24" y="34"/>
                  </a:cubicBezTo>
                  <a:cubicBezTo>
                    <a:pt x="27" y="34"/>
                    <a:pt x="29" y="32"/>
                    <a:pt x="29" y="29"/>
                  </a:cubicBezTo>
                  <a:cubicBezTo>
                    <a:pt x="29" y="26"/>
                    <a:pt x="27" y="24"/>
                    <a:pt x="24" y="24"/>
                  </a:cubicBezTo>
                  <a:close/>
                  <a:moveTo>
                    <a:pt x="24" y="39"/>
                  </a:moveTo>
                  <a:cubicBezTo>
                    <a:pt x="21" y="39"/>
                    <a:pt x="19" y="41"/>
                    <a:pt x="19" y="43"/>
                  </a:cubicBezTo>
                  <a:cubicBezTo>
                    <a:pt x="19" y="46"/>
                    <a:pt x="21" y="48"/>
                    <a:pt x="24" y="48"/>
                  </a:cubicBezTo>
                  <a:cubicBezTo>
                    <a:pt x="27" y="48"/>
                    <a:pt x="29" y="46"/>
                    <a:pt x="29" y="43"/>
                  </a:cubicBezTo>
                  <a:cubicBezTo>
                    <a:pt x="29" y="41"/>
                    <a:pt x="27" y="39"/>
                    <a:pt x="24" y="39"/>
                  </a:cubicBezTo>
                  <a:close/>
                  <a:moveTo>
                    <a:pt x="24" y="53"/>
                  </a:moveTo>
                  <a:cubicBezTo>
                    <a:pt x="21" y="53"/>
                    <a:pt x="19" y="55"/>
                    <a:pt x="19" y="58"/>
                  </a:cubicBezTo>
                  <a:cubicBezTo>
                    <a:pt x="19" y="61"/>
                    <a:pt x="21" y="63"/>
                    <a:pt x="24" y="63"/>
                  </a:cubicBezTo>
                  <a:cubicBezTo>
                    <a:pt x="27" y="63"/>
                    <a:pt x="29" y="61"/>
                    <a:pt x="29" y="58"/>
                  </a:cubicBezTo>
                  <a:cubicBezTo>
                    <a:pt x="29" y="55"/>
                    <a:pt x="27" y="53"/>
                    <a:pt x="24" y="53"/>
                  </a:cubicBezTo>
                  <a:close/>
                  <a:moveTo>
                    <a:pt x="39" y="24"/>
                  </a:moveTo>
                  <a:cubicBezTo>
                    <a:pt x="36" y="24"/>
                    <a:pt x="34" y="26"/>
                    <a:pt x="34" y="29"/>
                  </a:cubicBezTo>
                  <a:cubicBezTo>
                    <a:pt x="34" y="32"/>
                    <a:pt x="36" y="34"/>
                    <a:pt x="39" y="34"/>
                  </a:cubicBezTo>
                  <a:cubicBezTo>
                    <a:pt x="41" y="34"/>
                    <a:pt x="43" y="32"/>
                    <a:pt x="43" y="29"/>
                  </a:cubicBezTo>
                  <a:cubicBezTo>
                    <a:pt x="43" y="26"/>
                    <a:pt x="41" y="24"/>
                    <a:pt x="39" y="24"/>
                  </a:cubicBezTo>
                  <a:close/>
                  <a:moveTo>
                    <a:pt x="39" y="39"/>
                  </a:moveTo>
                  <a:cubicBezTo>
                    <a:pt x="36" y="39"/>
                    <a:pt x="34" y="41"/>
                    <a:pt x="34" y="43"/>
                  </a:cubicBezTo>
                  <a:cubicBezTo>
                    <a:pt x="34" y="46"/>
                    <a:pt x="36" y="48"/>
                    <a:pt x="39" y="48"/>
                  </a:cubicBezTo>
                  <a:cubicBezTo>
                    <a:pt x="41" y="48"/>
                    <a:pt x="43" y="46"/>
                    <a:pt x="43" y="43"/>
                  </a:cubicBezTo>
                  <a:cubicBezTo>
                    <a:pt x="43" y="41"/>
                    <a:pt x="41" y="39"/>
                    <a:pt x="39" y="39"/>
                  </a:cubicBezTo>
                  <a:close/>
                  <a:moveTo>
                    <a:pt x="39" y="53"/>
                  </a:moveTo>
                  <a:cubicBezTo>
                    <a:pt x="36" y="53"/>
                    <a:pt x="34" y="55"/>
                    <a:pt x="34" y="58"/>
                  </a:cubicBezTo>
                  <a:cubicBezTo>
                    <a:pt x="34" y="61"/>
                    <a:pt x="36" y="63"/>
                    <a:pt x="39" y="63"/>
                  </a:cubicBezTo>
                  <a:cubicBezTo>
                    <a:pt x="41" y="63"/>
                    <a:pt x="43" y="61"/>
                    <a:pt x="43" y="58"/>
                  </a:cubicBezTo>
                  <a:cubicBezTo>
                    <a:pt x="43" y="55"/>
                    <a:pt x="41" y="53"/>
                    <a:pt x="39" y="53"/>
                  </a:cubicBezTo>
                  <a:close/>
                  <a:moveTo>
                    <a:pt x="53" y="24"/>
                  </a:moveTo>
                  <a:cubicBezTo>
                    <a:pt x="51" y="24"/>
                    <a:pt x="48" y="26"/>
                    <a:pt x="48" y="29"/>
                  </a:cubicBezTo>
                  <a:cubicBezTo>
                    <a:pt x="48" y="32"/>
                    <a:pt x="51" y="34"/>
                    <a:pt x="53" y="34"/>
                  </a:cubicBezTo>
                  <a:cubicBezTo>
                    <a:pt x="56" y="34"/>
                    <a:pt x="58" y="32"/>
                    <a:pt x="58" y="29"/>
                  </a:cubicBezTo>
                  <a:cubicBezTo>
                    <a:pt x="58" y="26"/>
                    <a:pt x="56" y="24"/>
                    <a:pt x="53" y="24"/>
                  </a:cubicBezTo>
                  <a:close/>
                  <a:moveTo>
                    <a:pt x="58" y="43"/>
                  </a:moveTo>
                  <a:cubicBezTo>
                    <a:pt x="58" y="41"/>
                    <a:pt x="56" y="39"/>
                    <a:pt x="53" y="39"/>
                  </a:cubicBezTo>
                  <a:cubicBezTo>
                    <a:pt x="51" y="39"/>
                    <a:pt x="48" y="41"/>
                    <a:pt x="48" y="43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8" y="61"/>
                    <a:pt x="51" y="63"/>
                    <a:pt x="53" y="63"/>
                  </a:cubicBezTo>
                  <a:cubicBezTo>
                    <a:pt x="56" y="63"/>
                    <a:pt x="58" y="61"/>
                    <a:pt x="58" y="58"/>
                  </a:cubicBezTo>
                  <a:lnTo>
                    <a:pt x="58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31D3318-0B29-4590-9D74-E9E0D2AC17A3}"/>
              </a:ext>
            </a:extLst>
          </p:cNvPr>
          <p:cNvGrpSpPr/>
          <p:nvPr/>
        </p:nvGrpSpPr>
        <p:grpSpPr>
          <a:xfrm>
            <a:off x="8655382" y="3980334"/>
            <a:ext cx="648000" cy="648000"/>
            <a:chOff x="7955841" y="3871747"/>
            <a:chExt cx="648000" cy="648000"/>
          </a:xfrm>
        </p:grpSpPr>
        <p:sp>
          <p:nvSpPr>
            <p:cNvPr id="18" name="Freeform: Shape 111">
              <a:extLst>
                <a:ext uri="{FF2B5EF4-FFF2-40B4-BE49-F238E27FC236}">
                  <a16:creationId xmlns:a16="http://schemas.microsoft.com/office/drawing/2014/main" id="{B48D8F62-0FC6-41B1-B943-8D07B2C99059}"/>
                </a:ext>
              </a:extLst>
            </p:cNvPr>
            <p:cNvSpPr/>
            <p:nvPr/>
          </p:nvSpPr>
          <p:spPr>
            <a:xfrm>
              <a:off x="7955841" y="3871747"/>
              <a:ext cx="648000" cy="648000"/>
            </a:xfrm>
            <a:custGeom>
              <a:avLst/>
              <a:gdLst/>
              <a:ahLst/>
              <a:cxnLst/>
              <a:rect l="l" t="t" r="r" b="b"/>
              <a:pathLst>
                <a:path w="195927" h="195927">
                  <a:moveTo>
                    <a:pt x="97964" y="0"/>
                  </a:moveTo>
                  <a:cubicBezTo>
                    <a:pt x="116200" y="208"/>
                    <a:pt x="132679" y="4667"/>
                    <a:pt x="147399" y="13379"/>
                  </a:cubicBezTo>
                  <a:cubicBezTo>
                    <a:pt x="162120" y="22090"/>
                    <a:pt x="173837" y="33807"/>
                    <a:pt x="182548" y="48528"/>
                  </a:cubicBezTo>
                  <a:cubicBezTo>
                    <a:pt x="191260" y="63248"/>
                    <a:pt x="195719" y="79727"/>
                    <a:pt x="195927" y="97963"/>
                  </a:cubicBezTo>
                  <a:cubicBezTo>
                    <a:pt x="195719" y="116199"/>
                    <a:pt x="191260" y="132677"/>
                    <a:pt x="182548" y="147398"/>
                  </a:cubicBezTo>
                  <a:cubicBezTo>
                    <a:pt x="173837" y="162119"/>
                    <a:pt x="162120" y="173836"/>
                    <a:pt x="147399" y="182547"/>
                  </a:cubicBezTo>
                  <a:cubicBezTo>
                    <a:pt x="132679" y="191259"/>
                    <a:pt x="116200" y="195719"/>
                    <a:pt x="97964" y="195927"/>
                  </a:cubicBezTo>
                  <a:cubicBezTo>
                    <a:pt x="79728" y="195719"/>
                    <a:pt x="63250" y="191259"/>
                    <a:pt x="48529" y="182547"/>
                  </a:cubicBezTo>
                  <a:cubicBezTo>
                    <a:pt x="33808" y="173836"/>
                    <a:pt x="22091" y="162119"/>
                    <a:pt x="13380" y="147398"/>
                  </a:cubicBezTo>
                  <a:cubicBezTo>
                    <a:pt x="4668" y="132677"/>
                    <a:pt x="208" y="116199"/>
                    <a:pt x="0" y="97963"/>
                  </a:cubicBezTo>
                  <a:cubicBezTo>
                    <a:pt x="208" y="79727"/>
                    <a:pt x="4668" y="63248"/>
                    <a:pt x="13380" y="48528"/>
                  </a:cubicBezTo>
                  <a:cubicBezTo>
                    <a:pt x="22091" y="33807"/>
                    <a:pt x="33808" y="22090"/>
                    <a:pt x="48529" y="13379"/>
                  </a:cubicBezTo>
                  <a:cubicBezTo>
                    <a:pt x="63250" y="4667"/>
                    <a:pt x="79728" y="208"/>
                    <a:pt x="979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3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20">
              <a:extLst>
                <a:ext uri="{FF2B5EF4-FFF2-40B4-BE49-F238E27FC236}">
                  <a16:creationId xmlns:a16="http://schemas.microsoft.com/office/drawing/2014/main" id="{0B1C3379-71E9-4370-AC89-A218C5A8413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19519" y="4042614"/>
              <a:ext cx="320645" cy="306266"/>
            </a:xfrm>
            <a:custGeom>
              <a:avLst/>
              <a:gdLst>
                <a:gd name="T0" fmla="*/ 37750 w 68"/>
                <a:gd name="T1" fmla="*/ 200025 h 58"/>
                <a:gd name="T2" fmla="*/ 30886 w 68"/>
                <a:gd name="T3" fmla="*/ 200025 h 58"/>
                <a:gd name="T4" fmla="*/ 0 w 68"/>
                <a:gd name="T5" fmla="*/ 168987 h 58"/>
                <a:gd name="T6" fmla="*/ 0 w 68"/>
                <a:gd name="T7" fmla="*/ 62077 h 58"/>
                <a:gd name="T8" fmla="*/ 30886 w 68"/>
                <a:gd name="T9" fmla="*/ 31038 h 58"/>
                <a:gd name="T10" fmla="*/ 37750 w 68"/>
                <a:gd name="T11" fmla="*/ 31038 h 58"/>
                <a:gd name="T12" fmla="*/ 37750 w 68"/>
                <a:gd name="T13" fmla="*/ 200025 h 58"/>
                <a:gd name="T14" fmla="*/ 185317 w 68"/>
                <a:gd name="T15" fmla="*/ 200025 h 58"/>
                <a:gd name="T16" fmla="*/ 51477 w 68"/>
                <a:gd name="T17" fmla="*/ 200025 h 58"/>
                <a:gd name="T18" fmla="*/ 51477 w 68"/>
                <a:gd name="T19" fmla="*/ 31038 h 58"/>
                <a:gd name="T20" fmla="*/ 68636 w 68"/>
                <a:gd name="T21" fmla="*/ 31038 h 58"/>
                <a:gd name="T22" fmla="*/ 68636 w 68"/>
                <a:gd name="T23" fmla="*/ 10346 h 58"/>
                <a:gd name="T24" fmla="*/ 82363 w 68"/>
                <a:gd name="T25" fmla="*/ 0 h 58"/>
                <a:gd name="T26" fmla="*/ 154431 w 68"/>
                <a:gd name="T27" fmla="*/ 0 h 58"/>
                <a:gd name="T28" fmla="*/ 168158 w 68"/>
                <a:gd name="T29" fmla="*/ 10346 h 58"/>
                <a:gd name="T30" fmla="*/ 168158 w 68"/>
                <a:gd name="T31" fmla="*/ 31038 h 58"/>
                <a:gd name="T32" fmla="*/ 185317 w 68"/>
                <a:gd name="T33" fmla="*/ 31038 h 58"/>
                <a:gd name="T34" fmla="*/ 185317 w 68"/>
                <a:gd name="T35" fmla="*/ 200025 h 58"/>
                <a:gd name="T36" fmla="*/ 150999 w 68"/>
                <a:gd name="T37" fmla="*/ 31038 h 58"/>
                <a:gd name="T38" fmla="*/ 150999 w 68"/>
                <a:gd name="T39" fmla="*/ 13795 h 58"/>
                <a:gd name="T40" fmla="*/ 85795 w 68"/>
                <a:gd name="T41" fmla="*/ 13795 h 58"/>
                <a:gd name="T42" fmla="*/ 85795 w 68"/>
                <a:gd name="T43" fmla="*/ 31038 h 58"/>
                <a:gd name="T44" fmla="*/ 150999 w 68"/>
                <a:gd name="T45" fmla="*/ 31038 h 58"/>
                <a:gd name="T46" fmla="*/ 233362 w 68"/>
                <a:gd name="T47" fmla="*/ 168987 h 58"/>
                <a:gd name="T48" fmla="*/ 205908 w 68"/>
                <a:gd name="T49" fmla="*/ 200025 h 58"/>
                <a:gd name="T50" fmla="*/ 199044 w 68"/>
                <a:gd name="T51" fmla="*/ 200025 h 58"/>
                <a:gd name="T52" fmla="*/ 199044 w 68"/>
                <a:gd name="T53" fmla="*/ 31038 h 58"/>
                <a:gd name="T54" fmla="*/ 205908 w 68"/>
                <a:gd name="T55" fmla="*/ 31038 h 58"/>
                <a:gd name="T56" fmla="*/ 233362 w 68"/>
                <a:gd name="T57" fmla="*/ 62077 h 58"/>
                <a:gd name="T58" fmla="*/ 233362 w 68"/>
                <a:gd name="T59" fmla="*/ 168987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8" h="58">
                  <a:moveTo>
                    <a:pt x="11" y="58"/>
                  </a:moveTo>
                  <a:cubicBezTo>
                    <a:pt x="9" y="58"/>
                    <a:pt x="9" y="58"/>
                    <a:pt x="9" y="58"/>
                  </a:cubicBezTo>
                  <a:cubicBezTo>
                    <a:pt x="4" y="58"/>
                    <a:pt x="0" y="54"/>
                    <a:pt x="0" y="4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3"/>
                    <a:pt x="4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lnTo>
                    <a:pt x="11" y="58"/>
                  </a:lnTo>
                  <a:close/>
                  <a:moveTo>
                    <a:pt x="5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4" y="9"/>
                    <a:pt x="54" y="9"/>
                    <a:pt x="54" y="9"/>
                  </a:cubicBezTo>
                  <a:lnTo>
                    <a:pt x="54" y="58"/>
                  </a:lnTo>
                  <a:close/>
                  <a:moveTo>
                    <a:pt x="44" y="9"/>
                  </a:moveTo>
                  <a:cubicBezTo>
                    <a:pt x="44" y="4"/>
                    <a:pt x="44" y="4"/>
                    <a:pt x="4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44" y="9"/>
                  </a:lnTo>
                  <a:close/>
                  <a:moveTo>
                    <a:pt x="68" y="49"/>
                  </a:moveTo>
                  <a:cubicBezTo>
                    <a:pt x="68" y="54"/>
                    <a:pt x="65" y="58"/>
                    <a:pt x="60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5" y="9"/>
                    <a:pt x="68" y="13"/>
                    <a:pt x="68" y="18"/>
                  </a:cubicBezTo>
                  <a:lnTo>
                    <a:pt x="68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E2F62B-C9AB-49EC-B617-E8E3A5174C00}"/>
              </a:ext>
            </a:extLst>
          </p:cNvPr>
          <p:cNvGrpSpPr/>
          <p:nvPr/>
        </p:nvGrpSpPr>
        <p:grpSpPr>
          <a:xfrm>
            <a:off x="152400" y="1176432"/>
            <a:ext cx="666206" cy="666206"/>
            <a:chOff x="152400" y="1264920"/>
            <a:chExt cx="666206" cy="666206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74F316F-A8CE-4B1C-A657-F10776BAB29C}"/>
                </a:ext>
              </a:extLst>
            </p:cNvPr>
            <p:cNvSpPr/>
            <p:nvPr/>
          </p:nvSpPr>
          <p:spPr>
            <a:xfrm>
              <a:off x="152400" y="1264920"/>
              <a:ext cx="666206" cy="666206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6" name="Freeform 97">
              <a:extLst>
                <a:ext uri="{FF2B5EF4-FFF2-40B4-BE49-F238E27FC236}">
                  <a16:creationId xmlns:a16="http://schemas.microsoft.com/office/drawing/2014/main" id="{3D963CC3-B2C6-4EC7-BF4B-DE823134D7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11313" y="1433592"/>
              <a:ext cx="348380" cy="328863"/>
            </a:xfrm>
            <a:custGeom>
              <a:avLst/>
              <a:gdLst>
                <a:gd name="T0" fmla="*/ 103587 w 497"/>
                <a:gd name="T1" fmla="*/ 104160 h 426"/>
                <a:gd name="T2" fmla="*/ 103587 w 497"/>
                <a:gd name="T3" fmla="*/ 104160 h 426"/>
                <a:gd name="T4" fmla="*/ 123403 w 497"/>
                <a:gd name="T5" fmla="*/ 104160 h 426"/>
                <a:gd name="T6" fmla="*/ 123403 w 497"/>
                <a:gd name="T7" fmla="*/ 124000 h 426"/>
                <a:gd name="T8" fmla="*/ 223387 w 497"/>
                <a:gd name="T9" fmla="*/ 124000 h 426"/>
                <a:gd name="T10" fmla="*/ 219333 w 497"/>
                <a:gd name="T11" fmla="*/ 59971 h 426"/>
                <a:gd name="T12" fmla="*/ 199517 w 497"/>
                <a:gd name="T13" fmla="*/ 36073 h 426"/>
                <a:gd name="T14" fmla="*/ 163487 w 497"/>
                <a:gd name="T15" fmla="*/ 36073 h 426"/>
                <a:gd name="T16" fmla="*/ 151777 w 497"/>
                <a:gd name="T17" fmla="*/ 12175 h 426"/>
                <a:gd name="T18" fmla="*/ 135113 w 497"/>
                <a:gd name="T19" fmla="*/ 0 h 426"/>
                <a:gd name="T20" fmla="*/ 87373 w 497"/>
                <a:gd name="T21" fmla="*/ 0 h 426"/>
                <a:gd name="T22" fmla="*/ 75663 w 497"/>
                <a:gd name="T23" fmla="*/ 12175 h 426"/>
                <a:gd name="T24" fmla="*/ 59900 w 497"/>
                <a:gd name="T25" fmla="*/ 36073 h 426"/>
                <a:gd name="T26" fmla="*/ 23870 w 497"/>
                <a:gd name="T27" fmla="*/ 36073 h 426"/>
                <a:gd name="T28" fmla="*/ 4053 w 497"/>
                <a:gd name="T29" fmla="*/ 59971 h 426"/>
                <a:gd name="T30" fmla="*/ 0 w 497"/>
                <a:gd name="T31" fmla="*/ 124000 h 426"/>
                <a:gd name="T32" fmla="*/ 103587 w 497"/>
                <a:gd name="T33" fmla="*/ 124000 h 426"/>
                <a:gd name="T34" fmla="*/ 103587 w 497"/>
                <a:gd name="T35" fmla="*/ 104160 h 426"/>
                <a:gd name="T36" fmla="*/ 83770 w 497"/>
                <a:gd name="T37" fmla="*/ 23898 h 426"/>
                <a:gd name="T38" fmla="*/ 83770 w 497"/>
                <a:gd name="T39" fmla="*/ 23898 h 426"/>
                <a:gd name="T40" fmla="*/ 95480 w 497"/>
                <a:gd name="T41" fmla="*/ 16233 h 426"/>
                <a:gd name="T42" fmla="*/ 127907 w 497"/>
                <a:gd name="T43" fmla="*/ 16233 h 426"/>
                <a:gd name="T44" fmla="*/ 139166 w 497"/>
                <a:gd name="T45" fmla="*/ 23898 h 426"/>
                <a:gd name="T46" fmla="*/ 143670 w 497"/>
                <a:gd name="T47" fmla="*/ 36073 h 426"/>
                <a:gd name="T48" fmla="*/ 79717 w 497"/>
                <a:gd name="T49" fmla="*/ 36073 h 426"/>
                <a:gd name="T50" fmla="*/ 83770 w 497"/>
                <a:gd name="T51" fmla="*/ 23898 h 426"/>
                <a:gd name="T52" fmla="*/ 123403 w 497"/>
                <a:gd name="T53" fmla="*/ 160073 h 426"/>
                <a:gd name="T54" fmla="*/ 123403 w 497"/>
                <a:gd name="T55" fmla="*/ 160073 h 426"/>
                <a:gd name="T56" fmla="*/ 103587 w 497"/>
                <a:gd name="T57" fmla="*/ 160073 h 426"/>
                <a:gd name="T58" fmla="*/ 103587 w 497"/>
                <a:gd name="T59" fmla="*/ 136175 h 426"/>
                <a:gd name="T60" fmla="*/ 4053 w 497"/>
                <a:gd name="T61" fmla="*/ 136175 h 426"/>
                <a:gd name="T62" fmla="*/ 7656 w 497"/>
                <a:gd name="T63" fmla="*/ 171797 h 426"/>
                <a:gd name="T64" fmla="*/ 27923 w 497"/>
                <a:gd name="T65" fmla="*/ 191637 h 426"/>
                <a:gd name="T66" fmla="*/ 195463 w 497"/>
                <a:gd name="T67" fmla="*/ 191637 h 426"/>
                <a:gd name="T68" fmla="*/ 215280 w 497"/>
                <a:gd name="T69" fmla="*/ 171797 h 426"/>
                <a:gd name="T70" fmla="*/ 219333 w 497"/>
                <a:gd name="T71" fmla="*/ 136175 h 426"/>
                <a:gd name="T72" fmla="*/ 123403 w 497"/>
                <a:gd name="T73" fmla="*/ 136175 h 426"/>
                <a:gd name="T74" fmla="*/ 123403 w 497"/>
                <a:gd name="T75" fmla="*/ 160073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27" name="Round Same Side Corner Rectangle 32">
            <a:extLst>
              <a:ext uri="{FF2B5EF4-FFF2-40B4-BE49-F238E27FC236}">
                <a16:creationId xmlns:a16="http://schemas.microsoft.com/office/drawing/2014/main" id="{8395DD5D-3ED5-4093-8685-491CEA0AC150}"/>
              </a:ext>
            </a:extLst>
          </p:cNvPr>
          <p:cNvSpPr/>
          <p:nvPr/>
        </p:nvSpPr>
        <p:spPr>
          <a:xfrm rot="10800000" flipH="1">
            <a:off x="935491" y="1046538"/>
            <a:ext cx="55108" cy="97001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05CEF3-D457-4B2D-B6CD-5EDD1D9688F4}"/>
              </a:ext>
            </a:extLst>
          </p:cNvPr>
          <p:cNvSpPr/>
          <p:nvPr/>
        </p:nvSpPr>
        <p:spPr>
          <a:xfrm>
            <a:off x="1077600" y="1380878"/>
            <a:ext cx="1049773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 a file encryption software for Windows 10, 8, and 7. It uses strong and proven algorithms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protect sensitive documents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B2DAB3-6246-4EFD-A072-BEADE35E2473}"/>
              </a:ext>
            </a:extLst>
          </p:cNvPr>
          <p:cNvSpPr/>
          <p:nvPr/>
        </p:nvSpPr>
        <p:spPr>
          <a:xfrm>
            <a:off x="5712177" y="6129732"/>
            <a:ext cx="1510350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http://www.aeppro.com</a:t>
            </a:r>
          </a:p>
        </p:txBody>
      </p:sp>
      <p:pic>
        <p:nvPicPr>
          <p:cNvPr id="33" name="Picture 4" descr="encrypt file with password and 256-bit AES">
            <a:extLst>
              <a:ext uri="{FF2B5EF4-FFF2-40B4-BE49-F238E27FC236}">
                <a16:creationId xmlns:a16="http://schemas.microsoft.com/office/drawing/2014/main" id="{E7130320-0A67-46FF-826D-C230CD007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57" y="2439214"/>
            <a:ext cx="3096548" cy="3394839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self-decrypting document">
            <a:extLst>
              <a:ext uri="{FF2B5EF4-FFF2-40B4-BE49-F238E27FC236}">
                <a16:creationId xmlns:a16="http://schemas.microsoft.com/office/drawing/2014/main" id="{B4AA2BA3-9A7B-4BBB-BD5D-A8493BFA6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003" y="2913721"/>
            <a:ext cx="4576136" cy="3152615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381538BC-D46A-4FC3-8565-9DB1FB1AEC2F}"/>
              </a:ext>
            </a:extLst>
          </p:cNvPr>
          <p:cNvSpPr/>
          <p:nvPr/>
        </p:nvSpPr>
        <p:spPr>
          <a:xfrm>
            <a:off x="9449315" y="2276948"/>
            <a:ext cx="1843275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AxCrypt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https://www.axcrypt.net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94A81A6-A391-400E-9001-BA7CCFC530C5}"/>
              </a:ext>
            </a:extLst>
          </p:cNvPr>
          <p:cNvSpPr/>
          <p:nvPr/>
        </p:nvSpPr>
        <p:spPr>
          <a:xfrm>
            <a:off x="9449315" y="3157761"/>
            <a:ext cx="2509258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idoo File Encryption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https://www.idooencryption.com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725E58B-918F-408D-8A58-BDA9EFA98BF0}"/>
              </a:ext>
            </a:extLst>
          </p:cNvPr>
          <p:cNvSpPr/>
          <p:nvPr/>
        </p:nvSpPr>
        <p:spPr>
          <a:xfrm>
            <a:off x="9449315" y="4038574"/>
            <a:ext cx="2126018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Cryptomator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https://cryptomator.org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5BD0998-5AE1-4CF2-A0B8-894C92D07F19}"/>
              </a:ext>
            </a:extLst>
          </p:cNvPr>
          <p:cNvSpPr/>
          <p:nvPr/>
        </p:nvSpPr>
        <p:spPr>
          <a:xfrm>
            <a:off x="9449315" y="4919387"/>
            <a:ext cx="1746694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Encrypto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https://macpaw.com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0972073-031F-44DC-B39C-2610F246AA4E}"/>
              </a:ext>
            </a:extLst>
          </p:cNvPr>
          <p:cNvSpPr/>
          <p:nvPr/>
        </p:nvSpPr>
        <p:spPr>
          <a:xfrm>
            <a:off x="9449315" y="5800201"/>
            <a:ext cx="2126018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AES Crypt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https://www.aescrypt.com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D515410-C077-4D80-AB22-BBE47108D9E4}"/>
              </a:ext>
            </a:extLst>
          </p:cNvPr>
          <p:cNvGrpSpPr/>
          <p:nvPr/>
        </p:nvGrpSpPr>
        <p:grpSpPr>
          <a:xfrm>
            <a:off x="8655382" y="5737810"/>
            <a:ext cx="648000" cy="648000"/>
            <a:chOff x="7955841" y="5629223"/>
            <a:chExt cx="648000" cy="648000"/>
          </a:xfrm>
        </p:grpSpPr>
        <p:sp>
          <p:nvSpPr>
            <p:cNvPr id="36" name="Freeform: Shape 111">
              <a:extLst>
                <a:ext uri="{FF2B5EF4-FFF2-40B4-BE49-F238E27FC236}">
                  <a16:creationId xmlns:a16="http://schemas.microsoft.com/office/drawing/2014/main" id="{DEA81ACB-D648-47ED-A072-D2A9CF41198A}"/>
                </a:ext>
              </a:extLst>
            </p:cNvPr>
            <p:cNvSpPr/>
            <p:nvPr/>
          </p:nvSpPr>
          <p:spPr>
            <a:xfrm>
              <a:off x="7955841" y="5629223"/>
              <a:ext cx="648000" cy="648000"/>
            </a:xfrm>
            <a:custGeom>
              <a:avLst/>
              <a:gdLst/>
              <a:ahLst/>
              <a:cxnLst/>
              <a:rect l="l" t="t" r="r" b="b"/>
              <a:pathLst>
                <a:path w="195927" h="195927">
                  <a:moveTo>
                    <a:pt x="97964" y="0"/>
                  </a:moveTo>
                  <a:cubicBezTo>
                    <a:pt x="116200" y="208"/>
                    <a:pt x="132679" y="4667"/>
                    <a:pt x="147399" y="13379"/>
                  </a:cubicBezTo>
                  <a:cubicBezTo>
                    <a:pt x="162120" y="22090"/>
                    <a:pt x="173837" y="33807"/>
                    <a:pt x="182548" y="48528"/>
                  </a:cubicBezTo>
                  <a:cubicBezTo>
                    <a:pt x="191260" y="63248"/>
                    <a:pt x="195719" y="79727"/>
                    <a:pt x="195927" y="97963"/>
                  </a:cubicBezTo>
                  <a:cubicBezTo>
                    <a:pt x="195719" y="116199"/>
                    <a:pt x="191260" y="132677"/>
                    <a:pt x="182548" y="147398"/>
                  </a:cubicBezTo>
                  <a:cubicBezTo>
                    <a:pt x="173837" y="162119"/>
                    <a:pt x="162120" y="173836"/>
                    <a:pt x="147399" y="182547"/>
                  </a:cubicBezTo>
                  <a:cubicBezTo>
                    <a:pt x="132679" y="191259"/>
                    <a:pt x="116200" y="195719"/>
                    <a:pt x="97964" y="195927"/>
                  </a:cubicBezTo>
                  <a:cubicBezTo>
                    <a:pt x="79728" y="195719"/>
                    <a:pt x="63250" y="191259"/>
                    <a:pt x="48529" y="182547"/>
                  </a:cubicBezTo>
                  <a:cubicBezTo>
                    <a:pt x="33808" y="173836"/>
                    <a:pt x="22091" y="162119"/>
                    <a:pt x="13380" y="147398"/>
                  </a:cubicBezTo>
                  <a:cubicBezTo>
                    <a:pt x="4668" y="132677"/>
                    <a:pt x="208" y="116199"/>
                    <a:pt x="0" y="97963"/>
                  </a:cubicBezTo>
                  <a:cubicBezTo>
                    <a:pt x="208" y="79727"/>
                    <a:pt x="4668" y="63248"/>
                    <a:pt x="13380" y="48528"/>
                  </a:cubicBezTo>
                  <a:cubicBezTo>
                    <a:pt x="22091" y="33807"/>
                    <a:pt x="33808" y="22090"/>
                    <a:pt x="48529" y="13379"/>
                  </a:cubicBezTo>
                  <a:cubicBezTo>
                    <a:pt x="63250" y="4667"/>
                    <a:pt x="79728" y="208"/>
                    <a:pt x="979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3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D24E41FC-3C3B-4E9B-9394-DDAF4CC26AA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16549" y="5786074"/>
              <a:ext cx="326585" cy="334299"/>
            </a:xfrm>
            <a:custGeom>
              <a:avLst/>
              <a:gdLst>
                <a:gd name="T0" fmla="*/ 3417 w 59"/>
                <a:gd name="T1" fmla="*/ 137583 h 60"/>
                <a:gd name="T2" fmla="*/ 3417 w 59"/>
                <a:gd name="T3" fmla="*/ 130704 h 60"/>
                <a:gd name="T4" fmla="*/ 44423 w 59"/>
                <a:gd name="T5" fmla="*/ 134144 h 60"/>
                <a:gd name="T6" fmla="*/ 95681 w 59"/>
                <a:gd name="T7" fmla="*/ 65352 h 60"/>
                <a:gd name="T8" fmla="*/ 54675 w 59"/>
                <a:gd name="T9" fmla="*/ 27517 h 60"/>
                <a:gd name="T10" fmla="*/ 27337 w 59"/>
                <a:gd name="T11" fmla="*/ 48154 h 60"/>
                <a:gd name="T12" fmla="*/ 27337 w 59"/>
                <a:gd name="T13" fmla="*/ 65352 h 60"/>
                <a:gd name="T14" fmla="*/ 58092 w 59"/>
                <a:gd name="T15" fmla="*/ 127265 h 60"/>
                <a:gd name="T16" fmla="*/ 10252 w 59"/>
                <a:gd name="T17" fmla="*/ 82550 h 60"/>
                <a:gd name="T18" fmla="*/ 10252 w 59"/>
                <a:gd name="T19" fmla="*/ 30956 h 60"/>
                <a:gd name="T20" fmla="*/ 54675 w 59"/>
                <a:gd name="T21" fmla="*/ 3440 h 60"/>
                <a:gd name="T22" fmla="*/ 119601 w 59"/>
                <a:gd name="T23" fmla="*/ 55033 h 60"/>
                <a:gd name="T24" fmla="*/ 95681 w 59"/>
                <a:gd name="T25" fmla="*/ 65352 h 60"/>
                <a:gd name="T26" fmla="*/ 17086 w 59"/>
                <a:gd name="T27" fmla="*/ 189177 h 60"/>
                <a:gd name="T28" fmla="*/ 17086 w 59"/>
                <a:gd name="T29" fmla="*/ 182298 h 60"/>
                <a:gd name="T30" fmla="*/ 51258 w 59"/>
                <a:gd name="T31" fmla="*/ 151342 h 60"/>
                <a:gd name="T32" fmla="*/ 20503 w 59"/>
                <a:gd name="T33" fmla="*/ 189177 h 60"/>
                <a:gd name="T34" fmla="*/ 68343 w 59"/>
                <a:gd name="T35" fmla="*/ 206375 h 60"/>
                <a:gd name="T36" fmla="*/ 64926 w 59"/>
                <a:gd name="T37" fmla="*/ 161660 h 60"/>
                <a:gd name="T38" fmla="*/ 71761 w 59"/>
                <a:gd name="T39" fmla="*/ 161660 h 60"/>
                <a:gd name="T40" fmla="*/ 191361 w 59"/>
                <a:gd name="T41" fmla="*/ 175419 h 60"/>
                <a:gd name="T42" fmla="*/ 146938 w 59"/>
                <a:gd name="T43" fmla="*/ 202935 h 60"/>
                <a:gd name="T44" fmla="*/ 82012 w 59"/>
                <a:gd name="T45" fmla="*/ 151342 h 60"/>
                <a:gd name="T46" fmla="*/ 105932 w 59"/>
                <a:gd name="T47" fmla="*/ 144463 h 60"/>
                <a:gd name="T48" fmla="*/ 153773 w 59"/>
                <a:gd name="T49" fmla="*/ 175419 h 60"/>
                <a:gd name="T50" fmla="*/ 177693 w 59"/>
                <a:gd name="T51" fmla="*/ 151342 h 60"/>
                <a:gd name="T52" fmla="*/ 140104 w 59"/>
                <a:gd name="T53" fmla="*/ 110067 h 60"/>
                <a:gd name="T54" fmla="*/ 150355 w 59"/>
                <a:gd name="T55" fmla="*/ 82550 h 60"/>
                <a:gd name="T56" fmla="*/ 201613 w 59"/>
                <a:gd name="T57" fmla="*/ 151342 h 60"/>
                <a:gd name="T58" fmla="*/ 136687 w 59"/>
                <a:gd name="T59" fmla="*/ 44715 h 60"/>
                <a:gd name="T60" fmla="*/ 126435 w 59"/>
                <a:gd name="T61" fmla="*/ 44715 h 60"/>
                <a:gd name="T62" fmla="*/ 133270 w 59"/>
                <a:gd name="T63" fmla="*/ 0 h 60"/>
                <a:gd name="T64" fmla="*/ 136687 w 59"/>
                <a:gd name="T65" fmla="*/ 44715 h 60"/>
                <a:gd name="T66" fmla="*/ 150355 w 59"/>
                <a:gd name="T67" fmla="*/ 55033 h 60"/>
                <a:gd name="T68" fmla="*/ 146938 w 59"/>
                <a:gd name="T69" fmla="*/ 48154 h 60"/>
                <a:gd name="T70" fmla="*/ 184527 w 59"/>
                <a:gd name="T71" fmla="*/ 17198 h 60"/>
                <a:gd name="T72" fmla="*/ 153773 w 59"/>
                <a:gd name="T73" fmla="*/ 55033 h 60"/>
                <a:gd name="T74" fmla="*/ 160607 w 59"/>
                <a:gd name="T75" fmla="*/ 75671 h 60"/>
                <a:gd name="T76" fmla="*/ 160607 w 59"/>
                <a:gd name="T77" fmla="*/ 68792 h 60"/>
                <a:gd name="T78" fmla="*/ 201613 w 59"/>
                <a:gd name="T79" fmla="*/ 72231 h 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9" h="60">
                  <a:moveTo>
                    <a:pt x="12" y="40"/>
                  </a:move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9"/>
                    <a:pt x="0" y="38"/>
                    <a:pt x="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3" y="39"/>
                    <a:pt x="13" y="39"/>
                  </a:cubicBezTo>
                  <a:cubicBezTo>
                    <a:pt x="13" y="40"/>
                    <a:pt x="13" y="40"/>
                    <a:pt x="12" y="40"/>
                  </a:cubicBezTo>
                  <a:close/>
                  <a:moveTo>
                    <a:pt x="28" y="1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7" y="8"/>
                    <a:pt x="16" y="8"/>
                  </a:cubicBezTo>
                  <a:cubicBezTo>
                    <a:pt x="15" y="8"/>
                    <a:pt x="14" y="8"/>
                    <a:pt x="13" y="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7" y="15"/>
                    <a:pt x="7" y="16"/>
                  </a:cubicBezTo>
                  <a:cubicBezTo>
                    <a:pt x="7" y="17"/>
                    <a:pt x="8" y="18"/>
                    <a:pt x="8" y="1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6" y="36"/>
                    <a:pt x="15" y="36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" y="22"/>
                    <a:pt x="0" y="19"/>
                    <a:pt x="0" y="16"/>
                  </a:cubicBezTo>
                  <a:cubicBezTo>
                    <a:pt x="0" y="14"/>
                    <a:pt x="1" y="11"/>
                    <a:pt x="3" y="9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2"/>
                    <a:pt x="13" y="1"/>
                    <a:pt x="16" y="1"/>
                  </a:cubicBezTo>
                  <a:cubicBezTo>
                    <a:pt x="19" y="1"/>
                    <a:pt x="21" y="2"/>
                    <a:pt x="23" y="4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6" y="17"/>
                    <a:pt x="36" y="17"/>
                    <a:pt x="37" y="18"/>
                  </a:cubicBezTo>
                  <a:lnTo>
                    <a:pt x="28" y="19"/>
                  </a:lnTo>
                  <a:close/>
                  <a:moveTo>
                    <a:pt x="6" y="55"/>
                  </a:moveTo>
                  <a:cubicBezTo>
                    <a:pt x="6" y="55"/>
                    <a:pt x="6" y="55"/>
                    <a:pt x="5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4" y="54"/>
                    <a:pt x="4" y="54"/>
                    <a:pt x="5" y="5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5" y="44"/>
                    <a:pt x="15" y="44"/>
                  </a:cubicBezTo>
                  <a:cubicBezTo>
                    <a:pt x="16" y="45"/>
                    <a:pt x="16" y="45"/>
                    <a:pt x="15" y="46"/>
                  </a:cubicBezTo>
                  <a:lnTo>
                    <a:pt x="6" y="55"/>
                  </a:lnTo>
                  <a:close/>
                  <a:moveTo>
                    <a:pt x="21" y="59"/>
                  </a:moveTo>
                  <a:cubicBezTo>
                    <a:pt x="21" y="59"/>
                    <a:pt x="21" y="60"/>
                    <a:pt x="20" y="60"/>
                  </a:cubicBezTo>
                  <a:cubicBezTo>
                    <a:pt x="20" y="60"/>
                    <a:pt x="19" y="59"/>
                    <a:pt x="19" y="59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20" y="46"/>
                    <a:pt x="20" y="46"/>
                  </a:cubicBezTo>
                  <a:cubicBezTo>
                    <a:pt x="21" y="46"/>
                    <a:pt x="21" y="47"/>
                    <a:pt x="21" y="47"/>
                  </a:cubicBezTo>
                  <a:lnTo>
                    <a:pt x="21" y="59"/>
                  </a:lnTo>
                  <a:close/>
                  <a:moveTo>
                    <a:pt x="56" y="51"/>
                  </a:moveTo>
                  <a:cubicBezTo>
                    <a:pt x="50" y="56"/>
                    <a:pt x="50" y="56"/>
                    <a:pt x="50" y="56"/>
                  </a:cubicBezTo>
                  <a:cubicBezTo>
                    <a:pt x="48" y="58"/>
                    <a:pt x="46" y="59"/>
                    <a:pt x="43" y="59"/>
                  </a:cubicBezTo>
                  <a:cubicBezTo>
                    <a:pt x="40" y="59"/>
                    <a:pt x="38" y="58"/>
                    <a:pt x="36" y="56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3" y="44"/>
                    <a:pt x="23" y="43"/>
                    <a:pt x="22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2" y="53"/>
                    <a:pt x="44" y="53"/>
                    <a:pt x="45" y="51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6"/>
                    <a:pt x="52" y="45"/>
                    <a:pt x="52" y="44"/>
                  </a:cubicBezTo>
                  <a:cubicBezTo>
                    <a:pt x="52" y="43"/>
                    <a:pt x="51" y="42"/>
                    <a:pt x="51" y="41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3" y="24"/>
                    <a:pt x="44" y="24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8" y="38"/>
                    <a:pt x="59" y="41"/>
                    <a:pt x="59" y="44"/>
                  </a:cubicBezTo>
                  <a:cubicBezTo>
                    <a:pt x="59" y="47"/>
                    <a:pt x="58" y="49"/>
                    <a:pt x="56" y="51"/>
                  </a:cubicBezTo>
                  <a:close/>
                  <a:moveTo>
                    <a:pt x="40" y="13"/>
                  </a:moveTo>
                  <a:cubicBezTo>
                    <a:pt x="40" y="14"/>
                    <a:pt x="39" y="14"/>
                    <a:pt x="39" y="14"/>
                  </a:cubicBezTo>
                  <a:cubicBezTo>
                    <a:pt x="38" y="14"/>
                    <a:pt x="37" y="14"/>
                    <a:pt x="37" y="13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8" y="0"/>
                    <a:pt x="39" y="0"/>
                  </a:cubicBezTo>
                  <a:cubicBezTo>
                    <a:pt x="39" y="0"/>
                    <a:pt x="40" y="1"/>
                    <a:pt x="40" y="1"/>
                  </a:cubicBezTo>
                  <a:lnTo>
                    <a:pt x="40" y="13"/>
                  </a:lnTo>
                  <a:close/>
                  <a:moveTo>
                    <a:pt x="45" y="16"/>
                  </a:moveTo>
                  <a:cubicBezTo>
                    <a:pt x="45" y="16"/>
                    <a:pt x="45" y="16"/>
                    <a:pt x="44" y="16"/>
                  </a:cubicBezTo>
                  <a:cubicBezTo>
                    <a:pt x="44" y="16"/>
                    <a:pt x="44" y="16"/>
                    <a:pt x="43" y="16"/>
                  </a:cubicBezTo>
                  <a:cubicBezTo>
                    <a:pt x="43" y="16"/>
                    <a:pt x="43" y="15"/>
                    <a:pt x="43" y="1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4" y="5"/>
                    <a:pt x="54" y="5"/>
                  </a:cubicBezTo>
                  <a:cubicBezTo>
                    <a:pt x="55" y="6"/>
                    <a:pt x="55" y="6"/>
                    <a:pt x="54" y="7"/>
                  </a:cubicBezTo>
                  <a:lnTo>
                    <a:pt x="45" y="16"/>
                  </a:lnTo>
                  <a:close/>
                  <a:moveTo>
                    <a:pt x="58" y="22"/>
                  </a:moveTo>
                  <a:cubicBezTo>
                    <a:pt x="47" y="22"/>
                    <a:pt x="47" y="22"/>
                    <a:pt x="47" y="22"/>
                  </a:cubicBezTo>
                  <a:cubicBezTo>
                    <a:pt x="46" y="22"/>
                    <a:pt x="45" y="22"/>
                    <a:pt x="45" y="21"/>
                  </a:cubicBezTo>
                  <a:cubicBezTo>
                    <a:pt x="45" y="20"/>
                    <a:pt x="46" y="20"/>
                    <a:pt x="47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20"/>
                    <a:pt x="59" y="20"/>
                    <a:pt x="59" y="21"/>
                  </a:cubicBezTo>
                  <a:cubicBezTo>
                    <a:pt x="59" y="22"/>
                    <a:pt x="59" y="22"/>
                    <a:pt x="58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F7B1B02-57CC-47A7-9FC2-67D690C906A1}"/>
              </a:ext>
            </a:extLst>
          </p:cNvPr>
          <p:cNvGrpSpPr/>
          <p:nvPr/>
        </p:nvGrpSpPr>
        <p:grpSpPr>
          <a:xfrm>
            <a:off x="8655382" y="4859072"/>
            <a:ext cx="648000" cy="648000"/>
            <a:chOff x="7955841" y="4750485"/>
            <a:chExt cx="648000" cy="648000"/>
          </a:xfrm>
        </p:grpSpPr>
        <p:sp>
          <p:nvSpPr>
            <p:cNvPr id="21" name="Freeform: Shape 111">
              <a:extLst>
                <a:ext uri="{FF2B5EF4-FFF2-40B4-BE49-F238E27FC236}">
                  <a16:creationId xmlns:a16="http://schemas.microsoft.com/office/drawing/2014/main" id="{AFC19124-CC80-4419-9119-6F6B237B457D}"/>
                </a:ext>
              </a:extLst>
            </p:cNvPr>
            <p:cNvSpPr/>
            <p:nvPr/>
          </p:nvSpPr>
          <p:spPr>
            <a:xfrm>
              <a:off x="7955841" y="4750485"/>
              <a:ext cx="648000" cy="648000"/>
            </a:xfrm>
            <a:custGeom>
              <a:avLst/>
              <a:gdLst/>
              <a:ahLst/>
              <a:cxnLst/>
              <a:rect l="l" t="t" r="r" b="b"/>
              <a:pathLst>
                <a:path w="195927" h="195927">
                  <a:moveTo>
                    <a:pt x="97964" y="0"/>
                  </a:moveTo>
                  <a:cubicBezTo>
                    <a:pt x="116200" y="208"/>
                    <a:pt x="132679" y="4667"/>
                    <a:pt x="147399" y="13379"/>
                  </a:cubicBezTo>
                  <a:cubicBezTo>
                    <a:pt x="162120" y="22090"/>
                    <a:pt x="173837" y="33807"/>
                    <a:pt x="182548" y="48528"/>
                  </a:cubicBezTo>
                  <a:cubicBezTo>
                    <a:pt x="191260" y="63248"/>
                    <a:pt x="195719" y="79727"/>
                    <a:pt x="195927" y="97963"/>
                  </a:cubicBezTo>
                  <a:cubicBezTo>
                    <a:pt x="195719" y="116199"/>
                    <a:pt x="191260" y="132677"/>
                    <a:pt x="182548" y="147398"/>
                  </a:cubicBezTo>
                  <a:cubicBezTo>
                    <a:pt x="173837" y="162119"/>
                    <a:pt x="162120" y="173836"/>
                    <a:pt x="147399" y="182547"/>
                  </a:cubicBezTo>
                  <a:cubicBezTo>
                    <a:pt x="132679" y="191259"/>
                    <a:pt x="116200" y="195719"/>
                    <a:pt x="97964" y="195927"/>
                  </a:cubicBezTo>
                  <a:cubicBezTo>
                    <a:pt x="79728" y="195719"/>
                    <a:pt x="63250" y="191259"/>
                    <a:pt x="48529" y="182547"/>
                  </a:cubicBezTo>
                  <a:cubicBezTo>
                    <a:pt x="33808" y="173836"/>
                    <a:pt x="22091" y="162119"/>
                    <a:pt x="13380" y="147398"/>
                  </a:cubicBezTo>
                  <a:cubicBezTo>
                    <a:pt x="4668" y="132677"/>
                    <a:pt x="208" y="116199"/>
                    <a:pt x="0" y="97963"/>
                  </a:cubicBezTo>
                  <a:cubicBezTo>
                    <a:pt x="208" y="79727"/>
                    <a:pt x="4668" y="63248"/>
                    <a:pt x="13380" y="48528"/>
                  </a:cubicBezTo>
                  <a:cubicBezTo>
                    <a:pt x="22091" y="33807"/>
                    <a:pt x="33808" y="22090"/>
                    <a:pt x="48529" y="13379"/>
                  </a:cubicBezTo>
                  <a:cubicBezTo>
                    <a:pt x="63250" y="4667"/>
                    <a:pt x="79728" y="208"/>
                    <a:pt x="9796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3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57">
              <a:extLst>
                <a:ext uri="{FF2B5EF4-FFF2-40B4-BE49-F238E27FC236}">
                  <a16:creationId xmlns:a16="http://schemas.microsoft.com/office/drawing/2014/main" id="{8DCBBC60-0132-4B67-8F74-6E08A708F2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93451" y="4888097"/>
              <a:ext cx="372780" cy="372777"/>
            </a:xfrm>
            <a:custGeom>
              <a:avLst/>
              <a:gdLst>
                <a:gd name="T0" fmla="*/ 188913 w 55"/>
                <a:gd name="T1" fmla="*/ 106478 h 55"/>
                <a:gd name="T2" fmla="*/ 185478 w 55"/>
                <a:gd name="T3" fmla="*/ 113347 h 55"/>
                <a:gd name="T4" fmla="*/ 161435 w 55"/>
                <a:gd name="T5" fmla="*/ 116782 h 55"/>
                <a:gd name="T6" fmla="*/ 158000 w 55"/>
                <a:gd name="T7" fmla="*/ 127086 h 55"/>
                <a:gd name="T8" fmla="*/ 168304 w 55"/>
                <a:gd name="T9" fmla="*/ 144260 h 55"/>
                <a:gd name="T10" fmla="*/ 171739 w 55"/>
                <a:gd name="T11" fmla="*/ 147695 h 55"/>
                <a:gd name="T12" fmla="*/ 168304 w 55"/>
                <a:gd name="T13" fmla="*/ 151130 h 55"/>
                <a:gd name="T14" fmla="*/ 147696 w 55"/>
                <a:gd name="T15" fmla="*/ 171738 h 55"/>
                <a:gd name="T16" fmla="*/ 144261 w 55"/>
                <a:gd name="T17" fmla="*/ 171738 h 55"/>
                <a:gd name="T18" fmla="*/ 127087 w 55"/>
                <a:gd name="T19" fmla="*/ 157999 h 55"/>
                <a:gd name="T20" fmla="*/ 113348 w 55"/>
                <a:gd name="T21" fmla="*/ 161434 h 55"/>
                <a:gd name="T22" fmla="*/ 109913 w 55"/>
                <a:gd name="T23" fmla="*/ 185477 h 55"/>
                <a:gd name="T24" fmla="*/ 106478 w 55"/>
                <a:gd name="T25" fmla="*/ 188912 h 55"/>
                <a:gd name="T26" fmla="*/ 79000 w 55"/>
                <a:gd name="T27" fmla="*/ 188912 h 55"/>
                <a:gd name="T28" fmla="*/ 75565 w 55"/>
                <a:gd name="T29" fmla="*/ 185477 h 55"/>
                <a:gd name="T30" fmla="*/ 72130 w 55"/>
                <a:gd name="T31" fmla="*/ 161434 h 55"/>
                <a:gd name="T32" fmla="*/ 61826 w 55"/>
                <a:gd name="T33" fmla="*/ 157999 h 55"/>
                <a:gd name="T34" fmla="*/ 44652 w 55"/>
                <a:gd name="T35" fmla="*/ 171738 h 55"/>
                <a:gd name="T36" fmla="*/ 41217 w 55"/>
                <a:gd name="T37" fmla="*/ 171738 h 55"/>
                <a:gd name="T38" fmla="*/ 37783 w 55"/>
                <a:gd name="T39" fmla="*/ 171738 h 55"/>
                <a:gd name="T40" fmla="*/ 17174 w 55"/>
                <a:gd name="T41" fmla="*/ 151130 h 55"/>
                <a:gd name="T42" fmla="*/ 17174 w 55"/>
                <a:gd name="T43" fmla="*/ 147695 h 55"/>
                <a:gd name="T44" fmla="*/ 17174 w 55"/>
                <a:gd name="T45" fmla="*/ 144260 h 55"/>
                <a:gd name="T46" fmla="*/ 30913 w 55"/>
                <a:gd name="T47" fmla="*/ 127086 h 55"/>
                <a:gd name="T48" fmla="*/ 24043 w 55"/>
                <a:gd name="T49" fmla="*/ 113347 h 55"/>
                <a:gd name="T50" fmla="*/ 3435 w 55"/>
                <a:gd name="T51" fmla="*/ 113347 h 55"/>
                <a:gd name="T52" fmla="*/ 0 w 55"/>
                <a:gd name="T53" fmla="*/ 106478 h 55"/>
                <a:gd name="T54" fmla="*/ 0 w 55"/>
                <a:gd name="T55" fmla="*/ 79000 h 55"/>
                <a:gd name="T56" fmla="*/ 3435 w 55"/>
                <a:gd name="T57" fmla="*/ 75565 h 55"/>
                <a:gd name="T58" fmla="*/ 24043 w 55"/>
                <a:gd name="T59" fmla="*/ 72130 h 55"/>
                <a:gd name="T60" fmla="*/ 30913 w 55"/>
                <a:gd name="T61" fmla="*/ 61826 h 55"/>
                <a:gd name="T62" fmla="*/ 17174 w 55"/>
                <a:gd name="T63" fmla="*/ 44652 h 55"/>
                <a:gd name="T64" fmla="*/ 17174 w 55"/>
                <a:gd name="T65" fmla="*/ 41217 h 55"/>
                <a:gd name="T66" fmla="*/ 17174 w 55"/>
                <a:gd name="T67" fmla="*/ 37782 h 55"/>
                <a:gd name="T68" fmla="*/ 41217 w 55"/>
                <a:gd name="T69" fmla="*/ 17174 h 55"/>
                <a:gd name="T70" fmla="*/ 44652 w 55"/>
                <a:gd name="T71" fmla="*/ 17174 h 55"/>
                <a:gd name="T72" fmla="*/ 61826 w 55"/>
                <a:gd name="T73" fmla="*/ 30913 h 55"/>
                <a:gd name="T74" fmla="*/ 72130 w 55"/>
                <a:gd name="T75" fmla="*/ 27478 h 55"/>
                <a:gd name="T76" fmla="*/ 75565 w 55"/>
                <a:gd name="T77" fmla="*/ 3435 h 55"/>
                <a:gd name="T78" fmla="*/ 79000 w 55"/>
                <a:gd name="T79" fmla="*/ 0 h 55"/>
                <a:gd name="T80" fmla="*/ 106478 w 55"/>
                <a:gd name="T81" fmla="*/ 0 h 55"/>
                <a:gd name="T82" fmla="*/ 109913 w 55"/>
                <a:gd name="T83" fmla="*/ 3435 h 55"/>
                <a:gd name="T84" fmla="*/ 113348 w 55"/>
                <a:gd name="T85" fmla="*/ 27478 h 55"/>
                <a:gd name="T86" fmla="*/ 127087 w 55"/>
                <a:gd name="T87" fmla="*/ 30913 h 55"/>
                <a:gd name="T88" fmla="*/ 144261 w 55"/>
                <a:gd name="T89" fmla="*/ 17174 h 55"/>
                <a:gd name="T90" fmla="*/ 147696 w 55"/>
                <a:gd name="T91" fmla="*/ 17174 h 55"/>
                <a:gd name="T92" fmla="*/ 147696 w 55"/>
                <a:gd name="T93" fmla="*/ 17174 h 55"/>
                <a:gd name="T94" fmla="*/ 168304 w 55"/>
                <a:gd name="T95" fmla="*/ 37782 h 55"/>
                <a:gd name="T96" fmla="*/ 171739 w 55"/>
                <a:gd name="T97" fmla="*/ 41217 h 55"/>
                <a:gd name="T98" fmla="*/ 168304 w 55"/>
                <a:gd name="T99" fmla="*/ 44652 h 55"/>
                <a:gd name="T100" fmla="*/ 158000 w 55"/>
                <a:gd name="T101" fmla="*/ 61826 h 55"/>
                <a:gd name="T102" fmla="*/ 161435 w 55"/>
                <a:gd name="T103" fmla="*/ 72130 h 55"/>
                <a:gd name="T104" fmla="*/ 185478 w 55"/>
                <a:gd name="T105" fmla="*/ 75565 h 55"/>
                <a:gd name="T106" fmla="*/ 188913 w 55"/>
                <a:gd name="T107" fmla="*/ 79000 h 55"/>
                <a:gd name="T108" fmla="*/ 188913 w 55"/>
                <a:gd name="T109" fmla="*/ 106478 h 55"/>
                <a:gd name="T110" fmla="*/ 92739 w 55"/>
                <a:gd name="T111" fmla="*/ 61826 h 55"/>
                <a:gd name="T112" fmla="*/ 61826 w 55"/>
                <a:gd name="T113" fmla="*/ 92739 h 55"/>
                <a:gd name="T114" fmla="*/ 92739 w 55"/>
                <a:gd name="T115" fmla="*/ 123651 h 55"/>
                <a:gd name="T116" fmla="*/ 123652 w 55"/>
                <a:gd name="T117" fmla="*/ 92739 h 55"/>
                <a:gd name="T118" fmla="*/ 92739 w 55"/>
                <a:gd name="T119" fmla="*/ 61826 h 5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CF94DEE-522E-464F-9B68-412A2816C1E5}"/>
              </a:ext>
            </a:extLst>
          </p:cNvPr>
          <p:cNvCxnSpPr>
            <a:cxnSpLocks/>
          </p:cNvCxnSpPr>
          <p:nvPr/>
        </p:nvCxnSpPr>
        <p:spPr>
          <a:xfrm>
            <a:off x="7802380" y="2439214"/>
            <a:ext cx="0" cy="380086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750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78AB46AE-2E6C-4DA2-8EFF-286A7B1A0B18}"/>
              </a:ext>
            </a:extLst>
          </p:cNvPr>
          <p:cNvSpPr/>
          <p:nvPr/>
        </p:nvSpPr>
        <p:spPr>
          <a:xfrm>
            <a:off x="0" y="1053783"/>
            <a:ext cx="12192000" cy="11942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0" y="21041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Removable Media Encryption: Implementing Removable Media Encryption in Windows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97CE7F-AD2F-4CDC-BAF5-07B7389B0F8F}"/>
              </a:ext>
            </a:extLst>
          </p:cNvPr>
          <p:cNvGrpSpPr>
            <a:grpSpLocks noChangeAspect="1"/>
          </p:cNvGrpSpPr>
          <p:nvPr/>
        </p:nvGrpSpPr>
        <p:grpSpPr>
          <a:xfrm>
            <a:off x="10876864" y="1265072"/>
            <a:ext cx="1071747" cy="771655"/>
            <a:chOff x="10786924" y="1292209"/>
            <a:chExt cx="1071747" cy="771655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F58AC18-1273-4267-9BE3-8387560E0F3B}"/>
                </a:ext>
              </a:extLst>
            </p:cNvPr>
            <p:cNvGrpSpPr/>
            <p:nvPr/>
          </p:nvGrpSpPr>
          <p:grpSpPr>
            <a:xfrm>
              <a:off x="10786924" y="1292209"/>
              <a:ext cx="1071747" cy="771655"/>
              <a:chOff x="2933191" y="3617553"/>
              <a:chExt cx="833439" cy="600075"/>
            </a:xfrm>
          </p:grpSpPr>
          <p:sp>
            <p:nvSpPr>
              <p:cNvPr id="98" name="Rectangle 60">
                <a:extLst>
                  <a:ext uri="{FF2B5EF4-FFF2-40B4-BE49-F238E27FC236}">
                    <a16:creationId xmlns:a16="http://schemas.microsoft.com/office/drawing/2014/main" id="{F95CA91E-AC1E-48D9-A6A2-DB55A9A5A6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1164" y="4114429"/>
                <a:ext cx="214313" cy="1016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FD4C85A4-879B-4C2B-92AE-7DD35515E7FF}"/>
                  </a:ext>
                </a:extLst>
              </p:cNvPr>
              <p:cNvGrpSpPr/>
              <p:nvPr/>
            </p:nvGrpSpPr>
            <p:grpSpPr>
              <a:xfrm>
                <a:off x="2933189" y="3617542"/>
                <a:ext cx="833438" cy="600075"/>
                <a:chOff x="2933189" y="3617542"/>
                <a:chExt cx="833438" cy="600075"/>
              </a:xfrm>
              <a:solidFill>
                <a:schemeClr val="bg1"/>
              </a:solidFill>
            </p:grpSpPr>
            <p:sp>
              <p:nvSpPr>
                <p:cNvPr id="100" name="Freeform 61">
                  <a:extLst>
                    <a:ext uri="{FF2B5EF4-FFF2-40B4-BE49-F238E27FC236}">
                      <a16:creationId xmlns:a16="http://schemas.microsoft.com/office/drawing/2014/main" id="{AB09AEF8-C24D-4476-B570-46EDDB39A7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8614" y="4152529"/>
                  <a:ext cx="379413" cy="65088"/>
                </a:xfrm>
                <a:custGeom>
                  <a:avLst/>
                  <a:gdLst>
                    <a:gd name="T0" fmla="*/ 180 w 180"/>
                    <a:gd name="T1" fmla="*/ 22 h 31"/>
                    <a:gd name="T2" fmla="*/ 0 w 180"/>
                    <a:gd name="T3" fmla="*/ 22 h 31"/>
                    <a:gd name="T4" fmla="*/ 0 w 180"/>
                    <a:gd name="T5" fmla="*/ 31 h 31"/>
                    <a:gd name="T6" fmla="*/ 180 w 180"/>
                    <a:gd name="T7" fmla="*/ 31 h 31"/>
                    <a:gd name="T8" fmla="*/ 180 w 180"/>
                    <a:gd name="T9" fmla="*/ 22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0" h="31">
                      <a:moveTo>
                        <a:pt x="180" y="22"/>
                      </a:moveTo>
                      <a:cubicBezTo>
                        <a:pt x="122" y="0"/>
                        <a:pt x="58" y="0"/>
                        <a:pt x="0" y="22"/>
                      </a:cubicBezTo>
                      <a:cubicBezTo>
                        <a:pt x="0" y="25"/>
                        <a:pt x="0" y="28"/>
                        <a:pt x="0" y="31"/>
                      </a:cubicBezTo>
                      <a:cubicBezTo>
                        <a:pt x="60" y="31"/>
                        <a:pt x="120" y="31"/>
                        <a:pt x="180" y="31"/>
                      </a:cubicBezTo>
                      <a:cubicBezTo>
                        <a:pt x="180" y="28"/>
                        <a:pt x="180" y="25"/>
                        <a:pt x="180" y="22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Freeform 62">
                  <a:extLst>
                    <a:ext uri="{FF2B5EF4-FFF2-40B4-BE49-F238E27FC236}">
                      <a16:creationId xmlns:a16="http://schemas.microsoft.com/office/drawing/2014/main" id="{A9CC98F1-BA8E-44F1-88F7-D599A6F37D3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933189" y="3617542"/>
                  <a:ext cx="833438" cy="506413"/>
                </a:xfrm>
                <a:custGeom>
                  <a:avLst/>
                  <a:gdLst>
                    <a:gd name="T0" fmla="*/ 377 w 395"/>
                    <a:gd name="T1" fmla="*/ 0 h 240"/>
                    <a:gd name="T2" fmla="*/ 17 w 395"/>
                    <a:gd name="T3" fmla="*/ 0 h 240"/>
                    <a:gd name="T4" fmla="*/ 0 w 395"/>
                    <a:gd name="T5" fmla="*/ 17 h 240"/>
                    <a:gd name="T6" fmla="*/ 0 w 395"/>
                    <a:gd name="T7" fmla="*/ 222 h 240"/>
                    <a:gd name="T8" fmla="*/ 17 w 395"/>
                    <a:gd name="T9" fmla="*/ 240 h 240"/>
                    <a:gd name="T10" fmla="*/ 377 w 395"/>
                    <a:gd name="T11" fmla="*/ 240 h 240"/>
                    <a:gd name="T12" fmla="*/ 395 w 395"/>
                    <a:gd name="T13" fmla="*/ 222 h 240"/>
                    <a:gd name="T14" fmla="*/ 395 w 395"/>
                    <a:gd name="T15" fmla="*/ 17 h 240"/>
                    <a:gd name="T16" fmla="*/ 377 w 395"/>
                    <a:gd name="T17" fmla="*/ 0 h 240"/>
                    <a:gd name="T18" fmla="*/ 160 w 395"/>
                    <a:gd name="T19" fmla="*/ 230 h 240"/>
                    <a:gd name="T20" fmla="*/ 160 w 395"/>
                    <a:gd name="T21" fmla="*/ 230 h 240"/>
                    <a:gd name="T22" fmla="*/ 154 w 395"/>
                    <a:gd name="T23" fmla="*/ 224 h 240"/>
                    <a:gd name="T24" fmla="*/ 160 w 395"/>
                    <a:gd name="T25" fmla="*/ 218 h 240"/>
                    <a:gd name="T26" fmla="*/ 160 w 395"/>
                    <a:gd name="T27" fmla="*/ 218 h 240"/>
                    <a:gd name="T28" fmla="*/ 166 w 395"/>
                    <a:gd name="T29" fmla="*/ 224 h 240"/>
                    <a:gd name="T30" fmla="*/ 160 w 395"/>
                    <a:gd name="T31" fmla="*/ 230 h 240"/>
                    <a:gd name="T32" fmla="*/ 218 w 395"/>
                    <a:gd name="T33" fmla="*/ 230 h 240"/>
                    <a:gd name="T34" fmla="*/ 187 w 395"/>
                    <a:gd name="T35" fmla="*/ 230 h 240"/>
                    <a:gd name="T36" fmla="*/ 181 w 395"/>
                    <a:gd name="T37" fmla="*/ 224 h 240"/>
                    <a:gd name="T38" fmla="*/ 187 w 395"/>
                    <a:gd name="T39" fmla="*/ 218 h 240"/>
                    <a:gd name="T40" fmla="*/ 218 w 395"/>
                    <a:gd name="T41" fmla="*/ 218 h 240"/>
                    <a:gd name="T42" fmla="*/ 224 w 395"/>
                    <a:gd name="T43" fmla="*/ 224 h 240"/>
                    <a:gd name="T44" fmla="*/ 218 w 395"/>
                    <a:gd name="T45" fmla="*/ 230 h 240"/>
                    <a:gd name="T46" fmla="*/ 380 w 395"/>
                    <a:gd name="T47" fmla="*/ 197 h 240"/>
                    <a:gd name="T48" fmla="*/ 370 w 395"/>
                    <a:gd name="T49" fmla="*/ 206 h 240"/>
                    <a:gd name="T50" fmla="*/ 24 w 395"/>
                    <a:gd name="T51" fmla="*/ 206 h 240"/>
                    <a:gd name="T52" fmla="*/ 15 w 395"/>
                    <a:gd name="T53" fmla="*/ 197 h 240"/>
                    <a:gd name="T54" fmla="*/ 15 w 395"/>
                    <a:gd name="T55" fmla="*/ 27 h 240"/>
                    <a:gd name="T56" fmla="*/ 24 w 395"/>
                    <a:gd name="T57" fmla="*/ 18 h 240"/>
                    <a:gd name="T58" fmla="*/ 370 w 395"/>
                    <a:gd name="T59" fmla="*/ 18 h 240"/>
                    <a:gd name="T60" fmla="*/ 380 w 395"/>
                    <a:gd name="T61" fmla="*/ 27 h 240"/>
                    <a:gd name="T62" fmla="*/ 380 w 395"/>
                    <a:gd name="T63" fmla="*/ 197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95" h="240">
                      <a:moveTo>
                        <a:pt x="377" y="0"/>
                      </a:move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8" y="0"/>
                        <a:pt x="0" y="7"/>
                        <a:pt x="0" y="17"/>
                      </a:cubicBezTo>
                      <a:cubicBezTo>
                        <a:pt x="0" y="222"/>
                        <a:pt x="0" y="222"/>
                        <a:pt x="0" y="222"/>
                      </a:cubicBezTo>
                      <a:cubicBezTo>
                        <a:pt x="0" y="232"/>
                        <a:pt x="8" y="240"/>
                        <a:pt x="17" y="240"/>
                      </a:cubicBezTo>
                      <a:cubicBezTo>
                        <a:pt x="377" y="240"/>
                        <a:pt x="377" y="240"/>
                        <a:pt x="377" y="240"/>
                      </a:cubicBezTo>
                      <a:cubicBezTo>
                        <a:pt x="387" y="240"/>
                        <a:pt x="395" y="232"/>
                        <a:pt x="395" y="222"/>
                      </a:cubicBezTo>
                      <a:cubicBezTo>
                        <a:pt x="395" y="17"/>
                        <a:pt x="395" y="17"/>
                        <a:pt x="395" y="17"/>
                      </a:cubicBezTo>
                      <a:cubicBezTo>
                        <a:pt x="395" y="7"/>
                        <a:pt x="387" y="0"/>
                        <a:pt x="377" y="0"/>
                      </a:cubicBezTo>
                      <a:close/>
                      <a:moveTo>
                        <a:pt x="160" y="230"/>
                      </a:moveTo>
                      <a:cubicBezTo>
                        <a:pt x="160" y="230"/>
                        <a:pt x="160" y="230"/>
                        <a:pt x="160" y="230"/>
                      </a:cubicBezTo>
                      <a:cubicBezTo>
                        <a:pt x="156" y="230"/>
                        <a:pt x="154" y="227"/>
                        <a:pt x="154" y="224"/>
                      </a:cubicBezTo>
                      <a:cubicBezTo>
                        <a:pt x="154" y="220"/>
                        <a:pt x="156" y="218"/>
                        <a:pt x="160" y="218"/>
                      </a:cubicBezTo>
                      <a:cubicBezTo>
                        <a:pt x="160" y="218"/>
                        <a:pt x="160" y="218"/>
                        <a:pt x="160" y="218"/>
                      </a:cubicBezTo>
                      <a:cubicBezTo>
                        <a:pt x="163" y="218"/>
                        <a:pt x="166" y="220"/>
                        <a:pt x="166" y="224"/>
                      </a:cubicBezTo>
                      <a:cubicBezTo>
                        <a:pt x="166" y="227"/>
                        <a:pt x="163" y="230"/>
                        <a:pt x="160" y="230"/>
                      </a:cubicBezTo>
                      <a:close/>
                      <a:moveTo>
                        <a:pt x="218" y="230"/>
                      </a:moveTo>
                      <a:cubicBezTo>
                        <a:pt x="187" y="230"/>
                        <a:pt x="187" y="230"/>
                        <a:pt x="187" y="230"/>
                      </a:cubicBezTo>
                      <a:cubicBezTo>
                        <a:pt x="183" y="230"/>
                        <a:pt x="181" y="227"/>
                        <a:pt x="181" y="224"/>
                      </a:cubicBezTo>
                      <a:cubicBezTo>
                        <a:pt x="181" y="220"/>
                        <a:pt x="183" y="218"/>
                        <a:pt x="187" y="218"/>
                      </a:cubicBezTo>
                      <a:cubicBezTo>
                        <a:pt x="218" y="218"/>
                        <a:pt x="218" y="218"/>
                        <a:pt x="218" y="218"/>
                      </a:cubicBezTo>
                      <a:cubicBezTo>
                        <a:pt x="221" y="218"/>
                        <a:pt x="224" y="220"/>
                        <a:pt x="224" y="224"/>
                      </a:cubicBezTo>
                      <a:cubicBezTo>
                        <a:pt x="224" y="227"/>
                        <a:pt x="221" y="230"/>
                        <a:pt x="218" y="230"/>
                      </a:cubicBezTo>
                      <a:close/>
                      <a:moveTo>
                        <a:pt x="380" y="197"/>
                      </a:moveTo>
                      <a:cubicBezTo>
                        <a:pt x="380" y="202"/>
                        <a:pt x="376" y="206"/>
                        <a:pt x="370" y="206"/>
                      </a:cubicBezTo>
                      <a:cubicBezTo>
                        <a:pt x="24" y="206"/>
                        <a:pt x="24" y="206"/>
                        <a:pt x="24" y="206"/>
                      </a:cubicBezTo>
                      <a:cubicBezTo>
                        <a:pt x="19" y="206"/>
                        <a:pt x="15" y="202"/>
                        <a:pt x="15" y="197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5" y="22"/>
                        <a:pt x="19" y="18"/>
                        <a:pt x="24" y="18"/>
                      </a:cubicBezTo>
                      <a:cubicBezTo>
                        <a:pt x="370" y="18"/>
                        <a:pt x="370" y="18"/>
                        <a:pt x="370" y="18"/>
                      </a:cubicBezTo>
                      <a:cubicBezTo>
                        <a:pt x="376" y="18"/>
                        <a:pt x="380" y="22"/>
                        <a:pt x="380" y="27"/>
                      </a:cubicBezTo>
                      <a:lnTo>
                        <a:pt x="380" y="197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7B76561E-1A9A-4340-89A8-466429566120}"/>
                </a:ext>
              </a:extLst>
            </p:cNvPr>
            <p:cNvGrpSpPr/>
            <p:nvPr/>
          </p:nvGrpSpPr>
          <p:grpSpPr>
            <a:xfrm>
              <a:off x="10952214" y="1321034"/>
              <a:ext cx="763618" cy="522819"/>
              <a:chOff x="10243771" y="2013539"/>
              <a:chExt cx="276438" cy="189266"/>
            </a:xfrm>
          </p:grpSpPr>
          <p:sp>
            <p:nvSpPr>
              <p:cNvPr id="103" name="Freeform 87">
                <a:extLst>
                  <a:ext uri="{FF2B5EF4-FFF2-40B4-BE49-F238E27FC236}">
                    <a16:creationId xmlns:a16="http://schemas.microsoft.com/office/drawing/2014/main" id="{CCA32D2E-31FA-49FC-B378-6CACF773C8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43771" y="2041026"/>
                <a:ext cx="163350" cy="161779"/>
              </a:xfrm>
              <a:custGeom>
                <a:avLst/>
                <a:gdLst>
                  <a:gd name="T0" fmla="*/ 55 w 88"/>
                  <a:gd name="T1" fmla="*/ 52 h 87"/>
                  <a:gd name="T2" fmla="*/ 53 w 88"/>
                  <a:gd name="T3" fmla="*/ 32 h 87"/>
                  <a:gd name="T4" fmla="*/ 33 w 88"/>
                  <a:gd name="T5" fmla="*/ 34 h 87"/>
                  <a:gd name="T6" fmla="*/ 35 w 88"/>
                  <a:gd name="T7" fmla="*/ 54 h 87"/>
                  <a:gd name="T8" fmla="*/ 55 w 88"/>
                  <a:gd name="T9" fmla="*/ 52 h 87"/>
                  <a:gd name="T10" fmla="*/ 37 w 88"/>
                  <a:gd name="T11" fmla="*/ 10 h 87"/>
                  <a:gd name="T12" fmla="*/ 37 w 88"/>
                  <a:gd name="T13" fmla="*/ 10 h 87"/>
                  <a:gd name="T14" fmla="*/ 44 w 88"/>
                  <a:gd name="T15" fmla="*/ 10 h 87"/>
                  <a:gd name="T16" fmla="*/ 49 w 88"/>
                  <a:gd name="T17" fmla="*/ 0 h 87"/>
                  <a:gd name="T18" fmla="*/ 54 w 88"/>
                  <a:gd name="T19" fmla="*/ 0 h 87"/>
                  <a:gd name="T20" fmla="*/ 55 w 88"/>
                  <a:gd name="T21" fmla="*/ 11 h 87"/>
                  <a:gd name="T22" fmla="*/ 61 w 88"/>
                  <a:gd name="T23" fmla="*/ 14 h 87"/>
                  <a:gd name="T24" fmla="*/ 70 w 88"/>
                  <a:gd name="T25" fmla="*/ 8 h 87"/>
                  <a:gd name="T26" fmla="*/ 72 w 88"/>
                  <a:gd name="T27" fmla="*/ 9 h 87"/>
                  <a:gd name="T28" fmla="*/ 74 w 88"/>
                  <a:gd name="T29" fmla="*/ 11 h 87"/>
                  <a:gd name="T30" fmla="*/ 69 w 88"/>
                  <a:gd name="T31" fmla="*/ 21 h 87"/>
                  <a:gd name="T32" fmla="*/ 74 w 88"/>
                  <a:gd name="T33" fmla="*/ 27 h 87"/>
                  <a:gd name="T34" fmla="*/ 84 w 88"/>
                  <a:gd name="T35" fmla="*/ 25 h 87"/>
                  <a:gd name="T36" fmla="*/ 86 w 88"/>
                  <a:gd name="T37" fmla="*/ 30 h 87"/>
                  <a:gd name="T38" fmla="*/ 77 w 88"/>
                  <a:gd name="T39" fmla="*/ 36 h 87"/>
                  <a:gd name="T40" fmla="*/ 78 w 88"/>
                  <a:gd name="T41" fmla="*/ 44 h 87"/>
                  <a:gd name="T42" fmla="*/ 88 w 88"/>
                  <a:gd name="T43" fmla="*/ 48 h 87"/>
                  <a:gd name="T44" fmla="*/ 87 w 88"/>
                  <a:gd name="T45" fmla="*/ 53 h 87"/>
                  <a:gd name="T46" fmla="*/ 76 w 88"/>
                  <a:gd name="T47" fmla="*/ 54 h 87"/>
                  <a:gd name="T48" fmla="*/ 73 w 88"/>
                  <a:gd name="T49" fmla="*/ 61 h 87"/>
                  <a:gd name="T50" fmla="*/ 80 w 88"/>
                  <a:gd name="T51" fmla="*/ 69 h 87"/>
                  <a:gd name="T52" fmla="*/ 78 w 88"/>
                  <a:gd name="T53" fmla="*/ 71 h 87"/>
                  <a:gd name="T54" fmla="*/ 77 w 88"/>
                  <a:gd name="T55" fmla="*/ 73 h 87"/>
                  <a:gd name="T56" fmla="*/ 67 w 88"/>
                  <a:gd name="T57" fmla="*/ 69 h 87"/>
                  <a:gd name="T58" fmla="*/ 61 w 88"/>
                  <a:gd name="T59" fmla="*/ 73 h 87"/>
                  <a:gd name="T60" fmla="*/ 62 w 88"/>
                  <a:gd name="T61" fmla="*/ 84 h 87"/>
                  <a:gd name="T62" fmla="*/ 57 w 88"/>
                  <a:gd name="T63" fmla="*/ 86 h 87"/>
                  <a:gd name="T64" fmla="*/ 51 w 88"/>
                  <a:gd name="T65" fmla="*/ 76 h 87"/>
                  <a:gd name="T66" fmla="*/ 44 w 88"/>
                  <a:gd name="T67" fmla="*/ 77 h 87"/>
                  <a:gd name="T68" fmla="*/ 40 w 88"/>
                  <a:gd name="T69" fmla="*/ 87 h 87"/>
                  <a:gd name="T70" fmla="*/ 35 w 88"/>
                  <a:gd name="T71" fmla="*/ 86 h 87"/>
                  <a:gd name="T72" fmla="*/ 34 w 88"/>
                  <a:gd name="T73" fmla="*/ 76 h 87"/>
                  <a:gd name="T74" fmla="*/ 27 w 88"/>
                  <a:gd name="T75" fmla="*/ 73 h 87"/>
                  <a:gd name="T76" fmla="*/ 18 w 88"/>
                  <a:gd name="T77" fmla="*/ 79 h 87"/>
                  <a:gd name="T78" fmla="*/ 16 w 88"/>
                  <a:gd name="T79" fmla="*/ 78 h 87"/>
                  <a:gd name="T80" fmla="*/ 14 w 88"/>
                  <a:gd name="T81" fmla="*/ 76 h 87"/>
                  <a:gd name="T82" fmla="*/ 19 w 88"/>
                  <a:gd name="T83" fmla="*/ 66 h 87"/>
                  <a:gd name="T84" fmla="*/ 15 w 88"/>
                  <a:gd name="T85" fmla="*/ 60 h 87"/>
                  <a:gd name="T86" fmla="*/ 4 w 88"/>
                  <a:gd name="T87" fmla="*/ 62 h 87"/>
                  <a:gd name="T88" fmla="*/ 2 w 88"/>
                  <a:gd name="T89" fmla="*/ 57 h 87"/>
                  <a:gd name="T90" fmla="*/ 11 w 88"/>
                  <a:gd name="T91" fmla="*/ 50 h 87"/>
                  <a:gd name="T92" fmla="*/ 11 w 88"/>
                  <a:gd name="T93" fmla="*/ 43 h 87"/>
                  <a:gd name="T94" fmla="*/ 0 w 88"/>
                  <a:gd name="T95" fmla="*/ 39 h 87"/>
                  <a:gd name="T96" fmla="*/ 1 w 88"/>
                  <a:gd name="T97" fmla="*/ 34 h 87"/>
                  <a:gd name="T98" fmla="*/ 12 w 88"/>
                  <a:gd name="T99" fmla="*/ 33 h 87"/>
                  <a:gd name="T100" fmla="*/ 15 w 88"/>
                  <a:gd name="T101" fmla="*/ 26 h 87"/>
                  <a:gd name="T102" fmla="*/ 8 w 88"/>
                  <a:gd name="T103" fmla="*/ 18 h 87"/>
                  <a:gd name="T104" fmla="*/ 10 w 88"/>
                  <a:gd name="T105" fmla="*/ 16 h 87"/>
                  <a:gd name="T106" fmla="*/ 12 w 88"/>
                  <a:gd name="T107" fmla="*/ 14 h 87"/>
                  <a:gd name="T108" fmla="*/ 22 w 88"/>
                  <a:gd name="T109" fmla="*/ 18 h 87"/>
                  <a:gd name="T110" fmla="*/ 28 w 88"/>
                  <a:gd name="T111" fmla="*/ 14 h 87"/>
                  <a:gd name="T112" fmla="*/ 26 w 88"/>
                  <a:gd name="T113" fmla="*/ 3 h 87"/>
                  <a:gd name="T114" fmla="*/ 31 w 88"/>
                  <a:gd name="T115" fmla="*/ 1 h 87"/>
                  <a:gd name="T116" fmla="*/ 37 w 88"/>
                  <a:gd name="T117" fmla="*/ 1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8" h="87">
                    <a:moveTo>
                      <a:pt x="55" y="52"/>
                    </a:moveTo>
                    <a:cubicBezTo>
                      <a:pt x="60" y="46"/>
                      <a:pt x="59" y="37"/>
                      <a:pt x="53" y="32"/>
                    </a:cubicBezTo>
                    <a:cubicBezTo>
                      <a:pt x="47" y="28"/>
                      <a:pt x="38" y="28"/>
                      <a:pt x="33" y="34"/>
                    </a:cubicBezTo>
                    <a:cubicBezTo>
                      <a:pt x="28" y="41"/>
                      <a:pt x="29" y="49"/>
                      <a:pt x="35" y="54"/>
                    </a:cubicBezTo>
                    <a:cubicBezTo>
                      <a:pt x="41" y="59"/>
                      <a:pt x="50" y="58"/>
                      <a:pt x="55" y="52"/>
                    </a:cubicBezTo>
                    <a:close/>
                    <a:moveTo>
                      <a:pt x="37" y="10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40" y="10"/>
                      <a:pt x="42" y="10"/>
                      <a:pt x="44" y="1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2" y="0"/>
                      <a:pt x="54" y="0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7" y="12"/>
                      <a:pt x="59" y="13"/>
                      <a:pt x="61" y="14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1" y="8"/>
                      <a:pt x="71" y="9"/>
                      <a:pt x="72" y="9"/>
                    </a:cubicBezTo>
                    <a:cubicBezTo>
                      <a:pt x="73" y="10"/>
                      <a:pt x="74" y="10"/>
                      <a:pt x="74" y="11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71" y="23"/>
                      <a:pt x="72" y="25"/>
                      <a:pt x="74" y="27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5" y="27"/>
                      <a:pt x="86" y="29"/>
                      <a:pt x="86" y="30"/>
                    </a:cubicBezTo>
                    <a:cubicBezTo>
                      <a:pt x="77" y="36"/>
                      <a:pt x="77" y="36"/>
                      <a:pt x="77" y="36"/>
                    </a:cubicBezTo>
                    <a:cubicBezTo>
                      <a:pt x="78" y="39"/>
                      <a:pt x="78" y="41"/>
                      <a:pt x="78" y="44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88" y="50"/>
                      <a:pt x="88" y="51"/>
                      <a:pt x="87" y="53"/>
                    </a:cubicBezTo>
                    <a:cubicBezTo>
                      <a:pt x="76" y="54"/>
                      <a:pt x="76" y="54"/>
                      <a:pt x="76" y="54"/>
                    </a:cubicBezTo>
                    <a:cubicBezTo>
                      <a:pt x="76" y="56"/>
                      <a:pt x="75" y="58"/>
                      <a:pt x="73" y="61"/>
                    </a:cubicBezTo>
                    <a:cubicBezTo>
                      <a:pt x="80" y="69"/>
                      <a:pt x="80" y="69"/>
                      <a:pt x="80" y="69"/>
                    </a:cubicBezTo>
                    <a:cubicBezTo>
                      <a:pt x="80" y="70"/>
                      <a:pt x="79" y="71"/>
                      <a:pt x="78" y="71"/>
                    </a:cubicBezTo>
                    <a:cubicBezTo>
                      <a:pt x="78" y="72"/>
                      <a:pt x="77" y="73"/>
                      <a:pt x="77" y="73"/>
                    </a:cubicBezTo>
                    <a:cubicBezTo>
                      <a:pt x="67" y="69"/>
                      <a:pt x="67" y="69"/>
                      <a:pt x="67" y="69"/>
                    </a:cubicBezTo>
                    <a:cubicBezTo>
                      <a:pt x="65" y="70"/>
                      <a:pt x="63" y="72"/>
                      <a:pt x="61" y="73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1" y="84"/>
                      <a:pt x="59" y="85"/>
                      <a:pt x="57" y="86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49" y="77"/>
                      <a:pt x="46" y="77"/>
                      <a:pt x="44" y="7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8" y="87"/>
                      <a:pt x="36" y="87"/>
                      <a:pt x="35" y="8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1" y="75"/>
                      <a:pt x="29" y="74"/>
                      <a:pt x="27" y="73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18" y="79"/>
                      <a:pt x="17" y="78"/>
                      <a:pt x="16" y="78"/>
                    </a:cubicBezTo>
                    <a:cubicBezTo>
                      <a:pt x="16" y="77"/>
                      <a:pt x="15" y="76"/>
                      <a:pt x="14" y="7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7" y="64"/>
                      <a:pt x="16" y="62"/>
                      <a:pt x="15" y="60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3" y="60"/>
                      <a:pt x="3" y="58"/>
                      <a:pt x="2" y="57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48"/>
                      <a:pt x="10" y="46"/>
                      <a:pt x="11" y="43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" y="37"/>
                      <a:pt x="1" y="35"/>
                      <a:pt x="1" y="34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3" y="31"/>
                      <a:pt x="14" y="28"/>
                      <a:pt x="15" y="26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7"/>
                      <a:pt x="10" y="16"/>
                      <a:pt x="10" y="16"/>
                    </a:cubicBezTo>
                    <a:cubicBezTo>
                      <a:pt x="11" y="15"/>
                      <a:pt x="11" y="14"/>
                      <a:pt x="12" y="14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4" y="17"/>
                      <a:pt x="26" y="15"/>
                      <a:pt x="28" y="14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8" y="2"/>
                      <a:pt x="29" y="2"/>
                      <a:pt x="31" y="1"/>
                    </a:cubicBezTo>
                    <a:lnTo>
                      <a:pt x="37" y="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Freeform 88">
                <a:extLst>
                  <a:ext uri="{FF2B5EF4-FFF2-40B4-BE49-F238E27FC236}">
                    <a16:creationId xmlns:a16="http://schemas.microsoft.com/office/drawing/2014/main" id="{79DDA338-2F20-483E-88B0-CEC5F10899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392199" y="2013539"/>
                <a:ext cx="128010" cy="129580"/>
              </a:xfrm>
              <a:custGeom>
                <a:avLst/>
                <a:gdLst>
                  <a:gd name="T0" fmla="*/ 44 w 69"/>
                  <a:gd name="T1" fmla="*/ 41 h 70"/>
                  <a:gd name="T2" fmla="*/ 40 w 69"/>
                  <a:gd name="T3" fmla="*/ 25 h 70"/>
                  <a:gd name="T4" fmla="*/ 25 w 69"/>
                  <a:gd name="T5" fmla="*/ 30 h 70"/>
                  <a:gd name="T6" fmla="*/ 29 w 69"/>
                  <a:gd name="T7" fmla="*/ 45 h 70"/>
                  <a:gd name="T8" fmla="*/ 44 w 69"/>
                  <a:gd name="T9" fmla="*/ 41 h 70"/>
                  <a:gd name="T10" fmla="*/ 24 w 69"/>
                  <a:gd name="T11" fmla="*/ 11 h 70"/>
                  <a:gd name="T12" fmla="*/ 24 w 69"/>
                  <a:gd name="T13" fmla="*/ 11 h 70"/>
                  <a:gd name="T14" fmla="*/ 30 w 69"/>
                  <a:gd name="T15" fmla="*/ 9 h 70"/>
                  <a:gd name="T16" fmla="*/ 31 w 69"/>
                  <a:gd name="T17" fmla="*/ 1 h 70"/>
                  <a:gd name="T18" fmla="*/ 36 w 69"/>
                  <a:gd name="T19" fmla="*/ 0 h 70"/>
                  <a:gd name="T20" fmla="*/ 38 w 69"/>
                  <a:gd name="T21" fmla="*/ 9 h 70"/>
                  <a:gd name="T22" fmla="*/ 43 w 69"/>
                  <a:gd name="T23" fmla="*/ 10 h 70"/>
                  <a:gd name="T24" fmla="*/ 49 w 69"/>
                  <a:gd name="T25" fmla="*/ 4 h 70"/>
                  <a:gd name="T26" fmla="*/ 51 w 69"/>
                  <a:gd name="T27" fmla="*/ 5 h 70"/>
                  <a:gd name="T28" fmla="*/ 53 w 69"/>
                  <a:gd name="T29" fmla="*/ 6 h 70"/>
                  <a:gd name="T30" fmla="*/ 51 w 69"/>
                  <a:gd name="T31" fmla="*/ 14 h 70"/>
                  <a:gd name="T32" fmla="*/ 55 w 69"/>
                  <a:gd name="T33" fmla="*/ 18 h 70"/>
                  <a:gd name="T34" fmla="*/ 63 w 69"/>
                  <a:gd name="T35" fmla="*/ 15 h 70"/>
                  <a:gd name="T36" fmla="*/ 65 w 69"/>
                  <a:gd name="T37" fmla="*/ 19 h 70"/>
                  <a:gd name="T38" fmla="*/ 59 w 69"/>
                  <a:gd name="T39" fmla="*/ 25 h 70"/>
                  <a:gd name="T40" fmla="*/ 61 w 69"/>
                  <a:gd name="T41" fmla="*/ 31 h 70"/>
                  <a:gd name="T42" fmla="*/ 69 w 69"/>
                  <a:gd name="T43" fmla="*/ 32 h 70"/>
                  <a:gd name="T44" fmla="*/ 69 w 69"/>
                  <a:gd name="T45" fmla="*/ 37 h 70"/>
                  <a:gd name="T46" fmla="*/ 61 w 69"/>
                  <a:gd name="T47" fmla="*/ 39 h 70"/>
                  <a:gd name="T48" fmla="*/ 59 w 69"/>
                  <a:gd name="T49" fmla="*/ 44 h 70"/>
                  <a:gd name="T50" fmla="*/ 66 w 69"/>
                  <a:gd name="T51" fmla="*/ 50 h 70"/>
                  <a:gd name="T52" fmla="*/ 65 w 69"/>
                  <a:gd name="T53" fmla="*/ 52 h 70"/>
                  <a:gd name="T54" fmla="*/ 64 w 69"/>
                  <a:gd name="T55" fmla="*/ 54 h 70"/>
                  <a:gd name="T56" fmla="*/ 56 w 69"/>
                  <a:gd name="T57" fmla="*/ 51 h 70"/>
                  <a:gd name="T58" fmla="*/ 52 w 69"/>
                  <a:gd name="T59" fmla="*/ 56 h 70"/>
                  <a:gd name="T60" fmla="*/ 54 w 69"/>
                  <a:gd name="T61" fmla="*/ 64 h 70"/>
                  <a:gd name="T62" fmla="*/ 51 w 69"/>
                  <a:gd name="T63" fmla="*/ 66 h 70"/>
                  <a:gd name="T64" fmla="*/ 45 w 69"/>
                  <a:gd name="T65" fmla="*/ 60 h 70"/>
                  <a:gd name="T66" fmla="*/ 39 w 69"/>
                  <a:gd name="T67" fmla="*/ 61 h 70"/>
                  <a:gd name="T68" fmla="*/ 37 w 69"/>
                  <a:gd name="T69" fmla="*/ 70 h 70"/>
                  <a:gd name="T70" fmla="*/ 33 w 69"/>
                  <a:gd name="T71" fmla="*/ 70 h 70"/>
                  <a:gd name="T72" fmla="*/ 31 w 69"/>
                  <a:gd name="T73" fmla="*/ 62 h 70"/>
                  <a:gd name="T74" fmla="*/ 25 w 69"/>
                  <a:gd name="T75" fmla="*/ 60 h 70"/>
                  <a:gd name="T76" fmla="*/ 20 w 69"/>
                  <a:gd name="T77" fmla="*/ 67 h 70"/>
                  <a:gd name="T78" fmla="*/ 18 w 69"/>
                  <a:gd name="T79" fmla="*/ 66 h 70"/>
                  <a:gd name="T80" fmla="*/ 16 w 69"/>
                  <a:gd name="T81" fmla="*/ 65 h 70"/>
                  <a:gd name="T82" fmla="*/ 18 w 69"/>
                  <a:gd name="T83" fmla="*/ 56 h 70"/>
                  <a:gd name="T84" fmla="*/ 14 w 69"/>
                  <a:gd name="T85" fmla="*/ 52 h 70"/>
                  <a:gd name="T86" fmla="*/ 6 w 69"/>
                  <a:gd name="T87" fmla="*/ 55 h 70"/>
                  <a:gd name="T88" fmla="*/ 4 w 69"/>
                  <a:gd name="T89" fmla="*/ 52 h 70"/>
                  <a:gd name="T90" fmla="*/ 10 w 69"/>
                  <a:gd name="T91" fmla="*/ 45 h 70"/>
                  <a:gd name="T92" fmla="*/ 8 w 69"/>
                  <a:gd name="T93" fmla="*/ 40 h 70"/>
                  <a:gd name="T94" fmla="*/ 0 w 69"/>
                  <a:gd name="T95" fmla="*/ 38 h 70"/>
                  <a:gd name="T96" fmla="*/ 0 w 69"/>
                  <a:gd name="T97" fmla="*/ 34 h 70"/>
                  <a:gd name="T98" fmla="*/ 8 w 69"/>
                  <a:gd name="T99" fmla="*/ 32 h 70"/>
                  <a:gd name="T100" fmla="*/ 9 w 69"/>
                  <a:gd name="T101" fmla="*/ 26 h 70"/>
                  <a:gd name="T102" fmla="*/ 3 w 69"/>
                  <a:gd name="T103" fmla="*/ 20 h 70"/>
                  <a:gd name="T104" fmla="*/ 4 w 69"/>
                  <a:gd name="T105" fmla="*/ 19 h 70"/>
                  <a:gd name="T106" fmla="*/ 5 w 69"/>
                  <a:gd name="T107" fmla="*/ 17 h 70"/>
                  <a:gd name="T108" fmla="*/ 13 w 69"/>
                  <a:gd name="T109" fmla="*/ 19 h 70"/>
                  <a:gd name="T110" fmla="*/ 17 w 69"/>
                  <a:gd name="T111" fmla="*/ 15 h 70"/>
                  <a:gd name="T112" fmla="*/ 15 w 69"/>
                  <a:gd name="T113" fmla="*/ 7 h 70"/>
                  <a:gd name="T114" fmla="*/ 18 w 69"/>
                  <a:gd name="T115" fmla="*/ 4 h 70"/>
                  <a:gd name="T116" fmla="*/ 24 w 69"/>
                  <a:gd name="T117" fmla="*/ 1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9" h="70">
                    <a:moveTo>
                      <a:pt x="44" y="41"/>
                    </a:moveTo>
                    <a:cubicBezTo>
                      <a:pt x="47" y="35"/>
                      <a:pt x="45" y="28"/>
                      <a:pt x="40" y="25"/>
                    </a:cubicBezTo>
                    <a:cubicBezTo>
                      <a:pt x="34" y="22"/>
                      <a:pt x="28" y="24"/>
                      <a:pt x="25" y="30"/>
                    </a:cubicBezTo>
                    <a:cubicBezTo>
                      <a:pt x="22" y="35"/>
                      <a:pt x="24" y="42"/>
                      <a:pt x="29" y="45"/>
                    </a:cubicBezTo>
                    <a:cubicBezTo>
                      <a:pt x="34" y="48"/>
                      <a:pt x="41" y="46"/>
                      <a:pt x="44" y="41"/>
                    </a:cubicBezTo>
                    <a:close/>
                    <a:moveTo>
                      <a:pt x="24" y="11"/>
                    </a:moveTo>
                    <a:cubicBezTo>
                      <a:pt x="24" y="11"/>
                      <a:pt x="24" y="11"/>
                      <a:pt x="24" y="11"/>
                    </a:cubicBezTo>
                    <a:cubicBezTo>
                      <a:pt x="26" y="10"/>
                      <a:pt x="28" y="9"/>
                      <a:pt x="30" y="9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3" y="0"/>
                      <a:pt x="34" y="0"/>
                      <a:pt x="36" y="0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40" y="9"/>
                      <a:pt x="42" y="10"/>
                      <a:pt x="43" y="10"/>
                    </a:cubicBezTo>
                    <a:cubicBezTo>
                      <a:pt x="49" y="4"/>
                      <a:pt x="49" y="4"/>
                      <a:pt x="49" y="4"/>
                    </a:cubicBezTo>
                    <a:cubicBezTo>
                      <a:pt x="50" y="4"/>
                      <a:pt x="50" y="4"/>
                      <a:pt x="51" y="5"/>
                    </a:cubicBezTo>
                    <a:cubicBezTo>
                      <a:pt x="52" y="5"/>
                      <a:pt x="52" y="5"/>
                      <a:pt x="53" y="6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2" y="15"/>
                      <a:pt x="54" y="17"/>
                      <a:pt x="55" y="18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4" y="16"/>
                      <a:pt x="65" y="18"/>
                      <a:pt x="65" y="19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60" y="27"/>
                      <a:pt x="60" y="29"/>
                      <a:pt x="61" y="31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69" y="34"/>
                      <a:pt x="69" y="35"/>
                      <a:pt x="69" y="37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61" y="41"/>
                      <a:pt x="60" y="42"/>
                      <a:pt x="59" y="44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6" y="51"/>
                      <a:pt x="65" y="51"/>
                      <a:pt x="65" y="52"/>
                    </a:cubicBezTo>
                    <a:cubicBezTo>
                      <a:pt x="65" y="53"/>
                      <a:pt x="64" y="53"/>
                      <a:pt x="64" y="54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4" y="53"/>
                      <a:pt x="53" y="54"/>
                      <a:pt x="52" y="56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3" y="65"/>
                      <a:pt x="52" y="65"/>
                      <a:pt x="51" y="66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3" y="61"/>
                      <a:pt x="41" y="61"/>
                      <a:pt x="39" y="61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36" y="70"/>
                      <a:pt x="35" y="70"/>
                      <a:pt x="33" y="70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29" y="61"/>
                      <a:pt x="27" y="61"/>
                      <a:pt x="25" y="60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19" y="66"/>
                      <a:pt x="18" y="66"/>
                      <a:pt x="18" y="66"/>
                    </a:cubicBezTo>
                    <a:cubicBezTo>
                      <a:pt x="17" y="65"/>
                      <a:pt x="16" y="65"/>
                      <a:pt x="16" y="65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7" y="55"/>
                      <a:pt x="15" y="54"/>
                      <a:pt x="14" y="52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5" y="54"/>
                      <a:pt x="4" y="53"/>
                      <a:pt x="4" y="52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9" y="44"/>
                      <a:pt x="9" y="42"/>
                      <a:pt x="8" y="4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5"/>
                      <a:pt x="0" y="3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0"/>
                      <a:pt x="9" y="28"/>
                      <a:pt x="9" y="26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0"/>
                      <a:pt x="4" y="19"/>
                      <a:pt x="4" y="19"/>
                    </a:cubicBezTo>
                    <a:cubicBezTo>
                      <a:pt x="4" y="18"/>
                      <a:pt x="5" y="17"/>
                      <a:pt x="5" y="17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4" y="17"/>
                      <a:pt x="16" y="16"/>
                      <a:pt x="17" y="15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6" y="6"/>
                      <a:pt x="17" y="5"/>
                      <a:pt x="18" y="4"/>
                    </a:cubicBezTo>
                    <a:lnTo>
                      <a:pt x="24" y="1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2" name="Picture 31" descr="bitlocker screen2">
            <a:extLst>
              <a:ext uri="{FF2B5EF4-FFF2-40B4-BE49-F238E27FC236}">
                <a16:creationId xmlns:a16="http://schemas.microsoft.com/office/drawing/2014/main" id="{66915E53-79A5-4C61-902E-481750BAD7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34" y="2540829"/>
            <a:ext cx="4503449" cy="3800865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 descr="bitlocker screen4">
            <a:extLst>
              <a:ext uri="{FF2B5EF4-FFF2-40B4-BE49-F238E27FC236}">
                <a16:creationId xmlns:a16="http://schemas.microsoft.com/office/drawing/2014/main" id="{857A5DA6-DBC8-434C-8FD2-BE1B8212A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091" y="2540830"/>
            <a:ext cx="4936290" cy="3800865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CAE1D7BC-8EA1-4348-B6CF-51AE6873801B}"/>
              </a:ext>
            </a:extLst>
          </p:cNvPr>
          <p:cNvSpPr/>
          <p:nvPr/>
        </p:nvSpPr>
        <p:spPr>
          <a:xfrm>
            <a:off x="833398" y="1195980"/>
            <a:ext cx="10012662" cy="8771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8064A2"/>
              </a:buClr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Plug the removable media device into a USB port on your computer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8064A2"/>
              </a:buClr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Control Panel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 and Security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BitLocker Drive Encryption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(Manage BitLocker) </a:t>
            </a:r>
          </a:p>
        </p:txBody>
      </p:sp>
      <p:sp>
        <p:nvSpPr>
          <p:cNvPr id="35" name="Freeform 106">
            <a:extLst>
              <a:ext uri="{FF2B5EF4-FFF2-40B4-BE49-F238E27FC236}">
                <a16:creationId xmlns:a16="http://schemas.microsoft.com/office/drawing/2014/main" id="{9C8A13B0-A935-4B0A-9794-3675693C700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77862" y="1727906"/>
            <a:ext cx="388742" cy="332806"/>
          </a:xfrm>
          <a:custGeom>
            <a:avLst/>
            <a:gdLst>
              <a:gd name="T0" fmla="*/ 189632 w 64"/>
              <a:gd name="T1" fmla="*/ 109912 h 55"/>
              <a:gd name="T2" fmla="*/ 168945 w 64"/>
              <a:gd name="T3" fmla="*/ 109912 h 55"/>
              <a:gd name="T4" fmla="*/ 162049 w 64"/>
              <a:gd name="T5" fmla="*/ 123651 h 55"/>
              <a:gd name="T6" fmla="*/ 162049 w 64"/>
              <a:gd name="T7" fmla="*/ 130521 h 55"/>
              <a:gd name="T8" fmla="*/ 155154 w 64"/>
              <a:gd name="T9" fmla="*/ 151130 h 55"/>
              <a:gd name="T10" fmla="*/ 117227 w 64"/>
              <a:gd name="T11" fmla="*/ 188912 h 55"/>
              <a:gd name="T12" fmla="*/ 79301 w 64"/>
              <a:gd name="T13" fmla="*/ 178608 h 55"/>
              <a:gd name="T14" fmla="*/ 51718 w 64"/>
              <a:gd name="T15" fmla="*/ 171738 h 55"/>
              <a:gd name="T16" fmla="*/ 13791 w 64"/>
              <a:gd name="T17" fmla="*/ 171738 h 55"/>
              <a:gd name="T18" fmla="*/ 0 w 64"/>
              <a:gd name="T19" fmla="*/ 154564 h 55"/>
              <a:gd name="T20" fmla="*/ 0 w 64"/>
              <a:gd name="T21" fmla="*/ 79000 h 55"/>
              <a:gd name="T22" fmla="*/ 13791 w 64"/>
              <a:gd name="T23" fmla="*/ 61826 h 55"/>
              <a:gd name="T24" fmla="*/ 51718 w 64"/>
              <a:gd name="T25" fmla="*/ 61826 h 55"/>
              <a:gd name="T26" fmla="*/ 68957 w 64"/>
              <a:gd name="T27" fmla="*/ 48087 h 55"/>
              <a:gd name="T28" fmla="*/ 79301 w 64"/>
              <a:gd name="T29" fmla="*/ 30913 h 55"/>
              <a:gd name="T30" fmla="*/ 110332 w 64"/>
              <a:gd name="T31" fmla="*/ 0 h 55"/>
              <a:gd name="T32" fmla="*/ 144810 w 64"/>
              <a:gd name="T33" fmla="*/ 30913 h 55"/>
              <a:gd name="T34" fmla="*/ 141362 w 64"/>
              <a:gd name="T35" fmla="*/ 44652 h 55"/>
              <a:gd name="T36" fmla="*/ 189632 w 64"/>
              <a:gd name="T37" fmla="*/ 44652 h 55"/>
              <a:gd name="T38" fmla="*/ 220663 w 64"/>
              <a:gd name="T39" fmla="*/ 79000 h 55"/>
              <a:gd name="T40" fmla="*/ 189632 w 64"/>
              <a:gd name="T41" fmla="*/ 109912 h 55"/>
              <a:gd name="T42" fmla="*/ 24135 w 64"/>
              <a:gd name="T43" fmla="*/ 140825 h 55"/>
              <a:gd name="T44" fmla="*/ 13791 w 64"/>
              <a:gd name="T45" fmla="*/ 147695 h 55"/>
              <a:gd name="T46" fmla="*/ 24135 w 64"/>
              <a:gd name="T47" fmla="*/ 154564 h 55"/>
              <a:gd name="T48" fmla="*/ 31031 w 64"/>
              <a:gd name="T49" fmla="*/ 147695 h 55"/>
              <a:gd name="T50" fmla="*/ 24135 w 64"/>
              <a:gd name="T51" fmla="*/ 140825 h 55"/>
              <a:gd name="T52" fmla="*/ 189632 w 64"/>
              <a:gd name="T53" fmla="*/ 61826 h 55"/>
              <a:gd name="T54" fmla="*/ 117227 w 64"/>
              <a:gd name="T55" fmla="*/ 61826 h 55"/>
              <a:gd name="T56" fmla="*/ 127571 w 64"/>
              <a:gd name="T57" fmla="*/ 30913 h 55"/>
              <a:gd name="T58" fmla="*/ 110332 w 64"/>
              <a:gd name="T59" fmla="*/ 13739 h 55"/>
              <a:gd name="T60" fmla="*/ 99988 w 64"/>
              <a:gd name="T61" fmla="*/ 30913 h 55"/>
              <a:gd name="T62" fmla="*/ 93092 w 64"/>
              <a:gd name="T63" fmla="*/ 41217 h 55"/>
              <a:gd name="T64" fmla="*/ 79301 w 64"/>
              <a:gd name="T65" fmla="*/ 58391 h 55"/>
              <a:gd name="T66" fmla="*/ 51718 w 64"/>
              <a:gd name="T67" fmla="*/ 79000 h 55"/>
              <a:gd name="T68" fmla="*/ 44822 w 64"/>
              <a:gd name="T69" fmla="*/ 79000 h 55"/>
              <a:gd name="T70" fmla="*/ 44822 w 64"/>
              <a:gd name="T71" fmla="*/ 154564 h 55"/>
              <a:gd name="T72" fmla="*/ 51718 w 64"/>
              <a:gd name="T73" fmla="*/ 154564 h 55"/>
              <a:gd name="T74" fmla="*/ 117227 w 64"/>
              <a:gd name="T75" fmla="*/ 171738 h 55"/>
              <a:gd name="T76" fmla="*/ 141362 w 64"/>
              <a:gd name="T77" fmla="*/ 151130 h 55"/>
              <a:gd name="T78" fmla="*/ 137914 w 64"/>
              <a:gd name="T79" fmla="*/ 144260 h 55"/>
              <a:gd name="T80" fmla="*/ 148258 w 64"/>
              <a:gd name="T81" fmla="*/ 130521 h 55"/>
              <a:gd name="T82" fmla="*/ 144810 w 64"/>
              <a:gd name="T83" fmla="*/ 120217 h 55"/>
              <a:gd name="T84" fmla="*/ 151706 w 64"/>
              <a:gd name="T85" fmla="*/ 106478 h 55"/>
              <a:gd name="T86" fmla="*/ 148258 w 64"/>
              <a:gd name="T87" fmla="*/ 92739 h 55"/>
              <a:gd name="T88" fmla="*/ 189632 w 64"/>
              <a:gd name="T89" fmla="*/ 92739 h 55"/>
              <a:gd name="T90" fmla="*/ 203424 w 64"/>
              <a:gd name="T91" fmla="*/ 79000 h 55"/>
              <a:gd name="T92" fmla="*/ 189632 w 64"/>
              <a:gd name="T93" fmla="*/ 61826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4" h="55">
                <a:moveTo>
                  <a:pt x="55" y="32"/>
                </a:moveTo>
                <a:cubicBezTo>
                  <a:pt x="49" y="32"/>
                  <a:pt x="49" y="32"/>
                  <a:pt x="49" y="32"/>
                </a:cubicBezTo>
                <a:cubicBezTo>
                  <a:pt x="48" y="33"/>
                  <a:pt x="48" y="35"/>
                  <a:pt x="47" y="36"/>
                </a:cubicBezTo>
                <a:cubicBezTo>
                  <a:pt x="47" y="36"/>
                  <a:pt x="47" y="37"/>
                  <a:pt x="47" y="38"/>
                </a:cubicBezTo>
                <a:cubicBezTo>
                  <a:pt x="47" y="40"/>
                  <a:pt x="47" y="42"/>
                  <a:pt x="45" y="44"/>
                </a:cubicBezTo>
                <a:cubicBezTo>
                  <a:pt x="45" y="51"/>
                  <a:pt x="41" y="55"/>
                  <a:pt x="34" y="55"/>
                </a:cubicBezTo>
                <a:cubicBezTo>
                  <a:pt x="30" y="55"/>
                  <a:pt x="26" y="53"/>
                  <a:pt x="23" y="52"/>
                </a:cubicBezTo>
                <a:cubicBezTo>
                  <a:pt x="20" y="51"/>
                  <a:pt x="17" y="50"/>
                  <a:pt x="15" y="50"/>
                </a:cubicBezTo>
                <a:cubicBezTo>
                  <a:pt x="4" y="50"/>
                  <a:pt x="4" y="50"/>
                  <a:pt x="4" y="50"/>
                </a:cubicBezTo>
                <a:cubicBezTo>
                  <a:pt x="2" y="50"/>
                  <a:pt x="0" y="48"/>
                  <a:pt x="0" y="45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0"/>
                  <a:pt x="2" y="18"/>
                  <a:pt x="4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6" y="18"/>
                  <a:pt x="19" y="15"/>
                  <a:pt x="20" y="14"/>
                </a:cubicBezTo>
                <a:cubicBezTo>
                  <a:pt x="21" y="12"/>
                  <a:pt x="22" y="11"/>
                  <a:pt x="23" y="9"/>
                </a:cubicBezTo>
                <a:cubicBezTo>
                  <a:pt x="25" y="6"/>
                  <a:pt x="27" y="0"/>
                  <a:pt x="32" y="0"/>
                </a:cubicBezTo>
                <a:cubicBezTo>
                  <a:pt x="37" y="0"/>
                  <a:pt x="42" y="3"/>
                  <a:pt x="42" y="9"/>
                </a:cubicBezTo>
                <a:cubicBezTo>
                  <a:pt x="42" y="10"/>
                  <a:pt x="42" y="12"/>
                  <a:pt x="41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60" y="13"/>
                  <a:pt x="64" y="18"/>
                  <a:pt x="64" y="23"/>
                </a:cubicBezTo>
                <a:cubicBezTo>
                  <a:pt x="64" y="28"/>
                  <a:pt x="60" y="32"/>
                  <a:pt x="55" y="32"/>
                </a:cubicBezTo>
                <a:close/>
                <a:moveTo>
                  <a:pt x="7" y="41"/>
                </a:moveTo>
                <a:cubicBezTo>
                  <a:pt x="5" y="41"/>
                  <a:pt x="4" y="42"/>
                  <a:pt x="4" y="43"/>
                </a:cubicBezTo>
                <a:cubicBezTo>
                  <a:pt x="4" y="44"/>
                  <a:pt x="5" y="45"/>
                  <a:pt x="7" y="45"/>
                </a:cubicBezTo>
                <a:cubicBezTo>
                  <a:pt x="8" y="45"/>
                  <a:pt x="9" y="44"/>
                  <a:pt x="9" y="43"/>
                </a:cubicBezTo>
                <a:cubicBezTo>
                  <a:pt x="9" y="42"/>
                  <a:pt x="8" y="41"/>
                  <a:pt x="7" y="41"/>
                </a:cubicBezTo>
                <a:close/>
                <a:moveTo>
                  <a:pt x="55" y="18"/>
                </a:moveTo>
                <a:cubicBezTo>
                  <a:pt x="34" y="18"/>
                  <a:pt x="34" y="18"/>
                  <a:pt x="34" y="18"/>
                </a:cubicBezTo>
                <a:cubicBezTo>
                  <a:pt x="34" y="16"/>
                  <a:pt x="37" y="13"/>
                  <a:pt x="37" y="9"/>
                </a:cubicBezTo>
                <a:cubicBezTo>
                  <a:pt x="37" y="5"/>
                  <a:pt x="35" y="4"/>
                  <a:pt x="32" y="4"/>
                </a:cubicBezTo>
                <a:cubicBezTo>
                  <a:pt x="31" y="4"/>
                  <a:pt x="29" y="8"/>
                  <a:pt x="29" y="9"/>
                </a:cubicBezTo>
                <a:cubicBezTo>
                  <a:pt x="28" y="10"/>
                  <a:pt x="28" y="11"/>
                  <a:pt x="27" y="12"/>
                </a:cubicBezTo>
                <a:cubicBezTo>
                  <a:pt x="26" y="13"/>
                  <a:pt x="25" y="15"/>
                  <a:pt x="23" y="17"/>
                </a:cubicBezTo>
                <a:cubicBezTo>
                  <a:pt x="21" y="19"/>
                  <a:pt x="18" y="23"/>
                  <a:pt x="15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45"/>
                  <a:pt x="13" y="45"/>
                  <a:pt x="13" y="45"/>
                </a:cubicBezTo>
                <a:cubicBezTo>
                  <a:pt x="15" y="45"/>
                  <a:pt x="15" y="45"/>
                  <a:pt x="15" y="45"/>
                </a:cubicBezTo>
                <a:cubicBezTo>
                  <a:pt x="21" y="45"/>
                  <a:pt x="27" y="50"/>
                  <a:pt x="34" y="50"/>
                </a:cubicBezTo>
                <a:cubicBezTo>
                  <a:pt x="38" y="50"/>
                  <a:pt x="41" y="48"/>
                  <a:pt x="41" y="44"/>
                </a:cubicBezTo>
                <a:cubicBezTo>
                  <a:pt x="41" y="43"/>
                  <a:pt x="41" y="43"/>
                  <a:pt x="40" y="42"/>
                </a:cubicBezTo>
                <a:cubicBezTo>
                  <a:pt x="42" y="41"/>
                  <a:pt x="43" y="39"/>
                  <a:pt x="43" y="38"/>
                </a:cubicBezTo>
                <a:cubicBezTo>
                  <a:pt x="43" y="37"/>
                  <a:pt x="43" y="36"/>
                  <a:pt x="42" y="35"/>
                </a:cubicBezTo>
                <a:cubicBezTo>
                  <a:pt x="43" y="34"/>
                  <a:pt x="44" y="33"/>
                  <a:pt x="44" y="31"/>
                </a:cubicBezTo>
                <a:cubicBezTo>
                  <a:pt x="44" y="30"/>
                  <a:pt x="44" y="28"/>
                  <a:pt x="43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7" y="27"/>
                  <a:pt x="59" y="25"/>
                  <a:pt x="59" y="23"/>
                </a:cubicBezTo>
                <a:cubicBezTo>
                  <a:pt x="59" y="20"/>
                  <a:pt x="57" y="18"/>
                  <a:pt x="55" y="1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6" name="Freeform 136">
            <a:extLst>
              <a:ext uri="{FF2B5EF4-FFF2-40B4-BE49-F238E27FC236}">
                <a16:creationId xmlns:a16="http://schemas.microsoft.com/office/drawing/2014/main" id="{247CECDE-FE1C-4C75-8601-52287592839F}"/>
              </a:ext>
            </a:extLst>
          </p:cNvPr>
          <p:cNvSpPr>
            <a:spLocks noChangeAspect="1" noEditPoints="1"/>
          </p:cNvSpPr>
          <p:nvPr/>
        </p:nvSpPr>
        <p:spPr bwMode="auto">
          <a:xfrm flipH="1">
            <a:off x="368513" y="1240443"/>
            <a:ext cx="407440" cy="366106"/>
          </a:xfrm>
          <a:custGeom>
            <a:avLst/>
            <a:gdLst>
              <a:gd name="T0" fmla="*/ 78730 w 64"/>
              <a:gd name="T1" fmla="*/ 134687 h 57"/>
              <a:gd name="T2" fmla="*/ 71884 w 64"/>
              <a:gd name="T3" fmla="*/ 141594 h 57"/>
              <a:gd name="T4" fmla="*/ 68461 w 64"/>
              <a:gd name="T5" fmla="*/ 141594 h 57"/>
              <a:gd name="T6" fmla="*/ 65038 w 64"/>
              <a:gd name="T7" fmla="*/ 138140 h 57"/>
              <a:gd name="T8" fmla="*/ 0 w 64"/>
              <a:gd name="T9" fmla="*/ 75977 h 57"/>
              <a:gd name="T10" fmla="*/ 0 w 64"/>
              <a:gd name="T11" fmla="*/ 65617 h 57"/>
              <a:gd name="T12" fmla="*/ 65038 w 64"/>
              <a:gd name="T13" fmla="*/ 3454 h 57"/>
              <a:gd name="T14" fmla="*/ 71884 w 64"/>
              <a:gd name="T15" fmla="*/ 0 h 57"/>
              <a:gd name="T16" fmla="*/ 78730 w 64"/>
              <a:gd name="T17" fmla="*/ 6907 h 57"/>
              <a:gd name="T18" fmla="*/ 78730 w 64"/>
              <a:gd name="T19" fmla="*/ 17268 h 57"/>
              <a:gd name="T20" fmla="*/ 27384 w 64"/>
              <a:gd name="T21" fmla="*/ 65617 h 57"/>
              <a:gd name="T22" fmla="*/ 27384 w 64"/>
              <a:gd name="T23" fmla="*/ 75977 h 57"/>
              <a:gd name="T24" fmla="*/ 78730 w 64"/>
              <a:gd name="T25" fmla="*/ 124326 h 57"/>
              <a:gd name="T26" fmla="*/ 78730 w 64"/>
              <a:gd name="T27" fmla="*/ 134687 h 57"/>
              <a:gd name="T28" fmla="*/ 198537 w 64"/>
              <a:gd name="T29" fmla="*/ 196850 h 57"/>
              <a:gd name="T30" fmla="*/ 195114 w 64"/>
              <a:gd name="T31" fmla="*/ 196850 h 57"/>
              <a:gd name="T32" fmla="*/ 195114 w 64"/>
              <a:gd name="T33" fmla="*/ 196850 h 57"/>
              <a:gd name="T34" fmla="*/ 191691 w 64"/>
              <a:gd name="T35" fmla="*/ 193396 h 57"/>
              <a:gd name="T36" fmla="*/ 177998 w 64"/>
              <a:gd name="T37" fmla="*/ 124326 h 57"/>
              <a:gd name="T38" fmla="*/ 123230 w 64"/>
              <a:gd name="T39" fmla="*/ 103605 h 57"/>
              <a:gd name="T40" fmla="*/ 123230 w 64"/>
              <a:gd name="T41" fmla="*/ 134687 h 57"/>
              <a:gd name="T42" fmla="*/ 119807 w 64"/>
              <a:gd name="T43" fmla="*/ 141594 h 57"/>
              <a:gd name="T44" fmla="*/ 116384 w 64"/>
              <a:gd name="T45" fmla="*/ 141594 h 57"/>
              <a:gd name="T46" fmla="*/ 109538 w 64"/>
              <a:gd name="T47" fmla="*/ 138140 h 57"/>
              <a:gd name="T48" fmla="*/ 47923 w 64"/>
              <a:gd name="T49" fmla="*/ 75977 h 57"/>
              <a:gd name="T50" fmla="*/ 47923 w 64"/>
              <a:gd name="T51" fmla="*/ 65617 h 57"/>
              <a:gd name="T52" fmla="*/ 109538 w 64"/>
              <a:gd name="T53" fmla="*/ 3454 h 57"/>
              <a:gd name="T54" fmla="*/ 119807 w 64"/>
              <a:gd name="T55" fmla="*/ 0 h 57"/>
              <a:gd name="T56" fmla="*/ 123230 w 64"/>
              <a:gd name="T57" fmla="*/ 6907 h 57"/>
              <a:gd name="T58" fmla="*/ 123230 w 64"/>
              <a:gd name="T59" fmla="*/ 41442 h 57"/>
              <a:gd name="T60" fmla="*/ 198537 w 64"/>
              <a:gd name="T61" fmla="*/ 69070 h 57"/>
              <a:gd name="T62" fmla="*/ 219075 w 64"/>
              <a:gd name="T63" fmla="*/ 131233 h 57"/>
              <a:gd name="T64" fmla="*/ 198537 w 64"/>
              <a:gd name="T65" fmla="*/ 19685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4" h="57">
                <a:moveTo>
                  <a:pt x="23" y="39"/>
                </a:moveTo>
                <a:cubicBezTo>
                  <a:pt x="23" y="40"/>
                  <a:pt x="22" y="41"/>
                  <a:pt x="21" y="41"/>
                </a:cubicBezTo>
                <a:cubicBezTo>
                  <a:pt x="21" y="41"/>
                  <a:pt x="21" y="41"/>
                  <a:pt x="20" y="41"/>
                </a:cubicBezTo>
                <a:cubicBezTo>
                  <a:pt x="20" y="41"/>
                  <a:pt x="19" y="41"/>
                  <a:pt x="19" y="4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1"/>
                  <a:pt x="0" y="20"/>
                  <a:pt x="0" y="19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20" y="0"/>
                  <a:pt x="21" y="0"/>
                </a:cubicBezTo>
                <a:cubicBezTo>
                  <a:pt x="22" y="1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1"/>
                  <a:pt x="8" y="22"/>
                </a:cubicBezTo>
                <a:cubicBezTo>
                  <a:pt x="23" y="36"/>
                  <a:pt x="23" y="36"/>
                  <a:pt x="23" y="36"/>
                </a:cubicBezTo>
                <a:lnTo>
                  <a:pt x="23" y="39"/>
                </a:lnTo>
                <a:close/>
                <a:moveTo>
                  <a:pt x="58" y="57"/>
                </a:moveTo>
                <a:cubicBezTo>
                  <a:pt x="58" y="57"/>
                  <a:pt x="57" y="57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6" y="57"/>
                  <a:pt x="56" y="56"/>
                  <a:pt x="56" y="56"/>
                </a:cubicBezTo>
                <a:cubicBezTo>
                  <a:pt x="57" y="46"/>
                  <a:pt x="56" y="40"/>
                  <a:pt x="52" y="36"/>
                </a:cubicBezTo>
                <a:cubicBezTo>
                  <a:pt x="49" y="32"/>
                  <a:pt x="44" y="31"/>
                  <a:pt x="36" y="3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1"/>
                  <a:pt x="35" y="41"/>
                </a:cubicBezTo>
                <a:cubicBezTo>
                  <a:pt x="35" y="41"/>
                  <a:pt x="34" y="41"/>
                  <a:pt x="34" y="41"/>
                </a:cubicBezTo>
                <a:cubicBezTo>
                  <a:pt x="33" y="41"/>
                  <a:pt x="33" y="41"/>
                  <a:pt x="32" y="40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1"/>
                  <a:pt x="13" y="20"/>
                  <a:pt x="14" y="19"/>
                </a:cubicBezTo>
                <a:cubicBezTo>
                  <a:pt x="32" y="1"/>
                  <a:pt x="32" y="1"/>
                  <a:pt x="32" y="1"/>
                </a:cubicBezTo>
                <a:cubicBezTo>
                  <a:pt x="33" y="0"/>
                  <a:pt x="34" y="0"/>
                  <a:pt x="35" y="0"/>
                </a:cubicBezTo>
                <a:cubicBezTo>
                  <a:pt x="36" y="1"/>
                  <a:pt x="36" y="1"/>
                  <a:pt x="36" y="2"/>
                </a:cubicBezTo>
                <a:cubicBezTo>
                  <a:pt x="36" y="12"/>
                  <a:pt x="36" y="12"/>
                  <a:pt x="36" y="12"/>
                </a:cubicBezTo>
                <a:cubicBezTo>
                  <a:pt x="46" y="12"/>
                  <a:pt x="53" y="15"/>
                  <a:pt x="58" y="20"/>
                </a:cubicBezTo>
                <a:cubicBezTo>
                  <a:pt x="63" y="25"/>
                  <a:pt x="64" y="33"/>
                  <a:pt x="64" y="38"/>
                </a:cubicBezTo>
                <a:cubicBezTo>
                  <a:pt x="64" y="45"/>
                  <a:pt x="58" y="56"/>
                  <a:pt x="58" y="5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6F8933F-80B5-41F6-BDFE-E2D087F385A8}"/>
              </a:ext>
            </a:extLst>
          </p:cNvPr>
          <p:cNvCxnSpPr>
            <a:cxnSpLocks/>
          </p:cNvCxnSpPr>
          <p:nvPr/>
        </p:nvCxnSpPr>
        <p:spPr>
          <a:xfrm>
            <a:off x="5883837" y="2540829"/>
            <a:ext cx="0" cy="3800865"/>
          </a:xfrm>
          <a:prstGeom prst="line">
            <a:avLst/>
          </a:prstGeom>
          <a:ln w="19050">
            <a:solidFill>
              <a:schemeClr val="tx2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731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E7132C34-DAF0-4C32-972C-5C4470033F84}"/>
              </a:ext>
            </a:extLst>
          </p:cNvPr>
          <p:cNvSpPr txBox="1"/>
          <p:nvPr/>
        </p:nvSpPr>
        <p:spPr>
          <a:xfrm>
            <a:off x="1837816" y="84957"/>
            <a:ext cx="921118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Removable Media Encryption Tools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67" name="Freeform 5">
            <a:extLst>
              <a:ext uri="{FF2B5EF4-FFF2-40B4-BE49-F238E27FC236}">
                <a16:creationId xmlns:a16="http://schemas.microsoft.com/office/drawing/2014/main" id="{7ADC352D-CCDB-4A2A-806A-ED41330AF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65" y="177219"/>
            <a:ext cx="590147" cy="1556078"/>
          </a:xfrm>
          <a:custGeom>
            <a:avLst/>
            <a:gdLst>
              <a:gd name="T0" fmla="*/ 890 w 891"/>
              <a:gd name="T1" fmla="*/ 0 h 3650"/>
              <a:gd name="T2" fmla="*/ 0 w 891"/>
              <a:gd name="T3" fmla="*/ 1128 h 3650"/>
              <a:gd name="T4" fmla="*/ 0 w 891"/>
              <a:gd name="T5" fmla="*/ 3649 h 3650"/>
              <a:gd name="T6" fmla="*/ 890 w 891"/>
              <a:gd name="T7" fmla="*/ 2184 h 3650"/>
              <a:gd name="T8" fmla="*/ 890 w 891"/>
              <a:gd name="T9" fmla="*/ 0 h 3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1" h="3650">
                <a:moveTo>
                  <a:pt x="890" y="0"/>
                </a:moveTo>
                <a:lnTo>
                  <a:pt x="0" y="1128"/>
                </a:lnTo>
                <a:lnTo>
                  <a:pt x="0" y="3649"/>
                </a:lnTo>
                <a:lnTo>
                  <a:pt x="890" y="2184"/>
                </a:lnTo>
                <a:lnTo>
                  <a:pt x="890" y="0"/>
                </a:ln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 6">
            <a:extLst>
              <a:ext uri="{FF2B5EF4-FFF2-40B4-BE49-F238E27FC236}">
                <a16:creationId xmlns:a16="http://schemas.microsoft.com/office/drawing/2014/main" id="{75D69585-C376-4A50-B03F-414E19FFD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65" y="716200"/>
            <a:ext cx="2038016" cy="1407905"/>
          </a:xfrm>
          <a:custGeom>
            <a:avLst/>
            <a:gdLst>
              <a:gd name="T0" fmla="*/ 3649 w 3650"/>
              <a:gd name="T1" fmla="*/ 290 h 2522"/>
              <a:gd name="T2" fmla="*/ 0 w 3650"/>
              <a:gd name="T3" fmla="*/ 0 h 2522"/>
              <a:gd name="T4" fmla="*/ 0 w 3650"/>
              <a:gd name="T5" fmla="*/ 2521 h 2522"/>
              <a:gd name="T6" fmla="*/ 3649 w 3650"/>
              <a:gd name="T7" fmla="*/ 2103 h 2522"/>
              <a:gd name="T8" fmla="*/ 3649 w 3650"/>
              <a:gd name="T9" fmla="*/ 290 h 2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50" h="2522">
                <a:moveTo>
                  <a:pt x="3649" y="290"/>
                </a:moveTo>
                <a:lnTo>
                  <a:pt x="0" y="0"/>
                </a:lnTo>
                <a:lnTo>
                  <a:pt x="0" y="2521"/>
                </a:lnTo>
                <a:lnTo>
                  <a:pt x="3649" y="2103"/>
                </a:lnTo>
                <a:lnTo>
                  <a:pt x="3649" y="29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 7">
            <a:extLst>
              <a:ext uri="{FF2B5EF4-FFF2-40B4-BE49-F238E27FC236}">
                <a16:creationId xmlns:a16="http://schemas.microsoft.com/office/drawing/2014/main" id="{285019E2-4901-499A-9A79-C4C8C3A5F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974" y="863370"/>
            <a:ext cx="2416047" cy="1260735"/>
          </a:xfrm>
          <a:custGeom>
            <a:avLst/>
            <a:gdLst>
              <a:gd name="T0" fmla="*/ 4450 w 4451"/>
              <a:gd name="T1" fmla="*/ 0 h 2778"/>
              <a:gd name="T2" fmla="*/ 0 w 4451"/>
              <a:gd name="T3" fmla="*/ 720 h 2778"/>
              <a:gd name="T4" fmla="*/ 0 w 4451"/>
              <a:gd name="T5" fmla="*/ 2777 h 2778"/>
              <a:gd name="T6" fmla="*/ 4450 w 4451"/>
              <a:gd name="T7" fmla="*/ 1813 h 2778"/>
              <a:gd name="T8" fmla="*/ 4450 w 4451"/>
              <a:gd name="T9" fmla="*/ 0 h 2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51" h="2778">
                <a:moveTo>
                  <a:pt x="4450" y="0"/>
                </a:moveTo>
                <a:lnTo>
                  <a:pt x="0" y="720"/>
                </a:lnTo>
                <a:lnTo>
                  <a:pt x="0" y="2777"/>
                </a:lnTo>
                <a:lnTo>
                  <a:pt x="4450" y="1813"/>
                </a:lnTo>
                <a:lnTo>
                  <a:pt x="4450" y="0"/>
                </a:ln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 8">
            <a:extLst>
              <a:ext uri="{FF2B5EF4-FFF2-40B4-BE49-F238E27FC236}">
                <a16:creationId xmlns:a16="http://schemas.microsoft.com/office/drawing/2014/main" id="{391F01A6-6719-4376-BC14-42462B50D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988548"/>
            <a:ext cx="7827911" cy="1344830"/>
          </a:xfrm>
          <a:custGeom>
            <a:avLst/>
            <a:gdLst>
              <a:gd name="T0" fmla="*/ 0 w 12724"/>
              <a:gd name="T1" fmla="*/ 2480 h 2958"/>
              <a:gd name="T2" fmla="*/ 12723 w 12724"/>
              <a:gd name="T3" fmla="*/ 2957 h 2958"/>
              <a:gd name="T4" fmla="*/ 12723 w 12724"/>
              <a:gd name="T5" fmla="*/ 0 h 2958"/>
              <a:gd name="T6" fmla="*/ 0 w 12724"/>
              <a:gd name="T7" fmla="*/ 424 h 2958"/>
              <a:gd name="T8" fmla="*/ 0 w 12724"/>
              <a:gd name="T9" fmla="*/ 2480 h 2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724" h="2958">
                <a:moveTo>
                  <a:pt x="0" y="2480"/>
                </a:moveTo>
                <a:lnTo>
                  <a:pt x="12723" y="2957"/>
                </a:lnTo>
                <a:lnTo>
                  <a:pt x="12723" y="0"/>
                </a:lnTo>
                <a:lnTo>
                  <a:pt x="0" y="424"/>
                </a:lnTo>
                <a:lnTo>
                  <a:pt x="0" y="248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785FE9B-D054-4747-A446-7F9B3A311185}"/>
              </a:ext>
            </a:extLst>
          </p:cNvPr>
          <p:cNvSpPr txBox="1"/>
          <p:nvPr/>
        </p:nvSpPr>
        <p:spPr>
          <a:xfrm>
            <a:off x="2384119" y="1060799"/>
            <a:ext cx="5485834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4163" marR="0" lvl="0" indent="-2841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solution for USB security that supports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encrypting portable storage device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(external drive) and can divide external drive into two parts after encryption: the secure area and public area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2D1B9CE-1C4D-4C6E-A806-633648C46DFA}"/>
              </a:ext>
            </a:extLst>
          </p:cNvPr>
          <p:cNvSpPr/>
          <p:nvPr/>
        </p:nvSpPr>
        <p:spPr>
          <a:xfrm>
            <a:off x="228601" y="1337798"/>
            <a:ext cx="19050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GiliSoft USB Encryption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6F85BCC-C757-4839-A8F3-7CC817CAF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774" y="2398299"/>
            <a:ext cx="5656361" cy="403298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1D19C0-DEF2-44B9-83CB-B0D2B1C28190}"/>
              </a:ext>
            </a:extLst>
          </p:cNvPr>
          <p:cNvSpPr/>
          <p:nvPr/>
        </p:nvSpPr>
        <p:spPr>
          <a:xfrm>
            <a:off x="5303511" y="6184690"/>
            <a:ext cx="1478289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i="1" dirty="0">
                <a:solidFill>
                  <a:schemeClr val="bg1"/>
                </a:solidFill>
              </a:rPr>
              <a:t>http://www.gilisoft.com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2C7F551-6F5F-499A-8E99-D536B00C0BAD}"/>
              </a:ext>
            </a:extLst>
          </p:cNvPr>
          <p:cNvCxnSpPr>
            <a:cxnSpLocks/>
          </p:cNvCxnSpPr>
          <p:nvPr/>
        </p:nvCxnSpPr>
        <p:spPr>
          <a:xfrm>
            <a:off x="2279332" y="1318063"/>
            <a:ext cx="0" cy="685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B35EE05-7759-44D2-A077-07E0E06A27C4}"/>
              </a:ext>
            </a:extLst>
          </p:cNvPr>
          <p:cNvGrpSpPr/>
          <p:nvPr/>
        </p:nvGrpSpPr>
        <p:grpSpPr>
          <a:xfrm>
            <a:off x="8211169" y="990600"/>
            <a:ext cx="284480" cy="5502632"/>
            <a:chOff x="5953760" y="1631295"/>
            <a:chExt cx="284480" cy="522670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1195C8D-2464-459A-8EB0-8842C5C398DD}"/>
                </a:ext>
              </a:extLst>
            </p:cNvPr>
            <p:cNvGrpSpPr/>
            <p:nvPr/>
          </p:nvGrpSpPr>
          <p:grpSpPr>
            <a:xfrm>
              <a:off x="6065108" y="1872958"/>
              <a:ext cx="61784" cy="4985041"/>
              <a:chOff x="6081906" y="1872958"/>
              <a:chExt cx="61784" cy="4985041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3A85A20-C407-4D9C-8F2B-CA7DA868983A}"/>
                  </a:ext>
                </a:extLst>
              </p:cNvPr>
              <p:cNvCxnSpPr/>
              <p:nvPr/>
            </p:nvCxnSpPr>
            <p:spPr>
              <a:xfrm>
                <a:off x="6081906" y="1872958"/>
                <a:ext cx="0" cy="4985041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641DD50-656C-4D6D-8353-33CFF5479A15}"/>
                  </a:ext>
                </a:extLst>
              </p:cNvPr>
              <p:cNvCxnSpPr/>
              <p:nvPr/>
            </p:nvCxnSpPr>
            <p:spPr>
              <a:xfrm>
                <a:off x="6143690" y="1872958"/>
                <a:ext cx="0" cy="4985041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5AFF79C-6013-4955-98CF-5EBE43047848}"/>
                </a:ext>
              </a:extLst>
            </p:cNvPr>
            <p:cNvGrpSpPr/>
            <p:nvPr/>
          </p:nvGrpSpPr>
          <p:grpSpPr>
            <a:xfrm>
              <a:off x="5953760" y="1631295"/>
              <a:ext cx="284480" cy="284480"/>
              <a:chOff x="5953760" y="1631295"/>
              <a:chExt cx="284480" cy="284480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6C44EA61-DC05-43CF-8467-538008019E20}"/>
                  </a:ext>
                </a:extLst>
              </p:cNvPr>
              <p:cNvSpPr/>
              <p:nvPr/>
            </p:nvSpPr>
            <p:spPr>
              <a:xfrm>
                <a:off x="5953760" y="1631295"/>
                <a:ext cx="284480" cy="28448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996BEAEF-6FC5-4D3E-A09A-3FF43B2543DF}"/>
                  </a:ext>
                </a:extLst>
              </p:cNvPr>
              <p:cNvSpPr/>
              <p:nvPr/>
            </p:nvSpPr>
            <p:spPr>
              <a:xfrm>
                <a:off x="6036747" y="1714282"/>
                <a:ext cx="118506" cy="1185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C3D53F-F5F6-4FD4-9563-371E1ABE83DA}"/>
              </a:ext>
            </a:extLst>
          </p:cNvPr>
          <p:cNvGrpSpPr/>
          <p:nvPr/>
        </p:nvGrpSpPr>
        <p:grpSpPr>
          <a:xfrm>
            <a:off x="8085559" y="1480790"/>
            <a:ext cx="543054" cy="543054"/>
            <a:chOff x="8651258" y="1549811"/>
            <a:chExt cx="543054" cy="543054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BB29490-0CC9-45BE-A5E6-731523484D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51258" y="1549811"/>
              <a:ext cx="543054" cy="543054"/>
            </a:xfrm>
            <a:prstGeom prst="ellips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+mj-lt"/>
              </a:endParaRPr>
            </a:p>
          </p:txBody>
        </p:sp>
        <p:sp>
          <p:nvSpPr>
            <p:cNvPr id="25" name="AutoShape 115">
              <a:extLst>
                <a:ext uri="{FF2B5EF4-FFF2-40B4-BE49-F238E27FC236}">
                  <a16:creationId xmlns:a16="http://schemas.microsoft.com/office/drawing/2014/main" id="{A92981E0-A0E8-4F45-B27E-EEDBE6DF59E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804351" y="1704229"/>
              <a:ext cx="236868" cy="2342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89" tIns="50789" rIns="50789" bIns="50789" anchor="ctr"/>
            <a:lstStyle/>
            <a:p>
              <a:pPr defTabSz="457098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4A4BC0E-35A8-42C6-B78A-A9AE14A04B08}"/>
              </a:ext>
            </a:extLst>
          </p:cNvPr>
          <p:cNvGrpSpPr/>
          <p:nvPr/>
        </p:nvGrpSpPr>
        <p:grpSpPr>
          <a:xfrm>
            <a:off x="8085559" y="2535212"/>
            <a:ext cx="543054" cy="543054"/>
            <a:chOff x="8651258" y="2604233"/>
            <a:chExt cx="543054" cy="543054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71B3D02-DFE7-46BB-904E-63EF4F8EE0C0}"/>
                </a:ext>
              </a:extLst>
            </p:cNvPr>
            <p:cNvSpPr/>
            <p:nvPr/>
          </p:nvSpPr>
          <p:spPr>
            <a:xfrm>
              <a:off x="8651258" y="2604233"/>
              <a:ext cx="543054" cy="543054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+mj-lt"/>
              </a:endParaRPr>
            </a:p>
          </p:txBody>
        </p:sp>
        <p:sp>
          <p:nvSpPr>
            <p:cNvPr id="28" name="Freeform 35">
              <a:extLst>
                <a:ext uri="{FF2B5EF4-FFF2-40B4-BE49-F238E27FC236}">
                  <a16:creationId xmlns:a16="http://schemas.microsoft.com/office/drawing/2014/main" id="{637B17DA-CBA0-4BEE-B0E4-F4D6185CA43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792753" y="2737652"/>
              <a:ext cx="260065" cy="276216"/>
            </a:xfrm>
            <a:custGeom>
              <a:avLst/>
              <a:gdLst>
                <a:gd name="T0" fmla="*/ 144078 w 355"/>
                <a:gd name="T1" fmla="*/ 63340 h 417"/>
                <a:gd name="T2" fmla="*/ 144078 w 355"/>
                <a:gd name="T3" fmla="*/ 63340 h 417"/>
                <a:gd name="T4" fmla="*/ 123754 w 355"/>
                <a:gd name="T5" fmla="*/ 63340 h 417"/>
                <a:gd name="T6" fmla="*/ 123754 w 355"/>
                <a:gd name="T7" fmla="*/ 47617 h 417"/>
                <a:gd name="T8" fmla="*/ 79492 w 355"/>
                <a:gd name="T9" fmla="*/ 0 h 417"/>
                <a:gd name="T10" fmla="*/ 35681 w 355"/>
                <a:gd name="T11" fmla="*/ 47617 h 417"/>
                <a:gd name="T12" fmla="*/ 35681 w 355"/>
                <a:gd name="T13" fmla="*/ 63340 h 417"/>
                <a:gd name="T14" fmla="*/ 11291 w 355"/>
                <a:gd name="T15" fmla="*/ 63340 h 417"/>
                <a:gd name="T16" fmla="*/ 0 w 355"/>
                <a:gd name="T17" fmla="*/ 79512 h 417"/>
                <a:gd name="T18" fmla="*/ 0 w 355"/>
                <a:gd name="T19" fmla="*/ 167110 h 417"/>
                <a:gd name="T20" fmla="*/ 11291 w 355"/>
                <a:gd name="T21" fmla="*/ 178790 h 417"/>
                <a:gd name="T22" fmla="*/ 23938 w 355"/>
                <a:gd name="T23" fmla="*/ 182833 h 417"/>
                <a:gd name="T24" fmla="*/ 47876 w 355"/>
                <a:gd name="T25" fmla="*/ 186876 h 417"/>
                <a:gd name="T26" fmla="*/ 111559 w 355"/>
                <a:gd name="T27" fmla="*/ 186876 h 417"/>
                <a:gd name="T28" fmla="*/ 135497 w 355"/>
                <a:gd name="T29" fmla="*/ 182833 h 417"/>
                <a:gd name="T30" fmla="*/ 147692 w 355"/>
                <a:gd name="T31" fmla="*/ 178790 h 417"/>
                <a:gd name="T32" fmla="*/ 159886 w 355"/>
                <a:gd name="T33" fmla="*/ 167110 h 417"/>
                <a:gd name="T34" fmla="*/ 159886 w 355"/>
                <a:gd name="T35" fmla="*/ 79512 h 417"/>
                <a:gd name="T36" fmla="*/ 144078 w 355"/>
                <a:gd name="T37" fmla="*/ 63340 h 417"/>
                <a:gd name="T38" fmla="*/ 55554 w 355"/>
                <a:gd name="T39" fmla="*/ 43574 h 417"/>
                <a:gd name="T40" fmla="*/ 55554 w 355"/>
                <a:gd name="T41" fmla="*/ 43574 h 417"/>
                <a:gd name="T42" fmla="*/ 79492 w 355"/>
                <a:gd name="T43" fmla="*/ 19766 h 417"/>
                <a:gd name="T44" fmla="*/ 103429 w 355"/>
                <a:gd name="T45" fmla="*/ 43574 h 417"/>
                <a:gd name="T46" fmla="*/ 103429 w 355"/>
                <a:gd name="T47" fmla="*/ 63340 h 417"/>
                <a:gd name="T48" fmla="*/ 55554 w 355"/>
                <a:gd name="T49" fmla="*/ 63340 h 417"/>
                <a:gd name="T50" fmla="*/ 55554 w 355"/>
                <a:gd name="T51" fmla="*/ 43574 h 4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55" h="417">
                  <a:moveTo>
                    <a:pt x="319" y="141"/>
                  </a:moveTo>
                  <a:lnTo>
                    <a:pt x="319" y="141"/>
                  </a:lnTo>
                  <a:cubicBezTo>
                    <a:pt x="274" y="141"/>
                    <a:pt x="274" y="141"/>
                    <a:pt x="274" y="141"/>
                  </a:cubicBezTo>
                  <a:cubicBezTo>
                    <a:pt x="274" y="106"/>
                    <a:pt x="274" y="106"/>
                    <a:pt x="274" y="106"/>
                  </a:cubicBezTo>
                  <a:cubicBezTo>
                    <a:pt x="274" y="35"/>
                    <a:pt x="238" y="0"/>
                    <a:pt x="176" y="0"/>
                  </a:cubicBezTo>
                  <a:cubicBezTo>
                    <a:pt x="106" y="0"/>
                    <a:pt x="79" y="35"/>
                    <a:pt x="79" y="106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17" y="141"/>
                    <a:pt x="0" y="159"/>
                    <a:pt x="0" y="177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0" y="381"/>
                    <a:pt x="17" y="398"/>
                    <a:pt x="25" y="398"/>
                  </a:cubicBezTo>
                  <a:cubicBezTo>
                    <a:pt x="53" y="407"/>
                    <a:pt x="53" y="407"/>
                    <a:pt x="53" y="407"/>
                  </a:cubicBezTo>
                  <a:cubicBezTo>
                    <a:pt x="70" y="416"/>
                    <a:pt x="88" y="416"/>
                    <a:pt x="106" y="416"/>
                  </a:cubicBezTo>
                  <a:cubicBezTo>
                    <a:pt x="247" y="416"/>
                    <a:pt x="247" y="416"/>
                    <a:pt x="247" y="416"/>
                  </a:cubicBezTo>
                  <a:cubicBezTo>
                    <a:pt x="265" y="416"/>
                    <a:pt x="283" y="416"/>
                    <a:pt x="300" y="407"/>
                  </a:cubicBezTo>
                  <a:cubicBezTo>
                    <a:pt x="327" y="398"/>
                    <a:pt x="327" y="398"/>
                    <a:pt x="327" y="398"/>
                  </a:cubicBezTo>
                  <a:cubicBezTo>
                    <a:pt x="336" y="398"/>
                    <a:pt x="354" y="381"/>
                    <a:pt x="354" y="372"/>
                  </a:cubicBezTo>
                  <a:cubicBezTo>
                    <a:pt x="354" y="177"/>
                    <a:pt x="354" y="177"/>
                    <a:pt x="354" y="177"/>
                  </a:cubicBezTo>
                  <a:cubicBezTo>
                    <a:pt x="354" y="159"/>
                    <a:pt x="336" y="141"/>
                    <a:pt x="319" y="141"/>
                  </a:cubicBezTo>
                  <a:close/>
                  <a:moveTo>
                    <a:pt x="123" y="97"/>
                  </a:moveTo>
                  <a:lnTo>
                    <a:pt x="123" y="97"/>
                  </a:lnTo>
                  <a:cubicBezTo>
                    <a:pt x="123" y="62"/>
                    <a:pt x="150" y="44"/>
                    <a:pt x="176" y="44"/>
                  </a:cubicBezTo>
                  <a:cubicBezTo>
                    <a:pt x="203" y="44"/>
                    <a:pt x="229" y="62"/>
                    <a:pt x="229" y="97"/>
                  </a:cubicBezTo>
                  <a:cubicBezTo>
                    <a:pt x="229" y="141"/>
                    <a:pt x="229" y="141"/>
                    <a:pt x="229" y="141"/>
                  </a:cubicBezTo>
                  <a:cubicBezTo>
                    <a:pt x="123" y="141"/>
                    <a:pt x="123" y="141"/>
                    <a:pt x="123" y="141"/>
                  </a:cubicBezTo>
                  <a:lnTo>
                    <a:pt x="123" y="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137EC94-530A-4D75-8769-DCB9BF89B5A7}"/>
              </a:ext>
            </a:extLst>
          </p:cNvPr>
          <p:cNvGrpSpPr/>
          <p:nvPr/>
        </p:nvGrpSpPr>
        <p:grpSpPr>
          <a:xfrm>
            <a:off x="8085559" y="3589634"/>
            <a:ext cx="543054" cy="543054"/>
            <a:chOff x="8651258" y="3658655"/>
            <a:chExt cx="543054" cy="543054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46BE6DE-FA3F-45BF-B8A1-FADDE4C97A4E}"/>
                </a:ext>
              </a:extLst>
            </p:cNvPr>
            <p:cNvSpPr/>
            <p:nvPr/>
          </p:nvSpPr>
          <p:spPr>
            <a:xfrm>
              <a:off x="8651258" y="3658655"/>
              <a:ext cx="543054" cy="54305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+mj-lt"/>
              </a:endParaRPr>
            </a:p>
          </p:txBody>
        </p:sp>
        <p:sp>
          <p:nvSpPr>
            <p:cNvPr id="31" name="Freeform 115">
              <a:extLst>
                <a:ext uri="{FF2B5EF4-FFF2-40B4-BE49-F238E27FC236}">
                  <a16:creationId xmlns:a16="http://schemas.microsoft.com/office/drawing/2014/main" id="{1C08A9AC-5E43-4DCA-B15F-222C4701150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792753" y="3767929"/>
              <a:ext cx="260065" cy="324506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1AFC75F-FA3E-44CB-B555-CA9649D5D147}"/>
              </a:ext>
            </a:extLst>
          </p:cNvPr>
          <p:cNvGrpSpPr/>
          <p:nvPr/>
        </p:nvGrpSpPr>
        <p:grpSpPr>
          <a:xfrm>
            <a:off x="8085559" y="4644056"/>
            <a:ext cx="543054" cy="543054"/>
            <a:chOff x="8651258" y="4713077"/>
            <a:chExt cx="543054" cy="543054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66BD961-CE32-4BAC-ADB9-AC0A6743CF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51258" y="4713077"/>
              <a:ext cx="543054" cy="543054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+mj-lt"/>
              </a:endParaRPr>
            </a:p>
          </p:txBody>
        </p:sp>
        <p:sp>
          <p:nvSpPr>
            <p:cNvPr id="34" name="AutoShape 125">
              <a:extLst>
                <a:ext uri="{FF2B5EF4-FFF2-40B4-BE49-F238E27FC236}">
                  <a16:creationId xmlns:a16="http://schemas.microsoft.com/office/drawing/2014/main" id="{23118C16-7076-458F-9FCA-7F6F2518C98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768708" y="4831103"/>
              <a:ext cx="308154" cy="307002"/>
            </a:xfrm>
            <a:custGeom>
              <a:avLst/>
              <a:gdLst>
                <a:gd name="T0" fmla="+- 0 10797 26"/>
                <a:gd name="T1" fmla="*/ T0 w 21542"/>
                <a:gd name="T2" fmla="*/ 10800 h 21600"/>
                <a:gd name="T3" fmla="+- 0 10797 26"/>
                <a:gd name="T4" fmla="*/ T3 w 21542"/>
                <a:gd name="T5" fmla="*/ 10800 h 21600"/>
                <a:gd name="T6" fmla="+- 0 10797 26"/>
                <a:gd name="T7" fmla="*/ T6 w 21542"/>
                <a:gd name="T8" fmla="*/ 10800 h 21600"/>
                <a:gd name="T9" fmla="+- 0 10797 26"/>
                <a:gd name="T10" fmla="*/ T9 w 215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2" h="21600">
                  <a:moveTo>
                    <a:pt x="11685" y="1798"/>
                  </a:moveTo>
                  <a:cubicBezTo>
                    <a:pt x="12903" y="1906"/>
                    <a:pt x="14055" y="2202"/>
                    <a:pt x="15143" y="2682"/>
                  </a:cubicBezTo>
                  <a:cubicBezTo>
                    <a:pt x="16233" y="3165"/>
                    <a:pt x="17213" y="3803"/>
                    <a:pt x="18089" y="4596"/>
                  </a:cubicBezTo>
                  <a:cubicBezTo>
                    <a:pt x="18964" y="5390"/>
                    <a:pt x="19696" y="6307"/>
                    <a:pt x="20286" y="7355"/>
                  </a:cubicBezTo>
                  <a:cubicBezTo>
                    <a:pt x="20875" y="8400"/>
                    <a:pt x="21290" y="9537"/>
                    <a:pt x="21528" y="10774"/>
                  </a:cubicBezTo>
                  <a:cubicBezTo>
                    <a:pt x="21573" y="11034"/>
                    <a:pt x="21497" y="11229"/>
                    <a:pt x="21299" y="11356"/>
                  </a:cubicBezTo>
                  <a:cubicBezTo>
                    <a:pt x="21223" y="11407"/>
                    <a:pt x="21151" y="11435"/>
                    <a:pt x="21077" y="11435"/>
                  </a:cubicBezTo>
                  <a:cubicBezTo>
                    <a:pt x="20930" y="11435"/>
                    <a:pt x="20822" y="11381"/>
                    <a:pt x="20760" y="11271"/>
                  </a:cubicBezTo>
                  <a:cubicBezTo>
                    <a:pt x="20016" y="10353"/>
                    <a:pt x="19186" y="9890"/>
                    <a:pt x="18272" y="9879"/>
                  </a:cubicBezTo>
                  <a:cubicBezTo>
                    <a:pt x="17616" y="9879"/>
                    <a:pt x="16994" y="10128"/>
                    <a:pt x="16402" y="10619"/>
                  </a:cubicBezTo>
                  <a:cubicBezTo>
                    <a:pt x="15813" y="11110"/>
                    <a:pt x="15320" y="11796"/>
                    <a:pt x="14912" y="12680"/>
                  </a:cubicBezTo>
                  <a:cubicBezTo>
                    <a:pt x="14840" y="12886"/>
                    <a:pt x="14704" y="12991"/>
                    <a:pt x="14516" y="12991"/>
                  </a:cubicBezTo>
                  <a:cubicBezTo>
                    <a:pt x="14323" y="12991"/>
                    <a:pt x="14191" y="12886"/>
                    <a:pt x="14115" y="12680"/>
                  </a:cubicBezTo>
                  <a:cubicBezTo>
                    <a:pt x="13490" y="11328"/>
                    <a:pt x="12679" y="10452"/>
                    <a:pt x="11682" y="10057"/>
                  </a:cubicBezTo>
                  <a:lnTo>
                    <a:pt x="11682" y="17164"/>
                  </a:lnTo>
                  <a:cubicBezTo>
                    <a:pt x="11682" y="17779"/>
                    <a:pt x="11594" y="18350"/>
                    <a:pt x="11415" y="18883"/>
                  </a:cubicBezTo>
                  <a:cubicBezTo>
                    <a:pt x="11234" y="19414"/>
                    <a:pt x="10993" y="19886"/>
                    <a:pt x="10690" y="20298"/>
                  </a:cubicBezTo>
                  <a:cubicBezTo>
                    <a:pt x="10385" y="20704"/>
                    <a:pt x="10029" y="21026"/>
                    <a:pt x="9621" y="21258"/>
                  </a:cubicBezTo>
                  <a:cubicBezTo>
                    <a:pt x="9214" y="21487"/>
                    <a:pt x="8777" y="21599"/>
                    <a:pt x="8314" y="21599"/>
                  </a:cubicBezTo>
                  <a:cubicBezTo>
                    <a:pt x="7852" y="21599"/>
                    <a:pt x="7410" y="21487"/>
                    <a:pt x="6995" y="21258"/>
                  </a:cubicBezTo>
                  <a:cubicBezTo>
                    <a:pt x="6580" y="21027"/>
                    <a:pt x="6220" y="20705"/>
                    <a:pt x="5915" y="20298"/>
                  </a:cubicBezTo>
                  <a:cubicBezTo>
                    <a:pt x="5612" y="19886"/>
                    <a:pt x="5369" y="19417"/>
                    <a:pt x="5190" y="18883"/>
                  </a:cubicBezTo>
                  <a:cubicBezTo>
                    <a:pt x="5011" y="18350"/>
                    <a:pt x="4923" y="17779"/>
                    <a:pt x="4923" y="17164"/>
                  </a:cubicBezTo>
                  <a:cubicBezTo>
                    <a:pt x="4923" y="16850"/>
                    <a:pt x="5011" y="16591"/>
                    <a:pt x="5190" y="16390"/>
                  </a:cubicBezTo>
                  <a:cubicBezTo>
                    <a:pt x="5369" y="16187"/>
                    <a:pt x="5583" y="16085"/>
                    <a:pt x="5836" y="16085"/>
                  </a:cubicBezTo>
                  <a:cubicBezTo>
                    <a:pt x="6103" y="16085"/>
                    <a:pt x="6320" y="16187"/>
                    <a:pt x="6492" y="16390"/>
                  </a:cubicBezTo>
                  <a:cubicBezTo>
                    <a:pt x="6661" y="16591"/>
                    <a:pt x="6747" y="16851"/>
                    <a:pt x="6747" y="17164"/>
                  </a:cubicBezTo>
                  <a:cubicBezTo>
                    <a:pt x="6747" y="17799"/>
                    <a:pt x="6900" y="18333"/>
                    <a:pt x="7203" y="18776"/>
                  </a:cubicBezTo>
                  <a:cubicBezTo>
                    <a:pt x="7508" y="19216"/>
                    <a:pt x="7878" y="19437"/>
                    <a:pt x="8312" y="19437"/>
                  </a:cubicBezTo>
                  <a:cubicBezTo>
                    <a:pt x="8732" y="19437"/>
                    <a:pt x="9092" y="19216"/>
                    <a:pt x="9397" y="18776"/>
                  </a:cubicBezTo>
                  <a:cubicBezTo>
                    <a:pt x="9700" y="18333"/>
                    <a:pt x="9853" y="17799"/>
                    <a:pt x="9853" y="17164"/>
                  </a:cubicBezTo>
                  <a:lnTo>
                    <a:pt x="9853" y="10057"/>
                  </a:lnTo>
                  <a:cubicBezTo>
                    <a:pt x="8856" y="10461"/>
                    <a:pt x="8042" y="11336"/>
                    <a:pt x="7420" y="12680"/>
                  </a:cubicBezTo>
                  <a:cubicBezTo>
                    <a:pt x="7344" y="12886"/>
                    <a:pt x="7210" y="12991"/>
                    <a:pt x="7019" y="12991"/>
                  </a:cubicBezTo>
                  <a:cubicBezTo>
                    <a:pt x="6828" y="12991"/>
                    <a:pt x="6700" y="12886"/>
                    <a:pt x="6631" y="12680"/>
                  </a:cubicBezTo>
                  <a:cubicBezTo>
                    <a:pt x="6227" y="11796"/>
                    <a:pt x="5734" y="11110"/>
                    <a:pt x="5147" y="10619"/>
                  </a:cubicBezTo>
                  <a:cubicBezTo>
                    <a:pt x="4560" y="10128"/>
                    <a:pt x="3940" y="9879"/>
                    <a:pt x="3284" y="9879"/>
                  </a:cubicBezTo>
                  <a:cubicBezTo>
                    <a:pt x="2363" y="9879"/>
                    <a:pt x="1541" y="10345"/>
                    <a:pt x="808" y="11271"/>
                  </a:cubicBezTo>
                  <a:cubicBezTo>
                    <a:pt x="718" y="11381"/>
                    <a:pt x="596" y="11435"/>
                    <a:pt x="455" y="11435"/>
                  </a:cubicBezTo>
                  <a:cubicBezTo>
                    <a:pt x="381" y="11435"/>
                    <a:pt x="305" y="11407"/>
                    <a:pt x="238" y="11356"/>
                  </a:cubicBezTo>
                  <a:cubicBezTo>
                    <a:pt x="47" y="11229"/>
                    <a:pt x="-26" y="11034"/>
                    <a:pt x="7" y="10774"/>
                  </a:cubicBezTo>
                  <a:cubicBezTo>
                    <a:pt x="245" y="9537"/>
                    <a:pt x="660" y="8400"/>
                    <a:pt x="1259" y="7355"/>
                  </a:cubicBezTo>
                  <a:cubicBezTo>
                    <a:pt x="1855" y="6307"/>
                    <a:pt x="2595" y="5390"/>
                    <a:pt x="3468" y="4596"/>
                  </a:cubicBezTo>
                  <a:cubicBezTo>
                    <a:pt x="4343" y="3803"/>
                    <a:pt x="5321" y="3168"/>
                    <a:pt x="6402" y="2688"/>
                  </a:cubicBezTo>
                  <a:cubicBezTo>
                    <a:pt x="7482" y="2213"/>
                    <a:pt x="8634" y="1917"/>
                    <a:pt x="9850" y="1798"/>
                  </a:cubicBezTo>
                  <a:lnTo>
                    <a:pt x="9850" y="1081"/>
                  </a:lnTo>
                  <a:cubicBezTo>
                    <a:pt x="9850" y="767"/>
                    <a:pt x="9936" y="508"/>
                    <a:pt x="10118" y="304"/>
                  </a:cubicBezTo>
                  <a:cubicBezTo>
                    <a:pt x="10296" y="101"/>
                    <a:pt x="10511" y="0"/>
                    <a:pt x="10764" y="0"/>
                  </a:cubicBezTo>
                  <a:cubicBezTo>
                    <a:pt x="11029" y="0"/>
                    <a:pt x="11248" y="101"/>
                    <a:pt x="11420" y="304"/>
                  </a:cubicBezTo>
                  <a:cubicBezTo>
                    <a:pt x="11589" y="508"/>
                    <a:pt x="11675" y="767"/>
                    <a:pt x="11675" y="1081"/>
                  </a:cubicBezTo>
                  <a:lnTo>
                    <a:pt x="11675" y="1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6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6AA544A-8016-4A02-A186-74A6CB1355A8}"/>
              </a:ext>
            </a:extLst>
          </p:cNvPr>
          <p:cNvGrpSpPr/>
          <p:nvPr/>
        </p:nvGrpSpPr>
        <p:grpSpPr>
          <a:xfrm>
            <a:off x="8085559" y="5698478"/>
            <a:ext cx="543054" cy="543054"/>
            <a:chOff x="8651258" y="5767499"/>
            <a:chExt cx="543054" cy="54305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9AEC26C-C017-4331-B945-70F764FDA1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51258" y="5767499"/>
              <a:ext cx="543054" cy="543054"/>
            </a:xfrm>
            <a:prstGeom prst="ellipse">
              <a:avLst/>
            </a:prstGeom>
            <a:solidFill>
              <a:srgbClr val="00B0F0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+mj-lt"/>
              </a:endParaRPr>
            </a:p>
          </p:txBody>
        </p:sp>
        <p:sp>
          <p:nvSpPr>
            <p:cNvPr id="37" name="Freeform 96">
              <a:extLst>
                <a:ext uri="{FF2B5EF4-FFF2-40B4-BE49-F238E27FC236}">
                  <a16:creationId xmlns:a16="http://schemas.microsoft.com/office/drawing/2014/main" id="{D7A595D8-F41E-43FB-B508-B341864958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7669" y="5884840"/>
              <a:ext cx="290232" cy="308372"/>
            </a:xfrm>
            <a:custGeom>
              <a:avLst/>
              <a:gdLst>
                <a:gd name="T0" fmla="*/ 103322 w 59"/>
                <a:gd name="T1" fmla="*/ 215900 h 63"/>
                <a:gd name="T2" fmla="*/ 0 w 59"/>
                <a:gd name="T3" fmla="*/ 116517 h 63"/>
                <a:gd name="T4" fmla="*/ 41329 w 59"/>
                <a:gd name="T5" fmla="*/ 34270 h 63"/>
                <a:gd name="T6" fmla="*/ 65437 w 59"/>
                <a:gd name="T7" fmla="*/ 37697 h 63"/>
                <a:gd name="T8" fmla="*/ 61993 w 59"/>
                <a:gd name="T9" fmla="*/ 61686 h 63"/>
                <a:gd name="T10" fmla="*/ 34441 w 59"/>
                <a:gd name="T11" fmla="*/ 116517 h 63"/>
                <a:gd name="T12" fmla="*/ 103322 w 59"/>
                <a:gd name="T13" fmla="*/ 181630 h 63"/>
                <a:gd name="T14" fmla="*/ 168759 w 59"/>
                <a:gd name="T15" fmla="*/ 116517 h 63"/>
                <a:gd name="T16" fmla="*/ 141207 w 59"/>
                <a:gd name="T17" fmla="*/ 61686 h 63"/>
                <a:gd name="T18" fmla="*/ 137763 w 59"/>
                <a:gd name="T19" fmla="*/ 37697 h 63"/>
                <a:gd name="T20" fmla="*/ 161871 w 59"/>
                <a:gd name="T21" fmla="*/ 34270 h 63"/>
                <a:gd name="T22" fmla="*/ 203200 w 59"/>
                <a:gd name="T23" fmla="*/ 116517 h 63"/>
                <a:gd name="T24" fmla="*/ 103322 w 59"/>
                <a:gd name="T25" fmla="*/ 215900 h 63"/>
                <a:gd name="T26" fmla="*/ 117098 w 59"/>
                <a:gd name="T27" fmla="*/ 99383 h 63"/>
                <a:gd name="T28" fmla="*/ 103322 w 59"/>
                <a:gd name="T29" fmla="*/ 116517 h 63"/>
                <a:gd name="T30" fmla="*/ 86102 w 59"/>
                <a:gd name="T31" fmla="*/ 99383 h 63"/>
                <a:gd name="T32" fmla="*/ 86102 w 59"/>
                <a:gd name="T33" fmla="*/ 17135 h 63"/>
                <a:gd name="T34" fmla="*/ 103322 w 59"/>
                <a:gd name="T35" fmla="*/ 0 h 63"/>
                <a:gd name="T36" fmla="*/ 117098 w 59"/>
                <a:gd name="T37" fmla="*/ 17135 h 63"/>
                <a:gd name="T38" fmla="*/ 117098 w 59"/>
                <a:gd name="T39" fmla="*/ 99383 h 6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9" h="63">
                  <a:moveTo>
                    <a:pt x="30" y="63"/>
                  </a:moveTo>
                  <a:cubicBezTo>
                    <a:pt x="14" y="63"/>
                    <a:pt x="0" y="50"/>
                    <a:pt x="0" y="34"/>
                  </a:cubicBezTo>
                  <a:cubicBezTo>
                    <a:pt x="0" y="24"/>
                    <a:pt x="5" y="16"/>
                    <a:pt x="12" y="10"/>
                  </a:cubicBezTo>
                  <a:cubicBezTo>
                    <a:pt x="14" y="9"/>
                    <a:pt x="17" y="9"/>
                    <a:pt x="19" y="11"/>
                  </a:cubicBezTo>
                  <a:cubicBezTo>
                    <a:pt x="21" y="14"/>
                    <a:pt x="20" y="17"/>
                    <a:pt x="18" y="18"/>
                  </a:cubicBezTo>
                  <a:cubicBezTo>
                    <a:pt x="13" y="22"/>
                    <a:pt x="10" y="28"/>
                    <a:pt x="10" y="34"/>
                  </a:cubicBezTo>
                  <a:cubicBezTo>
                    <a:pt x="10" y="44"/>
                    <a:pt x="19" y="53"/>
                    <a:pt x="30" y="53"/>
                  </a:cubicBezTo>
                  <a:cubicBezTo>
                    <a:pt x="40" y="53"/>
                    <a:pt x="49" y="44"/>
                    <a:pt x="49" y="34"/>
                  </a:cubicBezTo>
                  <a:cubicBezTo>
                    <a:pt x="49" y="28"/>
                    <a:pt x="46" y="22"/>
                    <a:pt x="41" y="18"/>
                  </a:cubicBezTo>
                  <a:cubicBezTo>
                    <a:pt x="39" y="17"/>
                    <a:pt x="39" y="14"/>
                    <a:pt x="40" y="11"/>
                  </a:cubicBezTo>
                  <a:cubicBezTo>
                    <a:pt x="42" y="9"/>
                    <a:pt x="45" y="9"/>
                    <a:pt x="47" y="10"/>
                  </a:cubicBezTo>
                  <a:cubicBezTo>
                    <a:pt x="55" y="16"/>
                    <a:pt x="59" y="24"/>
                    <a:pt x="59" y="34"/>
                  </a:cubicBezTo>
                  <a:cubicBezTo>
                    <a:pt x="59" y="50"/>
                    <a:pt x="46" y="63"/>
                    <a:pt x="30" y="63"/>
                  </a:cubicBezTo>
                  <a:close/>
                  <a:moveTo>
                    <a:pt x="34" y="29"/>
                  </a:moveTo>
                  <a:cubicBezTo>
                    <a:pt x="34" y="32"/>
                    <a:pt x="32" y="34"/>
                    <a:pt x="30" y="34"/>
                  </a:cubicBezTo>
                  <a:cubicBezTo>
                    <a:pt x="27" y="34"/>
                    <a:pt x="25" y="32"/>
                    <a:pt x="25" y="29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2"/>
                    <a:pt x="27" y="0"/>
                    <a:pt x="30" y="0"/>
                  </a:cubicBezTo>
                  <a:cubicBezTo>
                    <a:pt x="32" y="0"/>
                    <a:pt x="34" y="2"/>
                    <a:pt x="34" y="5"/>
                  </a:cubicBezTo>
                  <a:lnTo>
                    <a:pt x="34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F4B03831-C276-494A-949C-2D4868EEB2AE}"/>
              </a:ext>
            </a:extLst>
          </p:cNvPr>
          <p:cNvSpPr/>
          <p:nvPr/>
        </p:nvSpPr>
        <p:spPr>
          <a:xfrm>
            <a:off x="8767560" y="1488359"/>
            <a:ext cx="261131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idoo USB Encryption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https://www.idooencryption.com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B6C9378-12B6-4C77-9DBE-FA9897158962}"/>
              </a:ext>
            </a:extLst>
          </p:cNvPr>
          <p:cNvSpPr/>
          <p:nvPr/>
        </p:nvSpPr>
        <p:spPr>
          <a:xfrm>
            <a:off x="8767560" y="2540648"/>
            <a:ext cx="261131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Kakasoft USB Security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https://www.kakasoft.com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C56442B-EEC0-4264-A469-505287591546}"/>
              </a:ext>
            </a:extLst>
          </p:cNvPr>
          <p:cNvSpPr/>
          <p:nvPr/>
        </p:nvSpPr>
        <p:spPr>
          <a:xfrm>
            <a:off x="8767560" y="3592937"/>
            <a:ext cx="27918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Rohos Mini Drive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https://www.rohos.com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9958128-75C1-45CA-8C12-D1A7BA73D158}"/>
              </a:ext>
            </a:extLst>
          </p:cNvPr>
          <p:cNvSpPr/>
          <p:nvPr/>
        </p:nvSpPr>
        <p:spPr>
          <a:xfrm>
            <a:off x="8767560" y="4522116"/>
            <a:ext cx="3348240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McAfee File &amp; Removable Media Protection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https://www.mcafee.com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DFBE8A8-5F49-47B6-B3D8-09635C99A57B}"/>
              </a:ext>
            </a:extLst>
          </p:cNvPr>
          <p:cNvSpPr/>
          <p:nvPr/>
        </p:nvSpPr>
        <p:spPr>
          <a:xfrm>
            <a:off x="8767560" y="5697516"/>
            <a:ext cx="334824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MFG’s Removable Media Encryption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https://www.managedencryption.co.uk</a:t>
            </a:r>
          </a:p>
        </p:txBody>
      </p:sp>
    </p:spTree>
    <p:extLst>
      <p:ext uri="{BB962C8B-B14F-4D97-AF65-F5344CB8AC3E}">
        <p14:creationId xmlns:p14="http://schemas.microsoft.com/office/powerpoint/2010/main" val="358856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86642" y="5024622"/>
            <a:ext cx="2161026" cy="1130030"/>
            <a:chOff x="6725834" y="9135119"/>
            <a:chExt cx="4387851" cy="2294467"/>
          </a:xfrm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 rot="16200000">
            <a:off x="1079077" y="4720078"/>
            <a:ext cx="975474" cy="134078"/>
            <a:chOff x="2057400" y="2806649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75" name="Oval 74"/>
            <p:cNvSpPr/>
            <p:nvPr/>
          </p:nvSpPr>
          <p:spPr>
            <a:xfrm rot="5400000">
              <a:off x="2057400" y="2806649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 rot="5400000" flipV="1">
              <a:off x="2545741" y="2449168"/>
              <a:ext cx="0" cy="79380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438912" y="4487150"/>
            <a:ext cx="2161026" cy="1130030"/>
            <a:chOff x="6725834" y="9135119"/>
            <a:chExt cx="4387851" cy="2294467"/>
          </a:xfrm>
        </p:grpSpPr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 rot="16200000">
            <a:off x="3984478" y="4170395"/>
            <a:ext cx="1073021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89" name="Oval 88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0" name="Straight Connector 89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6391182" y="3977386"/>
            <a:ext cx="2161026" cy="1130030"/>
            <a:chOff x="6725834" y="9135119"/>
            <a:chExt cx="4387851" cy="2294467"/>
          </a:xfrm>
        </p:grpSpPr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 rot="16200000">
            <a:off x="6883096" y="3673991"/>
            <a:ext cx="1180323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92" name="Oval 91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3" name="Straight Connector 92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9343453" y="3480321"/>
            <a:ext cx="2161026" cy="1130030"/>
            <a:chOff x="6725834" y="9135119"/>
            <a:chExt cx="4387851" cy="2294467"/>
          </a:xfrm>
        </p:grpSpPr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 rot="16200000">
            <a:off x="9835367" y="3169514"/>
            <a:ext cx="1180323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95" name="Oval 94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6" name="Straight Connector 95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CE5FBAF-EED8-4832-9992-AA12A7C725B0}"/>
              </a:ext>
            </a:extLst>
          </p:cNvPr>
          <p:cNvGrpSpPr/>
          <p:nvPr/>
        </p:nvGrpSpPr>
        <p:grpSpPr>
          <a:xfrm>
            <a:off x="4136473" y="2185693"/>
            <a:ext cx="764860" cy="765060"/>
            <a:chOff x="4136473" y="2322173"/>
            <a:chExt cx="764860" cy="765060"/>
          </a:xfrm>
        </p:grpSpPr>
        <p:sp>
          <p:nvSpPr>
            <p:cNvPr id="59" name="Oval 58"/>
            <p:cNvSpPr/>
            <p:nvPr/>
          </p:nvSpPr>
          <p:spPr bwMode="auto">
            <a:xfrm>
              <a:off x="4136473" y="2322173"/>
              <a:ext cx="764860" cy="7650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113A970-85E9-4E79-92FD-52B50AEF0455}"/>
                </a:ext>
              </a:extLst>
            </p:cNvPr>
            <p:cNvSpPr txBox="1"/>
            <p:nvPr/>
          </p:nvSpPr>
          <p:spPr bwMode="auto">
            <a:xfrm>
              <a:off x="4188330" y="244309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r>
                <a:rPr lang="en-US" dirty="0"/>
                <a:t>02</a:t>
              </a:r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07974D62-2ED4-40C3-9A57-1650EE225160}"/>
              </a:ext>
            </a:extLst>
          </p:cNvPr>
          <p:cNvSpPr/>
          <p:nvPr/>
        </p:nvSpPr>
        <p:spPr>
          <a:xfrm>
            <a:off x="31919" y="3557678"/>
            <a:ext cx="307099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Calibri" panose="020F0502020204030204" pitchFamily="34" charset="0"/>
              </a:rPr>
              <a:t>Understand Data Security and its Importance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FA6F135-729B-493A-B2FB-4C4FBCD49F5B}"/>
              </a:ext>
            </a:extLst>
          </p:cNvPr>
          <p:cNvGrpSpPr/>
          <p:nvPr/>
        </p:nvGrpSpPr>
        <p:grpSpPr>
          <a:xfrm>
            <a:off x="1188053" y="2732283"/>
            <a:ext cx="764860" cy="765060"/>
            <a:chOff x="1173063" y="2868763"/>
            <a:chExt cx="764860" cy="765060"/>
          </a:xfrm>
        </p:grpSpPr>
        <p:sp>
          <p:nvSpPr>
            <p:cNvPr id="58" name="Oval 57"/>
            <p:cNvSpPr/>
            <p:nvPr/>
          </p:nvSpPr>
          <p:spPr bwMode="auto">
            <a:xfrm>
              <a:off x="1173063" y="2868763"/>
              <a:ext cx="764860" cy="7650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7A613EF-0DCB-47E7-969F-233562AD5536}"/>
                </a:ext>
              </a:extLst>
            </p:cNvPr>
            <p:cNvSpPr txBox="1"/>
            <p:nvPr/>
          </p:nvSpPr>
          <p:spPr bwMode="auto">
            <a:xfrm>
              <a:off x="1224920" y="298968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01</a:t>
              </a:r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5858E737-4B36-41E2-8327-0D5D7B8C8240}"/>
              </a:ext>
            </a:extLst>
          </p:cNvPr>
          <p:cNvSpPr/>
          <p:nvPr/>
        </p:nvSpPr>
        <p:spPr>
          <a:xfrm>
            <a:off x="2814398" y="2989628"/>
            <a:ext cx="343958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000000"/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Discuss Various Security Controls for Data Encryption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AE46750-87CB-4878-9551-5198C5D4AD85}"/>
              </a:ext>
            </a:extLst>
          </p:cNvPr>
          <p:cNvSpPr/>
          <p:nvPr/>
        </p:nvSpPr>
        <p:spPr>
          <a:xfrm>
            <a:off x="6160878" y="2506494"/>
            <a:ext cx="261763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C00000"/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Discuss Data Backup and Retention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30CD0CD-24AB-47BC-85CB-0797DE3EF556}"/>
              </a:ext>
            </a:extLst>
          </p:cNvPr>
          <p:cNvSpPr/>
          <p:nvPr/>
        </p:nvSpPr>
        <p:spPr>
          <a:xfrm>
            <a:off x="9106319" y="1983352"/>
            <a:ext cx="261197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Data Loss Prevention Concepts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499ED4-75BE-4589-8F31-A4700B00CE3C}"/>
              </a:ext>
            </a:extLst>
          </p:cNvPr>
          <p:cNvGrpSpPr/>
          <p:nvPr/>
        </p:nvGrpSpPr>
        <p:grpSpPr>
          <a:xfrm>
            <a:off x="7087263" y="1678606"/>
            <a:ext cx="764860" cy="765060"/>
            <a:chOff x="7087263" y="1815086"/>
            <a:chExt cx="764860" cy="765060"/>
          </a:xfrm>
        </p:grpSpPr>
        <p:sp>
          <p:nvSpPr>
            <p:cNvPr id="57" name="Oval 56"/>
            <p:cNvSpPr/>
            <p:nvPr/>
          </p:nvSpPr>
          <p:spPr bwMode="auto">
            <a:xfrm>
              <a:off x="7087263" y="1815086"/>
              <a:ext cx="764860" cy="76506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AF461A5-D533-4BC3-8AA2-8C3FCDAC0710}"/>
                </a:ext>
              </a:extLst>
            </p:cNvPr>
            <p:cNvSpPr txBox="1"/>
            <p:nvPr/>
          </p:nvSpPr>
          <p:spPr bwMode="auto">
            <a:xfrm>
              <a:off x="7139120" y="1936006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r>
                <a:rPr lang="en-US" dirty="0">
                  <a:solidFill>
                    <a:srgbClr val="C00000"/>
                  </a:solidFill>
                </a:rPr>
                <a:t>03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6E0FBBC-AE8D-4F2E-9B9E-A366BA24B00E}"/>
              </a:ext>
            </a:extLst>
          </p:cNvPr>
          <p:cNvGrpSpPr/>
          <p:nvPr/>
        </p:nvGrpSpPr>
        <p:grpSpPr>
          <a:xfrm>
            <a:off x="10029874" y="1163083"/>
            <a:ext cx="764860" cy="765060"/>
            <a:chOff x="10029874" y="1299563"/>
            <a:chExt cx="764860" cy="765060"/>
          </a:xfrm>
        </p:grpSpPr>
        <p:sp>
          <p:nvSpPr>
            <p:cNvPr id="60" name="Oval 59"/>
            <p:cNvSpPr/>
            <p:nvPr/>
          </p:nvSpPr>
          <p:spPr bwMode="auto">
            <a:xfrm>
              <a:off x="10029874" y="1299563"/>
              <a:ext cx="764860" cy="7650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00639D9-DC1C-43C6-BBAE-B980C5CD1711}"/>
                </a:ext>
              </a:extLst>
            </p:cNvPr>
            <p:cNvSpPr txBox="1"/>
            <p:nvPr/>
          </p:nvSpPr>
          <p:spPr bwMode="auto">
            <a:xfrm>
              <a:off x="10081731" y="142048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04</a:t>
              </a:r>
            </a:p>
          </p:txBody>
        </p:sp>
      </p:grpSp>
      <p:sp>
        <p:nvSpPr>
          <p:cNvPr id="56" name="Title 7">
            <a:extLst>
              <a:ext uri="{FF2B5EF4-FFF2-40B4-BE49-F238E27FC236}">
                <a16:creationId xmlns:a16="http://schemas.microsoft.com/office/drawing/2014/main" id="{628E8B5E-02F1-4343-B204-977AF0E4B981}"/>
              </a:ext>
            </a:extLst>
          </p:cNvPr>
          <p:cNvSpPr txBox="1">
            <a:spLocks/>
          </p:cNvSpPr>
          <p:nvPr/>
        </p:nvSpPr>
        <p:spPr>
          <a:xfrm>
            <a:off x="4107246" y="329625"/>
            <a:ext cx="3977509" cy="5847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33860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erson using a computer&#10;&#10;Description automatically generated with medium confidence">
            <a:extLst>
              <a:ext uri="{FF2B5EF4-FFF2-40B4-BE49-F238E27FC236}">
                <a16:creationId xmlns:a16="http://schemas.microsoft.com/office/drawing/2014/main" id="{21CEDBA3-C376-4CE9-B1FB-E0D9D28BB773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8" r="8451"/>
          <a:stretch/>
        </p:blipFill>
        <p:spPr>
          <a:xfrm>
            <a:off x="0" y="0"/>
            <a:ext cx="5334000" cy="6549077"/>
          </a:xfr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8EDFC43-4F53-481A-B1C8-D70F5725A9F5}"/>
              </a:ext>
            </a:extLst>
          </p:cNvPr>
          <p:cNvGrpSpPr/>
          <p:nvPr/>
        </p:nvGrpSpPr>
        <p:grpSpPr>
          <a:xfrm>
            <a:off x="5015005" y="3674801"/>
            <a:ext cx="662985" cy="662985"/>
            <a:chOff x="3428361" y="3494494"/>
            <a:chExt cx="662985" cy="662985"/>
          </a:xfrm>
        </p:grpSpPr>
        <p:sp>
          <p:nvSpPr>
            <p:cNvPr id="39" name="Oval 38"/>
            <p:cNvSpPr/>
            <p:nvPr/>
          </p:nvSpPr>
          <p:spPr>
            <a:xfrm>
              <a:off x="3428361" y="3494494"/>
              <a:ext cx="662985" cy="6629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5" name="Freeform 153"/>
            <p:cNvSpPr>
              <a:spLocks noChangeAspect="1" noEditPoints="1"/>
            </p:cNvSpPr>
            <p:nvPr/>
          </p:nvSpPr>
          <p:spPr bwMode="auto">
            <a:xfrm>
              <a:off x="3553975" y="3617556"/>
              <a:ext cx="411757" cy="416863"/>
            </a:xfrm>
            <a:custGeom>
              <a:avLst/>
              <a:gdLst>
                <a:gd name="T0" fmla="*/ 0 w 118"/>
                <a:gd name="T1" fmla="*/ 2147483646 h 119"/>
                <a:gd name="T2" fmla="*/ 2147483646 w 118"/>
                <a:gd name="T3" fmla="*/ 2147483646 h 119"/>
                <a:gd name="T4" fmla="*/ 2147483646 w 118"/>
                <a:gd name="T5" fmla="*/ 2147483646 h 119"/>
                <a:gd name="T6" fmla="*/ 2147483646 w 118"/>
                <a:gd name="T7" fmla="*/ 2147483646 h 119"/>
                <a:gd name="T8" fmla="*/ 2147483646 w 118"/>
                <a:gd name="T9" fmla="*/ 2147483646 h 119"/>
                <a:gd name="T10" fmla="*/ 2147483646 w 118"/>
                <a:gd name="T11" fmla="*/ 2147483646 h 119"/>
                <a:gd name="T12" fmla="*/ 2147483646 w 118"/>
                <a:gd name="T13" fmla="*/ 2147483646 h 119"/>
                <a:gd name="T14" fmla="*/ 2147483646 w 118"/>
                <a:gd name="T15" fmla="*/ 2147483646 h 119"/>
                <a:gd name="T16" fmla="*/ 2147483646 w 118"/>
                <a:gd name="T17" fmla="*/ 2147483646 h 119"/>
                <a:gd name="T18" fmla="*/ 2147483646 w 118"/>
                <a:gd name="T19" fmla="*/ 2147483646 h 119"/>
                <a:gd name="T20" fmla="*/ 2147483646 w 118"/>
                <a:gd name="T21" fmla="*/ 2147483646 h 119"/>
                <a:gd name="T22" fmla="*/ 2147483646 w 118"/>
                <a:gd name="T23" fmla="*/ 2147483646 h 119"/>
                <a:gd name="T24" fmla="*/ 2147483646 w 118"/>
                <a:gd name="T25" fmla="*/ 2147483646 h 119"/>
                <a:gd name="T26" fmla="*/ 2147483646 w 118"/>
                <a:gd name="T27" fmla="*/ 2147483646 h 119"/>
                <a:gd name="T28" fmla="*/ 2147483646 w 118"/>
                <a:gd name="T29" fmla="*/ 2147483646 h 119"/>
                <a:gd name="T30" fmla="*/ 2147483646 w 118"/>
                <a:gd name="T31" fmla="*/ 2147483646 h 119"/>
                <a:gd name="T32" fmla="*/ 2147483646 w 118"/>
                <a:gd name="T33" fmla="*/ 2147483646 h 119"/>
                <a:gd name="T34" fmla="*/ 2147483646 w 118"/>
                <a:gd name="T35" fmla="*/ 2147483646 h 119"/>
                <a:gd name="T36" fmla="*/ 2147483646 w 118"/>
                <a:gd name="T37" fmla="*/ 2147483646 h 119"/>
                <a:gd name="T38" fmla="*/ 2147483646 w 118"/>
                <a:gd name="T39" fmla="*/ 2147483646 h 119"/>
                <a:gd name="T40" fmla="*/ 2147483646 w 118"/>
                <a:gd name="T41" fmla="*/ 2147483646 h 119"/>
                <a:gd name="T42" fmla="*/ 2147483646 w 118"/>
                <a:gd name="T43" fmla="*/ 2147483646 h 119"/>
                <a:gd name="T44" fmla="*/ 2147483646 w 118"/>
                <a:gd name="T45" fmla="*/ 2147483646 h 119"/>
                <a:gd name="T46" fmla="*/ 2147483646 w 118"/>
                <a:gd name="T47" fmla="*/ 2147483646 h 119"/>
                <a:gd name="T48" fmla="*/ 2147483646 w 118"/>
                <a:gd name="T49" fmla="*/ 2147483646 h 119"/>
                <a:gd name="T50" fmla="*/ 2147483646 w 118"/>
                <a:gd name="T51" fmla="*/ 2147483646 h 119"/>
                <a:gd name="T52" fmla="*/ 2147483646 w 118"/>
                <a:gd name="T53" fmla="*/ 2147483646 h 119"/>
                <a:gd name="T54" fmla="*/ 2147483646 w 118"/>
                <a:gd name="T55" fmla="*/ 2147483646 h 119"/>
                <a:gd name="T56" fmla="*/ 2147483646 w 118"/>
                <a:gd name="T57" fmla="*/ 2147483646 h 119"/>
                <a:gd name="T58" fmla="*/ 2147483646 w 118"/>
                <a:gd name="T59" fmla="*/ 2147483646 h 119"/>
                <a:gd name="T60" fmla="*/ 2147483646 w 118"/>
                <a:gd name="T61" fmla="*/ 2147483646 h 119"/>
                <a:gd name="T62" fmla="*/ 2147483646 w 118"/>
                <a:gd name="T63" fmla="*/ 2147483646 h 119"/>
                <a:gd name="T64" fmla="*/ 2147483646 w 118"/>
                <a:gd name="T65" fmla="*/ 2147483646 h 119"/>
                <a:gd name="T66" fmla="*/ 2147483646 w 118"/>
                <a:gd name="T67" fmla="*/ 2147483646 h 119"/>
                <a:gd name="T68" fmla="*/ 2147483646 w 118"/>
                <a:gd name="T69" fmla="*/ 2147483646 h 119"/>
                <a:gd name="T70" fmla="*/ 2147483646 w 118"/>
                <a:gd name="T71" fmla="*/ 2147483646 h 119"/>
                <a:gd name="T72" fmla="*/ 2147483646 w 118"/>
                <a:gd name="T73" fmla="*/ 2147483646 h 119"/>
                <a:gd name="T74" fmla="*/ 2147483646 w 118"/>
                <a:gd name="T75" fmla="*/ 2147483646 h 119"/>
                <a:gd name="T76" fmla="*/ 2147483646 w 118"/>
                <a:gd name="T77" fmla="*/ 2147483646 h 119"/>
                <a:gd name="T78" fmla="*/ 2147483646 w 118"/>
                <a:gd name="T79" fmla="*/ 2147483646 h 119"/>
                <a:gd name="T80" fmla="*/ 2147483646 w 118"/>
                <a:gd name="T81" fmla="*/ 2147483646 h 1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18" h="119">
                  <a:moveTo>
                    <a:pt x="59" y="0"/>
                  </a:moveTo>
                  <a:cubicBezTo>
                    <a:pt x="26" y="0"/>
                    <a:pt x="0" y="27"/>
                    <a:pt x="0" y="59"/>
                  </a:cubicBezTo>
                  <a:cubicBezTo>
                    <a:pt x="0" y="92"/>
                    <a:pt x="26" y="119"/>
                    <a:pt x="59" y="119"/>
                  </a:cubicBezTo>
                  <a:cubicBezTo>
                    <a:pt x="92" y="119"/>
                    <a:pt x="118" y="92"/>
                    <a:pt x="118" y="59"/>
                  </a:cubicBezTo>
                  <a:cubicBezTo>
                    <a:pt x="118" y="27"/>
                    <a:pt x="92" y="0"/>
                    <a:pt x="59" y="0"/>
                  </a:cubicBezTo>
                  <a:close/>
                  <a:moveTo>
                    <a:pt x="111" y="57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7" y="49"/>
                    <a:pt x="86" y="41"/>
                    <a:pt x="83" y="33"/>
                  </a:cubicBezTo>
                  <a:cubicBezTo>
                    <a:pt x="88" y="31"/>
                    <a:pt x="93" y="28"/>
                    <a:pt x="98" y="25"/>
                  </a:cubicBezTo>
                  <a:cubicBezTo>
                    <a:pt x="105" y="34"/>
                    <a:pt x="110" y="45"/>
                    <a:pt x="111" y="57"/>
                  </a:cubicBezTo>
                  <a:close/>
                  <a:moveTo>
                    <a:pt x="57" y="111"/>
                  </a:moveTo>
                  <a:cubicBezTo>
                    <a:pt x="50" y="106"/>
                    <a:pt x="45" y="99"/>
                    <a:pt x="41" y="91"/>
                  </a:cubicBezTo>
                  <a:cubicBezTo>
                    <a:pt x="46" y="89"/>
                    <a:pt x="52" y="88"/>
                    <a:pt x="57" y="88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1"/>
                    <a:pt x="57" y="111"/>
                    <a:pt x="57" y="111"/>
                  </a:cubicBezTo>
                  <a:close/>
                  <a:moveTo>
                    <a:pt x="61" y="8"/>
                  </a:moveTo>
                  <a:cubicBezTo>
                    <a:pt x="68" y="14"/>
                    <a:pt x="74" y="22"/>
                    <a:pt x="78" y="31"/>
                  </a:cubicBezTo>
                  <a:cubicBezTo>
                    <a:pt x="73" y="33"/>
                    <a:pt x="67" y="34"/>
                    <a:pt x="61" y="3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67" y="8"/>
                  </a:moveTo>
                  <a:cubicBezTo>
                    <a:pt x="78" y="10"/>
                    <a:pt x="88" y="15"/>
                    <a:pt x="95" y="22"/>
                  </a:cubicBezTo>
                  <a:cubicBezTo>
                    <a:pt x="91" y="25"/>
                    <a:pt x="87" y="28"/>
                    <a:pt x="82" y="30"/>
                  </a:cubicBezTo>
                  <a:cubicBezTo>
                    <a:pt x="78" y="22"/>
                    <a:pt x="73" y="14"/>
                    <a:pt x="67" y="8"/>
                  </a:cubicBezTo>
                  <a:close/>
                  <a:moveTo>
                    <a:pt x="57" y="8"/>
                  </a:moveTo>
                  <a:cubicBezTo>
                    <a:pt x="57" y="34"/>
                    <a:pt x="57" y="34"/>
                    <a:pt x="57" y="34"/>
                  </a:cubicBezTo>
                  <a:cubicBezTo>
                    <a:pt x="51" y="34"/>
                    <a:pt x="45" y="33"/>
                    <a:pt x="40" y="31"/>
                  </a:cubicBezTo>
                  <a:cubicBezTo>
                    <a:pt x="44" y="22"/>
                    <a:pt x="50" y="14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lose/>
                  <a:moveTo>
                    <a:pt x="36" y="30"/>
                  </a:moveTo>
                  <a:cubicBezTo>
                    <a:pt x="31" y="28"/>
                    <a:pt x="27" y="25"/>
                    <a:pt x="23" y="22"/>
                  </a:cubicBezTo>
                  <a:cubicBezTo>
                    <a:pt x="30" y="15"/>
                    <a:pt x="40" y="10"/>
                    <a:pt x="50" y="8"/>
                  </a:cubicBezTo>
                  <a:cubicBezTo>
                    <a:pt x="45" y="14"/>
                    <a:pt x="40" y="22"/>
                    <a:pt x="36" y="30"/>
                  </a:cubicBezTo>
                  <a:close/>
                  <a:moveTo>
                    <a:pt x="38" y="35"/>
                  </a:moveTo>
                  <a:cubicBezTo>
                    <a:pt x="44" y="37"/>
                    <a:pt x="50" y="38"/>
                    <a:pt x="57" y="38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49"/>
                    <a:pt x="36" y="42"/>
                    <a:pt x="38" y="35"/>
                  </a:cubicBezTo>
                  <a:close/>
                  <a:moveTo>
                    <a:pt x="57" y="61"/>
                  </a:moveTo>
                  <a:cubicBezTo>
                    <a:pt x="57" y="84"/>
                    <a:pt x="57" y="84"/>
                    <a:pt x="57" y="84"/>
                  </a:cubicBezTo>
                  <a:cubicBezTo>
                    <a:pt x="51" y="85"/>
                    <a:pt x="45" y="86"/>
                    <a:pt x="40" y="87"/>
                  </a:cubicBezTo>
                  <a:cubicBezTo>
                    <a:pt x="36" y="79"/>
                    <a:pt x="34" y="71"/>
                    <a:pt x="34" y="61"/>
                  </a:cubicBezTo>
                  <a:lnTo>
                    <a:pt x="57" y="61"/>
                  </a:lnTo>
                  <a:close/>
                  <a:moveTo>
                    <a:pt x="50" y="110"/>
                  </a:moveTo>
                  <a:cubicBezTo>
                    <a:pt x="41" y="109"/>
                    <a:pt x="32" y="105"/>
                    <a:pt x="25" y="99"/>
                  </a:cubicBezTo>
                  <a:cubicBezTo>
                    <a:pt x="29" y="96"/>
                    <a:pt x="33" y="94"/>
                    <a:pt x="38" y="92"/>
                  </a:cubicBezTo>
                  <a:cubicBezTo>
                    <a:pt x="41" y="99"/>
                    <a:pt x="45" y="105"/>
                    <a:pt x="50" y="110"/>
                  </a:cubicBezTo>
                  <a:close/>
                  <a:moveTo>
                    <a:pt x="61" y="111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6" y="88"/>
                    <a:pt x="72" y="89"/>
                    <a:pt x="77" y="91"/>
                  </a:cubicBezTo>
                  <a:cubicBezTo>
                    <a:pt x="73" y="99"/>
                    <a:pt x="67" y="106"/>
                    <a:pt x="61" y="111"/>
                  </a:cubicBezTo>
                  <a:cubicBezTo>
                    <a:pt x="61" y="111"/>
                    <a:pt x="61" y="111"/>
                    <a:pt x="61" y="111"/>
                  </a:cubicBezTo>
                  <a:close/>
                  <a:moveTo>
                    <a:pt x="80" y="92"/>
                  </a:moveTo>
                  <a:cubicBezTo>
                    <a:pt x="85" y="94"/>
                    <a:pt x="89" y="96"/>
                    <a:pt x="93" y="99"/>
                  </a:cubicBezTo>
                  <a:cubicBezTo>
                    <a:pt x="86" y="105"/>
                    <a:pt x="77" y="109"/>
                    <a:pt x="67" y="110"/>
                  </a:cubicBezTo>
                  <a:cubicBezTo>
                    <a:pt x="73" y="105"/>
                    <a:pt x="77" y="99"/>
                    <a:pt x="80" y="92"/>
                  </a:cubicBezTo>
                  <a:close/>
                  <a:moveTo>
                    <a:pt x="78" y="87"/>
                  </a:moveTo>
                  <a:cubicBezTo>
                    <a:pt x="73" y="86"/>
                    <a:pt x="67" y="85"/>
                    <a:pt x="61" y="84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4" y="71"/>
                    <a:pt x="82" y="79"/>
                    <a:pt x="78" y="87"/>
                  </a:cubicBezTo>
                  <a:close/>
                  <a:moveTo>
                    <a:pt x="61" y="57"/>
                  </a:moveTo>
                  <a:cubicBezTo>
                    <a:pt x="61" y="38"/>
                    <a:pt x="61" y="38"/>
                    <a:pt x="61" y="38"/>
                  </a:cubicBezTo>
                  <a:cubicBezTo>
                    <a:pt x="67" y="38"/>
                    <a:pt x="74" y="37"/>
                    <a:pt x="80" y="35"/>
                  </a:cubicBezTo>
                  <a:cubicBezTo>
                    <a:pt x="82" y="42"/>
                    <a:pt x="84" y="49"/>
                    <a:pt x="84" y="57"/>
                  </a:cubicBezTo>
                  <a:lnTo>
                    <a:pt x="61" y="57"/>
                  </a:lnTo>
                  <a:close/>
                  <a:moveTo>
                    <a:pt x="20" y="25"/>
                  </a:moveTo>
                  <a:cubicBezTo>
                    <a:pt x="25" y="28"/>
                    <a:pt x="30" y="31"/>
                    <a:pt x="35" y="33"/>
                  </a:cubicBezTo>
                  <a:cubicBezTo>
                    <a:pt x="32" y="41"/>
                    <a:pt x="30" y="49"/>
                    <a:pt x="30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45"/>
                    <a:pt x="13" y="34"/>
                    <a:pt x="20" y="25"/>
                  </a:cubicBezTo>
                  <a:close/>
                  <a:moveTo>
                    <a:pt x="7" y="61"/>
                  </a:moveTo>
                  <a:cubicBezTo>
                    <a:pt x="30" y="61"/>
                    <a:pt x="30" y="61"/>
                    <a:pt x="30" y="61"/>
                  </a:cubicBezTo>
                  <a:cubicBezTo>
                    <a:pt x="31" y="71"/>
                    <a:pt x="33" y="80"/>
                    <a:pt x="36" y="89"/>
                  </a:cubicBezTo>
                  <a:cubicBezTo>
                    <a:pt x="31" y="91"/>
                    <a:pt x="27" y="93"/>
                    <a:pt x="22" y="96"/>
                  </a:cubicBezTo>
                  <a:cubicBezTo>
                    <a:pt x="13" y="87"/>
                    <a:pt x="8" y="75"/>
                    <a:pt x="7" y="61"/>
                  </a:cubicBezTo>
                  <a:close/>
                  <a:moveTo>
                    <a:pt x="95" y="96"/>
                  </a:moveTo>
                  <a:cubicBezTo>
                    <a:pt x="91" y="93"/>
                    <a:pt x="87" y="91"/>
                    <a:pt x="82" y="89"/>
                  </a:cubicBezTo>
                  <a:cubicBezTo>
                    <a:pt x="85" y="80"/>
                    <a:pt x="87" y="71"/>
                    <a:pt x="88" y="61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10" y="75"/>
                    <a:pt x="104" y="87"/>
                    <a:pt x="95" y="96"/>
                  </a:cubicBezTo>
                  <a:close/>
                  <a:moveTo>
                    <a:pt x="95" y="96"/>
                  </a:moveTo>
                  <a:cubicBezTo>
                    <a:pt x="95" y="96"/>
                    <a:pt x="95" y="96"/>
                    <a:pt x="95" y="9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-4921" y="312781"/>
            <a:ext cx="8780211" cy="1000195"/>
          </a:xfrm>
          <a:prstGeom prst="rect">
            <a:avLst/>
          </a:prstGeom>
          <a:solidFill>
            <a:srgbClr val="3843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46079" y="458935"/>
            <a:ext cx="727821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Introduction to Data Backup</a:t>
            </a: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7FB19C07-B444-4381-89CA-74D6B6373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922" y="2094468"/>
            <a:ext cx="607527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D17E7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Data backup is the process of making a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duplicate copy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of critical data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,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such as physical (paper) and computer records</a:t>
            </a:r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2D7AC826-63CF-49B2-8556-5E56FB7B7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922" y="3526025"/>
            <a:ext cx="5895581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D17E7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It is mainly used for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two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purposes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: to reinstate a system to its normal working state after damage, or to recover data and information following data loss or corruption</a:t>
            </a: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5231C453-734C-457D-9BDF-2429A9031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922" y="5229871"/>
            <a:ext cx="589558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D17E7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A successful data backup strategy is necessary to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avoid severe damage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to an organization’s assets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8FDA1DB-9850-492A-8ED3-7B5ACEC364D5}"/>
              </a:ext>
            </a:extLst>
          </p:cNvPr>
          <p:cNvGrpSpPr/>
          <p:nvPr/>
        </p:nvGrpSpPr>
        <p:grpSpPr>
          <a:xfrm>
            <a:off x="5015005" y="2100218"/>
            <a:ext cx="662985" cy="662985"/>
            <a:chOff x="3428361" y="1919910"/>
            <a:chExt cx="662985" cy="662985"/>
          </a:xfrm>
        </p:grpSpPr>
        <p:sp>
          <p:nvSpPr>
            <p:cNvPr id="19" name="Oval 18"/>
            <p:cNvSpPr/>
            <p:nvPr/>
          </p:nvSpPr>
          <p:spPr>
            <a:xfrm>
              <a:off x="3428361" y="1919910"/>
              <a:ext cx="662985" cy="66298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3" name="Freeform 51">
              <a:extLst>
                <a:ext uri="{FF2B5EF4-FFF2-40B4-BE49-F238E27FC236}">
                  <a16:creationId xmlns:a16="http://schemas.microsoft.com/office/drawing/2014/main" id="{FD3757BE-CC7D-4EAB-9628-BE24F08BC00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576032" y="2062110"/>
              <a:ext cx="367642" cy="378584"/>
            </a:xfrm>
            <a:custGeom>
              <a:avLst/>
              <a:gdLst>
                <a:gd name="T0" fmla="*/ 95037 w 619"/>
                <a:gd name="T1" fmla="*/ 122206 h 634"/>
                <a:gd name="T2" fmla="*/ 95037 w 619"/>
                <a:gd name="T3" fmla="*/ 122206 h 634"/>
                <a:gd name="T4" fmla="*/ 31559 w 619"/>
                <a:gd name="T5" fmla="*/ 122206 h 634"/>
                <a:gd name="T6" fmla="*/ 26180 w 619"/>
                <a:gd name="T7" fmla="*/ 127613 h 634"/>
                <a:gd name="T8" fmla="*/ 31559 w 619"/>
                <a:gd name="T9" fmla="*/ 138067 h 634"/>
                <a:gd name="T10" fmla="*/ 79257 w 619"/>
                <a:gd name="T11" fmla="*/ 138067 h 634"/>
                <a:gd name="T12" fmla="*/ 31559 w 619"/>
                <a:gd name="T13" fmla="*/ 186012 h 634"/>
                <a:gd name="T14" fmla="*/ 42318 w 619"/>
                <a:gd name="T15" fmla="*/ 196466 h 634"/>
                <a:gd name="T16" fmla="*/ 89657 w 619"/>
                <a:gd name="T17" fmla="*/ 148521 h 634"/>
                <a:gd name="T18" fmla="*/ 89657 w 619"/>
                <a:gd name="T19" fmla="*/ 191059 h 634"/>
                <a:gd name="T20" fmla="*/ 95037 w 619"/>
                <a:gd name="T21" fmla="*/ 201874 h 634"/>
                <a:gd name="T22" fmla="*/ 105437 w 619"/>
                <a:gd name="T23" fmla="*/ 191059 h 634"/>
                <a:gd name="T24" fmla="*/ 105437 w 619"/>
                <a:gd name="T25" fmla="*/ 127613 h 634"/>
                <a:gd name="T26" fmla="*/ 100416 w 619"/>
                <a:gd name="T27" fmla="*/ 122206 h 634"/>
                <a:gd name="T28" fmla="*/ 95037 w 619"/>
                <a:gd name="T29" fmla="*/ 122206 h 634"/>
                <a:gd name="T30" fmla="*/ 190073 w 619"/>
                <a:gd name="T31" fmla="*/ 95890 h 634"/>
                <a:gd name="T32" fmla="*/ 190073 w 619"/>
                <a:gd name="T33" fmla="*/ 95890 h 634"/>
                <a:gd name="T34" fmla="*/ 142375 w 619"/>
                <a:gd name="T35" fmla="*/ 95890 h 634"/>
                <a:gd name="T36" fmla="*/ 190073 w 619"/>
                <a:gd name="T37" fmla="*/ 47945 h 634"/>
                <a:gd name="T38" fmla="*/ 179314 w 619"/>
                <a:gd name="T39" fmla="*/ 37130 h 634"/>
                <a:gd name="T40" fmla="*/ 131975 w 619"/>
                <a:gd name="T41" fmla="*/ 85075 h 634"/>
                <a:gd name="T42" fmla="*/ 131975 w 619"/>
                <a:gd name="T43" fmla="*/ 37130 h 634"/>
                <a:gd name="T44" fmla="*/ 126596 w 619"/>
                <a:gd name="T45" fmla="*/ 32084 h 634"/>
                <a:gd name="T46" fmla="*/ 116196 w 619"/>
                <a:gd name="T47" fmla="*/ 37130 h 634"/>
                <a:gd name="T48" fmla="*/ 116196 w 619"/>
                <a:gd name="T49" fmla="*/ 100937 h 634"/>
                <a:gd name="T50" fmla="*/ 121575 w 619"/>
                <a:gd name="T51" fmla="*/ 106344 h 634"/>
                <a:gd name="T52" fmla="*/ 126596 w 619"/>
                <a:gd name="T53" fmla="*/ 106344 h 634"/>
                <a:gd name="T54" fmla="*/ 190073 w 619"/>
                <a:gd name="T55" fmla="*/ 106344 h 634"/>
                <a:gd name="T56" fmla="*/ 195094 w 619"/>
                <a:gd name="T57" fmla="*/ 100937 h 634"/>
                <a:gd name="T58" fmla="*/ 190073 w 619"/>
                <a:gd name="T59" fmla="*/ 95890 h 634"/>
                <a:gd name="T60" fmla="*/ 195094 w 619"/>
                <a:gd name="T61" fmla="*/ 0 h 634"/>
                <a:gd name="T62" fmla="*/ 195094 w 619"/>
                <a:gd name="T63" fmla="*/ 0 h 634"/>
                <a:gd name="T64" fmla="*/ 26180 w 619"/>
                <a:gd name="T65" fmla="*/ 0 h 634"/>
                <a:gd name="T66" fmla="*/ 0 w 619"/>
                <a:gd name="T67" fmla="*/ 32084 h 634"/>
                <a:gd name="T68" fmla="*/ 0 w 619"/>
                <a:gd name="T69" fmla="*/ 201874 h 634"/>
                <a:gd name="T70" fmla="*/ 26180 w 619"/>
                <a:gd name="T71" fmla="*/ 228190 h 634"/>
                <a:gd name="T72" fmla="*/ 195094 w 619"/>
                <a:gd name="T73" fmla="*/ 228190 h 634"/>
                <a:gd name="T74" fmla="*/ 221632 w 619"/>
                <a:gd name="T75" fmla="*/ 201874 h 634"/>
                <a:gd name="T76" fmla="*/ 221632 w 619"/>
                <a:gd name="T77" fmla="*/ 32084 h 634"/>
                <a:gd name="T78" fmla="*/ 195094 w 619"/>
                <a:gd name="T79" fmla="*/ 0 h 634"/>
                <a:gd name="T80" fmla="*/ 211232 w 619"/>
                <a:gd name="T81" fmla="*/ 201874 h 634"/>
                <a:gd name="T82" fmla="*/ 211232 w 619"/>
                <a:gd name="T83" fmla="*/ 201874 h 634"/>
                <a:gd name="T84" fmla="*/ 195094 w 619"/>
                <a:gd name="T85" fmla="*/ 212328 h 634"/>
                <a:gd name="T86" fmla="*/ 26180 w 619"/>
                <a:gd name="T87" fmla="*/ 212328 h 634"/>
                <a:gd name="T88" fmla="*/ 10400 w 619"/>
                <a:gd name="T89" fmla="*/ 201874 h 634"/>
                <a:gd name="T90" fmla="*/ 10400 w 619"/>
                <a:gd name="T91" fmla="*/ 32084 h 634"/>
                <a:gd name="T92" fmla="*/ 26180 w 619"/>
                <a:gd name="T93" fmla="*/ 16222 h 634"/>
                <a:gd name="T94" fmla="*/ 195094 w 619"/>
                <a:gd name="T95" fmla="*/ 16222 h 634"/>
                <a:gd name="T96" fmla="*/ 211232 w 619"/>
                <a:gd name="T97" fmla="*/ 32084 h 634"/>
                <a:gd name="T98" fmla="*/ 211232 w 619"/>
                <a:gd name="T99" fmla="*/ 201874 h 63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19" h="634">
                  <a:moveTo>
                    <a:pt x="265" y="339"/>
                  </a:moveTo>
                  <a:lnTo>
                    <a:pt x="265" y="339"/>
                  </a:lnTo>
                  <a:cubicBezTo>
                    <a:pt x="88" y="339"/>
                    <a:pt x="88" y="339"/>
                    <a:pt x="88" y="339"/>
                  </a:cubicBezTo>
                  <a:lnTo>
                    <a:pt x="73" y="354"/>
                  </a:lnTo>
                  <a:cubicBezTo>
                    <a:pt x="73" y="369"/>
                    <a:pt x="88" y="383"/>
                    <a:pt x="88" y="383"/>
                  </a:cubicBezTo>
                  <a:cubicBezTo>
                    <a:pt x="221" y="383"/>
                    <a:pt x="221" y="383"/>
                    <a:pt x="221" y="383"/>
                  </a:cubicBezTo>
                  <a:cubicBezTo>
                    <a:pt x="88" y="516"/>
                    <a:pt x="88" y="516"/>
                    <a:pt x="88" y="516"/>
                  </a:cubicBezTo>
                  <a:cubicBezTo>
                    <a:pt x="118" y="545"/>
                    <a:pt x="118" y="545"/>
                    <a:pt x="118" y="545"/>
                  </a:cubicBezTo>
                  <a:cubicBezTo>
                    <a:pt x="250" y="412"/>
                    <a:pt x="250" y="412"/>
                    <a:pt x="250" y="412"/>
                  </a:cubicBezTo>
                  <a:cubicBezTo>
                    <a:pt x="250" y="530"/>
                    <a:pt x="250" y="530"/>
                    <a:pt x="250" y="530"/>
                  </a:cubicBezTo>
                  <a:cubicBezTo>
                    <a:pt x="250" y="545"/>
                    <a:pt x="265" y="560"/>
                    <a:pt x="265" y="560"/>
                  </a:cubicBezTo>
                  <a:cubicBezTo>
                    <a:pt x="280" y="560"/>
                    <a:pt x="294" y="545"/>
                    <a:pt x="294" y="530"/>
                  </a:cubicBezTo>
                  <a:cubicBezTo>
                    <a:pt x="294" y="354"/>
                    <a:pt x="294" y="354"/>
                    <a:pt x="294" y="354"/>
                  </a:cubicBezTo>
                  <a:cubicBezTo>
                    <a:pt x="294" y="354"/>
                    <a:pt x="294" y="354"/>
                    <a:pt x="280" y="339"/>
                  </a:cubicBezTo>
                  <a:cubicBezTo>
                    <a:pt x="280" y="339"/>
                    <a:pt x="280" y="339"/>
                    <a:pt x="265" y="339"/>
                  </a:cubicBezTo>
                  <a:close/>
                  <a:moveTo>
                    <a:pt x="530" y="266"/>
                  </a:moveTo>
                  <a:lnTo>
                    <a:pt x="530" y="266"/>
                  </a:lnTo>
                  <a:cubicBezTo>
                    <a:pt x="397" y="266"/>
                    <a:pt x="397" y="266"/>
                    <a:pt x="397" y="266"/>
                  </a:cubicBezTo>
                  <a:cubicBezTo>
                    <a:pt x="530" y="133"/>
                    <a:pt x="530" y="133"/>
                    <a:pt x="530" y="133"/>
                  </a:cubicBezTo>
                  <a:cubicBezTo>
                    <a:pt x="500" y="103"/>
                    <a:pt x="500" y="103"/>
                    <a:pt x="500" y="103"/>
                  </a:cubicBezTo>
                  <a:cubicBezTo>
                    <a:pt x="368" y="236"/>
                    <a:pt x="368" y="236"/>
                    <a:pt x="368" y="236"/>
                  </a:cubicBezTo>
                  <a:cubicBezTo>
                    <a:pt x="368" y="103"/>
                    <a:pt x="368" y="103"/>
                    <a:pt x="368" y="103"/>
                  </a:cubicBezTo>
                  <a:cubicBezTo>
                    <a:pt x="368" y="89"/>
                    <a:pt x="353" y="89"/>
                    <a:pt x="353" y="89"/>
                  </a:cubicBezTo>
                  <a:cubicBezTo>
                    <a:pt x="339" y="89"/>
                    <a:pt x="324" y="89"/>
                    <a:pt x="324" y="103"/>
                  </a:cubicBezTo>
                  <a:cubicBezTo>
                    <a:pt x="324" y="280"/>
                    <a:pt x="324" y="280"/>
                    <a:pt x="324" y="280"/>
                  </a:cubicBezTo>
                  <a:cubicBezTo>
                    <a:pt x="324" y="280"/>
                    <a:pt x="324" y="295"/>
                    <a:pt x="339" y="295"/>
                  </a:cubicBezTo>
                  <a:cubicBezTo>
                    <a:pt x="339" y="295"/>
                    <a:pt x="339" y="295"/>
                    <a:pt x="353" y="295"/>
                  </a:cubicBezTo>
                  <a:cubicBezTo>
                    <a:pt x="530" y="295"/>
                    <a:pt x="530" y="295"/>
                    <a:pt x="530" y="295"/>
                  </a:cubicBezTo>
                  <a:cubicBezTo>
                    <a:pt x="530" y="295"/>
                    <a:pt x="544" y="295"/>
                    <a:pt x="544" y="280"/>
                  </a:cubicBezTo>
                  <a:cubicBezTo>
                    <a:pt x="544" y="266"/>
                    <a:pt x="530" y="266"/>
                    <a:pt x="530" y="266"/>
                  </a:cubicBezTo>
                  <a:close/>
                  <a:moveTo>
                    <a:pt x="544" y="0"/>
                  </a:moveTo>
                  <a:lnTo>
                    <a:pt x="544" y="0"/>
                  </a:lnTo>
                  <a:cubicBezTo>
                    <a:pt x="73" y="0"/>
                    <a:pt x="73" y="0"/>
                    <a:pt x="73" y="0"/>
                  </a:cubicBezTo>
                  <a:cubicBezTo>
                    <a:pt x="29" y="0"/>
                    <a:pt x="0" y="45"/>
                    <a:pt x="0" y="89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604"/>
                    <a:pt x="29" y="633"/>
                    <a:pt x="73" y="633"/>
                  </a:cubicBezTo>
                  <a:cubicBezTo>
                    <a:pt x="544" y="633"/>
                    <a:pt x="544" y="633"/>
                    <a:pt x="544" y="633"/>
                  </a:cubicBezTo>
                  <a:cubicBezTo>
                    <a:pt x="589" y="633"/>
                    <a:pt x="618" y="604"/>
                    <a:pt x="618" y="560"/>
                  </a:cubicBezTo>
                  <a:cubicBezTo>
                    <a:pt x="618" y="89"/>
                    <a:pt x="618" y="89"/>
                    <a:pt x="618" y="89"/>
                  </a:cubicBezTo>
                  <a:cubicBezTo>
                    <a:pt x="618" y="45"/>
                    <a:pt x="589" y="0"/>
                    <a:pt x="544" y="0"/>
                  </a:cubicBezTo>
                  <a:close/>
                  <a:moveTo>
                    <a:pt x="589" y="560"/>
                  </a:moveTo>
                  <a:lnTo>
                    <a:pt x="589" y="560"/>
                  </a:lnTo>
                  <a:cubicBezTo>
                    <a:pt x="589" y="575"/>
                    <a:pt x="559" y="589"/>
                    <a:pt x="544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9" y="589"/>
                    <a:pt x="29" y="575"/>
                    <a:pt x="29" y="560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9" y="59"/>
                    <a:pt x="59" y="45"/>
                    <a:pt x="73" y="45"/>
                  </a:cubicBezTo>
                  <a:cubicBezTo>
                    <a:pt x="544" y="45"/>
                    <a:pt x="544" y="45"/>
                    <a:pt x="544" y="45"/>
                  </a:cubicBezTo>
                  <a:cubicBezTo>
                    <a:pt x="559" y="45"/>
                    <a:pt x="589" y="59"/>
                    <a:pt x="589" y="89"/>
                  </a:cubicBezTo>
                  <a:lnTo>
                    <a:pt x="589" y="5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DE69A51-C0D9-4CF5-BB43-4BD4E60DC874}"/>
              </a:ext>
            </a:extLst>
          </p:cNvPr>
          <p:cNvGrpSpPr/>
          <p:nvPr/>
        </p:nvGrpSpPr>
        <p:grpSpPr>
          <a:xfrm>
            <a:off x="5015005" y="5249385"/>
            <a:ext cx="662985" cy="662985"/>
            <a:chOff x="3428361" y="5069077"/>
            <a:chExt cx="662985" cy="662985"/>
          </a:xfrm>
        </p:grpSpPr>
        <p:sp>
          <p:nvSpPr>
            <p:cNvPr id="43" name="Oval 42"/>
            <p:cNvSpPr/>
            <p:nvPr/>
          </p:nvSpPr>
          <p:spPr>
            <a:xfrm>
              <a:off x="3428361" y="5069077"/>
              <a:ext cx="662985" cy="662985"/>
            </a:xfrm>
            <a:prstGeom prst="ellipse">
              <a:avLst/>
            </a:prstGeom>
            <a:solidFill>
              <a:srgbClr val="EB75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BE7A28F4-1CA0-4345-9143-27171693542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577464" y="5200884"/>
              <a:ext cx="364779" cy="399370"/>
            </a:xfrm>
            <a:custGeom>
              <a:avLst/>
              <a:gdLst>
                <a:gd name="T0" fmla="*/ 64536992 w 510"/>
                <a:gd name="T1" fmla="*/ 61528392 h 559"/>
                <a:gd name="T2" fmla="*/ 64536992 w 510"/>
                <a:gd name="T3" fmla="*/ 61528392 h 559"/>
                <a:gd name="T4" fmla="*/ 55280025 w 510"/>
                <a:gd name="T5" fmla="*/ 70763999 h 559"/>
                <a:gd name="T6" fmla="*/ 52542328 w 510"/>
                <a:gd name="T7" fmla="*/ 72585008 h 559"/>
                <a:gd name="T8" fmla="*/ 49804270 w 510"/>
                <a:gd name="T9" fmla="*/ 70763999 h 559"/>
                <a:gd name="T10" fmla="*/ 45240961 w 510"/>
                <a:gd name="T11" fmla="*/ 66211296 h 559"/>
                <a:gd name="T12" fmla="*/ 44328516 w 510"/>
                <a:gd name="T13" fmla="*/ 63349401 h 559"/>
                <a:gd name="T14" fmla="*/ 47979019 w 510"/>
                <a:gd name="T15" fmla="*/ 59707023 h 559"/>
                <a:gd name="T16" fmla="*/ 49804270 w 510"/>
                <a:gd name="T17" fmla="*/ 61528392 h 559"/>
                <a:gd name="T18" fmla="*/ 52542328 w 510"/>
                <a:gd name="T19" fmla="*/ 63349401 h 559"/>
                <a:gd name="T20" fmla="*/ 59973683 w 510"/>
                <a:gd name="T21" fmla="*/ 56065005 h 559"/>
                <a:gd name="T22" fmla="*/ 59973683 w 510"/>
                <a:gd name="T23" fmla="*/ 56065005 h 559"/>
                <a:gd name="T24" fmla="*/ 62711741 w 510"/>
                <a:gd name="T25" fmla="*/ 55154320 h 559"/>
                <a:gd name="T26" fmla="*/ 66362244 w 510"/>
                <a:gd name="T27" fmla="*/ 58796699 h 559"/>
                <a:gd name="T28" fmla="*/ 64536992 w 510"/>
                <a:gd name="T29" fmla="*/ 61528392 h 559"/>
                <a:gd name="T30" fmla="*/ 53454773 w 510"/>
                <a:gd name="T31" fmla="*/ 56975329 h 559"/>
                <a:gd name="T32" fmla="*/ 53454773 w 510"/>
                <a:gd name="T33" fmla="*/ 56975329 h 559"/>
                <a:gd name="T34" fmla="*/ 52542328 w 510"/>
                <a:gd name="T35" fmla="*/ 57886014 h 559"/>
                <a:gd name="T36" fmla="*/ 47979019 w 510"/>
                <a:gd name="T37" fmla="*/ 56065005 h 559"/>
                <a:gd name="T38" fmla="*/ 40547302 w 510"/>
                <a:gd name="T39" fmla="*/ 63349401 h 559"/>
                <a:gd name="T40" fmla="*/ 42372554 w 510"/>
                <a:gd name="T41" fmla="*/ 68942990 h 559"/>
                <a:gd name="T42" fmla="*/ 42372554 w 510"/>
                <a:gd name="T43" fmla="*/ 68942990 h 559"/>
                <a:gd name="T44" fmla="*/ 44328516 w 510"/>
                <a:gd name="T45" fmla="*/ 70763999 h 559"/>
                <a:gd name="T46" fmla="*/ 44328516 w 510"/>
                <a:gd name="T47" fmla="*/ 70763999 h 559"/>
                <a:gd name="T48" fmla="*/ 31421045 w 510"/>
                <a:gd name="T49" fmla="*/ 70763999 h 559"/>
                <a:gd name="T50" fmla="*/ 31421045 w 510"/>
                <a:gd name="T51" fmla="*/ 70763999 h 559"/>
                <a:gd name="T52" fmla="*/ 3780852 w 510"/>
                <a:gd name="T53" fmla="*/ 70763999 h 559"/>
                <a:gd name="T54" fmla="*/ 0 w 510"/>
                <a:gd name="T55" fmla="*/ 67121620 h 559"/>
                <a:gd name="T56" fmla="*/ 0 w 510"/>
                <a:gd name="T57" fmla="*/ 3642379 h 559"/>
                <a:gd name="T58" fmla="*/ 3780852 w 510"/>
                <a:gd name="T59" fmla="*/ 0 h 559"/>
                <a:gd name="T60" fmla="*/ 11994664 w 510"/>
                <a:gd name="T61" fmla="*/ 0 h 559"/>
                <a:gd name="T62" fmla="*/ 23076884 w 510"/>
                <a:gd name="T63" fmla="*/ 0 h 559"/>
                <a:gd name="T64" fmla="*/ 23076884 w 510"/>
                <a:gd name="T65" fmla="*/ 13788670 h 559"/>
                <a:gd name="T66" fmla="*/ 23076884 w 510"/>
                <a:gd name="T67" fmla="*/ 21073067 h 559"/>
                <a:gd name="T68" fmla="*/ 30508239 w 510"/>
                <a:gd name="T69" fmla="*/ 28487664 h 559"/>
                <a:gd name="T70" fmla="*/ 37809606 w 510"/>
                <a:gd name="T71" fmla="*/ 28487664 h 559"/>
                <a:gd name="T72" fmla="*/ 53454773 w 510"/>
                <a:gd name="T73" fmla="*/ 28487664 h 559"/>
                <a:gd name="T74" fmla="*/ 53454773 w 510"/>
                <a:gd name="T75" fmla="*/ 50471416 h 559"/>
                <a:gd name="T76" fmla="*/ 53454773 w 510"/>
                <a:gd name="T77" fmla="*/ 50471416 h 559"/>
                <a:gd name="T78" fmla="*/ 53454773 w 510"/>
                <a:gd name="T79" fmla="*/ 56975329 h 559"/>
                <a:gd name="T80" fmla="*/ 30508239 w 510"/>
                <a:gd name="T81" fmla="*/ 24845286 h 559"/>
                <a:gd name="T82" fmla="*/ 30508239 w 510"/>
                <a:gd name="T83" fmla="*/ 24845286 h 559"/>
                <a:gd name="T84" fmla="*/ 26727387 w 510"/>
                <a:gd name="T85" fmla="*/ 21073067 h 559"/>
                <a:gd name="T86" fmla="*/ 26727387 w 510"/>
                <a:gd name="T87" fmla="*/ 13788670 h 559"/>
                <a:gd name="T88" fmla="*/ 26727387 w 510"/>
                <a:gd name="T89" fmla="*/ 0 h 559"/>
                <a:gd name="T90" fmla="*/ 53454773 w 510"/>
                <a:gd name="T91" fmla="*/ 24845286 h 559"/>
                <a:gd name="T92" fmla="*/ 37809606 w 510"/>
                <a:gd name="T93" fmla="*/ 24845286 h 559"/>
                <a:gd name="T94" fmla="*/ 30508239 w 510"/>
                <a:gd name="T95" fmla="*/ 24845286 h 55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10" h="559">
                  <a:moveTo>
                    <a:pt x="495" y="473"/>
                  </a:moveTo>
                  <a:lnTo>
                    <a:pt x="495" y="473"/>
                  </a:lnTo>
                  <a:cubicBezTo>
                    <a:pt x="424" y="544"/>
                    <a:pt x="424" y="544"/>
                    <a:pt x="424" y="544"/>
                  </a:cubicBezTo>
                  <a:cubicBezTo>
                    <a:pt x="417" y="551"/>
                    <a:pt x="410" y="558"/>
                    <a:pt x="403" y="558"/>
                  </a:cubicBezTo>
                  <a:cubicBezTo>
                    <a:pt x="396" y="558"/>
                    <a:pt x="389" y="551"/>
                    <a:pt x="382" y="544"/>
                  </a:cubicBezTo>
                  <a:cubicBezTo>
                    <a:pt x="347" y="509"/>
                    <a:pt x="347" y="509"/>
                    <a:pt x="347" y="509"/>
                  </a:cubicBezTo>
                  <a:cubicBezTo>
                    <a:pt x="340" y="502"/>
                    <a:pt x="340" y="495"/>
                    <a:pt x="340" y="487"/>
                  </a:cubicBezTo>
                  <a:cubicBezTo>
                    <a:pt x="340" y="473"/>
                    <a:pt x="347" y="459"/>
                    <a:pt x="368" y="459"/>
                  </a:cubicBezTo>
                  <a:cubicBezTo>
                    <a:pt x="375" y="459"/>
                    <a:pt x="382" y="466"/>
                    <a:pt x="382" y="473"/>
                  </a:cubicBezTo>
                  <a:cubicBezTo>
                    <a:pt x="403" y="487"/>
                    <a:pt x="403" y="487"/>
                    <a:pt x="403" y="487"/>
                  </a:cubicBezTo>
                  <a:cubicBezTo>
                    <a:pt x="460" y="431"/>
                    <a:pt x="460" y="431"/>
                    <a:pt x="460" y="431"/>
                  </a:cubicBezTo>
                  <a:cubicBezTo>
                    <a:pt x="467" y="424"/>
                    <a:pt x="474" y="424"/>
                    <a:pt x="481" y="424"/>
                  </a:cubicBezTo>
                  <a:cubicBezTo>
                    <a:pt x="495" y="424"/>
                    <a:pt x="509" y="438"/>
                    <a:pt x="509" y="452"/>
                  </a:cubicBezTo>
                  <a:cubicBezTo>
                    <a:pt x="509" y="459"/>
                    <a:pt x="502" y="466"/>
                    <a:pt x="495" y="473"/>
                  </a:cubicBezTo>
                  <a:close/>
                  <a:moveTo>
                    <a:pt x="410" y="438"/>
                  </a:moveTo>
                  <a:lnTo>
                    <a:pt x="410" y="438"/>
                  </a:lnTo>
                  <a:cubicBezTo>
                    <a:pt x="403" y="445"/>
                    <a:pt x="403" y="445"/>
                    <a:pt x="403" y="445"/>
                  </a:cubicBezTo>
                  <a:cubicBezTo>
                    <a:pt x="396" y="438"/>
                    <a:pt x="382" y="431"/>
                    <a:pt x="368" y="431"/>
                  </a:cubicBezTo>
                  <a:cubicBezTo>
                    <a:pt x="333" y="431"/>
                    <a:pt x="311" y="459"/>
                    <a:pt x="311" y="487"/>
                  </a:cubicBezTo>
                  <a:cubicBezTo>
                    <a:pt x="311" y="509"/>
                    <a:pt x="318" y="523"/>
                    <a:pt x="325" y="530"/>
                  </a:cubicBezTo>
                  <a:cubicBezTo>
                    <a:pt x="340" y="544"/>
                    <a:pt x="340" y="544"/>
                    <a:pt x="340" y="544"/>
                  </a:cubicBezTo>
                  <a:cubicBezTo>
                    <a:pt x="241" y="544"/>
                    <a:pt x="241" y="544"/>
                    <a:pt x="24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7"/>
                    <a:pt x="0" y="5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7" y="0"/>
                    <a:pt x="29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62"/>
                    <a:pt x="177" y="162"/>
                    <a:pt x="177" y="162"/>
                  </a:cubicBezTo>
                  <a:cubicBezTo>
                    <a:pt x="177" y="191"/>
                    <a:pt x="205" y="219"/>
                    <a:pt x="234" y="219"/>
                  </a:cubicBezTo>
                  <a:cubicBezTo>
                    <a:pt x="290" y="219"/>
                    <a:pt x="290" y="219"/>
                    <a:pt x="290" y="219"/>
                  </a:cubicBezTo>
                  <a:cubicBezTo>
                    <a:pt x="410" y="219"/>
                    <a:pt x="410" y="219"/>
                    <a:pt x="410" y="219"/>
                  </a:cubicBezTo>
                  <a:cubicBezTo>
                    <a:pt x="410" y="388"/>
                    <a:pt x="410" y="388"/>
                    <a:pt x="410" y="388"/>
                  </a:cubicBezTo>
                  <a:lnTo>
                    <a:pt x="410" y="438"/>
                  </a:lnTo>
                  <a:close/>
                  <a:moveTo>
                    <a:pt x="234" y="191"/>
                  </a:moveTo>
                  <a:lnTo>
                    <a:pt x="234" y="191"/>
                  </a:lnTo>
                  <a:cubicBezTo>
                    <a:pt x="219" y="191"/>
                    <a:pt x="205" y="176"/>
                    <a:pt x="205" y="162"/>
                  </a:cubicBezTo>
                  <a:cubicBezTo>
                    <a:pt x="205" y="106"/>
                    <a:pt x="205" y="106"/>
                    <a:pt x="205" y="106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410" y="191"/>
                    <a:pt x="410" y="191"/>
                    <a:pt x="410" y="191"/>
                  </a:cubicBezTo>
                  <a:cubicBezTo>
                    <a:pt x="290" y="191"/>
                    <a:pt x="290" y="191"/>
                    <a:pt x="290" y="191"/>
                  </a:cubicBezTo>
                  <a:lnTo>
                    <a:pt x="234" y="1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2942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Box 311"/>
          <p:cNvSpPr txBox="1"/>
          <p:nvPr/>
        </p:nvSpPr>
        <p:spPr>
          <a:xfrm>
            <a:off x="3580384" y="4973413"/>
            <a:ext cx="2348726" cy="695557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Selecting the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backup types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83161" y="4674422"/>
            <a:ext cx="2356917" cy="1498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2" name="TextBox 321"/>
          <p:cNvSpPr txBox="1"/>
          <p:nvPr/>
        </p:nvSpPr>
        <p:spPr>
          <a:xfrm>
            <a:off x="3580384" y="2510655"/>
            <a:ext cx="2348726" cy="695557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Selecting the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backup media</a:t>
            </a:r>
          </a:p>
        </p:txBody>
      </p:sp>
      <p:sp>
        <p:nvSpPr>
          <p:cNvPr id="323" name="Rectangle 322"/>
          <p:cNvSpPr/>
          <p:nvPr/>
        </p:nvSpPr>
        <p:spPr>
          <a:xfrm>
            <a:off x="3583161" y="2227265"/>
            <a:ext cx="2356917" cy="1498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0" name="TextBox 329"/>
          <p:cNvSpPr txBox="1"/>
          <p:nvPr/>
        </p:nvSpPr>
        <p:spPr>
          <a:xfrm>
            <a:off x="4513813" y="3904998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6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33" name="TextBox 332"/>
          <p:cNvSpPr txBox="1"/>
          <p:nvPr/>
        </p:nvSpPr>
        <p:spPr>
          <a:xfrm>
            <a:off x="4513813" y="145904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16" name="TextBox 315"/>
          <p:cNvSpPr txBox="1"/>
          <p:nvPr/>
        </p:nvSpPr>
        <p:spPr>
          <a:xfrm>
            <a:off x="6481182" y="4973413"/>
            <a:ext cx="2348726" cy="695557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Choosing the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right backup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solution</a:t>
            </a:r>
          </a:p>
        </p:txBody>
      </p:sp>
      <p:sp>
        <p:nvSpPr>
          <p:cNvPr id="317" name="Rectangle 316"/>
          <p:cNvSpPr/>
          <p:nvPr/>
        </p:nvSpPr>
        <p:spPr>
          <a:xfrm>
            <a:off x="6480522" y="4674422"/>
            <a:ext cx="2356917" cy="1498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5" name="TextBox 324"/>
          <p:cNvSpPr txBox="1"/>
          <p:nvPr/>
        </p:nvSpPr>
        <p:spPr>
          <a:xfrm>
            <a:off x="6421808" y="2510655"/>
            <a:ext cx="2467474" cy="695557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Selecting a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backup technology</a:t>
            </a:r>
          </a:p>
        </p:txBody>
      </p:sp>
      <p:sp>
        <p:nvSpPr>
          <p:cNvPr id="326" name="Rectangle 325"/>
          <p:cNvSpPr/>
          <p:nvPr/>
        </p:nvSpPr>
        <p:spPr>
          <a:xfrm>
            <a:off x="6480522" y="2227265"/>
            <a:ext cx="2356917" cy="1498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1" name="TextBox 330"/>
          <p:cNvSpPr txBox="1"/>
          <p:nvPr/>
        </p:nvSpPr>
        <p:spPr>
          <a:xfrm>
            <a:off x="7411174" y="3904998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7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34" name="TextBox 333"/>
          <p:cNvSpPr txBox="1"/>
          <p:nvPr/>
        </p:nvSpPr>
        <p:spPr>
          <a:xfrm>
            <a:off x="7411174" y="145904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19" name="TextBox 318"/>
          <p:cNvSpPr txBox="1"/>
          <p:nvPr/>
        </p:nvSpPr>
        <p:spPr>
          <a:xfrm>
            <a:off x="741414" y="4973413"/>
            <a:ext cx="2245689" cy="987945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Selecting an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appropriate backup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method</a:t>
            </a:r>
          </a:p>
        </p:txBody>
      </p:sp>
      <p:sp>
        <p:nvSpPr>
          <p:cNvPr id="320" name="Rectangle 319"/>
          <p:cNvSpPr/>
          <p:nvPr/>
        </p:nvSpPr>
        <p:spPr>
          <a:xfrm>
            <a:off x="685800" y="4674422"/>
            <a:ext cx="2356917" cy="1498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8" name="TextBox 327"/>
          <p:cNvSpPr txBox="1"/>
          <p:nvPr/>
        </p:nvSpPr>
        <p:spPr>
          <a:xfrm>
            <a:off x="689895" y="2510655"/>
            <a:ext cx="2348726" cy="695557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Identifying the critical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business data</a:t>
            </a:r>
          </a:p>
        </p:txBody>
      </p:sp>
      <p:sp>
        <p:nvSpPr>
          <p:cNvPr id="329" name="Rectangle 328"/>
          <p:cNvSpPr/>
          <p:nvPr/>
        </p:nvSpPr>
        <p:spPr>
          <a:xfrm>
            <a:off x="685800" y="2227265"/>
            <a:ext cx="2356917" cy="149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2" name="TextBox 331"/>
          <p:cNvSpPr txBox="1"/>
          <p:nvPr/>
        </p:nvSpPr>
        <p:spPr>
          <a:xfrm>
            <a:off x="1616452" y="3904998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5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35" name="TextBox 334"/>
          <p:cNvSpPr txBox="1"/>
          <p:nvPr/>
        </p:nvSpPr>
        <p:spPr>
          <a:xfrm>
            <a:off x="1616452" y="145904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F45B011-FAD8-46F7-896C-9AF3C470A59E}"/>
              </a:ext>
            </a:extLst>
          </p:cNvPr>
          <p:cNvSpPr txBox="1"/>
          <p:nvPr/>
        </p:nvSpPr>
        <p:spPr>
          <a:xfrm>
            <a:off x="9381978" y="4973413"/>
            <a:ext cx="2348726" cy="695557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Conducting a recovery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drill test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3676A4A-F608-48B5-8DCD-EF8E34B2B1EB}"/>
              </a:ext>
            </a:extLst>
          </p:cNvPr>
          <p:cNvSpPr/>
          <p:nvPr/>
        </p:nvSpPr>
        <p:spPr>
          <a:xfrm>
            <a:off x="9377883" y="4674422"/>
            <a:ext cx="2356917" cy="14987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E56AC84-3A94-4306-9656-3D54AD98B29C}"/>
              </a:ext>
            </a:extLst>
          </p:cNvPr>
          <p:cNvSpPr txBox="1"/>
          <p:nvPr/>
        </p:nvSpPr>
        <p:spPr>
          <a:xfrm>
            <a:off x="9381978" y="2510655"/>
            <a:ext cx="2348726" cy="987945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Selecting the appropriate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RAID levels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5F5DF55-ED35-4DC4-B4ED-1A2838FFD148}"/>
              </a:ext>
            </a:extLst>
          </p:cNvPr>
          <p:cNvSpPr/>
          <p:nvPr/>
        </p:nvSpPr>
        <p:spPr>
          <a:xfrm>
            <a:off x="9377883" y="2227265"/>
            <a:ext cx="2356917" cy="149877"/>
          </a:xfrm>
          <a:prstGeom prst="rect">
            <a:avLst/>
          </a:prstGeom>
          <a:solidFill>
            <a:srgbClr val="6ABA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05D30E7-A76F-4C26-89BF-8FAE59F8685C}"/>
              </a:ext>
            </a:extLst>
          </p:cNvPr>
          <p:cNvSpPr txBox="1"/>
          <p:nvPr/>
        </p:nvSpPr>
        <p:spPr>
          <a:xfrm>
            <a:off x="10308535" y="3904998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8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815D473-BF5E-4F91-9516-265AC442502D}"/>
              </a:ext>
            </a:extLst>
          </p:cNvPr>
          <p:cNvSpPr txBox="1"/>
          <p:nvPr/>
        </p:nvSpPr>
        <p:spPr>
          <a:xfrm>
            <a:off x="10308535" y="145904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ABAD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4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6ABAD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6D4298A-2539-482F-94B5-6E0C0427D412}"/>
              </a:ext>
            </a:extLst>
          </p:cNvPr>
          <p:cNvSpPr txBox="1"/>
          <p:nvPr/>
        </p:nvSpPr>
        <p:spPr>
          <a:xfrm>
            <a:off x="947187" y="199897"/>
            <a:ext cx="1029762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Data Backup Strategy/Plan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16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2209800" y="132095"/>
            <a:ext cx="7772400" cy="661712"/>
          </a:xfrm>
          <a:prstGeom prst="rect">
            <a:avLst/>
          </a:prstGeom>
          <a:noFill/>
        </p:spPr>
        <p:txBody>
          <a:bodyPr wrap="square" lIns="45711" tIns="22856" rIns="45711" bIns="22856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Selecting the Backup Media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Lato" charset="0"/>
              <a:cs typeface="Lato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8A0751-FEEC-4998-B385-8870215D0DD7}"/>
              </a:ext>
            </a:extLst>
          </p:cNvPr>
          <p:cNvSpPr txBox="1"/>
          <p:nvPr/>
        </p:nvSpPr>
        <p:spPr bwMode="auto">
          <a:xfrm>
            <a:off x="670127" y="1691128"/>
            <a:ext cx="4892473" cy="92333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F81BD"/>
              </a:buClr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backups consume a large amount of storage space. Therefore, select the best backup method to meet the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organization’s requirements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F06A4C6-E980-4E36-809D-80569E480955}"/>
              </a:ext>
            </a:extLst>
          </p:cNvPr>
          <p:cNvGrpSpPr/>
          <p:nvPr/>
        </p:nvGrpSpPr>
        <p:grpSpPr>
          <a:xfrm>
            <a:off x="774589" y="3351300"/>
            <a:ext cx="3918957" cy="3083624"/>
            <a:chOff x="954469" y="3276350"/>
            <a:chExt cx="3918957" cy="3083624"/>
          </a:xfrm>
        </p:grpSpPr>
        <p:sp>
          <p:nvSpPr>
            <p:cNvPr id="18" name="Trapezoid 17">
              <a:extLst>
                <a:ext uri="{FF2B5EF4-FFF2-40B4-BE49-F238E27FC236}">
                  <a16:creationId xmlns:a16="http://schemas.microsoft.com/office/drawing/2014/main" id="{ADFE6A3B-E343-4054-8FC2-4617DFC13385}"/>
                </a:ext>
              </a:extLst>
            </p:cNvPr>
            <p:cNvSpPr/>
            <p:nvPr/>
          </p:nvSpPr>
          <p:spPr>
            <a:xfrm>
              <a:off x="1772029" y="5769655"/>
              <a:ext cx="2283837" cy="590319"/>
            </a:xfrm>
            <a:prstGeom prst="trapezoid">
              <a:avLst>
                <a:gd name="adj" fmla="val 7137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Trapezoid 18">
              <a:extLst>
                <a:ext uri="{FF2B5EF4-FFF2-40B4-BE49-F238E27FC236}">
                  <a16:creationId xmlns:a16="http://schemas.microsoft.com/office/drawing/2014/main" id="{D3987A5D-2FAC-45C1-9DFD-CF4FD41307D0}"/>
                </a:ext>
              </a:extLst>
            </p:cNvPr>
            <p:cNvSpPr/>
            <p:nvPr/>
          </p:nvSpPr>
          <p:spPr>
            <a:xfrm rot="17284334">
              <a:off x="3097390" y="4818796"/>
              <a:ext cx="2283837" cy="590320"/>
            </a:xfrm>
            <a:prstGeom prst="trapezoid">
              <a:avLst>
                <a:gd name="adj" fmla="val 71370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1970384B-2AA0-446C-8F37-BFC71C059F0D}"/>
                </a:ext>
              </a:extLst>
            </p:cNvPr>
            <p:cNvSpPr/>
            <p:nvPr/>
          </p:nvSpPr>
          <p:spPr>
            <a:xfrm rot="15104433" flipV="1">
              <a:off x="456189" y="4823240"/>
              <a:ext cx="2283837" cy="591588"/>
            </a:xfrm>
            <a:prstGeom prst="trapezoid">
              <a:avLst>
                <a:gd name="adj" fmla="val 71370"/>
              </a:avLst>
            </a:prstGeom>
            <a:solidFill>
              <a:schemeClr val="bg2">
                <a:lumMod val="90000"/>
              </a:schemeClr>
            </a:solidFill>
            <a:ln w="952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Trapezoid 20">
              <a:extLst>
                <a:ext uri="{FF2B5EF4-FFF2-40B4-BE49-F238E27FC236}">
                  <a16:creationId xmlns:a16="http://schemas.microsoft.com/office/drawing/2014/main" id="{4511D413-4014-4DDB-9F7A-D06E5DB90C08}"/>
                </a:ext>
              </a:extLst>
            </p:cNvPr>
            <p:cNvSpPr/>
            <p:nvPr/>
          </p:nvSpPr>
          <p:spPr>
            <a:xfrm rot="19420099" flipV="1">
              <a:off x="954469" y="3276350"/>
              <a:ext cx="2283837" cy="591589"/>
            </a:xfrm>
            <a:prstGeom prst="trapezoid">
              <a:avLst>
                <a:gd name="adj" fmla="val 7137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Trapezoid 21">
              <a:extLst>
                <a:ext uri="{FF2B5EF4-FFF2-40B4-BE49-F238E27FC236}">
                  <a16:creationId xmlns:a16="http://schemas.microsoft.com/office/drawing/2014/main" id="{2C00E508-AB7E-4CCE-8AC3-71C0D1415EBA}"/>
                </a:ext>
              </a:extLst>
            </p:cNvPr>
            <p:cNvSpPr/>
            <p:nvPr/>
          </p:nvSpPr>
          <p:spPr>
            <a:xfrm rot="2179901" flipH="1" flipV="1">
              <a:off x="2589589" y="3276350"/>
              <a:ext cx="2283837" cy="591589"/>
            </a:xfrm>
            <a:prstGeom prst="trapezoid">
              <a:avLst>
                <a:gd name="adj" fmla="val 7137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egular Pentagon 10">
              <a:extLst>
                <a:ext uri="{FF2B5EF4-FFF2-40B4-BE49-F238E27FC236}">
                  <a16:creationId xmlns:a16="http://schemas.microsoft.com/office/drawing/2014/main" id="{276E907A-1A81-434B-B7BE-B0FC50A3E2C5}"/>
                </a:ext>
              </a:extLst>
            </p:cNvPr>
            <p:cNvSpPr/>
            <p:nvPr/>
          </p:nvSpPr>
          <p:spPr bwMode="auto">
            <a:xfrm>
              <a:off x="1759334" y="3468045"/>
              <a:ext cx="2309226" cy="2198780"/>
            </a:xfrm>
            <a:prstGeom prst="pentagon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TextBox 44">
              <a:extLst>
                <a:ext uri="{FF2B5EF4-FFF2-40B4-BE49-F238E27FC236}">
                  <a16:creationId xmlns:a16="http://schemas.microsoft.com/office/drawing/2014/main" id="{69A10344-4B7F-48D9-A852-39BF2A532A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9467" y="4036687"/>
              <a:ext cx="2296530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marL="2286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Arial" charset="0"/>
                </a:rPr>
                <a:t>Choose </a:t>
              </a:r>
              <a:b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Arial" charset="0"/>
                </a:rPr>
              </a:b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Arial" charset="0"/>
                </a:rPr>
                <a:t>your backup media based on these factors</a:t>
              </a:r>
            </a:p>
          </p:txBody>
        </p:sp>
        <p:sp>
          <p:nvSpPr>
            <p:cNvPr id="26" name="TextBox 44">
              <a:extLst>
                <a:ext uri="{FF2B5EF4-FFF2-40B4-BE49-F238E27FC236}">
                  <a16:creationId xmlns:a16="http://schemas.microsoft.com/office/drawing/2014/main" id="{2647004F-8136-43DE-8CB6-61A11ECDA5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408367">
              <a:off x="1142884" y="3440027"/>
              <a:ext cx="190700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228600" indent="-228600" algn="ctr">
                <a:defRPr/>
              </a:pPr>
              <a:r>
                <a:rPr lang="en-US" sz="1400" b="1" kern="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Availability</a:t>
              </a:r>
              <a:endParaRPr lang="ru-RU" sz="1400" b="1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Box 44">
              <a:extLst>
                <a:ext uri="{FF2B5EF4-FFF2-40B4-BE49-F238E27FC236}">
                  <a16:creationId xmlns:a16="http://schemas.microsoft.com/office/drawing/2014/main" id="{6AF8FD72-24D9-4EAE-99D3-4A621BA38F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69307">
              <a:off x="3072382" y="3418255"/>
              <a:ext cx="131825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Reliability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8" name="TextBox 44">
              <a:extLst>
                <a:ext uri="{FF2B5EF4-FFF2-40B4-BE49-F238E27FC236}">
                  <a16:creationId xmlns:a16="http://schemas.microsoft.com/office/drawing/2014/main" id="{9AFC363E-08EC-4E7E-9506-F7D66EEE92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220000">
              <a:off x="3424922" y="4960067"/>
              <a:ext cx="162877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228600" indent="-228600" algn="ctr">
                <a:defRPr/>
              </a:pPr>
              <a:r>
                <a:rPr lang="en-US" sz="1400" b="1" kern="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Usability</a:t>
              </a:r>
              <a:endParaRPr lang="ru-RU" sz="1400" b="1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Box 44">
              <a:extLst>
                <a:ext uri="{FF2B5EF4-FFF2-40B4-BE49-F238E27FC236}">
                  <a16:creationId xmlns:a16="http://schemas.microsoft.com/office/drawing/2014/main" id="{10F54C1D-DA75-45E0-B731-006707FC62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5097" y="5933676"/>
              <a:ext cx="147770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Speed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0" name="TextBox 44">
              <a:extLst>
                <a:ext uri="{FF2B5EF4-FFF2-40B4-BE49-F238E27FC236}">
                  <a16:creationId xmlns:a16="http://schemas.microsoft.com/office/drawing/2014/main" id="{ECD7505B-581A-4D4D-B07F-72A1198FD5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4305510">
              <a:off x="777374" y="4965145"/>
              <a:ext cx="164146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Cost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228DA87-83AB-4B90-8A7C-46059484C2A6}"/>
              </a:ext>
            </a:extLst>
          </p:cNvPr>
          <p:cNvGrpSpPr/>
          <p:nvPr/>
        </p:nvGrpSpPr>
        <p:grpSpPr>
          <a:xfrm>
            <a:off x="97903" y="713390"/>
            <a:ext cx="1375500" cy="2186201"/>
            <a:chOff x="1075037" y="2629662"/>
            <a:chExt cx="1998484" cy="1632790"/>
          </a:xfrm>
        </p:grpSpPr>
        <p:sp>
          <p:nvSpPr>
            <p:cNvPr id="32" name="Freeform 1183">
              <a:extLst>
                <a:ext uri="{FF2B5EF4-FFF2-40B4-BE49-F238E27FC236}">
                  <a16:creationId xmlns:a16="http://schemas.microsoft.com/office/drawing/2014/main" id="{106C334A-5B5A-46FB-A256-28940ADA43B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75037" y="2629662"/>
              <a:ext cx="1998484" cy="1632790"/>
            </a:xfrm>
            <a:custGeom>
              <a:avLst/>
              <a:gdLst>
                <a:gd name="T0" fmla="*/ 21 w 3615"/>
                <a:gd name="T1" fmla="*/ 614 h 2953"/>
                <a:gd name="T2" fmla="*/ 811 w 3615"/>
                <a:gd name="T3" fmla="*/ 8 h 2953"/>
                <a:gd name="T4" fmla="*/ 837 w 3615"/>
                <a:gd name="T5" fmla="*/ 21 h 2953"/>
                <a:gd name="T6" fmla="*/ 837 w 3615"/>
                <a:gd name="T7" fmla="*/ 193 h 2953"/>
                <a:gd name="T8" fmla="*/ 2170 w 3615"/>
                <a:gd name="T9" fmla="*/ 194 h 2953"/>
                <a:gd name="T10" fmla="*/ 3615 w 3615"/>
                <a:gd name="T11" fmla="*/ 1635 h 2953"/>
                <a:gd name="T12" fmla="*/ 2393 w 3615"/>
                <a:gd name="T13" fmla="*/ 2953 h 2953"/>
                <a:gd name="T14" fmla="*/ 3214 w 3615"/>
                <a:gd name="T15" fmla="*/ 2049 h 2953"/>
                <a:gd name="T16" fmla="*/ 2266 w 3615"/>
                <a:gd name="T17" fmla="*/ 1099 h 2953"/>
                <a:gd name="T18" fmla="*/ 837 w 3615"/>
                <a:gd name="T19" fmla="*/ 1099 h 2953"/>
                <a:gd name="T20" fmla="*/ 837 w 3615"/>
                <a:gd name="T21" fmla="*/ 1269 h 2953"/>
                <a:gd name="T22" fmla="*/ 811 w 3615"/>
                <a:gd name="T23" fmla="*/ 1282 h 2953"/>
                <a:gd name="T24" fmla="*/ 21 w 3615"/>
                <a:gd name="T25" fmla="*/ 676 h 2953"/>
                <a:gd name="T26" fmla="*/ 21 w 3615"/>
                <a:gd name="T27" fmla="*/ 614 h 2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15" h="2953">
                  <a:moveTo>
                    <a:pt x="21" y="614"/>
                  </a:moveTo>
                  <a:cubicBezTo>
                    <a:pt x="811" y="8"/>
                    <a:pt x="811" y="8"/>
                    <a:pt x="811" y="8"/>
                  </a:cubicBezTo>
                  <a:cubicBezTo>
                    <a:pt x="822" y="0"/>
                    <a:pt x="837" y="8"/>
                    <a:pt x="837" y="21"/>
                  </a:cubicBezTo>
                  <a:cubicBezTo>
                    <a:pt x="837" y="193"/>
                    <a:pt x="837" y="193"/>
                    <a:pt x="837" y="193"/>
                  </a:cubicBezTo>
                  <a:cubicBezTo>
                    <a:pt x="2170" y="194"/>
                    <a:pt x="2170" y="194"/>
                    <a:pt x="2170" y="194"/>
                  </a:cubicBezTo>
                  <a:cubicBezTo>
                    <a:pt x="3045" y="194"/>
                    <a:pt x="3615" y="907"/>
                    <a:pt x="3615" y="1635"/>
                  </a:cubicBezTo>
                  <a:cubicBezTo>
                    <a:pt x="3615" y="2268"/>
                    <a:pt x="3192" y="2953"/>
                    <a:pt x="2393" y="2953"/>
                  </a:cubicBezTo>
                  <a:cubicBezTo>
                    <a:pt x="2837" y="2951"/>
                    <a:pt x="3214" y="2559"/>
                    <a:pt x="3214" y="2049"/>
                  </a:cubicBezTo>
                  <a:cubicBezTo>
                    <a:pt x="3214" y="1538"/>
                    <a:pt x="2777" y="1099"/>
                    <a:pt x="2266" y="1099"/>
                  </a:cubicBezTo>
                  <a:cubicBezTo>
                    <a:pt x="837" y="1099"/>
                    <a:pt x="837" y="1099"/>
                    <a:pt x="837" y="1099"/>
                  </a:cubicBezTo>
                  <a:cubicBezTo>
                    <a:pt x="837" y="1269"/>
                    <a:pt x="837" y="1269"/>
                    <a:pt x="837" y="1269"/>
                  </a:cubicBezTo>
                  <a:cubicBezTo>
                    <a:pt x="837" y="1282"/>
                    <a:pt x="822" y="1290"/>
                    <a:pt x="811" y="1282"/>
                  </a:cubicBezTo>
                  <a:cubicBezTo>
                    <a:pt x="21" y="676"/>
                    <a:pt x="21" y="676"/>
                    <a:pt x="21" y="676"/>
                  </a:cubicBezTo>
                  <a:cubicBezTo>
                    <a:pt x="0" y="661"/>
                    <a:pt x="0" y="629"/>
                    <a:pt x="21" y="61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1184">
              <a:extLst>
                <a:ext uri="{FF2B5EF4-FFF2-40B4-BE49-F238E27FC236}">
                  <a16:creationId xmlns:a16="http://schemas.microsoft.com/office/drawing/2014/main" id="{18E902C9-EB5B-4CCF-B532-0844011C8F9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1588" y="2985732"/>
              <a:ext cx="1878725" cy="1275651"/>
            </a:xfrm>
            <a:custGeom>
              <a:avLst/>
              <a:gdLst>
                <a:gd name="T0" fmla="*/ 2191 w 3399"/>
                <a:gd name="T1" fmla="*/ 0 h 2307"/>
                <a:gd name="T2" fmla="*/ 3399 w 3399"/>
                <a:gd name="T3" fmla="*/ 1214 h 2307"/>
                <a:gd name="T4" fmla="*/ 2584 w 3399"/>
                <a:gd name="T5" fmla="*/ 2293 h 2307"/>
                <a:gd name="T6" fmla="*/ 2436 w 3399"/>
                <a:gd name="T7" fmla="*/ 2307 h 2307"/>
                <a:gd name="T8" fmla="*/ 2434 w 3399"/>
                <a:gd name="T9" fmla="*/ 2306 h 2307"/>
                <a:gd name="T10" fmla="*/ 3209 w 3399"/>
                <a:gd name="T11" fmla="*/ 1404 h 2307"/>
                <a:gd name="T12" fmla="*/ 2261 w 3399"/>
                <a:gd name="T13" fmla="*/ 454 h 2307"/>
                <a:gd name="T14" fmla="*/ 832 w 3399"/>
                <a:gd name="T15" fmla="*/ 454 h 2307"/>
                <a:gd name="T16" fmla="*/ 832 w 3399"/>
                <a:gd name="T17" fmla="*/ 624 h 2307"/>
                <a:gd name="T18" fmla="*/ 806 w 3399"/>
                <a:gd name="T19" fmla="*/ 637 h 2307"/>
                <a:gd name="T20" fmla="*/ 16 w 3399"/>
                <a:gd name="T21" fmla="*/ 31 h 2307"/>
                <a:gd name="T22" fmla="*/ 0 w 3399"/>
                <a:gd name="T23" fmla="*/ 0 h 2307"/>
                <a:gd name="T24" fmla="*/ 2191 w 3399"/>
                <a:gd name="T25" fmla="*/ 0 h 2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99" h="2307">
                  <a:moveTo>
                    <a:pt x="2191" y="0"/>
                  </a:moveTo>
                  <a:cubicBezTo>
                    <a:pt x="2570" y="0"/>
                    <a:pt x="3399" y="319"/>
                    <a:pt x="3399" y="1214"/>
                  </a:cubicBezTo>
                  <a:cubicBezTo>
                    <a:pt x="3399" y="1975"/>
                    <a:pt x="2892" y="2233"/>
                    <a:pt x="2584" y="2293"/>
                  </a:cubicBezTo>
                  <a:cubicBezTo>
                    <a:pt x="2536" y="2300"/>
                    <a:pt x="2487" y="2305"/>
                    <a:pt x="2436" y="2307"/>
                  </a:cubicBezTo>
                  <a:cubicBezTo>
                    <a:pt x="2434" y="2306"/>
                    <a:pt x="2434" y="2306"/>
                    <a:pt x="2434" y="2306"/>
                  </a:cubicBezTo>
                  <a:cubicBezTo>
                    <a:pt x="2857" y="2279"/>
                    <a:pt x="3209" y="1896"/>
                    <a:pt x="3209" y="1404"/>
                  </a:cubicBezTo>
                  <a:cubicBezTo>
                    <a:pt x="3209" y="893"/>
                    <a:pt x="2772" y="454"/>
                    <a:pt x="2261" y="454"/>
                  </a:cubicBezTo>
                  <a:cubicBezTo>
                    <a:pt x="832" y="454"/>
                    <a:pt x="832" y="454"/>
                    <a:pt x="832" y="454"/>
                  </a:cubicBezTo>
                  <a:cubicBezTo>
                    <a:pt x="832" y="624"/>
                    <a:pt x="832" y="624"/>
                    <a:pt x="832" y="624"/>
                  </a:cubicBezTo>
                  <a:cubicBezTo>
                    <a:pt x="832" y="637"/>
                    <a:pt x="817" y="645"/>
                    <a:pt x="806" y="637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6" y="23"/>
                    <a:pt x="0" y="12"/>
                    <a:pt x="0" y="0"/>
                  </a:cubicBezTo>
                  <a:cubicBezTo>
                    <a:pt x="0" y="0"/>
                    <a:pt x="2015" y="0"/>
                    <a:pt x="2191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1185">
              <a:extLst>
                <a:ext uri="{FF2B5EF4-FFF2-40B4-BE49-F238E27FC236}">
                  <a16:creationId xmlns:a16="http://schemas.microsoft.com/office/drawing/2014/main" id="{ABD3774C-098F-458D-A3B3-68EE243A503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75038" y="2910882"/>
              <a:ext cx="676854" cy="1351570"/>
            </a:xfrm>
            <a:custGeom>
              <a:avLst/>
              <a:gdLst>
                <a:gd name="T0" fmla="*/ 1206 w 1225"/>
                <a:gd name="T1" fmla="*/ 1113 h 2445"/>
                <a:gd name="T2" fmla="*/ 681 w 1225"/>
                <a:gd name="T3" fmla="*/ 0 h 2445"/>
                <a:gd name="T4" fmla="*/ 1225 w 1225"/>
                <a:gd name="T5" fmla="*/ 1127 h 2445"/>
                <a:gd name="T6" fmla="*/ 0 w 1225"/>
                <a:gd name="T7" fmla="*/ 2445 h 2445"/>
                <a:gd name="T8" fmla="*/ 58 w 1225"/>
                <a:gd name="T9" fmla="*/ 2430 h 2445"/>
                <a:gd name="T10" fmla="*/ 1206 w 1225"/>
                <a:gd name="T11" fmla="*/ 1113 h 2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5" h="2445">
                  <a:moveTo>
                    <a:pt x="1206" y="1113"/>
                  </a:moveTo>
                  <a:cubicBezTo>
                    <a:pt x="1206" y="683"/>
                    <a:pt x="1000" y="240"/>
                    <a:pt x="681" y="0"/>
                  </a:cubicBezTo>
                  <a:cubicBezTo>
                    <a:pt x="1011" y="239"/>
                    <a:pt x="1225" y="688"/>
                    <a:pt x="1225" y="1127"/>
                  </a:cubicBezTo>
                  <a:cubicBezTo>
                    <a:pt x="1225" y="1760"/>
                    <a:pt x="799" y="2445"/>
                    <a:pt x="0" y="2445"/>
                  </a:cubicBezTo>
                  <a:cubicBezTo>
                    <a:pt x="19" y="2440"/>
                    <a:pt x="39" y="2435"/>
                    <a:pt x="58" y="2430"/>
                  </a:cubicBezTo>
                  <a:cubicBezTo>
                    <a:pt x="807" y="2388"/>
                    <a:pt x="1206" y="1726"/>
                    <a:pt x="1206" y="1113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1186">
              <a:extLst>
                <a:ext uri="{FF2B5EF4-FFF2-40B4-BE49-F238E27FC236}">
                  <a16:creationId xmlns:a16="http://schemas.microsoft.com/office/drawing/2014/main" id="{CF39DC3E-BC2F-41F8-84D6-6C5696D46B1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75037" y="2629662"/>
              <a:ext cx="1996345" cy="1123813"/>
            </a:xfrm>
            <a:custGeom>
              <a:avLst/>
              <a:gdLst>
                <a:gd name="T0" fmla="*/ 3603 w 3611"/>
                <a:gd name="T1" fmla="*/ 1663 h 2033"/>
                <a:gd name="T2" fmla="*/ 2284 w 3611"/>
                <a:gd name="T3" fmla="*/ 223 h 2033"/>
                <a:gd name="T4" fmla="*/ 2288 w 3611"/>
                <a:gd name="T5" fmla="*/ 221 h 2033"/>
                <a:gd name="T6" fmla="*/ 815 w 3611"/>
                <a:gd name="T7" fmla="*/ 221 h 2033"/>
                <a:gd name="T8" fmla="*/ 826 w 3611"/>
                <a:gd name="T9" fmla="*/ 49 h 2033"/>
                <a:gd name="T10" fmla="*/ 812 w 3611"/>
                <a:gd name="T11" fmla="*/ 26 h 2033"/>
                <a:gd name="T12" fmla="*/ 9 w 3611"/>
                <a:gd name="T13" fmla="*/ 641 h 2033"/>
                <a:gd name="T14" fmla="*/ 2 w 3611"/>
                <a:gd name="T15" fmla="*/ 649 h 2033"/>
                <a:gd name="T16" fmla="*/ 17 w 3611"/>
                <a:gd name="T17" fmla="*/ 614 h 2033"/>
                <a:gd name="T18" fmla="*/ 807 w 3611"/>
                <a:gd name="T19" fmla="*/ 8 h 2033"/>
                <a:gd name="T20" fmla="*/ 833 w 3611"/>
                <a:gd name="T21" fmla="*/ 21 h 2033"/>
                <a:gd name="T22" fmla="*/ 833 w 3611"/>
                <a:gd name="T23" fmla="*/ 193 h 2033"/>
                <a:gd name="T24" fmla="*/ 2295 w 3611"/>
                <a:gd name="T25" fmla="*/ 193 h 2033"/>
                <a:gd name="T26" fmla="*/ 2292 w 3611"/>
                <a:gd name="T27" fmla="*/ 195 h 2033"/>
                <a:gd name="T28" fmla="*/ 3611 w 3611"/>
                <a:gd name="T29" fmla="*/ 1635 h 2033"/>
                <a:gd name="T30" fmla="*/ 3555 w 3611"/>
                <a:gd name="T31" fmla="*/ 2033 h 2033"/>
                <a:gd name="T32" fmla="*/ 3603 w 3611"/>
                <a:gd name="T33" fmla="*/ 1663 h 2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11" h="2033">
                  <a:moveTo>
                    <a:pt x="3603" y="1663"/>
                  </a:moveTo>
                  <a:cubicBezTo>
                    <a:pt x="3603" y="934"/>
                    <a:pt x="3013" y="223"/>
                    <a:pt x="2284" y="223"/>
                  </a:cubicBezTo>
                  <a:cubicBezTo>
                    <a:pt x="2288" y="221"/>
                    <a:pt x="2288" y="221"/>
                    <a:pt x="2288" y="221"/>
                  </a:cubicBezTo>
                  <a:cubicBezTo>
                    <a:pt x="815" y="221"/>
                    <a:pt x="815" y="221"/>
                    <a:pt x="815" y="221"/>
                  </a:cubicBezTo>
                  <a:cubicBezTo>
                    <a:pt x="826" y="49"/>
                    <a:pt x="826" y="49"/>
                    <a:pt x="826" y="49"/>
                  </a:cubicBezTo>
                  <a:cubicBezTo>
                    <a:pt x="826" y="35"/>
                    <a:pt x="820" y="24"/>
                    <a:pt x="812" y="26"/>
                  </a:cubicBezTo>
                  <a:cubicBezTo>
                    <a:pt x="9" y="641"/>
                    <a:pt x="9" y="641"/>
                    <a:pt x="9" y="641"/>
                  </a:cubicBezTo>
                  <a:cubicBezTo>
                    <a:pt x="6" y="644"/>
                    <a:pt x="4" y="646"/>
                    <a:pt x="2" y="649"/>
                  </a:cubicBezTo>
                  <a:cubicBezTo>
                    <a:pt x="0" y="636"/>
                    <a:pt x="5" y="622"/>
                    <a:pt x="17" y="614"/>
                  </a:cubicBezTo>
                  <a:cubicBezTo>
                    <a:pt x="807" y="8"/>
                    <a:pt x="807" y="8"/>
                    <a:pt x="807" y="8"/>
                  </a:cubicBezTo>
                  <a:cubicBezTo>
                    <a:pt x="818" y="0"/>
                    <a:pt x="833" y="8"/>
                    <a:pt x="833" y="21"/>
                  </a:cubicBezTo>
                  <a:cubicBezTo>
                    <a:pt x="833" y="193"/>
                    <a:pt x="833" y="193"/>
                    <a:pt x="833" y="193"/>
                  </a:cubicBezTo>
                  <a:cubicBezTo>
                    <a:pt x="2295" y="193"/>
                    <a:pt x="2295" y="193"/>
                    <a:pt x="2295" y="193"/>
                  </a:cubicBezTo>
                  <a:cubicBezTo>
                    <a:pt x="2292" y="195"/>
                    <a:pt x="2292" y="195"/>
                    <a:pt x="2292" y="195"/>
                  </a:cubicBezTo>
                  <a:cubicBezTo>
                    <a:pt x="3020" y="195"/>
                    <a:pt x="3611" y="907"/>
                    <a:pt x="3611" y="1635"/>
                  </a:cubicBezTo>
                  <a:cubicBezTo>
                    <a:pt x="3611" y="1768"/>
                    <a:pt x="3592" y="1903"/>
                    <a:pt x="3555" y="2033"/>
                  </a:cubicBezTo>
                  <a:cubicBezTo>
                    <a:pt x="3587" y="1912"/>
                    <a:pt x="3603" y="1786"/>
                    <a:pt x="3603" y="166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1187">
              <a:extLst>
                <a:ext uri="{FF2B5EF4-FFF2-40B4-BE49-F238E27FC236}">
                  <a16:creationId xmlns:a16="http://schemas.microsoft.com/office/drawing/2014/main" id="{09555F86-603E-4157-9180-F58408923BF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610523" y="2980386"/>
              <a:ext cx="460860" cy="362486"/>
            </a:xfrm>
            <a:custGeom>
              <a:avLst/>
              <a:gdLst>
                <a:gd name="T0" fmla="*/ 18 w 834"/>
                <a:gd name="T1" fmla="*/ 29 h 656"/>
                <a:gd name="T2" fmla="*/ 808 w 834"/>
                <a:gd name="T3" fmla="*/ 635 h 656"/>
                <a:gd name="T4" fmla="*/ 834 w 834"/>
                <a:gd name="T5" fmla="*/ 614 h 656"/>
                <a:gd name="T6" fmla="*/ 834 w 834"/>
                <a:gd name="T7" fmla="*/ 635 h 656"/>
                <a:gd name="T8" fmla="*/ 808 w 834"/>
                <a:gd name="T9" fmla="*/ 648 h 656"/>
                <a:gd name="T10" fmla="*/ 18 w 834"/>
                <a:gd name="T11" fmla="*/ 42 h 656"/>
                <a:gd name="T12" fmla="*/ 4 w 834"/>
                <a:gd name="T13" fmla="*/ 0 h 656"/>
                <a:gd name="T14" fmla="*/ 18 w 834"/>
                <a:gd name="T15" fmla="*/ 29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4" h="656">
                  <a:moveTo>
                    <a:pt x="18" y="29"/>
                  </a:moveTo>
                  <a:cubicBezTo>
                    <a:pt x="808" y="635"/>
                    <a:pt x="808" y="635"/>
                    <a:pt x="808" y="635"/>
                  </a:cubicBezTo>
                  <a:cubicBezTo>
                    <a:pt x="819" y="643"/>
                    <a:pt x="834" y="627"/>
                    <a:pt x="834" y="614"/>
                  </a:cubicBezTo>
                  <a:cubicBezTo>
                    <a:pt x="834" y="635"/>
                    <a:pt x="834" y="635"/>
                    <a:pt x="834" y="635"/>
                  </a:cubicBezTo>
                  <a:cubicBezTo>
                    <a:pt x="834" y="648"/>
                    <a:pt x="819" y="656"/>
                    <a:pt x="808" y="648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4" y="32"/>
                    <a:pt x="0" y="15"/>
                    <a:pt x="4" y="0"/>
                  </a:cubicBezTo>
                  <a:cubicBezTo>
                    <a:pt x="6" y="8"/>
                    <a:pt x="11" y="24"/>
                    <a:pt x="18" y="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1188">
              <a:extLst>
                <a:ext uri="{FF2B5EF4-FFF2-40B4-BE49-F238E27FC236}">
                  <a16:creationId xmlns:a16="http://schemas.microsoft.com/office/drawing/2014/main" id="{28D44814-7269-4E11-A6AC-63694ADA86A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610523" y="2636078"/>
              <a:ext cx="9624" cy="115482"/>
            </a:xfrm>
            <a:custGeom>
              <a:avLst/>
              <a:gdLst>
                <a:gd name="T0" fmla="*/ 15 w 18"/>
                <a:gd name="T1" fmla="*/ 0 h 209"/>
                <a:gd name="T2" fmla="*/ 18 w 18"/>
                <a:gd name="T3" fmla="*/ 9 h 209"/>
                <a:gd name="T4" fmla="*/ 18 w 18"/>
                <a:gd name="T5" fmla="*/ 181 h 209"/>
                <a:gd name="T6" fmla="*/ 0 w 18"/>
                <a:gd name="T7" fmla="*/ 209 h 209"/>
                <a:gd name="T8" fmla="*/ 0 w 18"/>
                <a:gd name="T9" fmla="*/ 15 h 209"/>
                <a:gd name="T10" fmla="*/ 15 w 18"/>
                <a:gd name="T1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9">
                  <a:moveTo>
                    <a:pt x="15" y="0"/>
                  </a:moveTo>
                  <a:cubicBezTo>
                    <a:pt x="17" y="2"/>
                    <a:pt x="18" y="5"/>
                    <a:pt x="18" y="9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1189">
              <a:extLst>
                <a:ext uri="{FF2B5EF4-FFF2-40B4-BE49-F238E27FC236}">
                  <a16:creationId xmlns:a16="http://schemas.microsoft.com/office/drawing/2014/main" id="{703C1E5D-B679-47A2-B2AC-B8883855030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610523" y="3225251"/>
              <a:ext cx="13901" cy="114413"/>
            </a:xfrm>
            <a:custGeom>
              <a:avLst/>
              <a:gdLst>
                <a:gd name="T0" fmla="*/ 15 w 25"/>
                <a:gd name="T1" fmla="*/ 206 h 206"/>
                <a:gd name="T2" fmla="*/ 0 w 25"/>
                <a:gd name="T3" fmla="*/ 191 h 206"/>
                <a:gd name="T4" fmla="*/ 7 w 25"/>
                <a:gd name="T5" fmla="*/ 178 h 206"/>
                <a:gd name="T6" fmla="*/ 7 w 25"/>
                <a:gd name="T7" fmla="*/ 0 h 206"/>
                <a:gd name="T8" fmla="*/ 25 w 25"/>
                <a:gd name="T9" fmla="*/ 21 h 206"/>
                <a:gd name="T10" fmla="*/ 25 w 25"/>
                <a:gd name="T11" fmla="*/ 191 h 206"/>
                <a:gd name="T12" fmla="*/ 15 w 25"/>
                <a:gd name="T13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06">
                  <a:moveTo>
                    <a:pt x="15" y="206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4" y="188"/>
                    <a:pt x="7" y="183"/>
                    <a:pt x="7" y="17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191"/>
                    <a:pt x="25" y="191"/>
                    <a:pt x="25" y="191"/>
                  </a:cubicBezTo>
                  <a:cubicBezTo>
                    <a:pt x="25" y="198"/>
                    <a:pt x="21" y="204"/>
                    <a:pt x="15" y="20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1190">
              <a:extLst>
                <a:ext uri="{FF2B5EF4-FFF2-40B4-BE49-F238E27FC236}">
                  <a16:creationId xmlns:a16="http://schemas.microsoft.com/office/drawing/2014/main" id="{A59DFE4F-D14A-4224-AE4E-1A1697ECC5F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96378" y="3225251"/>
              <a:ext cx="1323768" cy="531432"/>
            </a:xfrm>
            <a:custGeom>
              <a:avLst/>
              <a:gdLst>
                <a:gd name="T0" fmla="*/ 0 w 2395"/>
                <a:gd name="T1" fmla="*/ 0 h 961"/>
                <a:gd name="T2" fmla="*/ 1447 w 2395"/>
                <a:gd name="T3" fmla="*/ 0 h 961"/>
                <a:gd name="T4" fmla="*/ 2395 w 2395"/>
                <a:gd name="T5" fmla="*/ 950 h 961"/>
                <a:gd name="T6" fmla="*/ 2395 w 2395"/>
                <a:gd name="T7" fmla="*/ 961 h 961"/>
                <a:gd name="T8" fmla="*/ 1447 w 2395"/>
                <a:gd name="T9" fmla="*/ 21 h 961"/>
                <a:gd name="T10" fmla="*/ 18 w 2395"/>
                <a:gd name="T11" fmla="*/ 21 h 961"/>
                <a:gd name="T12" fmla="*/ 0 w 2395"/>
                <a:gd name="T13" fmla="*/ 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5" h="961">
                  <a:moveTo>
                    <a:pt x="0" y="0"/>
                  </a:moveTo>
                  <a:cubicBezTo>
                    <a:pt x="1447" y="0"/>
                    <a:pt x="1447" y="0"/>
                    <a:pt x="1447" y="0"/>
                  </a:cubicBezTo>
                  <a:cubicBezTo>
                    <a:pt x="1958" y="0"/>
                    <a:pt x="2395" y="439"/>
                    <a:pt x="2395" y="950"/>
                  </a:cubicBezTo>
                  <a:cubicBezTo>
                    <a:pt x="2395" y="954"/>
                    <a:pt x="2395" y="958"/>
                    <a:pt x="2395" y="961"/>
                  </a:cubicBezTo>
                  <a:cubicBezTo>
                    <a:pt x="2389" y="455"/>
                    <a:pt x="1955" y="21"/>
                    <a:pt x="1447" y="21"/>
                  </a:cubicBezTo>
                  <a:cubicBezTo>
                    <a:pt x="18" y="21"/>
                    <a:pt x="18" y="21"/>
                    <a:pt x="18" y="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11" name="Picture Placeholder 10" descr="A person using a computer&#10;&#10;Description automatically generated with low confidence">
            <a:extLst>
              <a:ext uri="{FF2B5EF4-FFF2-40B4-BE49-F238E27FC236}">
                <a16:creationId xmlns:a16="http://schemas.microsoft.com/office/drawing/2014/main" id="{3CAB9E95-1403-49C3-9CCC-E287531D17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" t="207" r="13353" b="-207"/>
          <a:stretch/>
        </p:blipFill>
        <p:spPr>
          <a:xfrm>
            <a:off x="5050540" y="948195"/>
            <a:ext cx="7142163" cy="5621337"/>
          </a:xfrm>
        </p:spPr>
      </p:pic>
    </p:spTree>
    <p:extLst>
      <p:ext uri="{BB962C8B-B14F-4D97-AF65-F5344CB8AC3E}">
        <p14:creationId xmlns:p14="http://schemas.microsoft.com/office/powerpoint/2010/main" val="101520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BEA98E7-ED00-4973-BD5D-4F0D9C08AEB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80963"/>
            <a:ext cx="10744200" cy="78263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defTabSz="914217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rPr>
              <a:t>Examples of Data Backup Media Devices</a:t>
            </a:r>
            <a:endParaRPr lang="en-IN" sz="3600" b="1" dirty="0">
              <a:solidFill>
                <a:schemeClr val="tx1">
                  <a:lumMod val="75000"/>
                  <a:lumOff val="25000"/>
                </a:schemeClr>
              </a:solidFill>
              <a:latin typeface="Rockwell" panose="02060603020205020403" pitchFamily="18" charset="0"/>
              <a:ea typeface="+mn-ea"/>
              <a:cs typeface="+mn-cs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B97F08E-6F7A-4D36-BC90-186586F37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675190"/>
              </p:ext>
            </p:extLst>
          </p:nvPr>
        </p:nvGraphicFramePr>
        <p:xfrm>
          <a:off x="206992" y="1094097"/>
          <a:ext cx="11786819" cy="5333999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533901">
                  <a:extLst>
                    <a:ext uri="{9D8B030D-6E8A-4147-A177-3AD203B41FA5}">
                      <a16:colId xmlns:a16="http://schemas.microsoft.com/office/drawing/2014/main" val="967644462"/>
                    </a:ext>
                  </a:extLst>
                </a:gridCol>
                <a:gridCol w="1372437">
                  <a:extLst>
                    <a:ext uri="{9D8B030D-6E8A-4147-A177-3AD203B41FA5}">
                      <a16:colId xmlns:a16="http://schemas.microsoft.com/office/drawing/2014/main" val="2028905546"/>
                    </a:ext>
                  </a:extLst>
                </a:gridCol>
                <a:gridCol w="2982670">
                  <a:extLst>
                    <a:ext uri="{9D8B030D-6E8A-4147-A177-3AD203B41FA5}">
                      <a16:colId xmlns:a16="http://schemas.microsoft.com/office/drawing/2014/main" val="1916575816"/>
                    </a:ext>
                  </a:extLst>
                </a:gridCol>
                <a:gridCol w="3360207">
                  <a:extLst>
                    <a:ext uri="{9D8B030D-6E8A-4147-A177-3AD203B41FA5}">
                      <a16:colId xmlns:a16="http://schemas.microsoft.com/office/drawing/2014/main" val="313513377"/>
                    </a:ext>
                  </a:extLst>
                </a:gridCol>
                <a:gridCol w="2537604">
                  <a:extLst>
                    <a:ext uri="{9D8B030D-6E8A-4147-A177-3AD203B41FA5}">
                      <a16:colId xmlns:a16="http://schemas.microsoft.com/office/drawing/2014/main" val="825705058"/>
                    </a:ext>
                  </a:extLst>
                </a:gridCol>
              </a:tblGrid>
              <a:tr h="48853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Media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j-lt"/>
                        </a:rPr>
                        <a:t>Capacity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j-lt"/>
                        </a:rPr>
                        <a:t>Advantages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j-lt"/>
                        </a:rPr>
                        <a:t>Disadvantages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j-lt"/>
                        </a:rPr>
                        <a:t>Illustrations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3090114"/>
                  </a:ext>
                </a:extLst>
              </a:tr>
              <a:tr h="16276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Optical disks (CD, DVD, Blu-ray)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~200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GB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lvl="0" indent="-285750" fontAlgn="base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Affordable, easy to store and transport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8925" lvl="1" indent="-288925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Several manual disk swaps may be required because of the limited data capacity</a:t>
                      </a:r>
                    </a:p>
                    <a:p>
                      <a:pPr marL="288925" lvl="1" indent="-288925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Recording and verifying a backup is slow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7663" lvl="1" indent="-285750">
                        <a:buFont typeface="Wingdings" panose="05000000000000000000" pitchFamily="2" charset="2"/>
                        <a:buChar char="§"/>
                      </a:pP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9023634"/>
                  </a:ext>
                </a:extLst>
              </a:tr>
              <a:tr h="18807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Portable hard drives/USB flash drives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No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limit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Relatively higher storage capacity than optical disks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Ideal for the home or small offices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Faster recording of backups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More expensive than DVD backups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Less recommended for small backups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3858397"/>
                  </a:ext>
                </a:extLst>
              </a:tr>
              <a:tr h="133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Tape drives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No limit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</a:rPr>
                        <a:t>Media for enterprise-level backups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</a:rPr>
                        <a:t>Easy to store and transport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Expensive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3728966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D5618F3-E391-4E61-9A93-8F7937CA4DCA}"/>
              </a:ext>
            </a:extLst>
          </p:cNvPr>
          <p:cNvGrpSpPr/>
          <p:nvPr/>
        </p:nvGrpSpPr>
        <p:grpSpPr>
          <a:xfrm>
            <a:off x="9892642" y="1981200"/>
            <a:ext cx="1765958" cy="4127052"/>
            <a:chOff x="9969436" y="2060138"/>
            <a:chExt cx="1765958" cy="4127052"/>
          </a:xfrm>
        </p:grpSpPr>
        <p:pic>
          <p:nvPicPr>
            <p:cNvPr id="11" name="Picture 10" descr="http://www.macblurayplayer.com/image/kb-disc-dvd.jpg">
              <a:extLst>
                <a:ext uri="{FF2B5EF4-FFF2-40B4-BE49-F238E27FC236}">
                  <a16:creationId xmlns:a16="http://schemas.microsoft.com/office/drawing/2014/main" id="{91B46675-E2E3-4DBC-B836-EE9C9CFAA3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9436" y="2062903"/>
              <a:ext cx="1074797" cy="781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s://upload.wikimedia.org/wikipedia/commons/4/4b/Blu-ray_200GB.png">
              <a:extLst>
                <a:ext uri="{FF2B5EF4-FFF2-40B4-BE49-F238E27FC236}">
                  <a16:creationId xmlns:a16="http://schemas.microsoft.com/office/drawing/2014/main" id="{06EB68B5-4A84-42D5-8E9E-544EB38B4D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57249" y="2060138"/>
              <a:ext cx="1078145" cy="7842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http://www.savisasolutions.com/images/FreeAgentGoFlexDrive.png">
              <a:extLst>
                <a:ext uri="{FF2B5EF4-FFF2-40B4-BE49-F238E27FC236}">
                  <a16:creationId xmlns:a16="http://schemas.microsoft.com/office/drawing/2014/main" id="{ADE48FE4-934F-4E40-AB9E-E31D346F0D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17" b="27059"/>
            <a:stretch/>
          </p:blipFill>
          <p:spPr bwMode="auto">
            <a:xfrm>
              <a:off x="9987972" y="3729323"/>
              <a:ext cx="1675924" cy="761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 descr="http://www.free-icons-download.net/images/tape-icon-27585.png">
              <a:extLst>
                <a:ext uri="{FF2B5EF4-FFF2-40B4-BE49-F238E27FC236}">
                  <a16:creationId xmlns:a16="http://schemas.microsoft.com/office/drawing/2014/main" id="{6273DB27-C86D-415D-A871-946C2B95AA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89" b="13693"/>
            <a:stretch/>
          </p:blipFill>
          <p:spPr bwMode="auto">
            <a:xfrm>
              <a:off x="10203072" y="5431340"/>
              <a:ext cx="1376023" cy="755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3195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>
            <a:extLst>
              <a:ext uri="{FF2B5EF4-FFF2-40B4-BE49-F238E27FC236}">
                <a16:creationId xmlns:a16="http://schemas.microsoft.com/office/drawing/2014/main" id="{90D6FAF1-0CDB-45F9-B3CC-C3B4EEC1A256}"/>
              </a:ext>
            </a:extLst>
          </p:cNvPr>
          <p:cNvSpPr txBox="1"/>
          <p:nvPr/>
        </p:nvSpPr>
        <p:spPr>
          <a:xfrm>
            <a:off x="4620904" y="190886"/>
            <a:ext cx="706492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Redundant Array Of Independent Disks (RAID) Technology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904C8F-A1B9-4E15-AE31-2D136D098925}"/>
              </a:ext>
            </a:extLst>
          </p:cNvPr>
          <p:cNvSpPr txBox="1"/>
          <p:nvPr/>
        </p:nvSpPr>
        <p:spPr>
          <a:xfrm>
            <a:off x="4267200" y="4812261"/>
            <a:ext cx="7777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Rockwell" panose="02060603020205020403" pitchFamily="18" charset="0"/>
                <a:ea typeface="Lato Black" charset="0"/>
                <a:cs typeface="Lato Black" charset="0"/>
              </a:rPr>
              <a:t>04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03E210-677B-4E88-A7D5-7C9D21704FCE}"/>
              </a:ext>
            </a:extLst>
          </p:cNvPr>
          <p:cNvSpPr/>
          <p:nvPr/>
        </p:nvSpPr>
        <p:spPr>
          <a:xfrm>
            <a:off x="5113643" y="4716946"/>
            <a:ext cx="6738301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RAID has six levels: RAID 0, RAID 1, RAID 3, RAID 5, RAID 10, and RAID 50, to function effectively. All RAID levels depend on the following storage techniques: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4267200" y="1529698"/>
            <a:ext cx="7777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Rockwell" panose="02060603020205020403" pitchFamily="18" charset="0"/>
                <a:ea typeface="Lato Black" charset="0"/>
                <a:cs typeface="Lato Black" charset="0"/>
              </a:rPr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035011-CCF1-4B8A-9016-D4F42CA7E371}"/>
              </a:ext>
            </a:extLst>
          </p:cNvPr>
          <p:cNvSpPr/>
          <p:nvPr/>
        </p:nvSpPr>
        <p:spPr>
          <a:xfrm>
            <a:off x="5113643" y="1440346"/>
            <a:ext cx="6863168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A method of combining multiple hard drives into a single unit and writing data across several disk drives, offering fault 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tolerance</a:t>
            </a: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(if one drive fails, the system can continue operating) 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4267200" y="3717079"/>
            <a:ext cx="7777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Rockwell" panose="02060603020205020403" pitchFamily="18" charset="0"/>
                <a:ea typeface="Lato Black" charset="0"/>
                <a:cs typeface="Lato Black" charset="0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4801A1-9B00-4D2E-8901-0872ECDB2871}"/>
              </a:ext>
            </a:extLst>
          </p:cNvPr>
          <p:cNvSpPr/>
          <p:nvPr/>
        </p:nvSpPr>
        <p:spPr>
          <a:xfrm>
            <a:off x="5113643" y="3763245"/>
            <a:ext cx="686316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RAID represents a portion of computer storage that can divide and replicate data among several drives by working as 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secondary storage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4267200" y="2621896"/>
            <a:ext cx="7777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Rockwell" panose="02060603020205020403" pitchFamily="18" charset="0"/>
                <a:ea typeface="Lato Black" charset="0"/>
                <a:cs typeface="Lato Black" charset="0"/>
              </a:rPr>
              <a:t>02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1FB7CF-FFB5-4AEB-ACA5-52872FE03A1D}"/>
              </a:ext>
            </a:extLst>
          </p:cNvPr>
          <p:cNvSpPr/>
          <p:nvPr/>
        </p:nvSpPr>
        <p:spPr>
          <a:xfrm>
            <a:off x="5113642" y="2532546"/>
            <a:ext cx="6738301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Placing data on </a:t>
            </a: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RAID disks </a:t>
            </a: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enables a balanced overlap of input/output (I/O) operations, improving system performance, simplifying storage management, and protecting against data loss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A78A4C-525C-42B5-BEC1-A2622B4EBE99}"/>
              </a:ext>
            </a:extLst>
          </p:cNvPr>
          <p:cNvGrpSpPr/>
          <p:nvPr/>
        </p:nvGrpSpPr>
        <p:grpSpPr>
          <a:xfrm>
            <a:off x="9282659" y="5949008"/>
            <a:ext cx="1227862" cy="307777"/>
            <a:chOff x="7467600" y="6107549"/>
            <a:chExt cx="1227862" cy="30777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DCCA18B-0881-4765-9EE7-A6BE2BEA9200}"/>
                </a:ext>
              </a:extLst>
            </p:cNvPr>
            <p:cNvSpPr/>
            <p:nvPr/>
          </p:nvSpPr>
          <p:spPr>
            <a:xfrm>
              <a:off x="7796433" y="6107549"/>
              <a:ext cx="899029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4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8064A2"/>
                </a:buClr>
                <a:buSzTx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Mirroring</a:t>
              </a: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38C3D0ED-5BB3-43FD-9B21-9EC40D3C471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67600" y="6114618"/>
              <a:ext cx="291509" cy="293637"/>
            </a:xfrm>
            <a:custGeom>
              <a:avLst/>
              <a:gdLst>
                <a:gd name="T0" fmla="*/ 76484966 w 602"/>
                <a:gd name="T1" fmla="*/ 63149718 h 609"/>
                <a:gd name="T2" fmla="*/ 76484966 w 602"/>
                <a:gd name="T3" fmla="*/ 63149718 h 609"/>
                <a:gd name="T4" fmla="*/ 40591859 w 602"/>
                <a:gd name="T5" fmla="*/ 77772344 h 609"/>
                <a:gd name="T6" fmla="*/ 39678193 w 602"/>
                <a:gd name="T7" fmla="*/ 78678142 h 609"/>
                <a:gd name="T8" fmla="*/ 37850860 w 602"/>
                <a:gd name="T9" fmla="*/ 77772344 h 609"/>
                <a:gd name="T10" fmla="*/ 1827333 w 602"/>
                <a:gd name="T11" fmla="*/ 63149718 h 609"/>
                <a:gd name="T12" fmla="*/ 0 w 602"/>
                <a:gd name="T13" fmla="*/ 60431965 h 609"/>
                <a:gd name="T14" fmla="*/ 0 w 602"/>
                <a:gd name="T15" fmla="*/ 3752694 h 609"/>
                <a:gd name="T16" fmla="*/ 3654665 w 602"/>
                <a:gd name="T17" fmla="*/ 0 h 609"/>
                <a:gd name="T18" fmla="*/ 5481998 w 602"/>
                <a:gd name="T19" fmla="*/ 1035300 h 609"/>
                <a:gd name="T20" fmla="*/ 5481998 w 602"/>
                <a:gd name="T21" fmla="*/ 1035300 h 609"/>
                <a:gd name="T22" fmla="*/ 5481998 w 602"/>
                <a:gd name="T23" fmla="*/ 1035300 h 609"/>
                <a:gd name="T24" fmla="*/ 5481998 w 602"/>
                <a:gd name="T25" fmla="*/ 1035300 h 609"/>
                <a:gd name="T26" fmla="*/ 39678193 w 602"/>
                <a:gd name="T27" fmla="*/ 14752129 h 609"/>
                <a:gd name="T28" fmla="*/ 73743967 w 602"/>
                <a:gd name="T29" fmla="*/ 1035300 h 609"/>
                <a:gd name="T30" fmla="*/ 73743967 w 602"/>
                <a:gd name="T31" fmla="*/ 1035300 h 609"/>
                <a:gd name="T32" fmla="*/ 73743967 w 602"/>
                <a:gd name="T33" fmla="*/ 1035300 h 609"/>
                <a:gd name="T34" fmla="*/ 73743967 w 602"/>
                <a:gd name="T35" fmla="*/ 1035300 h 609"/>
                <a:gd name="T36" fmla="*/ 74657633 w 602"/>
                <a:gd name="T37" fmla="*/ 0 h 609"/>
                <a:gd name="T38" fmla="*/ 78442719 w 602"/>
                <a:gd name="T39" fmla="*/ 3752694 h 609"/>
                <a:gd name="T40" fmla="*/ 78442719 w 602"/>
                <a:gd name="T41" fmla="*/ 60431965 h 609"/>
                <a:gd name="T42" fmla="*/ 76484966 w 602"/>
                <a:gd name="T43" fmla="*/ 63149718 h 609"/>
                <a:gd name="T44" fmla="*/ 36023527 w 602"/>
                <a:gd name="T45" fmla="*/ 69619805 h 609"/>
                <a:gd name="T46" fmla="*/ 36023527 w 602"/>
                <a:gd name="T47" fmla="*/ 69619805 h 609"/>
                <a:gd name="T48" fmla="*/ 36023527 w 602"/>
                <a:gd name="T49" fmla="*/ 21093073 h 609"/>
                <a:gd name="T50" fmla="*/ 7308970 w 602"/>
                <a:gd name="T51" fmla="*/ 9187840 h 609"/>
                <a:gd name="T52" fmla="*/ 7308970 w 602"/>
                <a:gd name="T53" fmla="*/ 57714571 h 609"/>
                <a:gd name="T54" fmla="*/ 36023527 w 602"/>
                <a:gd name="T55" fmla="*/ 69619805 h 609"/>
                <a:gd name="T56" fmla="*/ 71002968 w 602"/>
                <a:gd name="T57" fmla="*/ 9187840 h 609"/>
                <a:gd name="T58" fmla="*/ 71002968 w 602"/>
                <a:gd name="T59" fmla="*/ 9187840 h 609"/>
                <a:gd name="T60" fmla="*/ 43332858 w 602"/>
                <a:gd name="T61" fmla="*/ 21093073 h 609"/>
                <a:gd name="T62" fmla="*/ 43332858 w 602"/>
                <a:gd name="T63" fmla="*/ 69619805 h 609"/>
                <a:gd name="T64" fmla="*/ 71002968 w 602"/>
                <a:gd name="T65" fmla="*/ 57714571 h 609"/>
                <a:gd name="T66" fmla="*/ 71002968 w 602"/>
                <a:gd name="T67" fmla="*/ 9187840 h 60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02" h="609">
                  <a:moveTo>
                    <a:pt x="586" y="488"/>
                  </a:moveTo>
                  <a:lnTo>
                    <a:pt x="586" y="488"/>
                  </a:lnTo>
                  <a:cubicBezTo>
                    <a:pt x="311" y="601"/>
                    <a:pt x="311" y="601"/>
                    <a:pt x="311" y="601"/>
                  </a:cubicBezTo>
                  <a:cubicBezTo>
                    <a:pt x="311" y="608"/>
                    <a:pt x="304" y="608"/>
                    <a:pt x="304" y="608"/>
                  </a:cubicBezTo>
                  <a:cubicBezTo>
                    <a:pt x="297" y="608"/>
                    <a:pt x="297" y="608"/>
                    <a:pt x="290" y="601"/>
                  </a:cubicBezTo>
                  <a:cubicBezTo>
                    <a:pt x="14" y="488"/>
                    <a:pt x="14" y="488"/>
                    <a:pt x="14" y="488"/>
                  </a:cubicBezTo>
                  <a:cubicBezTo>
                    <a:pt x="7" y="488"/>
                    <a:pt x="0" y="474"/>
                    <a:pt x="0" y="46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5"/>
                    <a:pt x="14" y="0"/>
                    <a:pt x="28" y="0"/>
                  </a:cubicBezTo>
                  <a:cubicBezTo>
                    <a:pt x="35" y="0"/>
                    <a:pt x="35" y="0"/>
                    <a:pt x="42" y="8"/>
                  </a:cubicBezTo>
                  <a:cubicBezTo>
                    <a:pt x="304" y="114"/>
                    <a:pt x="304" y="114"/>
                    <a:pt x="304" y="114"/>
                  </a:cubicBezTo>
                  <a:cubicBezTo>
                    <a:pt x="565" y="8"/>
                    <a:pt x="565" y="8"/>
                    <a:pt x="565" y="8"/>
                  </a:cubicBezTo>
                  <a:cubicBezTo>
                    <a:pt x="565" y="0"/>
                    <a:pt x="572" y="0"/>
                    <a:pt x="572" y="0"/>
                  </a:cubicBezTo>
                  <a:cubicBezTo>
                    <a:pt x="594" y="0"/>
                    <a:pt x="601" y="15"/>
                    <a:pt x="601" y="29"/>
                  </a:cubicBezTo>
                  <a:cubicBezTo>
                    <a:pt x="601" y="467"/>
                    <a:pt x="601" y="467"/>
                    <a:pt x="601" y="467"/>
                  </a:cubicBezTo>
                  <a:cubicBezTo>
                    <a:pt x="601" y="474"/>
                    <a:pt x="594" y="488"/>
                    <a:pt x="586" y="488"/>
                  </a:cubicBezTo>
                  <a:close/>
                  <a:moveTo>
                    <a:pt x="276" y="538"/>
                  </a:moveTo>
                  <a:lnTo>
                    <a:pt x="276" y="538"/>
                  </a:lnTo>
                  <a:cubicBezTo>
                    <a:pt x="276" y="163"/>
                    <a:pt x="276" y="163"/>
                    <a:pt x="276" y="163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6" y="446"/>
                    <a:pt x="56" y="446"/>
                    <a:pt x="56" y="446"/>
                  </a:cubicBezTo>
                  <a:lnTo>
                    <a:pt x="276" y="538"/>
                  </a:lnTo>
                  <a:close/>
                  <a:moveTo>
                    <a:pt x="544" y="71"/>
                  </a:moveTo>
                  <a:lnTo>
                    <a:pt x="544" y="71"/>
                  </a:lnTo>
                  <a:cubicBezTo>
                    <a:pt x="332" y="163"/>
                    <a:pt x="332" y="163"/>
                    <a:pt x="332" y="163"/>
                  </a:cubicBezTo>
                  <a:cubicBezTo>
                    <a:pt x="332" y="538"/>
                    <a:pt x="332" y="538"/>
                    <a:pt x="332" y="538"/>
                  </a:cubicBezTo>
                  <a:cubicBezTo>
                    <a:pt x="544" y="446"/>
                    <a:pt x="544" y="446"/>
                    <a:pt x="544" y="446"/>
                  </a:cubicBezTo>
                  <a:lnTo>
                    <a:pt x="544" y="7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53792-0DEA-4CDB-B424-63C88A04B299}"/>
              </a:ext>
            </a:extLst>
          </p:cNvPr>
          <p:cNvGrpSpPr/>
          <p:nvPr/>
        </p:nvGrpSpPr>
        <p:grpSpPr>
          <a:xfrm>
            <a:off x="6286711" y="5943745"/>
            <a:ext cx="1119955" cy="318303"/>
            <a:chOff x="5881939" y="6107549"/>
            <a:chExt cx="1119955" cy="31830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9434BB6-E0D8-4124-BA5F-5F26DAAE8961}"/>
                </a:ext>
              </a:extLst>
            </p:cNvPr>
            <p:cNvSpPr/>
            <p:nvPr/>
          </p:nvSpPr>
          <p:spPr>
            <a:xfrm>
              <a:off x="6238543" y="6107549"/>
              <a:ext cx="763351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4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8064A2"/>
                </a:buClr>
                <a:buSzTx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Striping</a:t>
              </a:r>
            </a:p>
          </p:txBody>
        </p:sp>
        <p:sp>
          <p:nvSpPr>
            <p:cNvPr id="22" name="Freeform 105">
              <a:extLst>
                <a:ext uri="{FF2B5EF4-FFF2-40B4-BE49-F238E27FC236}">
                  <a16:creationId xmlns:a16="http://schemas.microsoft.com/office/drawing/2014/main" id="{1A0CA2E2-5031-4B55-B5AC-C117A3E4B05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881939" y="6115903"/>
              <a:ext cx="309949" cy="309949"/>
            </a:xfrm>
            <a:custGeom>
              <a:avLst/>
              <a:gdLst>
                <a:gd name="T0" fmla="*/ 74788054 w 602"/>
                <a:gd name="T1" fmla="*/ 63693998 h 602"/>
                <a:gd name="T2" fmla="*/ 74788054 w 602"/>
                <a:gd name="T3" fmla="*/ 63693998 h 602"/>
                <a:gd name="T4" fmla="*/ 62780332 w 602"/>
                <a:gd name="T5" fmla="*/ 63693998 h 602"/>
                <a:gd name="T6" fmla="*/ 62780332 w 602"/>
                <a:gd name="T7" fmla="*/ 45290612 h 602"/>
                <a:gd name="T8" fmla="*/ 71002968 w 602"/>
                <a:gd name="T9" fmla="*/ 45290612 h 602"/>
                <a:gd name="T10" fmla="*/ 71002968 w 602"/>
                <a:gd name="T11" fmla="*/ 7439751 h 602"/>
                <a:gd name="T12" fmla="*/ 26756804 w 602"/>
                <a:gd name="T13" fmla="*/ 7439751 h 602"/>
                <a:gd name="T14" fmla="*/ 26756804 w 602"/>
                <a:gd name="T15" fmla="*/ 11094056 h 602"/>
                <a:gd name="T16" fmla="*/ 19447473 w 602"/>
                <a:gd name="T17" fmla="*/ 11094056 h 602"/>
                <a:gd name="T18" fmla="*/ 19447473 w 602"/>
                <a:gd name="T19" fmla="*/ 3785086 h 602"/>
                <a:gd name="T20" fmla="*/ 23102139 w 602"/>
                <a:gd name="T21" fmla="*/ 0 h 602"/>
                <a:gd name="T22" fmla="*/ 74788054 w 602"/>
                <a:gd name="T23" fmla="*/ 0 h 602"/>
                <a:gd name="T24" fmla="*/ 78442719 w 602"/>
                <a:gd name="T25" fmla="*/ 3785086 h 602"/>
                <a:gd name="T26" fmla="*/ 78442719 w 602"/>
                <a:gd name="T27" fmla="*/ 60039333 h 602"/>
                <a:gd name="T28" fmla="*/ 74788054 w 602"/>
                <a:gd name="T29" fmla="*/ 63693998 h 602"/>
                <a:gd name="T30" fmla="*/ 59125666 w 602"/>
                <a:gd name="T31" fmla="*/ 18533807 h 602"/>
                <a:gd name="T32" fmla="*/ 59125666 w 602"/>
                <a:gd name="T33" fmla="*/ 18533807 h 602"/>
                <a:gd name="T34" fmla="*/ 59125666 w 602"/>
                <a:gd name="T35" fmla="*/ 74788054 h 602"/>
                <a:gd name="T36" fmla="*/ 55340580 w 602"/>
                <a:gd name="T37" fmla="*/ 78442719 h 602"/>
                <a:gd name="T38" fmla="*/ 3785086 w 602"/>
                <a:gd name="T39" fmla="*/ 78442719 h 602"/>
                <a:gd name="T40" fmla="*/ 0 w 602"/>
                <a:gd name="T41" fmla="*/ 74788054 h 602"/>
                <a:gd name="T42" fmla="*/ 0 w 602"/>
                <a:gd name="T43" fmla="*/ 18533807 h 602"/>
                <a:gd name="T44" fmla="*/ 3785086 w 602"/>
                <a:gd name="T45" fmla="*/ 14748721 h 602"/>
                <a:gd name="T46" fmla="*/ 55340580 w 602"/>
                <a:gd name="T47" fmla="*/ 14748721 h 602"/>
                <a:gd name="T48" fmla="*/ 59125666 w 602"/>
                <a:gd name="T49" fmla="*/ 18533807 h 602"/>
                <a:gd name="T50" fmla="*/ 51685915 w 602"/>
                <a:gd name="T51" fmla="*/ 22188473 h 602"/>
                <a:gd name="T52" fmla="*/ 51685915 w 602"/>
                <a:gd name="T53" fmla="*/ 22188473 h 602"/>
                <a:gd name="T54" fmla="*/ 7439751 w 602"/>
                <a:gd name="T55" fmla="*/ 22188473 h 602"/>
                <a:gd name="T56" fmla="*/ 7439751 w 602"/>
                <a:gd name="T57" fmla="*/ 60039333 h 602"/>
                <a:gd name="T58" fmla="*/ 51685915 w 602"/>
                <a:gd name="T59" fmla="*/ 60039333 h 602"/>
                <a:gd name="T60" fmla="*/ 51685915 w 602"/>
                <a:gd name="T61" fmla="*/ 22188473 h 60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602" h="602">
                  <a:moveTo>
                    <a:pt x="573" y="488"/>
                  </a:moveTo>
                  <a:lnTo>
                    <a:pt x="573" y="488"/>
                  </a:lnTo>
                  <a:cubicBezTo>
                    <a:pt x="481" y="488"/>
                    <a:pt x="481" y="488"/>
                    <a:pt x="481" y="488"/>
                  </a:cubicBezTo>
                  <a:cubicBezTo>
                    <a:pt x="481" y="347"/>
                    <a:pt x="481" y="347"/>
                    <a:pt x="481" y="347"/>
                  </a:cubicBezTo>
                  <a:cubicBezTo>
                    <a:pt x="544" y="347"/>
                    <a:pt x="544" y="347"/>
                    <a:pt x="544" y="347"/>
                  </a:cubicBezTo>
                  <a:cubicBezTo>
                    <a:pt x="544" y="57"/>
                    <a:pt x="544" y="57"/>
                    <a:pt x="544" y="57"/>
                  </a:cubicBezTo>
                  <a:cubicBezTo>
                    <a:pt x="205" y="57"/>
                    <a:pt x="205" y="57"/>
                    <a:pt x="205" y="57"/>
                  </a:cubicBezTo>
                  <a:cubicBezTo>
                    <a:pt x="205" y="85"/>
                    <a:pt x="205" y="85"/>
                    <a:pt x="205" y="85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9" y="15"/>
                    <a:pt x="163" y="0"/>
                    <a:pt x="177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594" y="0"/>
                    <a:pt x="601" y="15"/>
                    <a:pt x="601" y="29"/>
                  </a:cubicBezTo>
                  <a:cubicBezTo>
                    <a:pt x="601" y="460"/>
                    <a:pt x="601" y="460"/>
                    <a:pt x="601" y="460"/>
                  </a:cubicBezTo>
                  <a:cubicBezTo>
                    <a:pt x="601" y="481"/>
                    <a:pt x="594" y="488"/>
                    <a:pt x="573" y="488"/>
                  </a:cubicBezTo>
                  <a:close/>
                  <a:moveTo>
                    <a:pt x="453" y="142"/>
                  </a:moveTo>
                  <a:lnTo>
                    <a:pt x="453" y="142"/>
                  </a:lnTo>
                  <a:cubicBezTo>
                    <a:pt x="453" y="573"/>
                    <a:pt x="453" y="573"/>
                    <a:pt x="453" y="573"/>
                  </a:cubicBezTo>
                  <a:cubicBezTo>
                    <a:pt x="453" y="594"/>
                    <a:pt x="439" y="601"/>
                    <a:pt x="424" y="601"/>
                  </a:cubicBezTo>
                  <a:cubicBezTo>
                    <a:pt x="29" y="601"/>
                    <a:pt x="29" y="601"/>
                    <a:pt x="29" y="601"/>
                  </a:cubicBezTo>
                  <a:cubicBezTo>
                    <a:pt x="15" y="601"/>
                    <a:pt x="0" y="594"/>
                    <a:pt x="0" y="573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5" y="113"/>
                    <a:pt x="29" y="113"/>
                  </a:cubicBezTo>
                  <a:cubicBezTo>
                    <a:pt x="424" y="113"/>
                    <a:pt x="424" y="113"/>
                    <a:pt x="424" y="113"/>
                  </a:cubicBezTo>
                  <a:cubicBezTo>
                    <a:pt x="439" y="113"/>
                    <a:pt x="453" y="128"/>
                    <a:pt x="453" y="142"/>
                  </a:cubicBezTo>
                  <a:close/>
                  <a:moveTo>
                    <a:pt x="396" y="170"/>
                  </a:moveTo>
                  <a:lnTo>
                    <a:pt x="396" y="170"/>
                  </a:lnTo>
                  <a:cubicBezTo>
                    <a:pt x="57" y="170"/>
                    <a:pt x="57" y="170"/>
                    <a:pt x="57" y="170"/>
                  </a:cubicBezTo>
                  <a:cubicBezTo>
                    <a:pt x="57" y="460"/>
                    <a:pt x="57" y="460"/>
                    <a:pt x="57" y="460"/>
                  </a:cubicBezTo>
                  <a:cubicBezTo>
                    <a:pt x="396" y="460"/>
                    <a:pt x="396" y="460"/>
                    <a:pt x="396" y="460"/>
                  </a:cubicBezTo>
                  <a:lnTo>
                    <a:pt x="396" y="1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EFBE2E2-4E4D-4912-9FD3-9CAD405A1726}"/>
              </a:ext>
            </a:extLst>
          </p:cNvPr>
          <p:cNvGrpSpPr/>
          <p:nvPr/>
        </p:nvGrpSpPr>
        <p:grpSpPr>
          <a:xfrm>
            <a:off x="7816799" y="5948656"/>
            <a:ext cx="1055727" cy="308480"/>
            <a:chOff x="9155073" y="6107549"/>
            <a:chExt cx="1055727" cy="30848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E8FD77C-290C-4CB7-8670-08FEEFFDFC0D}"/>
                </a:ext>
              </a:extLst>
            </p:cNvPr>
            <p:cNvSpPr/>
            <p:nvPr/>
          </p:nvSpPr>
          <p:spPr>
            <a:xfrm>
              <a:off x="9447449" y="6107549"/>
              <a:ext cx="763351" cy="307777"/>
            </a:xfrm>
            <a:prstGeom prst="rect">
              <a:avLst/>
            </a:prstGeom>
          </p:spPr>
          <p:txBody>
            <a:bodyPr wrap="square" numCol="3" anchor="ctr">
              <a:spAutoFit/>
            </a:bodyPr>
            <a:lstStyle/>
            <a:p>
              <a:pPr marL="0" marR="0" lvl="4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8064A2"/>
                </a:buClr>
                <a:buSzTx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Parity</a:t>
              </a:r>
            </a:p>
          </p:txBody>
        </p:sp>
        <p:sp>
          <p:nvSpPr>
            <p:cNvPr id="23" name="Freeform 49">
              <a:extLst>
                <a:ext uri="{FF2B5EF4-FFF2-40B4-BE49-F238E27FC236}">
                  <a16:creationId xmlns:a16="http://schemas.microsoft.com/office/drawing/2014/main" id="{952DB13F-C295-4E83-8AA3-4BDE0ED0B20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9155073" y="6108252"/>
              <a:ext cx="283045" cy="307777"/>
            </a:xfrm>
            <a:custGeom>
              <a:avLst/>
              <a:gdLst>
                <a:gd name="T0" fmla="*/ 58890669 w 453"/>
                <a:gd name="T1" fmla="*/ 31867782 h 496"/>
                <a:gd name="T2" fmla="*/ 58890669 w 453"/>
                <a:gd name="T3" fmla="*/ 31867782 h 496"/>
                <a:gd name="T4" fmla="*/ 57066759 w 453"/>
                <a:gd name="T5" fmla="*/ 34566327 h 496"/>
                <a:gd name="T6" fmla="*/ 57066759 w 453"/>
                <a:gd name="T7" fmla="*/ 34566327 h 496"/>
                <a:gd name="T8" fmla="*/ 45080137 w 453"/>
                <a:gd name="T9" fmla="*/ 45488840 h 496"/>
                <a:gd name="T10" fmla="*/ 45080137 w 453"/>
                <a:gd name="T11" fmla="*/ 45488840 h 496"/>
                <a:gd name="T12" fmla="*/ 42344092 w 453"/>
                <a:gd name="T13" fmla="*/ 46388235 h 496"/>
                <a:gd name="T14" fmla="*/ 38695911 w 453"/>
                <a:gd name="T15" fmla="*/ 42790294 h 496"/>
                <a:gd name="T16" fmla="*/ 40519821 w 453"/>
                <a:gd name="T17" fmla="*/ 39963059 h 496"/>
                <a:gd name="T18" fmla="*/ 40519821 w 453"/>
                <a:gd name="T19" fmla="*/ 39963059 h 496"/>
                <a:gd name="T20" fmla="*/ 45080137 w 453"/>
                <a:gd name="T21" fmla="*/ 35465723 h 496"/>
                <a:gd name="T22" fmla="*/ 23061108 w 453"/>
                <a:gd name="T23" fmla="*/ 35465723 h 496"/>
                <a:gd name="T24" fmla="*/ 23061108 w 453"/>
                <a:gd name="T25" fmla="*/ 35465723 h 496"/>
                <a:gd name="T26" fmla="*/ 19282622 w 453"/>
                <a:gd name="T27" fmla="*/ 31867782 h 496"/>
                <a:gd name="T28" fmla="*/ 23061108 w 453"/>
                <a:gd name="T29" fmla="*/ 28269842 h 496"/>
                <a:gd name="T30" fmla="*/ 23061108 w 453"/>
                <a:gd name="T31" fmla="*/ 28269842 h 496"/>
                <a:gd name="T32" fmla="*/ 45080137 w 453"/>
                <a:gd name="T33" fmla="*/ 28269842 h 496"/>
                <a:gd name="T34" fmla="*/ 40519821 w 453"/>
                <a:gd name="T35" fmla="*/ 23643815 h 496"/>
                <a:gd name="T36" fmla="*/ 40519821 w 453"/>
                <a:gd name="T37" fmla="*/ 23643815 h 496"/>
                <a:gd name="T38" fmla="*/ 38695911 w 453"/>
                <a:gd name="T39" fmla="*/ 20945270 h 496"/>
                <a:gd name="T40" fmla="*/ 42344092 w 453"/>
                <a:gd name="T41" fmla="*/ 17347329 h 496"/>
                <a:gd name="T42" fmla="*/ 45080137 w 453"/>
                <a:gd name="T43" fmla="*/ 18246725 h 496"/>
                <a:gd name="T44" fmla="*/ 45080137 w 453"/>
                <a:gd name="T45" fmla="*/ 18246725 h 496"/>
                <a:gd name="T46" fmla="*/ 57066759 w 453"/>
                <a:gd name="T47" fmla="*/ 29169237 h 496"/>
                <a:gd name="T48" fmla="*/ 57066759 w 453"/>
                <a:gd name="T49" fmla="*/ 29169237 h 496"/>
                <a:gd name="T50" fmla="*/ 58890669 w 453"/>
                <a:gd name="T51" fmla="*/ 31867782 h 496"/>
                <a:gd name="T52" fmla="*/ 22148973 w 453"/>
                <a:gd name="T53" fmla="*/ 7324571 h 496"/>
                <a:gd name="T54" fmla="*/ 22148973 w 453"/>
                <a:gd name="T55" fmla="*/ 7324571 h 496"/>
                <a:gd name="T56" fmla="*/ 7296362 w 453"/>
                <a:gd name="T57" fmla="*/ 7324571 h 496"/>
                <a:gd name="T58" fmla="*/ 7296362 w 453"/>
                <a:gd name="T59" fmla="*/ 56410993 h 496"/>
                <a:gd name="T60" fmla="*/ 22148973 w 453"/>
                <a:gd name="T61" fmla="*/ 56410993 h 496"/>
                <a:gd name="T62" fmla="*/ 25797154 w 453"/>
                <a:gd name="T63" fmla="*/ 60008934 h 496"/>
                <a:gd name="T64" fmla="*/ 22148973 w 453"/>
                <a:gd name="T65" fmla="*/ 63607233 h 496"/>
                <a:gd name="T66" fmla="*/ 3648181 w 453"/>
                <a:gd name="T67" fmla="*/ 63607233 h 496"/>
                <a:gd name="T68" fmla="*/ 0 w 453"/>
                <a:gd name="T69" fmla="*/ 60008934 h 496"/>
                <a:gd name="T70" fmla="*/ 0 w 453"/>
                <a:gd name="T71" fmla="*/ 3726631 h 496"/>
                <a:gd name="T72" fmla="*/ 3648181 w 453"/>
                <a:gd name="T73" fmla="*/ 0 h 496"/>
                <a:gd name="T74" fmla="*/ 22148973 w 453"/>
                <a:gd name="T75" fmla="*/ 0 h 496"/>
                <a:gd name="T76" fmla="*/ 25797154 w 453"/>
                <a:gd name="T77" fmla="*/ 3726631 h 496"/>
                <a:gd name="T78" fmla="*/ 22148973 w 453"/>
                <a:gd name="T79" fmla="*/ 7324571 h 49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53" h="496">
                  <a:moveTo>
                    <a:pt x="452" y="248"/>
                  </a:moveTo>
                  <a:lnTo>
                    <a:pt x="452" y="248"/>
                  </a:lnTo>
                  <a:cubicBezTo>
                    <a:pt x="452" y="255"/>
                    <a:pt x="445" y="262"/>
                    <a:pt x="438" y="269"/>
                  </a:cubicBezTo>
                  <a:cubicBezTo>
                    <a:pt x="346" y="354"/>
                    <a:pt x="346" y="354"/>
                    <a:pt x="346" y="354"/>
                  </a:cubicBezTo>
                  <a:cubicBezTo>
                    <a:pt x="339" y="361"/>
                    <a:pt x="332" y="361"/>
                    <a:pt x="325" y="361"/>
                  </a:cubicBezTo>
                  <a:cubicBezTo>
                    <a:pt x="311" y="361"/>
                    <a:pt x="297" y="347"/>
                    <a:pt x="297" y="333"/>
                  </a:cubicBezTo>
                  <a:cubicBezTo>
                    <a:pt x="297" y="326"/>
                    <a:pt x="304" y="319"/>
                    <a:pt x="311" y="311"/>
                  </a:cubicBezTo>
                  <a:cubicBezTo>
                    <a:pt x="346" y="276"/>
                    <a:pt x="346" y="276"/>
                    <a:pt x="346" y="276"/>
                  </a:cubicBezTo>
                  <a:cubicBezTo>
                    <a:pt x="177" y="276"/>
                    <a:pt x="177" y="276"/>
                    <a:pt x="177" y="276"/>
                  </a:cubicBezTo>
                  <a:cubicBezTo>
                    <a:pt x="163" y="276"/>
                    <a:pt x="148" y="262"/>
                    <a:pt x="148" y="248"/>
                  </a:cubicBezTo>
                  <a:cubicBezTo>
                    <a:pt x="148" y="234"/>
                    <a:pt x="163" y="220"/>
                    <a:pt x="177" y="220"/>
                  </a:cubicBezTo>
                  <a:cubicBezTo>
                    <a:pt x="346" y="220"/>
                    <a:pt x="346" y="220"/>
                    <a:pt x="346" y="220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04" y="177"/>
                    <a:pt x="297" y="170"/>
                    <a:pt x="297" y="163"/>
                  </a:cubicBezTo>
                  <a:cubicBezTo>
                    <a:pt x="297" y="149"/>
                    <a:pt x="311" y="135"/>
                    <a:pt x="325" y="135"/>
                  </a:cubicBezTo>
                  <a:cubicBezTo>
                    <a:pt x="332" y="135"/>
                    <a:pt x="339" y="135"/>
                    <a:pt x="346" y="142"/>
                  </a:cubicBezTo>
                  <a:cubicBezTo>
                    <a:pt x="438" y="227"/>
                    <a:pt x="438" y="227"/>
                    <a:pt x="438" y="227"/>
                  </a:cubicBezTo>
                  <a:cubicBezTo>
                    <a:pt x="445" y="234"/>
                    <a:pt x="452" y="241"/>
                    <a:pt x="452" y="248"/>
                  </a:cubicBezTo>
                  <a:close/>
                  <a:moveTo>
                    <a:pt x="170" y="57"/>
                  </a:moveTo>
                  <a:lnTo>
                    <a:pt x="170" y="57"/>
                  </a:lnTo>
                  <a:cubicBezTo>
                    <a:pt x="56" y="57"/>
                    <a:pt x="56" y="57"/>
                    <a:pt x="56" y="57"/>
                  </a:cubicBezTo>
                  <a:cubicBezTo>
                    <a:pt x="56" y="439"/>
                    <a:pt x="56" y="439"/>
                    <a:pt x="56" y="439"/>
                  </a:cubicBezTo>
                  <a:cubicBezTo>
                    <a:pt x="170" y="439"/>
                    <a:pt x="170" y="439"/>
                    <a:pt x="170" y="439"/>
                  </a:cubicBezTo>
                  <a:cubicBezTo>
                    <a:pt x="184" y="439"/>
                    <a:pt x="198" y="446"/>
                    <a:pt x="198" y="467"/>
                  </a:cubicBezTo>
                  <a:cubicBezTo>
                    <a:pt x="198" y="481"/>
                    <a:pt x="184" y="495"/>
                    <a:pt x="170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7" y="495"/>
                    <a:pt x="0" y="481"/>
                    <a:pt x="0" y="46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5"/>
                    <a:pt x="7" y="0"/>
                    <a:pt x="28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84" y="0"/>
                    <a:pt x="198" y="15"/>
                    <a:pt x="198" y="29"/>
                  </a:cubicBezTo>
                  <a:cubicBezTo>
                    <a:pt x="198" y="50"/>
                    <a:pt x="184" y="57"/>
                    <a:pt x="170" y="5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pic>
        <p:nvPicPr>
          <p:cNvPr id="4" name="Picture Placeholder 3" descr="A picture containing text&#10;&#10;Description automatically generated">
            <a:extLst>
              <a:ext uri="{FF2B5EF4-FFF2-40B4-BE49-F238E27FC236}">
                <a16:creationId xmlns:a16="http://schemas.microsoft.com/office/drawing/2014/main" id="{D3A765FE-0250-499A-BE09-A276C1F558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" t="-380" r="49488" b="380"/>
          <a:stretch/>
        </p:blipFill>
        <p:spPr>
          <a:xfrm>
            <a:off x="0" y="0"/>
            <a:ext cx="4191000" cy="6553841"/>
          </a:xfrm>
        </p:spPr>
      </p:pic>
    </p:spTree>
    <p:extLst>
      <p:ext uri="{BB962C8B-B14F-4D97-AF65-F5344CB8AC3E}">
        <p14:creationId xmlns:p14="http://schemas.microsoft.com/office/powerpoint/2010/main" val="355078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1D81797A-955F-4C94-A280-8DA9317FCC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4243"/>
            <a:ext cx="12192000" cy="293783"/>
          </a:xfrm>
          <a:prstGeom prst="rect">
            <a:avLst/>
          </a:prstGeom>
        </p:spPr>
      </p:pic>
      <p:sp>
        <p:nvSpPr>
          <p:cNvPr id="46" name="Title 6">
            <a:extLst>
              <a:ext uri="{FF2B5EF4-FFF2-40B4-BE49-F238E27FC236}">
                <a16:creationId xmlns:a16="http://schemas.microsoft.com/office/drawing/2014/main" id="{F8AD025A-755F-463F-A1F7-9C495E562F18}"/>
              </a:ext>
            </a:extLst>
          </p:cNvPr>
          <p:cNvSpPr txBox="1">
            <a:spLocks/>
          </p:cNvSpPr>
          <p:nvPr/>
        </p:nvSpPr>
        <p:spPr>
          <a:xfrm>
            <a:off x="762001" y="247766"/>
            <a:ext cx="10667998" cy="70757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defTabSz="565168">
              <a:spcBef>
                <a:spcPct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Advantages/Disadvantages of RAID Systems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6602357" y="2245886"/>
            <a:ext cx="5221224" cy="390995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57550" h="4037800">
                <a:moveTo>
                  <a:pt x="0" y="0"/>
                </a:moveTo>
                <a:lnTo>
                  <a:pt x="3257550" y="0"/>
                </a:lnTo>
                <a:lnTo>
                  <a:pt x="3257550" y="3647286"/>
                </a:lnTo>
                <a:cubicBezTo>
                  <a:pt x="3257550" y="3836002"/>
                  <a:pt x="3123688" y="3993453"/>
                  <a:pt x="2945738" y="4029867"/>
                </a:cubicBezTo>
                <a:lnTo>
                  <a:pt x="2867045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367828" y="2245885"/>
            <a:ext cx="5222407" cy="390995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57550" h="4037800">
                <a:moveTo>
                  <a:pt x="0" y="0"/>
                </a:moveTo>
                <a:lnTo>
                  <a:pt x="3257550" y="0"/>
                </a:lnTo>
                <a:lnTo>
                  <a:pt x="3257550" y="3647286"/>
                </a:lnTo>
                <a:cubicBezTo>
                  <a:pt x="3257550" y="3836002"/>
                  <a:pt x="3123688" y="3993453"/>
                  <a:pt x="2945738" y="4029867"/>
                </a:cubicBezTo>
                <a:lnTo>
                  <a:pt x="2867045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66961" y="1441321"/>
            <a:ext cx="5824141" cy="804565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6936" h="1207033">
                <a:moveTo>
                  <a:pt x="381483" y="0"/>
                </a:moveTo>
                <a:lnTo>
                  <a:pt x="3415454" y="0"/>
                </a:lnTo>
                <a:cubicBezTo>
                  <a:pt x="3599805" y="0"/>
                  <a:pt x="3753615" y="130766"/>
                  <a:pt x="3789187" y="304601"/>
                </a:cubicBezTo>
                <a:lnTo>
                  <a:pt x="3796936" y="381473"/>
                </a:lnTo>
                <a:lnTo>
                  <a:pt x="3796936" y="1207033"/>
                </a:lnTo>
                <a:lnTo>
                  <a:pt x="0" y="1207033"/>
                </a:lnTo>
                <a:lnTo>
                  <a:pt x="0" y="491308"/>
                </a:lnTo>
                <a:lnTo>
                  <a:pt x="0" y="381483"/>
                </a:lnTo>
                <a:cubicBezTo>
                  <a:pt x="0" y="170796"/>
                  <a:pt x="170796" y="0"/>
                  <a:pt x="38148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6300899" y="1441321"/>
            <a:ext cx="5824141" cy="804565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6936" h="1207033">
                <a:moveTo>
                  <a:pt x="381483" y="0"/>
                </a:moveTo>
                <a:lnTo>
                  <a:pt x="3415454" y="0"/>
                </a:lnTo>
                <a:cubicBezTo>
                  <a:pt x="3599805" y="0"/>
                  <a:pt x="3753615" y="130766"/>
                  <a:pt x="3789187" y="304601"/>
                </a:cubicBezTo>
                <a:lnTo>
                  <a:pt x="3796936" y="381473"/>
                </a:lnTo>
                <a:lnTo>
                  <a:pt x="3796936" y="1207033"/>
                </a:lnTo>
                <a:lnTo>
                  <a:pt x="0" y="1207033"/>
                </a:lnTo>
                <a:lnTo>
                  <a:pt x="0" y="491308"/>
                </a:lnTo>
                <a:lnTo>
                  <a:pt x="0" y="381483"/>
                </a:lnTo>
                <a:cubicBezTo>
                  <a:pt x="0" y="170796"/>
                  <a:pt x="170796" y="0"/>
                  <a:pt x="38148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54086AA-048B-450C-9478-6F218CF83B3C}"/>
              </a:ext>
            </a:extLst>
          </p:cNvPr>
          <p:cNvCxnSpPr>
            <a:cxnSpLocks/>
          </p:cNvCxnSpPr>
          <p:nvPr/>
        </p:nvCxnSpPr>
        <p:spPr>
          <a:xfrm flipV="1">
            <a:off x="6082824" y="1489894"/>
            <a:ext cx="26353" cy="4665941"/>
          </a:xfrm>
          <a:prstGeom prst="line">
            <a:avLst/>
          </a:prstGeom>
          <a:ln w="19050">
            <a:solidFill>
              <a:schemeClr val="tx2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0BEA669-E90A-4867-B6D9-D5729D2E7E6E}"/>
              </a:ext>
            </a:extLst>
          </p:cNvPr>
          <p:cNvSpPr txBox="1"/>
          <p:nvPr/>
        </p:nvSpPr>
        <p:spPr bwMode="auto">
          <a:xfrm>
            <a:off x="2064682" y="1643548"/>
            <a:ext cx="1828698" cy="40011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Advantages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693B29-5E79-4E18-8815-B1841F6CD0B8}"/>
              </a:ext>
            </a:extLst>
          </p:cNvPr>
          <p:cNvSpPr txBox="1"/>
          <p:nvPr/>
        </p:nvSpPr>
        <p:spPr bwMode="auto">
          <a:xfrm>
            <a:off x="8130103" y="1643548"/>
            <a:ext cx="2165732" cy="40011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Disadvantages</a:t>
            </a:r>
          </a:p>
        </p:txBody>
      </p:sp>
      <p:sp>
        <p:nvSpPr>
          <p:cNvPr id="31" name="Freeform 125">
            <a:extLst>
              <a:ext uri="{FF2B5EF4-FFF2-40B4-BE49-F238E27FC236}">
                <a16:creationId xmlns:a16="http://schemas.microsoft.com/office/drawing/2014/main" id="{6B4D8494-0206-4BEB-A053-CDB5B178CF64}"/>
              </a:ext>
            </a:extLst>
          </p:cNvPr>
          <p:cNvSpPr>
            <a:spLocks noChangeAspect="1" noEditPoints="1"/>
          </p:cNvSpPr>
          <p:nvPr/>
        </p:nvSpPr>
        <p:spPr bwMode="auto">
          <a:xfrm flipV="1">
            <a:off x="537934" y="1631987"/>
            <a:ext cx="395429" cy="423233"/>
          </a:xfrm>
          <a:custGeom>
            <a:avLst/>
            <a:gdLst>
              <a:gd name="T0" fmla="*/ 168759 w 59"/>
              <a:gd name="T1" fmla="*/ 148444 h 63"/>
              <a:gd name="T2" fmla="*/ 144651 w 59"/>
              <a:gd name="T3" fmla="*/ 148444 h 63"/>
              <a:gd name="T4" fmla="*/ 151539 w 59"/>
              <a:gd name="T5" fmla="*/ 176062 h 63"/>
              <a:gd name="T6" fmla="*/ 148095 w 59"/>
              <a:gd name="T7" fmla="*/ 200227 h 63"/>
              <a:gd name="T8" fmla="*/ 113654 w 59"/>
              <a:gd name="T9" fmla="*/ 217488 h 63"/>
              <a:gd name="T10" fmla="*/ 103322 w 59"/>
              <a:gd name="T11" fmla="*/ 210584 h 63"/>
              <a:gd name="T12" fmla="*/ 86102 w 59"/>
              <a:gd name="T13" fmla="*/ 169157 h 63"/>
              <a:gd name="T14" fmla="*/ 72325 w 59"/>
              <a:gd name="T15" fmla="*/ 151896 h 63"/>
              <a:gd name="T16" fmla="*/ 55105 w 59"/>
              <a:gd name="T17" fmla="*/ 131183 h 63"/>
              <a:gd name="T18" fmla="*/ 17220 w 59"/>
              <a:gd name="T19" fmla="*/ 131183 h 63"/>
              <a:gd name="T20" fmla="*/ 0 w 59"/>
              <a:gd name="T21" fmla="*/ 117374 h 63"/>
              <a:gd name="T22" fmla="*/ 0 w 59"/>
              <a:gd name="T23" fmla="*/ 31070 h 63"/>
              <a:gd name="T24" fmla="*/ 17220 w 59"/>
              <a:gd name="T25" fmla="*/ 13809 h 63"/>
              <a:gd name="T26" fmla="*/ 55105 w 59"/>
              <a:gd name="T27" fmla="*/ 13809 h 63"/>
              <a:gd name="T28" fmla="*/ 72325 w 59"/>
              <a:gd name="T29" fmla="*/ 10357 h 63"/>
              <a:gd name="T30" fmla="*/ 130875 w 59"/>
              <a:gd name="T31" fmla="*/ 0 h 63"/>
              <a:gd name="T32" fmla="*/ 144651 w 59"/>
              <a:gd name="T33" fmla="*/ 0 h 63"/>
              <a:gd name="T34" fmla="*/ 185980 w 59"/>
              <a:gd name="T35" fmla="*/ 37974 h 63"/>
              <a:gd name="T36" fmla="*/ 185980 w 59"/>
              <a:gd name="T37" fmla="*/ 37974 h 63"/>
              <a:gd name="T38" fmla="*/ 192868 w 59"/>
              <a:gd name="T39" fmla="*/ 62139 h 63"/>
              <a:gd name="T40" fmla="*/ 192868 w 59"/>
              <a:gd name="T41" fmla="*/ 65592 h 63"/>
              <a:gd name="T42" fmla="*/ 196312 w 59"/>
              <a:gd name="T43" fmla="*/ 86305 h 63"/>
              <a:gd name="T44" fmla="*/ 196312 w 59"/>
              <a:gd name="T45" fmla="*/ 93209 h 63"/>
              <a:gd name="T46" fmla="*/ 203200 w 59"/>
              <a:gd name="T47" fmla="*/ 117374 h 63"/>
              <a:gd name="T48" fmla="*/ 168759 w 59"/>
              <a:gd name="T49" fmla="*/ 148444 h 63"/>
              <a:gd name="T50" fmla="*/ 27553 w 59"/>
              <a:gd name="T51" fmla="*/ 31070 h 63"/>
              <a:gd name="T52" fmla="*/ 17220 w 59"/>
              <a:gd name="T53" fmla="*/ 41426 h 63"/>
              <a:gd name="T54" fmla="*/ 27553 w 59"/>
              <a:gd name="T55" fmla="*/ 48331 h 63"/>
              <a:gd name="T56" fmla="*/ 34441 w 59"/>
              <a:gd name="T57" fmla="*/ 41426 h 63"/>
              <a:gd name="T58" fmla="*/ 27553 w 59"/>
              <a:gd name="T59" fmla="*/ 31070 h 63"/>
              <a:gd name="T60" fmla="*/ 175647 w 59"/>
              <a:gd name="T61" fmla="*/ 100114 h 63"/>
              <a:gd name="T62" fmla="*/ 179092 w 59"/>
              <a:gd name="T63" fmla="*/ 86305 h 63"/>
              <a:gd name="T64" fmla="*/ 172203 w 59"/>
              <a:gd name="T65" fmla="*/ 69044 h 63"/>
              <a:gd name="T66" fmla="*/ 175647 w 59"/>
              <a:gd name="T67" fmla="*/ 62139 h 63"/>
              <a:gd name="T68" fmla="*/ 168759 w 59"/>
              <a:gd name="T69" fmla="*/ 44878 h 63"/>
              <a:gd name="T70" fmla="*/ 168759 w 59"/>
              <a:gd name="T71" fmla="*/ 37974 h 63"/>
              <a:gd name="T72" fmla="*/ 144651 w 59"/>
              <a:gd name="T73" fmla="*/ 13809 h 63"/>
              <a:gd name="T74" fmla="*/ 127431 w 59"/>
              <a:gd name="T75" fmla="*/ 13809 h 63"/>
              <a:gd name="T76" fmla="*/ 82658 w 59"/>
              <a:gd name="T77" fmla="*/ 24165 h 63"/>
              <a:gd name="T78" fmla="*/ 55105 w 59"/>
              <a:gd name="T79" fmla="*/ 31070 h 63"/>
              <a:gd name="T80" fmla="*/ 51661 w 59"/>
              <a:gd name="T81" fmla="*/ 31070 h 63"/>
              <a:gd name="T82" fmla="*/ 51661 w 59"/>
              <a:gd name="T83" fmla="*/ 117374 h 63"/>
              <a:gd name="T84" fmla="*/ 55105 w 59"/>
              <a:gd name="T85" fmla="*/ 117374 h 63"/>
              <a:gd name="T86" fmla="*/ 86102 w 59"/>
              <a:gd name="T87" fmla="*/ 144992 h 63"/>
              <a:gd name="T88" fmla="*/ 96434 w 59"/>
              <a:gd name="T89" fmla="*/ 158801 h 63"/>
              <a:gd name="T90" fmla="*/ 113654 w 59"/>
              <a:gd name="T91" fmla="*/ 200227 h 63"/>
              <a:gd name="T92" fmla="*/ 134319 w 59"/>
              <a:gd name="T93" fmla="*/ 176062 h 63"/>
              <a:gd name="T94" fmla="*/ 123986 w 59"/>
              <a:gd name="T95" fmla="*/ 131183 h 63"/>
              <a:gd name="T96" fmla="*/ 168759 w 59"/>
              <a:gd name="T97" fmla="*/ 131183 h 63"/>
              <a:gd name="T98" fmla="*/ 185980 w 59"/>
              <a:gd name="T99" fmla="*/ 117374 h 63"/>
              <a:gd name="T100" fmla="*/ 175647 w 59"/>
              <a:gd name="T101" fmla="*/ 100114 h 6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9" h="63">
                <a:moveTo>
                  <a:pt x="49" y="43"/>
                </a:moveTo>
                <a:cubicBezTo>
                  <a:pt x="42" y="43"/>
                  <a:pt x="42" y="43"/>
                  <a:pt x="42" y="43"/>
                </a:cubicBezTo>
                <a:cubicBezTo>
                  <a:pt x="43" y="46"/>
                  <a:pt x="44" y="48"/>
                  <a:pt x="44" y="51"/>
                </a:cubicBezTo>
                <a:cubicBezTo>
                  <a:pt x="44" y="53"/>
                  <a:pt x="44" y="55"/>
                  <a:pt x="43" y="58"/>
                </a:cubicBezTo>
                <a:cubicBezTo>
                  <a:pt x="41" y="61"/>
                  <a:pt x="37" y="63"/>
                  <a:pt x="33" y="63"/>
                </a:cubicBezTo>
                <a:cubicBezTo>
                  <a:pt x="32" y="63"/>
                  <a:pt x="31" y="62"/>
                  <a:pt x="30" y="61"/>
                </a:cubicBezTo>
                <a:cubicBezTo>
                  <a:pt x="26" y="58"/>
                  <a:pt x="27" y="52"/>
                  <a:pt x="25" y="49"/>
                </a:cubicBezTo>
                <a:cubicBezTo>
                  <a:pt x="24" y="48"/>
                  <a:pt x="22" y="46"/>
                  <a:pt x="21" y="44"/>
                </a:cubicBezTo>
                <a:cubicBezTo>
                  <a:pt x="20" y="43"/>
                  <a:pt x="17" y="39"/>
                  <a:pt x="16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3" y="38"/>
                  <a:pt x="0" y="36"/>
                  <a:pt x="0" y="34"/>
                </a:cubicBezTo>
                <a:cubicBezTo>
                  <a:pt x="0" y="9"/>
                  <a:pt x="0" y="9"/>
                  <a:pt x="0" y="9"/>
                </a:cubicBezTo>
                <a:cubicBezTo>
                  <a:pt x="0" y="7"/>
                  <a:pt x="3" y="4"/>
                  <a:pt x="5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7" y="4"/>
                  <a:pt x="20" y="3"/>
                  <a:pt x="21" y="3"/>
                </a:cubicBezTo>
                <a:cubicBezTo>
                  <a:pt x="27" y="1"/>
                  <a:pt x="32" y="0"/>
                  <a:pt x="38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9" y="0"/>
                  <a:pt x="54" y="4"/>
                  <a:pt x="54" y="11"/>
                </a:cubicBezTo>
                <a:cubicBezTo>
                  <a:pt x="54" y="11"/>
                  <a:pt x="54" y="11"/>
                  <a:pt x="54" y="11"/>
                </a:cubicBezTo>
                <a:cubicBezTo>
                  <a:pt x="55" y="13"/>
                  <a:pt x="56" y="15"/>
                  <a:pt x="56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7" y="21"/>
                  <a:pt x="57" y="23"/>
                  <a:pt x="57" y="25"/>
                </a:cubicBezTo>
                <a:cubicBezTo>
                  <a:pt x="57" y="26"/>
                  <a:pt x="57" y="27"/>
                  <a:pt x="57" y="27"/>
                </a:cubicBezTo>
                <a:cubicBezTo>
                  <a:pt x="58" y="29"/>
                  <a:pt x="59" y="31"/>
                  <a:pt x="59" y="34"/>
                </a:cubicBezTo>
                <a:cubicBezTo>
                  <a:pt x="59" y="39"/>
                  <a:pt x="54" y="43"/>
                  <a:pt x="49" y="43"/>
                </a:cubicBezTo>
                <a:close/>
                <a:moveTo>
                  <a:pt x="8" y="9"/>
                </a:moveTo>
                <a:cubicBezTo>
                  <a:pt x="6" y="9"/>
                  <a:pt x="5" y="10"/>
                  <a:pt x="5" y="12"/>
                </a:cubicBezTo>
                <a:cubicBezTo>
                  <a:pt x="5" y="13"/>
                  <a:pt x="6" y="14"/>
                  <a:pt x="8" y="14"/>
                </a:cubicBezTo>
                <a:cubicBezTo>
                  <a:pt x="9" y="14"/>
                  <a:pt x="10" y="13"/>
                  <a:pt x="10" y="12"/>
                </a:cubicBezTo>
                <a:cubicBezTo>
                  <a:pt x="10" y="10"/>
                  <a:pt x="9" y="9"/>
                  <a:pt x="8" y="9"/>
                </a:cubicBezTo>
                <a:close/>
                <a:moveTo>
                  <a:pt x="51" y="29"/>
                </a:moveTo>
                <a:cubicBezTo>
                  <a:pt x="52" y="28"/>
                  <a:pt x="52" y="26"/>
                  <a:pt x="52" y="25"/>
                </a:cubicBezTo>
                <a:cubicBezTo>
                  <a:pt x="52" y="23"/>
                  <a:pt x="52" y="21"/>
                  <a:pt x="50" y="20"/>
                </a:cubicBezTo>
                <a:cubicBezTo>
                  <a:pt x="51" y="19"/>
                  <a:pt x="51" y="19"/>
                  <a:pt x="51" y="18"/>
                </a:cubicBezTo>
                <a:cubicBezTo>
                  <a:pt x="51" y="16"/>
                  <a:pt x="50" y="14"/>
                  <a:pt x="49" y="13"/>
                </a:cubicBezTo>
                <a:cubicBezTo>
                  <a:pt x="49" y="12"/>
                  <a:pt x="49" y="11"/>
                  <a:pt x="49" y="11"/>
                </a:cubicBezTo>
                <a:cubicBezTo>
                  <a:pt x="49" y="6"/>
                  <a:pt x="46" y="4"/>
                  <a:pt x="42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2" y="4"/>
                  <a:pt x="28" y="6"/>
                  <a:pt x="24" y="7"/>
                </a:cubicBezTo>
                <a:cubicBezTo>
                  <a:pt x="22" y="8"/>
                  <a:pt x="18" y="9"/>
                  <a:pt x="16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34"/>
                  <a:pt x="15" y="34"/>
                  <a:pt x="15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9" y="34"/>
                  <a:pt x="24" y="40"/>
                  <a:pt x="25" y="42"/>
                </a:cubicBezTo>
                <a:cubicBezTo>
                  <a:pt x="26" y="43"/>
                  <a:pt x="27" y="45"/>
                  <a:pt x="28" y="46"/>
                </a:cubicBezTo>
                <a:cubicBezTo>
                  <a:pt x="32" y="50"/>
                  <a:pt x="31" y="55"/>
                  <a:pt x="33" y="58"/>
                </a:cubicBezTo>
                <a:cubicBezTo>
                  <a:pt x="38" y="58"/>
                  <a:pt x="39" y="55"/>
                  <a:pt x="39" y="51"/>
                </a:cubicBezTo>
                <a:cubicBezTo>
                  <a:pt x="39" y="46"/>
                  <a:pt x="36" y="43"/>
                  <a:pt x="36" y="38"/>
                </a:cubicBezTo>
                <a:cubicBezTo>
                  <a:pt x="49" y="38"/>
                  <a:pt x="49" y="38"/>
                  <a:pt x="49" y="38"/>
                </a:cubicBezTo>
                <a:cubicBezTo>
                  <a:pt x="52" y="38"/>
                  <a:pt x="54" y="36"/>
                  <a:pt x="54" y="34"/>
                </a:cubicBezTo>
                <a:cubicBezTo>
                  <a:pt x="54" y="32"/>
                  <a:pt x="53" y="29"/>
                  <a:pt x="51" y="2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2" name="Freeform 125">
            <a:extLst>
              <a:ext uri="{FF2B5EF4-FFF2-40B4-BE49-F238E27FC236}">
                <a16:creationId xmlns:a16="http://schemas.microsoft.com/office/drawing/2014/main" id="{77657B5F-4CB8-4AD9-B1B0-8819DA0015A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846630" y="1631987"/>
            <a:ext cx="395429" cy="423233"/>
          </a:xfrm>
          <a:custGeom>
            <a:avLst/>
            <a:gdLst>
              <a:gd name="T0" fmla="*/ 168759 w 59"/>
              <a:gd name="T1" fmla="*/ 148444 h 63"/>
              <a:gd name="T2" fmla="*/ 144651 w 59"/>
              <a:gd name="T3" fmla="*/ 148444 h 63"/>
              <a:gd name="T4" fmla="*/ 151539 w 59"/>
              <a:gd name="T5" fmla="*/ 176062 h 63"/>
              <a:gd name="T6" fmla="*/ 148095 w 59"/>
              <a:gd name="T7" fmla="*/ 200227 h 63"/>
              <a:gd name="T8" fmla="*/ 113654 w 59"/>
              <a:gd name="T9" fmla="*/ 217488 h 63"/>
              <a:gd name="T10" fmla="*/ 103322 w 59"/>
              <a:gd name="T11" fmla="*/ 210584 h 63"/>
              <a:gd name="T12" fmla="*/ 86102 w 59"/>
              <a:gd name="T13" fmla="*/ 169157 h 63"/>
              <a:gd name="T14" fmla="*/ 72325 w 59"/>
              <a:gd name="T15" fmla="*/ 151896 h 63"/>
              <a:gd name="T16" fmla="*/ 55105 w 59"/>
              <a:gd name="T17" fmla="*/ 131183 h 63"/>
              <a:gd name="T18" fmla="*/ 17220 w 59"/>
              <a:gd name="T19" fmla="*/ 131183 h 63"/>
              <a:gd name="T20" fmla="*/ 0 w 59"/>
              <a:gd name="T21" fmla="*/ 117374 h 63"/>
              <a:gd name="T22" fmla="*/ 0 w 59"/>
              <a:gd name="T23" fmla="*/ 31070 h 63"/>
              <a:gd name="T24" fmla="*/ 17220 w 59"/>
              <a:gd name="T25" fmla="*/ 13809 h 63"/>
              <a:gd name="T26" fmla="*/ 55105 w 59"/>
              <a:gd name="T27" fmla="*/ 13809 h 63"/>
              <a:gd name="T28" fmla="*/ 72325 w 59"/>
              <a:gd name="T29" fmla="*/ 10357 h 63"/>
              <a:gd name="T30" fmla="*/ 130875 w 59"/>
              <a:gd name="T31" fmla="*/ 0 h 63"/>
              <a:gd name="T32" fmla="*/ 144651 w 59"/>
              <a:gd name="T33" fmla="*/ 0 h 63"/>
              <a:gd name="T34" fmla="*/ 185980 w 59"/>
              <a:gd name="T35" fmla="*/ 37974 h 63"/>
              <a:gd name="T36" fmla="*/ 185980 w 59"/>
              <a:gd name="T37" fmla="*/ 37974 h 63"/>
              <a:gd name="T38" fmla="*/ 192868 w 59"/>
              <a:gd name="T39" fmla="*/ 62139 h 63"/>
              <a:gd name="T40" fmla="*/ 192868 w 59"/>
              <a:gd name="T41" fmla="*/ 65592 h 63"/>
              <a:gd name="T42" fmla="*/ 196312 w 59"/>
              <a:gd name="T43" fmla="*/ 86305 h 63"/>
              <a:gd name="T44" fmla="*/ 196312 w 59"/>
              <a:gd name="T45" fmla="*/ 93209 h 63"/>
              <a:gd name="T46" fmla="*/ 203200 w 59"/>
              <a:gd name="T47" fmla="*/ 117374 h 63"/>
              <a:gd name="T48" fmla="*/ 168759 w 59"/>
              <a:gd name="T49" fmla="*/ 148444 h 63"/>
              <a:gd name="T50" fmla="*/ 27553 w 59"/>
              <a:gd name="T51" fmla="*/ 31070 h 63"/>
              <a:gd name="T52" fmla="*/ 17220 w 59"/>
              <a:gd name="T53" fmla="*/ 41426 h 63"/>
              <a:gd name="T54" fmla="*/ 27553 w 59"/>
              <a:gd name="T55" fmla="*/ 48331 h 63"/>
              <a:gd name="T56" fmla="*/ 34441 w 59"/>
              <a:gd name="T57" fmla="*/ 41426 h 63"/>
              <a:gd name="T58" fmla="*/ 27553 w 59"/>
              <a:gd name="T59" fmla="*/ 31070 h 63"/>
              <a:gd name="T60" fmla="*/ 175647 w 59"/>
              <a:gd name="T61" fmla="*/ 100114 h 63"/>
              <a:gd name="T62" fmla="*/ 179092 w 59"/>
              <a:gd name="T63" fmla="*/ 86305 h 63"/>
              <a:gd name="T64" fmla="*/ 172203 w 59"/>
              <a:gd name="T65" fmla="*/ 69044 h 63"/>
              <a:gd name="T66" fmla="*/ 175647 w 59"/>
              <a:gd name="T67" fmla="*/ 62139 h 63"/>
              <a:gd name="T68" fmla="*/ 168759 w 59"/>
              <a:gd name="T69" fmla="*/ 44878 h 63"/>
              <a:gd name="T70" fmla="*/ 168759 w 59"/>
              <a:gd name="T71" fmla="*/ 37974 h 63"/>
              <a:gd name="T72" fmla="*/ 144651 w 59"/>
              <a:gd name="T73" fmla="*/ 13809 h 63"/>
              <a:gd name="T74" fmla="*/ 127431 w 59"/>
              <a:gd name="T75" fmla="*/ 13809 h 63"/>
              <a:gd name="T76" fmla="*/ 82658 w 59"/>
              <a:gd name="T77" fmla="*/ 24165 h 63"/>
              <a:gd name="T78" fmla="*/ 55105 w 59"/>
              <a:gd name="T79" fmla="*/ 31070 h 63"/>
              <a:gd name="T80" fmla="*/ 51661 w 59"/>
              <a:gd name="T81" fmla="*/ 31070 h 63"/>
              <a:gd name="T82" fmla="*/ 51661 w 59"/>
              <a:gd name="T83" fmla="*/ 117374 h 63"/>
              <a:gd name="T84" fmla="*/ 55105 w 59"/>
              <a:gd name="T85" fmla="*/ 117374 h 63"/>
              <a:gd name="T86" fmla="*/ 86102 w 59"/>
              <a:gd name="T87" fmla="*/ 144992 h 63"/>
              <a:gd name="T88" fmla="*/ 96434 w 59"/>
              <a:gd name="T89" fmla="*/ 158801 h 63"/>
              <a:gd name="T90" fmla="*/ 113654 w 59"/>
              <a:gd name="T91" fmla="*/ 200227 h 63"/>
              <a:gd name="T92" fmla="*/ 134319 w 59"/>
              <a:gd name="T93" fmla="*/ 176062 h 63"/>
              <a:gd name="T94" fmla="*/ 123986 w 59"/>
              <a:gd name="T95" fmla="*/ 131183 h 63"/>
              <a:gd name="T96" fmla="*/ 168759 w 59"/>
              <a:gd name="T97" fmla="*/ 131183 h 63"/>
              <a:gd name="T98" fmla="*/ 185980 w 59"/>
              <a:gd name="T99" fmla="*/ 117374 h 63"/>
              <a:gd name="T100" fmla="*/ 175647 w 59"/>
              <a:gd name="T101" fmla="*/ 100114 h 6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9" h="63">
                <a:moveTo>
                  <a:pt x="49" y="43"/>
                </a:moveTo>
                <a:cubicBezTo>
                  <a:pt x="42" y="43"/>
                  <a:pt x="42" y="43"/>
                  <a:pt x="42" y="43"/>
                </a:cubicBezTo>
                <a:cubicBezTo>
                  <a:pt x="43" y="46"/>
                  <a:pt x="44" y="48"/>
                  <a:pt x="44" y="51"/>
                </a:cubicBezTo>
                <a:cubicBezTo>
                  <a:pt x="44" y="53"/>
                  <a:pt x="44" y="55"/>
                  <a:pt x="43" y="58"/>
                </a:cubicBezTo>
                <a:cubicBezTo>
                  <a:pt x="41" y="61"/>
                  <a:pt x="37" y="63"/>
                  <a:pt x="33" y="63"/>
                </a:cubicBezTo>
                <a:cubicBezTo>
                  <a:pt x="32" y="63"/>
                  <a:pt x="31" y="62"/>
                  <a:pt x="30" y="61"/>
                </a:cubicBezTo>
                <a:cubicBezTo>
                  <a:pt x="26" y="58"/>
                  <a:pt x="27" y="52"/>
                  <a:pt x="25" y="49"/>
                </a:cubicBezTo>
                <a:cubicBezTo>
                  <a:pt x="24" y="48"/>
                  <a:pt x="22" y="46"/>
                  <a:pt x="21" y="44"/>
                </a:cubicBezTo>
                <a:cubicBezTo>
                  <a:pt x="20" y="43"/>
                  <a:pt x="17" y="39"/>
                  <a:pt x="16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3" y="38"/>
                  <a:pt x="0" y="36"/>
                  <a:pt x="0" y="34"/>
                </a:cubicBezTo>
                <a:cubicBezTo>
                  <a:pt x="0" y="9"/>
                  <a:pt x="0" y="9"/>
                  <a:pt x="0" y="9"/>
                </a:cubicBezTo>
                <a:cubicBezTo>
                  <a:pt x="0" y="7"/>
                  <a:pt x="3" y="4"/>
                  <a:pt x="5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7" y="4"/>
                  <a:pt x="20" y="3"/>
                  <a:pt x="21" y="3"/>
                </a:cubicBezTo>
                <a:cubicBezTo>
                  <a:pt x="27" y="1"/>
                  <a:pt x="32" y="0"/>
                  <a:pt x="38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9" y="0"/>
                  <a:pt x="54" y="4"/>
                  <a:pt x="54" y="11"/>
                </a:cubicBezTo>
                <a:cubicBezTo>
                  <a:pt x="54" y="11"/>
                  <a:pt x="54" y="11"/>
                  <a:pt x="54" y="11"/>
                </a:cubicBezTo>
                <a:cubicBezTo>
                  <a:pt x="55" y="13"/>
                  <a:pt x="56" y="15"/>
                  <a:pt x="56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7" y="21"/>
                  <a:pt x="57" y="23"/>
                  <a:pt x="57" y="25"/>
                </a:cubicBezTo>
                <a:cubicBezTo>
                  <a:pt x="57" y="26"/>
                  <a:pt x="57" y="27"/>
                  <a:pt x="57" y="27"/>
                </a:cubicBezTo>
                <a:cubicBezTo>
                  <a:pt x="58" y="29"/>
                  <a:pt x="59" y="31"/>
                  <a:pt x="59" y="34"/>
                </a:cubicBezTo>
                <a:cubicBezTo>
                  <a:pt x="59" y="39"/>
                  <a:pt x="54" y="43"/>
                  <a:pt x="49" y="43"/>
                </a:cubicBezTo>
                <a:close/>
                <a:moveTo>
                  <a:pt x="8" y="9"/>
                </a:moveTo>
                <a:cubicBezTo>
                  <a:pt x="6" y="9"/>
                  <a:pt x="5" y="10"/>
                  <a:pt x="5" y="12"/>
                </a:cubicBezTo>
                <a:cubicBezTo>
                  <a:pt x="5" y="13"/>
                  <a:pt x="6" y="14"/>
                  <a:pt x="8" y="14"/>
                </a:cubicBezTo>
                <a:cubicBezTo>
                  <a:pt x="9" y="14"/>
                  <a:pt x="10" y="13"/>
                  <a:pt x="10" y="12"/>
                </a:cubicBezTo>
                <a:cubicBezTo>
                  <a:pt x="10" y="10"/>
                  <a:pt x="9" y="9"/>
                  <a:pt x="8" y="9"/>
                </a:cubicBezTo>
                <a:close/>
                <a:moveTo>
                  <a:pt x="51" y="29"/>
                </a:moveTo>
                <a:cubicBezTo>
                  <a:pt x="52" y="28"/>
                  <a:pt x="52" y="26"/>
                  <a:pt x="52" y="25"/>
                </a:cubicBezTo>
                <a:cubicBezTo>
                  <a:pt x="52" y="23"/>
                  <a:pt x="52" y="21"/>
                  <a:pt x="50" y="20"/>
                </a:cubicBezTo>
                <a:cubicBezTo>
                  <a:pt x="51" y="19"/>
                  <a:pt x="51" y="19"/>
                  <a:pt x="51" y="18"/>
                </a:cubicBezTo>
                <a:cubicBezTo>
                  <a:pt x="51" y="16"/>
                  <a:pt x="50" y="14"/>
                  <a:pt x="49" y="13"/>
                </a:cubicBezTo>
                <a:cubicBezTo>
                  <a:pt x="49" y="12"/>
                  <a:pt x="49" y="11"/>
                  <a:pt x="49" y="11"/>
                </a:cubicBezTo>
                <a:cubicBezTo>
                  <a:pt x="49" y="6"/>
                  <a:pt x="46" y="4"/>
                  <a:pt x="42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2" y="4"/>
                  <a:pt x="28" y="6"/>
                  <a:pt x="24" y="7"/>
                </a:cubicBezTo>
                <a:cubicBezTo>
                  <a:pt x="22" y="8"/>
                  <a:pt x="18" y="9"/>
                  <a:pt x="16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34"/>
                  <a:pt x="15" y="34"/>
                  <a:pt x="15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9" y="34"/>
                  <a:pt x="24" y="40"/>
                  <a:pt x="25" y="42"/>
                </a:cubicBezTo>
                <a:cubicBezTo>
                  <a:pt x="26" y="43"/>
                  <a:pt x="27" y="45"/>
                  <a:pt x="28" y="46"/>
                </a:cubicBezTo>
                <a:cubicBezTo>
                  <a:pt x="32" y="50"/>
                  <a:pt x="31" y="55"/>
                  <a:pt x="33" y="58"/>
                </a:cubicBezTo>
                <a:cubicBezTo>
                  <a:pt x="38" y="58"/>
                  <a:pt x="39" y="55"/>
                  <a:pt x="39" y="51"/>
                </a:cubicBezTo>
                <a:cubicBezTo>
                  <a:pt x="39" y="46"/>
                  <a:pt x="36" y="43"/>
                  <a:pt x="36" y="38"/>
                </a:cubicBezTo>
                <a:cubicBezTo>
                  <a:pt x="49" y="38"/>
                  <a:pt x="49" y="38"/>
                  <a:pt x="49" y="38"/>
                </a:cubicBezTo>
                <a:cubicBezTo>
                  <a:pt x="52" y="38"/>
                  <a:pt x="54" y="36"/>
                  <a:pt x="54" y="34"/>
                </a:cubicBezTo>
                <a:cubicBezTo>
                  <a:pt x="54" y="32"/>
                  <a:pt x="53" y="29"/>
                  <a:pt x="51" y="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69AC4C6F-5EB8-47B3-8DC8-8CFD15ABD337}"/>
              </a:ext>
            </a:extLst>
          </p:cNvPr>
          <p:cNvSpPr txBox="1">
            <a:spLocks/>
          </p:cNvSpPr>
          <p:nvPr/>
        </p:nvSpPr>
        <p:spPr>
          <a:xfrm>
            <a:off x="481989" y="2435426"/>
            <a:ext cx="4879403" cy="341774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RAID offers hot-swapping or hot plugging, that is, system component replacement (in case a drive fails) without affecting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network functionality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RAID supports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disk striping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resulting in an improved read/write performance as the system completely utilizes the processor speed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Increased RAID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parity check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prevents a system crash or data loss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CC2E23B-2D6D-4EE8-8560-7F03C509F6DB}"/>
              </a:ext>
            </a:extLst>
          </p:cNvPr>
          <p:cNvSpPr txBox="1">
            <a:spLocks/>
          </p:cNvSpPr>
          <p:nvPr/>
        </p:nvSpPr>
        <p:spPr>
          <a:xfrm>
            <a:off x="6736813" y="2435426"/>
            <a:ext cx="4989944" cy="341774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RAID is not compatible with some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hardware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components 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software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systems, for example, system imaging programs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RAID data is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important drives fail one after another, for example, RAID 5, where a drive used exclusively for parity cannot recreate the first drive if a second drive fails too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RAID cannot protect the data and offer a performance boost for all applications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9948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reeform 28">
            <a:extLst>
              <a:ext uri="{FF2B5EF4-FFF2-40B4-BE49-F238E27FC236}">
                <a16:creationId xmlns:a16="http://schemas.microsoft.com/office/drawing/2014/main" id="{08F220FE-DA39-4B6A-989E-EB08B84CD4A4}"/>
              </a:ext>
            </a:extLst>
          </p:cNvPr>
          <p:cNvSpPr/>
          <p:nvPr/>
        </p:nvSpPr>
        <p:spPr>
          <a:xfrm>
            <a:off x="-4162" y="0"/>
            <a:ext cx="12192000" cy="976476"/>
          </a:xfrm>
          <a:custGeom>
            <a:avLst/>
            <a:gdLst>
              <a:gd name="connsiteX0" fmla="*/ 0 w 4708508"/>
              <a:gd name="connsiteY0" fmla="*/ 0 h 3429001"/>
              <a:gd name="connsiteX1" fmla="*/ 4708508 w 4708508"/>
              <a:gd name="connsiteY1" fmla="*/ 0 h 3429001"/>
              <a:gd name="connsiteX2" fmla="*/ 4708508 w 4708508"/>
              <a:gd name="connsiteY2" fmla="*/ 3429001 h 3429001"/>
              <a:gd name="connsiteX3" fmla="*/ 0 w 4708508"/>
              <a:gd name="connsiteY3" fmla="*/ 3429001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8508" h="3429001">
                <a:moveTo>
                  <a:pt x="0" y="0"/>
                </a:moveTo>
                <a:lnTo>
                  <a:pt x="4708508" y="0"/>
                </a:lnTo>
                <a:lnTo>
                  <a:pt x="4708508" y="3429001"/>
                </a:lnTo>
                <a:lnTo>
                  <a:pt x="0" y="3429001"/>
                </a:lnTo>
                <a:close/>
              </a:path>
            </a:pathLst>
          </a:custGeom>
          <a:solidFill>
            <a:schemeClr val="bg1">
              <a:lumMod val="6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07D06E-18B0-4DC1-BE25-4225B266ED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74467" y="195345"/>
            <a:ext cx="7985125" cy="585787"/>
          </a:xfrm>
          <a:prstGeom prst="rect">
            <a:avLst/>
          </a:prstGeom>
        </p:spPr>
        <p:txBody>
          <a:bodyPr anchor="ctr"/>
          <a:lstStyle/>
          <a:p>
            <a:pPr algn="ctr" defTabSz="914400">
              <a:lnSpc>
                <a:spcPct val="90000"/>
              </a:lnSpc>
              <a:defRPr/>
            </a:pPr>
            <a:r>
              <a:rPr lang="en-IN" sz="3600" b="1" dirty="0">
                <a:solidFill>
                  <a:schemeClr val="tx1"/>
                </a:solidFill>
              </a:rPr>
              <a:t>RAID Storage Architecture</a:t>
            </a:r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9CF145E2-2F4A-4F9E-8BCA-BB574BABFA1A}"/>
              </a:ext>
            </a:extLst>
          </p:cNvPr>
          <p:cNvGrpSpPr/>
          <p:nvPr/>
        </p:nvGrpSpPr>
        <p:grpSpPr>
          <a:xfrm>
            <a:off x="2103509" y="1288716"/>
            <a:ext cx="7984982" cy="4987965"/>
            <a:chOff x="533400" y="1363640"/>
            <a:chExt cx="7984982" cy="4987965"/>
          </a:xfrm>
        </p:grpSpPr>
        <p:sp>
          <p:nvSpPr>
            <p:cNvPr id="265" name="Rounded Rectangle 89">
              <a:extLst>
                <a:ext uri="{FF2B5EF4-FFF2-40B4-BE49-F238E27FC236}">
                  <a16:creationId xmlns:a16="http://schemas.microsoft.com/office/drawing/2014/main" id="{AAF17DDC-48E9-47BA-94AB-AFB5ACBF9B51}"/>
                </a:ext>
              </a:extLst>
            </p:cNvPr>
            <p:cNvSpPr/>
            <p:nvPr/>
          </p:nvSpPr>
          <p:spPr>
            <a:xfrm>
              <a:off x="1724992" y="4294205"/>
              <a:ext cx="4128759" cy="2057400"/>
            </a:xfrm>
            <a:prstGeom prst="roundRect">
              <a:avLst>
                <a:gd name="adj" fmla="val 8458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n-US" sz="3100" b="1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66" name="Rounded Rectangle 90">
              <a:extLst>
                <a:ext uri="{FF2B5EF4-FFF2-40B4-BE49-F238E27FC236}">
                  <a16:creationId xmlns:a16="http://schemas.microsoft.com/office/drawing/2014/main" id="{A211AACF-20D2-42EE-90A9-082086BE1572}"/>
                </a:ext>
              </a:extLst>
            </p:cNvPr>
            <p:cNvSpPr/>
            <p:nvPr/>
          </p:nvSpPr>
          <p:spPr>
            <a:xfrm>
              <a:off x="5946918" y="1363640"/>
              <a:ext cx="2571464" cy="4297680"/>
            </a:xfrm>
            <a:prstGeom prst="roundRect">
              <a:avLst>
                <a:gd name="adj" fmla="val 771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n-US" sz="3100" b="1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04DE739B-2A71-4B43-BBD2-53F883C037D7}"/>
                </a:ext>
              </a:extLst>
            </p:cNvPr>
            <p:cNvSpPr/>
            <p:nvPr/>
          </p:nvSpPr>
          <p:spPr>
            <a:xfrm>
              <a:off x="2667000" y="3181064"/>
              <a:ext cx="2501900" cy="609599"/>
            </a:xfrm>
            <a:prstGeom prst="rect">
              <a:avLst/>
            </a:prstGeom>
            <a:gradFill flip="none" rotWithShape="1">
              <a:gsLst>
                <a:gs pos="0">
                  <a:schemeClr val="dk1">
                    <a:tint val="50000"/>
                    <a:satMod val="30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AC0533E8-00BC-4746-A859-6A8EEFBB6993}"/>
                </a:ext>
              </a:extLst>
            </p:cNvPr>
            <p:cNvSpPr/>
            <p:nvPr/>
          </p:nvSpPr>
          <p:spPr>
            <a:xfrm>
              <a:off x="2667000" y="3790663"/>
              <a:ext cx="2501900" cy="2476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5B954460-54BF-4428-BEDB-5F1523FB7B62}"/>
                </a:ext>
              </a:extLst>
            </p:cNvPr>
            <p:cNvSpPr/>
            <p:nvPr/>
          </p:nvSpPr>
          <p:spPr>
            <a:xfrm>
              <a:off x="6096000" y="1521722"/>
              <a:ext cx="822940" cy="2802342"/>
            </a:xfrm>
            <a:prstGeom prst="rect">
              <a:avLst/>
            </a:prstGeom>
            <a:gradFill flip="none" rotWithShape="1">
              <a:gsLst>
                <a:gs pos="0">
                  <a:schemeClr val="dk1">
                    <a:tint val="50000"/>
                    <a:satMod val="30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2FEBA44D-8C43-4E31-AAD1-2BA4475F0CC3}"/>
                </a:ext>
              </a:extLst>
            </p:cNvPr>
            <p:cNvSpPr/>
            <p:nvPr/>
          </p:nvSpPr>
          <p:spPr>
            <a:xfrm>
              <a:off x="7258334" y="2737512"/>
              <a:ext cx="977900" cy="381000"/>
            </a:xfrm>
            <a:prstGeom prst="rect">
              <a:avLst/>
            </a:prstGeom>
            <a:gradFill flip="none" rotWithShape="1">
              <a:gsLst>
                <a:gs pos="0">
                  <a:schemeClr val="dk1">
                    <a:tint val="50000"/>
                    <a:satMod val="30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59C07425-23FF-4926-9145-67DBC9E366E9}"/>
                </a:ext>
              </a:extLst>
            </p:cNvPr>
            <p:cNvSpPr/>
            <p:nvPr/>
          </p:nvSpPr>
          <p:spPr>
            <a:xfrm>
              <a:off x="1208964" y="2125640"/>
              <a:ext cx="1447800" cy="4572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0119F7F5-A19A-4D4E-869E-00D054BCEC95}"/>
                </a:ext>
              </a:extLst>
            </p:cNvPr>
            <p:cNvSpPr/>
            <p:nvPr/>
          </p:nvSpPr>
          <p:spPr>
            <a:xfrm>
              <a:off x="3032077" y="1820840"/>
              <a:ext cx="938284" cy="762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022D0D30-6CE7-4A24-835A-433FED58E83E}"/>
                </a:ext>
              </a:extLst>
            </p:cNvPr>
            <p:cNvSpPr/>
            <p:nvPr/>
          </p:nvSpPr>
          <p:spPr>
            <a:xfrm>
              <a:off x="4345674" y="1820840"/>
              <a:ext cx="938284" cy="762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C3B6EEE6-917C-433E-A5C8-A3A84D8B51F6}"/>
                </a:ext>
              </a:extLst>
            </p:cNvPr>
            <p:cNvSpPr/>
            <p:nvPr/>
          </p:nvSpPr>
          <p:spPr>
            <a:xfrm>
              <a:off x="6096000" y="4528213"/>
              <a:ext cx="2273300" cy="5578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2C813A81-DF46-456E-B27C-87AA2AE240E4}"/>
                </a:ext>
              </a:extLst>
            </p:cNvPr>
            <p:cNvSpPr/>
            <p:nvPr/>
          </p:nvSpPr>
          <p:spPr>
            <a:xfrm>
              <a:off x="7345716" y="3409663"/>
              <a:ext cx="618794" cy="60960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ED0B8CBF-A885-4FA9-8C2C-9B81C668446C}"/>
                </a:ext>
              </a:extLst>
            </p:cNvPr>
            <p:cNvSpPr/>
            <p:nvPr/>
          </p:nvSpPr>
          <p:spPr>
            <a:xfrm>
              <a:off x="7485702" y="3562064"/>
              <a:ext cx="618794" cy="60960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ED7F8A31-2E0F-467C-B563-4371EF9A5545}"/>
                </a:ext>
              </a:extLst>
            </p:cNvPr>
            <p:cNvSpPr/>
            <p:nvPr/>
          </p:nvSpPr>
          <p:spPr>
            <a:xfrm>
              <a:off x="7617440" y="3714463"/>
              <a:ext cx="618794" cy="60960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ECF74EE4-8D81-4C19-B889-45D6BA8A814C}"/>
                </a:ext>
              </a:extLst>
            </p:cNvPr>
            <p:cNvSpPr/>
            <p:nvPr/>
          </p:nvSpPr>
          <p:spPr>
            <a:xfrm>
              <a:off x="7345716" y="1516887"/>
              <a:ext cx="618794" cy="60960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C1510354-BE76-4C3A-BE0A-B33F81D3C60F}"/>
                </a:ext>
              </a:extLst>
            </p:cNvPr>
            <p:cNvSpPr/>
            <p:nvPr/>
          </p:nvSpPr>
          <p:spPr>
            <a:xfrm>
              <a:off x="7485702" y="1669288"/>
              <a:ext cx="618794" cy="60960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8BBA8A12-DFAC-43F8-AE8F-338712C9D83A}"/>
                </a:ext>
              </a:extLst>
            </p:cNvPr>
            <p:cNvSpPr/>
            <p:nvPr/>
          </p:nvSpPr>
          <p:spPr>
            <a:xfrm>
              <a:off x="7617440" y="1821687"/>
              <a:ext cx="618794" cy="60960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0A472838-DF92-4DC5-BE74-B111318E331B}"/>
                </a:ext>
              </a:extLst>
            </p:cNvPr>
            <p:cNvSpPr/>
            <p:nvPr/>
          </p:nvSpPr>
          <p:spPr>
            <a:xfrm>
              <a:off x="4345674" y="1363640"/>
              <a:ext cx="938284" cy="44498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069008F0-A4CB-449A-B495-0A2C01142D8C}"/>
                </a:ext>
              </a:extLst>
            </p:cNvPr>
            <p:cNvSpPr/>
            <p:nvPr/>
          </p:nvSpPr>
          <p:spPr>
            <a:xfrm>
              <a:off x="685800" y="3181064"/>
              <a:ext cx="1605414" cy="609599"/>
            </a:xfrm>
            <a:prstGeom prst="rect">
              <a:avLst/>
            </a:prstGeom>
            <a:gradFill flip="none" rotWithShape="1">
              <a:gsLst>
                <a:gs pos="0">
                  <a:schemeClr val="dk1">
                    <a:tint val="50000"/>
                    <a:satMod val="30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A4873469-2616-44D1-AE05-50A3E9A212CA}"/>
                </a:ext>
              </a:extLst>
            </p:cNvPr>
            <p:cNvSpPr/>
            <p:nvPr/>
          </p:nvSpPr>
          <p:spPr>
            <a:xfrm>
              <a:off x="6033472" y="5254823"/>
              <a:ext cx="23485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/>
                <a:t>Primary RAID Memory Cache</a:t>
              </a:r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A87ACA0A-BC09-4CA9-A861-FE6C1D33DE51}"/>
                </a:ext>
              </a:extLst>
            </p:cNvPr>
            <p:cNvSpPr/>
            <p:nvPr/>
          </p:nvSpPr>
          <p:spPr>
            <a:xfrm>
              <a:off x="1070014" y="3341280"/>
              <a:ext cx="7961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  <a:cs typeface="Courier New" pitchFamily="49" charset="0"/>
                </a:rPr>
                <a:t>Processor</a:t>
              </a:r>
            </a:p>
          </p:txBody>
        </p:sp>
        <p:sp>
          <p:nvSpPr>
            <p:cNvPr id="285" name="Down Arrow 109">
              <a:extLst>
                <a:ext uri="{FF2B5EF4-FFF2-40B4-BE49-F238E27FC236}">
                  <a16:creationId xmlns:a16="http://schemas.microsoft.com/office/drawing/2014/main" id="{FEF72B88-87E4-43CA-8EE1-649F92245FEE}"/>
                </a:ext>
              </a:extLst>
            </p:cNvPr>
            <p:cNvSpPr/>
            <p:nvPr/>
          </p:nvSpPr>
          <p:spPr>
            <a:xfrm flipH="1" flipV="1">
              <a:off x="7816333" y="2494659"/>
              <a:ext cx="277966" cy="229448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algn="ctr"/>
              <a:endParaRPr lang="en-US" sz="3100" b="1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cxnSp>
          <p:nvCxnSpPr>
            <p:cNvPr id="286" name="Straight Arrow Connector 285">
              <a:extLst>
                <a:ext uri="{FF2B5EF4-FFF2-40B4-BE49-F238E27FC236}">
                  <a16:creationId xmlns:a16="http://schemas.microsoft.com/office/drawing/2014/main" id="{1206E8A9-17AA-4211-8A54-1930D3D605F9}"/>
                </a:ext>
              </a:extLst>
            </p:cNvPr>
            <p:cNvCxnSpPr/>
            <p:nvPr/>
          </p:nvCxnSpPr>
          <p:spPr>
            <a:xfrm>
              <a:off x="533400" y="2933053"/>
              <a:ext cx="5562600" cy="0"/>
            </a:xfrm>
            <a:prstGeom prst="straightConnector1">
              <a:avLst/>
            </a:prstGeom>
            <a:ln w="28575"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FAE154CD-5435-44C7-B1D6-6BC7BCB56247}"/>
                </a:ext>
              </a:extLst>
            </p:cNvPr>
            <p:cNvCxnSpPr/>
            <p:nvPr/>
          </p:nvCxnSpPr>
          <p:spPr>
            <a:xfrm flipH="1">
              <a:off x="1843257" y="2577894"/>
              <a:ext cx="1" cy="345172"/>
            </a:xfrm>
            <a:prstGeom prst="straightConnector1">
              <a:avLst/>
            </a:prstGeom>
            <a:ln w="28575"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44797E29-74A6-4C08-99CD-BFB98BD1EA6B}"/>
                </a:ext>
              </a:extLst>
            </p:cNvPr>
            <p:cNvSpPr txBox="1"/>
            <p:nvPr/>
          </p:nvSpPr>
          <p:spPr bwMode="auto">
            <a:xfrm>
              <a:off x="1208964" y="2149571"/>
              <a:ext cx="1447800" cy="41549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>
                <a:defRPr/>
              </a:pPr>
              <a:r>
                <a:rPr lang="en-US" sz="1050" dirty="0">
                  <a:solidFill>
                    <a:prstClr val="black"/>
                  </a:solidFill>
                </a:rPr>
                <a:t>SAN/NAS/Host Interface</a:t>
              </a:r>
            </a:p>
          </p:txBody>
        </p:sp>
        <p:cxnSp>
          <p:nvCxnSpPr>
            <p:cNvPr id="289" name="Straight Arrow Connector 288">
              <a:extLst>
                <a:ext uri="{FF2B5EF4-FFF2-40B4-BE49-F238E27FC236}">
                  <a16:creationId xmlns:a16="http://schemas.microsoft.com/office/drawing/2014/main" id="{5232B998-1C49-4F0D-8A5B-376696344931}"/>
                </a:ext>
              </a:extLst>
            </p:cNvPr>
            <p:cNvCxnSpPr/>
            <p:nvPr/>
          </p:nvCxnSpPr>
          <p:spPr>
            <a:xfrm flipH="1">
              <a:off x="3479017" y="2598214"/>
              <a:ext cx="1" cy="345172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BDBB9DFB-0570-4438-8819-9D38FC4F37CD}"/>
                </a:ext>
              </a:extLst>
            </p:cNvPr>
            <p:cNvSpPr txBox="1"/>
            <p:nvPr/>
          </p:nvSpPr>
          <p:spPr bwMode="auto">
            <a:xfrm>
              <a:off x="3031442" y="1923142"/>
              <a:ext cx="938284" cy="57708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>
                <a:defRPr/>
              </a:pPr>
              <a:r>
                <a:rPr lang="en-US" sz="1050" dirty="0">
                  <a:solidFill>
                    <a:prstClr val="black"/>
                  </a:solidFill>
                </a:rPr>
                <a:t>RAID Controller Firmware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751F060D-ABB4-4D6A-9E2E-A7C2E73955D4}"/>
                </a:ext>
              </a:extLst>
            </p:cNvPr>
            <p:cNvSpPr txBox="1"/>
            <p:nvPr/>
          </p:nvSpPr>
          <p:spPr bwMode="auto">
            <a:xfrm>
              <a:off x="4345674" y="1388554"/>
              <a:ext cx="938284" cy="41549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050" dirty="0"/>
                <a:t>Configuration Data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97B560D1-DB56-491D-B3D0-72D12D63E82F}"/>
                </a:ext>
              </a:extLst>
            </p:cNvPr>
            <p:cNvSpPr txBox="1"/>
            <p:nvPr/>
          </p:nvSpPr>
          <p:spPr bwMode="auto">
            <a:xfrm>
              <a:off x="4335515" y="1848400"/>
              <a:ext cx="948444" cy="73866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050" dirty="0"/>
                <a:t>RAID Journal, Transaction, and Error Log File</a:t>
              </a:r>
            </a:p>
          </p:txBody>
        </p:sp>
        <p:cxnSp>
          <p:nvCxnSpPr>
            <p:cNvPr id="293" name="Straight Arrow Connector 292">
              <a:extLst>
                <a:ext uri="{FF2B5EF4-FFF2-40B4-BE49-F238E27FC236}">
                  <a16:creationId xmlns:a16="http://schemas.microsoft.com/office/drawing/2014/main" id="{978959E3-262B-4E26-9306-DD07535609E4}"/>
                </a:ext>
              </a:extLst>
            </p:cNvPr>
            <p:cNvCxnSpPr/>
            <p:nvPr/>
          </p:nvCxnSpPr>
          <p:spPr>
            <a:xfrm flipH="1">
              <a:off x="4779497" y="2588054"/>
              <a:ext cx="1" cy="345172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373307E4-D5E5-47B5-919A-443CD2534BCB}"/>
                </a:ext>
              </a:extLst>
            </p:cNvPr>
            <p:cNvSpPr txBox="1"/>
            <p:nvPr/>
          </p:nvSpPr>
          <p:spPr bwMode="auto">
            <a:xfrm>
              <a:off x="6158264" y="2613070"/>
              <a:ext cx="760676" cy="57708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050" dirty="0"/>
                <a:t>Multiport Memory Controller</a:t>
              </a:r>
            </a:p>
          </p:txBody>
        </p:sp>
        <p:cxnSp>
          <p:nvCxnSpPr>
            <p:cNvPr id="295" name="Straight Arrow Connector 294">
              <a:extLst>
                <a:ext uri="{FF2B5EF4-FFF2-40B4-BE49-F238E27FC236}">
                  <a16:creationId xmlns:a16="http://schemas.microsoft.com/office/drawing/2014/main" id="{977CE812-72C0-4982-BCF5-8086AA6B0595}"/>
                </a:ext>
              </a:extLst>
            </p:cNvPr>
            <p:cNvCxnSpPr/>
            <p:nvPr/>
          </p:nvCxnSpPr>
          <p:spPr>
            <a:xfrm flipH="1">
              <a:off x="1477497" y="2923334"/>
              <a:ext cx="2" cy="273591"/>
            </a:xfrm>
            <a:prstGeom prst="straightConnector1">
              <a:avLst/>
            </a:prstGeom>
            <a:ln w="28575"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Arrow Connector 295">
              <a:extLst>
                <a:ext uri="{FF2B5EF4-FFF2-40B4-BE49-F238E27FC236}">
                  <a16:creationId xmlns:a16="http://schemas.microsoft.com/office/drawing/2014/main" id="{2D3D3C93-2CE3-42F6-BF2A-83BFACEEBEBB}"/>
                </a:ext>
              </a:extLst>
            </p:cNvPr>
            <p:cNvCxnSpPr/>
            <p:nvPr/>
          </p:nvCxnSpPr>
          <p:spPr>
            <a:xfrm flipH="1">
              <a:off x="3809217" y="2913174"/>
              <a:ext cx="2" cy="273591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608D0AC0-BCAB-481B-ADB6-CD3022806F16}"/>
                </a:ext>
              </a:extLst>
            </p:cNvPr>
            <p:cNvSpPr txBox="1"/>
            <p:nvPr/>
          </p:nvSpPr>
          <p:spPr bwMode="auto">
            <a:xfrm>
              <a:off x="2973995" y="3365318"/>
              <a:ext cx="1825160" cy="27699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200" dirty="0"/>
                <a:t>RAID Control Processor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212C1333-0E3E-49D1-9881-9CD77C4C7DD2}"/>
                </a:ext>
              </a:extLst>
            </p:cNvPr>
            <p:cNvSpPr txBox="1"/>
            <p:nvPr/>
          </p:nvSpPr>
          <p:spPr bwMode="auto">
            <a:xfrm>
              <a:off x="2981277" y="3780392"/>
              <a:ext cx="1648792" cy="27699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200" dirty="0"/>
                <a:t>SAS/SATA Interfaces</a:t>
              </a:r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72E8A0EB-4EAE-4A86-AB45-01A83A6D7286}"/>
                </a:ext>
              </a:extLst>
            </p:cNvPr>
            <p:cNvSpPr/>
            <p:nvPr/>
          </p:nvSpPr>
          <p:spPr>
            <a:xfrm>
              <a:off x="2023417" y="5152739"/>
              <a:ext cx="3566641" cy="3017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6DF12A98-62EB-40AA-A7CA-3A11C504E7AD}"/>
                </a:ext>
              </a:extLst>
            </p:cNvPr>
            <p:cNvSpPr/>
            <p:nvPr/>
          </p:nvSpPr>
          <p:spPr>
            <a:xfrm>
              <a:off x="2802359" y="5164620"/>
              <a:ext cx="201528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  <a:cs typeface="Courier New" pitchFamily="49" charset="0"/>
                </a:rPr>
                <a:t>SATA/SAS Expander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C5878FFF-6104-498D-A2EA-083CB850B09E}"/>
                </a:ext>
              </a:extLst>
            </p:cNvPr>
            <p:cNvSpPr txBox="1"/>
            <p:nvPr/>
          </p:nvSpPr>
          <p:spPr bwMode="auto">
            <a:xfrm>
              <a:off x="6096000" y="4595355"/>
              <a:ext cx="2273300" cy="461665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200" dirty="0"/>
                <a:t>Battery Backup or Ultracapacitor Unit</a:t>
              </a:r>
            </a:p>
          </p:txBody>
        </p:sp>
        <p:sp>
          <p:nvSpPr>
            <p:cNvPr id="302" name="Down Arrow 126">
              <a:extLst>
                <a:ext uri="{FF2B5EF4-FFF2-40B4-BE49-F238E27FC236}">
                  <a16:creationId xmlns:a16="http://schemas.microsoft.com/office/drawing/2014/main" id="{31A60697-0914-4678-B3C9-97A67E97E555}"/>
                </a:ext>
              </a:extLst>
            </p:cNvPr>
            <p:cNvSpPr/>
            <p:nvPr/>
          </p:nvSpPr>
          <p:spPr>
            <a:xfrm rot="10800000" flipH="1" flipV="1">
              <a:off x="7382780" y="3135870"/>
              <a:ext cx="277966" cy="229448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algn="ctr"/>
              <a:endParaRPr lang="en-US" sz="3100" b="1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198D1292-B76D-441B-928E-8E96F008BBA4}"/>
                </a:ext>
              </a:extLst>
            </p:cNvPr>
            <p:cNvSpPr txBox="1"/>
            <p:nvPr/>
          </p:nvSpPr>
          <p:spPr bwMode="auto">
            <a:xfrm>
              <a:off x="7633268" y="1886713"/>
              <a:ext cx="622016" cy="49859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100" dirty="0"/>
                <a:t>SDRAM</a:t>
              </a:r>
            </a:p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100" dirty="0"/>
                <a:t>DIMM</a:t>
              </a:r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28D61286-EC2A-4450-85C8-4174562D177F}"/>
                </a:ext>
              </a:extLst>
            </p:cNvPr>
            <p:cNvSpPr txBox="1"/>
            <p:nvPr/>
          </p:nvSpPr>
          <p:spPr bwMode="auto">
            <a:xfrm>
              <a:off x="7616279" y="3789015"/>
              <a:ext cx="622016" cy="49859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100" dirty="0"/>
                <a:t>NAND</a:t>
              </a:r>
            </a:p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100" dirty="0"/>
                <a:t>FLASH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2EEECD3D-8D5E-4937-8D38-2CD54EED95B3}"/>
                </a:ext>
              </a:extLst>
            </p:cNvPr>
            <p:cNvSpPr txBox="1"/>
            <p:nvPr/>
          </p:nvSpPr>
          <p:spPr bwMode="auto">
            <a:xfrm>
              <a:off x="7259457" y="2743331"/>
              <a:ext cx="976778" cy="40011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000" dirty="0"/>
                <a:t>Backup Control Processor</a:t>
              </a:r>
            </a:p>
          </p:txBody>
        </p:sp>
        <p:cxnSp>
          <p:nvCxnSpPr>
            <p:cNvPr id="306" name="Straight Arrow Connector 305">
              <a:extLst>
                <a:ext uri="{FF2B5EF4-FFF2-40B4-BE49-F238E27FC236}">
                  <a16:creationId xmlns:a16="http://schemas.microsoft.com/office/drawing/2014/main" id="{E0661EF7-4C14-42C2-B16D-C85446C04C8C}"/>
                </a:ext>
              </a:extLst>
            </p:cNvPr>
            <p:cNvCxnSpPr/>
            <p:nvPr/>
          </p:nvCxnSpPr>
          <p:spPr>
            <a:xfrm flipV="1">
              <a:off x="6918940" y="2154215"/>
              <a:ext cx="698500" cy="3080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Arrow Connector 306">
              <a:extLst>
                <a:ext uri="{FF2B5EF4-FFF2-40B4-BE49-F238E27FC236}">
                  <a16:creationId xmlns:a16="http://schemas.microsoft.com/office/drawing/2014/main" id="{37A552B3-5094-42E1-9CAB-49343E1934CB}"/>
                </a:ext>
              </a:extLst>
            </p:cNvPr>
            <p:cNvCxnSpPr/>
            <p:nvPr/>
          </p:nvCxnSpPr>
          <p:spPr>
            <a:xfrm>
              <a:off x="6892925" y="2040763"/>
              <a:ext cx="602302" cy="1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Arrow Connector 307">
              <a:extLst>
                <a:ext uri="{FF2B5EF4-FFF2-40B4-BE49-F238E27FC236}">
                  <a16:creationId xmlns:a16="http://schemas.microsoft.com/office/drawing/2014/main" id="{E64D0E94-4370-456C-9AE7-AB1A72640482}"/>
                </a:ext>
              </a:extLst>
            </p:cNvPr>
            <p:cNvCxnSpPr/>
            <p:nvPr/>
          </p:nvCxnSpPr>
          <p:spPr>
            <a:xfrm>
              <a:off x="6919461" y="1916937"/>
              <a:ext cx="435780" cy="1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Arrow Connector 308">
              <a:extLst>
                <a:ext uri="{FF2B5EF4-FFF2-40B4-BE49-F238E27FC236}">
                  <a16:creationId xmlns:a16="http://schemas.microsoft.com/office/drawing/2014/main" id="{73746EE1-4306-4407-AC11-4046F20B9AFD}"/>
                </a:ext>
              </a:extLst>
            </p:cNvPr>
            <p:cNvCxnSpPr/>
            <p:nvPr/>
          </p:nvCxnSpPr>
          <p:spPr>
            <a:xfrm flipV="1">
              <a:off x="6918940" y="3982729"/>
              <a:ext cx="698500" cy="3080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Arrow Connector 309">
              <a:extLst>
                <a:ext uri="{FF2B5EF4-FFF2-40B4-BE49-F238E27FC236}">
                  <a16:creationId xmlns:a16="http://schemas.microsoft.com/office/drawing/2014/main" id="{50CF588D-2B41-4695-BBBF-FFE3B01E9C0D}"/>
                </a:ext>
              </a:extLst>
            </p:cNvPr>
            <p:cNvCxnSpPr/>
            <p:nvPr/>
          </p:nvCxnSpPr>
          <p:spPr>
            <a:xfrm>
              <a:off x="6906585" y="3868746"/>
              <a:ext cx="602302" cy="1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Arrow Connector 310">
              <a:extLst>
                <a:ext uri="{FF2B5EF4-FFF2-40B4-BE49-F238E27FC236}">
                  <a16:creationId xmlns:a16="http://schemas.microsoft.com/office/drawing/2014/main" id="{E2859633-040D-4D96-8E15-8945221A3286}"/>
                </a:ext>
              </a:extLst>
            </p:cNvPr>
            <p:cNvCxnSpPr/>
            <p:nvPr/>
          </p:nvCxnSpPr>
          <p:spPr>
            <a:xfrm>
              <a:off x="6891922" y="3747092"/>
              <a:ext cx="463319" cy="1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2DE627EA-17FD-40EE-B387-2F1AD9994FF1}"/>
                </a:ext>
              </a:extLst>
            </p:cNvPr>
            <p:cNvSpPr/>
            <p:nvPr/>
          </p:nvSpPr>
          <p:spPr>
            <a:xfrm>
              <a:off x="914400" y="1384480"/>
              <a:ext cx="2002808" cy="473445"/>
            </a:xfrm>
            <a:prstGeom prst="rect">
              <a:avLst/>
            </a:prstGeom>
            <a:gradFill flip="none" rotWithShape="1">
              <a:gsLst>
                <a:gs pos="0">
                  <a:schemeClr val="dk1">
                    <a:tint val="50000"/>
                    <a:satMod val="30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A495DA94-53D2-483D-A9FA-9492A5F5DC08}"/>
                </a:ext>
              </a:extLst>
            </p:cNvPr>
            <p:cNvSpPr txBox="1"/>
            <p:nvPr/>
          </p:nvSpPr>
          <p:spPr bwMode="auto">
            <a:xfrm>
              <a:off x="946287" y="1489808"/>
              <a:ext cx="1961493" cy="27699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 eaLnBrk="1" hangingPunct="1">
                <a:spcBef>
                  <a:spcPct val="40000"/>
                </a:spcBef>
                <a:buClr>
                  <a:schemeClr val="accent1"/>
                </a:buClr>
              </a:pPr>
              <a:r>
                <a:rPr lang="en-US" sz="1200" dirty="0"/>
                <a:t>Network Connection to Host</a:t>
              </a:r>
            </a:p>
          </p:txBody>
        </p:sp>
        <p:cxnSp>
          <p:nvCxnSpPr>
            <p:cNvPr id="314" name="Straight Arrow Connector 313">
              <a:extLst>
                <a:ext uri="{FF2B5EF4-FFF2-40B4-BE49-F238E27FC236}">
                  <a16:creationId xmlns:a16="http://schemas.microsoft.com/office/drawing/2014/main" id="{A7025306-D9BA-42B1-84CE-756FDE9EF6A3}"/>
                </a:ext>
              </a:extLst>
            </p:cNvPr>
            <p:cNvCxnSpPr/>
            <p:nvPr/>
          </p:nvCxnSpPr>
          <p:spPr>
            <a:xfrm>
              <a:off x="1870414" y="1848400"/>
              <a:ext cx="1" cy="287612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9116FF0B-942A-43DA-BF14-CF89F3807102}"/>
                </a:ext>
              </a:extLst>
            </p:cNvPr>
            <p:cNvGrpSpPr/>
            <p:nvPr/>
          </p:nvGrpSpPr>
          <p:grpSpPr>
            <a:xfrm>
              <a:off x="1980546" y="5727623"/>
              <a:ext cx="690918" cy="449997"/>
              <a:chOff x="2306454" y="4543137"/>
              <a:chExt cx="690918" cy="449997"/>
            </a:xfrm>
          </p:grpSpPr>
          <p:sp>
            <p:nvSpPr>
              <p:cNvPr id="349" name="Can 173">
                <a:extLst>
                  <a:ext uri="{FF2B5EF4-FFF2-40B4-BE49-F238E27FC236}">
                    <a16:creationId xmlns:a16="http://schemas.microsoft.com/office/drawing/2014/main" id="{ED9CDA2B-1C66-4B32-B510-08821F949B6B}"/>
                  </a:ext>
                </a:extLst>
              </p:cNvPr>
              <p:cNvSpPr/>
              <p:nvPr/>
            </p:nvSpPr>
            <p:spPr bwMode="auto">
              <a:xfrm>
                <a:off x="2328217" y="4543137"/>
                <a:ext cx="643583" cy="410860"/>
              </a:xfrm>
              <a:prstGeom prst="can">
                <a:avLst>
                  <a:gd name="adj" fmla="val 31596"/>
                </a:avLst>
              </a:prstGeom>
              <a:solidFill>
                <a:schemeClr val="accent1">
                  <a:lumMod val="60000"/>
                  <a:lumOff val="40000"/>
                  <a:alpha val="62353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 anchor="ctr"/>
              <a:lstStyle/>
              <a:p>
                <a:pPr algn="ctr"/>
                <a:endParaRPr lang="en-US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0" name="TextBox 349">
                <a:extLst>
                  <a:ext uri="{FF2B5EF4-FFF2-40B4-BE49-F238E27FC236}">
                    <a16:creationId xmlns:a16="http://schemas.microsoft.com/office/drawing/2014/main" id="{1F657FA1-51E2-44F4-85DD-C04805C4933B}"/>
                  </a:ext>
                </a:extLst>
              </p:cNvPr>
              <p:cNvSpPr txBox="1"/>
              <p:nvPr/>
            </p:nvSpPr>
            <p:spPr bwMode="auto">
              <a:xfrm>
                <a:off x="2306454" y="4654580"/>
                <a:ext cx="690918" cy="33855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square" rtlCol="0" anchor="ctr">
                <a:spAutoFit/>
              </a:bodyPr>
              <a:lstStyle/>
              <a:p>
                <a:pPr algn="ctr" eaLnBrk="1" hangingPunct="1">
                  <a:spcBef>
                    <a:spcPct val="40000"/>
                  </a:spcBef>
                  <a:buClr>
                    <a:schemeClr val="accent1"/>
                  </a:buClr>
                </a:pPr>
                <a:r>
                  <a:rPr lang="en-US" sz="800" dirty="0"/>
                  <a:t>SAS/SATA HDD or SSD</a:t>
                </a:r>
              </a:p>
            </p:txBody>
          </p:sp>
        </p:grpSp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7B4FFD4F-072C-49D6-BE6D-37C725324F16}"/>
                </a:ext>
              </a:extLst>
            </p:cNvPr>
            <p:cNvGrpSpPr/>
            <p:nvPr/>
          </p:nvGrpSpPr>
          <p:grpSpPr>
            <a:xfrm>
              <a:off x="1990928" y="4465853"/>
              <a:ext cx="690918" cy="449997"/>
              <a:chOff x="2306454" y="4543137"/>
              <a:chExt cx="690918" cy="449997"/>
            </a:xfrm>
          </p:grpSpPr>
          <p:sp>
            <p:nvSpPr>
              <p:cNvPr id="347" name="Can 171">
                <a:extLst>
                  <a:ext uri="{FF2B5EF4-FFF2-40B4-BE49-F238E27FC236}">
                    <a16:creationId xmlns:a16="http://schemas.microsoft.com/office/drawing/2014/main" id="{0B4B8070-368D-4D59-8DEF-EB82923F3C8D}"/>
                  </a:ext>
                </a:extLst>
              </p:cNvPr>
              <p:cNvSpPr/>
              <p:nvPr/>
            </p:nvSpPr>
            <p:spPr bwMode="auto">
              <a:xfrm>
                <a:off x="2328217" y="4543137"/>
                <a:ext cx="643583" cy="410860"/>
              </a:xfrm>
              <a:prstGeom prst="can">
                <a:avLst>
                  <a:gd name="adj" fmla="val 31596"/>
                </a:avLst>
              </a:prstGeom>
              <a:solidFill>
                <a:schemeClr val="accent1">
                  <a:lumMod val="60000"/>
                  <a:lumOff val="40000"/>
                  <a:alpha val="62353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 anchor="ctr"/>
              <a:lstStyle/>
              <a:p>
                <a:pPr algn="ctr"/>
                <a:endParaRPr lang="en-US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8" name="TextBox 347">
                <a:extLst>
                  <a:ext uri="{FF2B5EF4-FFF2-40B4-BE49-F238E27FC236}">
                    <a16:creationId xmlns:a16="http://schemas.microsoft.com/office/drawing/2014/main" id="{949126E3-F57E-4383-8FD6-41C76D00DC94}"/>
                  </a:ext>
                </a:extLst>
              </p:cNvPr>
              <p:cNvSpPr txBox="1"/>
              <p:nvPr/>
            </p:nvSpPr>
            <p:spPr bwMode="auto">
              <a:xfrm>
                <a:off x="2306454" y="4654580"/>
                <a:ext cx="690918" cy="33855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square" rtlCol="0" anchor="ctr">
                <a:spAutoFit/>
              </a:bodyPr>
              <a:lstStyle/>
              <a:p>
                <a:pPr algn="ctr" eaLnBrk="1" hangingPunct="1">
                  <a:spcBef>
                    <a:spcPct val="40000"/>
                  </a:spcBef>
                  <a:buClr>
                    <a:schemeClr val="accent1"/>
                  </a:buClr>
                </a:pPr>
                <a:r>
                  <a:rPr lang="en-US" sz="800" dirty="0"/>
                  <a:t>SAS/SATA HDD or SSD</a:t>
                </a:r>
              </a:p>
            </p:txBody>
          </p:sp>
        </p:grpSp>
        <p:cxnSp>
          <p:nvCxnSpPr>
            <p:cNvPr id="317" name="Straight Arrow Connector 316">
              <a:extLst>
                <a:ext uri="{FF2B5EF4-FFF2-40B4-BE49-F238E27FC236}">
                  <a16:creationId xmlns:a16="http://schemas.microsoft.com/office/drawing/2014/main" id="{79BC6308-4CA8-4F36-B4E8-561E0DB08005}"/>
                </a:ext>
              </a:extLst>
            </p:cNvPr>
            <p:cNvCxnSpPr/>
            <p:nvPr/>
          </p:nvCxnSpPr>
          <p:spPr>
            <a:xfrm flipH="1">
              <a:off x="2331977" y="4880476"/>
              <a:ext cx="2" cy="273591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Arrow Connector 317">
              <a:extLst>
                <a:ext uri="{FF2B5EF4-FFF2-40B4-BE49-F238E27FC236}">
                  <a16:creationId xmlns:a16="http://schemas.microsoft.com/office/drawing/2014/main" id="{59F7DFFD-01EE-4CAC-8805-027E9328A743}"/>
                </a:ext>
              </a:extLst>
            </p:cNvPr>
            <p:cNvCxnSpPr/>
            <p:nvPr/>
          </p:nvCxnSpPr>
          <p:spPr>
            <a:xfrm flipH="1">
              <a:off x="2339961" y="5455069"/>
              <a:ext cx="2" cy="273591"/>
            </a:xfrm>
            <a:prstGeom prst="straightConnector1">
              <a:avLst/>
            </a:prstGeom>
            <a:ln w="28575"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9" name="Group 318">
              <a:extLst>
                <a:ext uri="{FF2B5EF4-FFF2-40B4-BE49-F238E27FC236}">
                  <a16:creationId xmlns:a16="http://schemas.microsoft.com/office/drawing/2014/main" id="{AABFF527-7616-4199-85B7-9C2A8D789580}"/>
                </a:ext>
              </a:extLst>
            </p:cNvPr>
            <p:cNvGrpSpPr/>
            <p:nvPr/>
          </p:nvGrpSpPr>
          <p:grpSpPr>
            <a:xfrm>
              <a:off x="2942237" y="4467895"/>
              <a:ext cx="691172" cy="1710762"/>
              <a:chOff x="3313712" y="4477420"/>
              <a:chExt cx="691172" cy="1710762"/>
            </a:xfrm>
          </p:grpSpPr>
          <p:grpSp>
            <p:nvGrpSpPr>
              <p:cNvPr id="341" name="Group 340">
                <a:extLst>
                  <a:ext uri="{FF2B5EF4-FFF2-40B4-BE49-F238E27FC236}">
                    <a16:creationId xmlns:a16="http://schemas.microsoft.com/office/drawing/2014/main" id="{236A6CB4-9881-4359-A513-3131D5D0376A}"/>
                  </a:ext>
                </a:extLst>
              </p:cNvPr>
              <p:cNvGrpSpPr/>
              <p:nvPr/>
            </p:nvGrpSpPr>
            <p:grpSpPr>
              <a:xfrm>
                <a:off x="3313712" y="5738185"/>
                <a:ext cx="690918" cy="449997"/>
                <a:chOff x="2306454" y="4543137"/>
                <a:chExt cx="690918" cy="449997"/>
              </a:xfrm>
            </p:grpSpPr>
            <p:sp>
              <p:nvSpPr>
                <p:cNvPr id="345" name="Can 169">
                  <a:extLst>
                    <a:ext uri="{FF2B5EF4-FFF2-40B4-BE49-F238E27FC236}">
                      <a16:creationId xmlns:a16="http://schemas.microsoft.com/office/drawing/2014/main" id="{CFC37C65-C9BB-4337-9735-51D67111E5E6}"/>
                    </a:ext>
                  </a:extLst>
                </p:cNvPr>
                <p:cNvSpPr/>
                <p:nvPr/>
              </p:nvSpPr>
              <p:spPr bwMode="auto">
                <a:xfrm>
                  <a:off x="2328217" y="4543137"/>
                  <a:ext cx="643583" cy="410860"/>
                </a:xfrm>
                <a:prstGeom prst="can">
                  <a:avLst>
                    <a:gd name="adj" fmla="val 31596"/>
                  </a:avLst>
                </a:prstGeom>
                <a:solidFill>
                  <a:schemeClr val="accent1">
                    <a:lumMod val="60000"/>
                    <a:lumOff val="40000"/>
                    <a:alpha val="62353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 anchor="ctr"/>
                <a:lstStyle/>
                <a:p>
                  <a:pPr algn="ctr"/>
                  <a:endParaRPr lang="en-US" sz="16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6" name="TextBox 345">
                  <a:extLst>
                    <a:ext uri="{FF2B5EF4-FFF2-40B4-BE49-F238E27FC236}">
                      <a16:creationId xmlns:a16="http://schemas.microsoft.com/office/drawing/2014/main" id="{5F9ECB70-69F4-4E0E-836E-EEE8392DACDB}"/>
                    </a:ext>
                  </a:extLst>
                </p:cNvPr>
                <p:cNvSpPr txBox="1"/>
                <p:nvPr/>
              </p:nvSpPr>
              <p:spPr bwMode="auto">
                <a:xfrm>
                  <a:off x="2306454" y="4654580"/>
                  <a:ext cx="690918" cy="338554"/>
                </a:xfrm>
                <a:prstGeom prst="rect">
                  <a:avLst/>
                </a:prstGeom>
                <a:noFill/>
                <a:ln w="1905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algn="ctr" eaLnBrk="1" hangingPunct="1">
                    <a:spcBef>
                      <a:spcPct val="40000"/>
                    </a:spcBef>
                    <a:buClr>
                      <a:schemeClr val="accent1"/>
                    </a:buClr>
                  </a:pPr>
                  <a:r>
                    <a:rPr lang="en-US" sz="800" dirty="0"/>
                    <a:t>SAS/SATA HDD or SSD</a:t>
                  </a:r>
                </a:p>
              </p:txBody>
            </p:sp>
          </p:grpSp>
          <p:grpSp>
            <p:nvGrpSpPr>
              <p:cNvPr id="342" name="Group 341">
                <a:extLst>
                  <a:ext uri="{FF2B5EF4-FFF2-40B4-BE49-F238E27FC236}">
                    <a16:creationId xmlns:a16="http://schemas.microsoft.com/office/drawing/2014/main" id="{E0DA1B91-B5BC-4872-A73E-A1DDF280FB5D}"/>
                  </a:ext>
                </a:extLst>
              </p:cNvPr>
              <p:cNvGrpSpPr/>
              <p:nvPr/>
            </p:nvGrpSpPr>
            <p:grpSpPr>
              <a:xfrm>
                <a:off x="3313966" y="4477420"/>
                <a:ext cx="690918" cy="449997"/>
                <a:chOff x="2306454" y="4543137"/>
                <a:chExt cx="690918" cy="449997"/>
              </a:xfrm>
            </p:grpSpPr>
            <p:sp>
              <p:nvSpPr>
                <p:cNvPr id="343" name="Can 167">
                  <a:extLst>
                    <a:ext uri="{FF2B5EF4-FFF2-40B4-BE49-F238E27FC236}">
                      <a16:creationId xmlns:a16="http://schemas.microsoft.com/office/drawing/2014/main" id="{AB9A4A04-B3C8-4B5F-8BD5-9CF46A351C9B}"/>
                    </a:ext>
                  </a:extLst>
                </p:cNvPr>
                <p:cNvSpPr/>
                <p:nvPr/>
              </p:nvSpPr>
              <p:spPr bwMode="auto">
                <a:xfrm>
                  <a:off x="2328217" y="4543137"/>
                  <a:ext cx="643583" cy="410860"/>
                </a:xfrm>
                <a:prstGeom prst="can">
                  <a:avLst>
                    <a:gd name="adj" fmla="val 31596"/>
                  </a:avLst>
                </a:prstGeom>
                <a:solidFill>
                  <a:schemeClr val="accent1">
                    <a:lumMod val="60000"/>
                    <a:lumOff val="40000"/>
                    <a:alpha val="62353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 anchor="ctr"/>
                <a:lstStyle/>
                <a:p>
                  <a:pPr algn="ctr"/>
                  <a:endParaRPr lang="en-US" sz="16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4" name="TextBox 343">
                  <a:extLst>
                    <a:ext uri="{FF2B5EF4-FFF2-40B4-BE49-F238E27FC236}">
                      <a16:creationId xmlns:a16="http://schemas.microsoft.com/office/drawing/2014/main" id="{4B10D468-8881-473C-A96C-37A25DC8B977}"/>
                    </a:ext>
                  </a:extLst>
                </p:cNvPr>
                <p:cNvSpPr txBox="1"/>
                <p:nvPr/>
              </p:nvSpPr>
              <p:spPr bwMode="auto">
                <a:xfrm>
                  <a:off x="2306454" y="4654580"/>
                  <a:ext cx="690918" cy="338554"/>
                </a:xfrm>
                <a:prstGeom prst="rect">
                  <a:avLst/>
                </a:prstGeom>
                <a:noFill/>
                <a:ln w="1905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algn="ctr" eaLnBrk="1" hangingPunct="1">
                    <a:spcBef>
                      <a:spcPct val="40000"/>
                    </a:spcBef>
                    <a:buClr>
                      <a:schemeClr val="accent1"/>
                    </a:buClr>
                  </a:pPr>
                  <a:r>
                    <a:rPr lang="en-US" sz="800" dirty="0"/>
                    <a:t>SAS/SATA HDD or SSD</a:t>
                  </a:r>
                </a:p>
              </p:txBody>
            </p:sp>
          </p:grpSp>
        </p:grpSp>
        <p:cxnSp>
          <p:nvCxnSpPr>
            <p:cNvPr id="320" name="Straight Arrow Connector 319">
              <a:extLst>
                <a:ext uri="{FF2B5EF4-FFF2-40B4-BE49-F238E27FC236}">
                  <a16:creationId xmlns:a16="http://schemas.microsoft.com/office/drawing/2014/main" id="{F6B55650-7E20-40A1-8535-EC41D5839F0C}"/>
                </a:ext>
              </a:extLst>
            </p:cNvPr>
            <p:cNvCxnSpPr/>
            <p:nvPr/>
          </p:nvCxnSpPr>
          <p:spPr>
            <a:xfrm flipH="1">
              <a:off x="3306105" y="4873555"/>
              <a:ext cx="2" cy="273591"/>
            </a:xfrm>
            <a:prstGeom prst="straightConnector1">
              <a:avLst/>
            </a:prstGeom>
            <a:ln w="28575"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Arrow Connector 320">
              <a:extLst>
                <a:ext uri="{FF2B5EF4-FFF2-40B4-BE49-F238E27FC236}">
                  <a16:creationId xmlns:a16="http://schemas.microsoft.com/office/drawing/2014/main" id="{C3F250BC-07D8-472C-9909-46A7FF2CD872}"/>
                </a:ext>
              </a:extLst>
            </p:cNvPr>
            <p:cNvCxnSpPr/>
            <p:nvPr/>
          </p:nvCxnSpPr>
          <p:spPr>
            <a:xfrm flipH="1">
              <a:off x="3317647" y="5463273"/>
              <a:ext cx="2" cy="273591"/>
            </a:xfrm>
            <a:prstGeom prst="straightConnector1">
              <a:avLst/>
            </a:prstGeom>
            <a:ln w="28575"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2" name="Group 321">
              <a:extLst>
                <a:ext uri="{FF2B5EF4-FFF2-40B4-BE49-F238E27FC236}">
                  <a16:creationId xmlns:a16="http://schemas.microsoft.com/office/drawing/2014/main" id="{75E74296-A357-416A-85D2-1B8DCE350462}"/>
                </a:ext>
              </a:extLst>
            </p:cNvPr>
            <p:cNvGrpSpPr/>
            <p:nvPr/>
          </p:nvGrpSpPr>
          <p:grpSpPr>
            <a:xfrm>
              <a:off x="3935944" y="4468478"/>
              <a:ext cx="716818" cy="1712722"/>
              <a:chOff x="4269319" y="4487528"/>
              <a:chExt cx="716818" cy="1712722"/>
            </a:xfrm>
          </p:grpSpPr>
          <p:grpSp>
            <p:nvGrpSpPr>
              <p:cNvPr id="335" name="Group 334">
                <a:extLst>
                  <a:ext uri="{FF2B5EF4-FFF2-40B4-BE49-F238E27FC236}">
                    <a16:creationId xmlns:a16="http://schemas.microsoft.com/office/drawing/2014/main" id="{92BA66F9-800F-45CE-9A3F-5E5F7C063548}"/>
                  </a:ext>
                </a:extLst>
              </p:cNvPr>
              <p:cNvGrpSpPr/>
              <p:nvPr/>
            </p:nvGrpSpPr>
            <p:grpSpPr>
              <a:xfrm>
                <a:off x="4295219" y="5750253"/>
                <a:ext cx="690918" cy="449997"/>
                <a:chOff x="2306454" y="4543137"/>
                <a:chExt cx="690918" cy="449997"/>
              </a:xfrm>
            </p:grpSpPr>
            <p:sp>
              <p:nvSpPr>
                <p:cNvPr id="339" name="Can 163">
                  <a:extLst>
                    <a:ext uri="{FF2B5EF4-FFF2-40B4-BE49-F238E27FC236}">
                      <a16:creationId xmlns:a16="http://schemas.microsoft.com/office/drawing/2014/main" id="{D2292825-803F-4E78-B337-3F52CA0A2894}"/>
                    </a:ext>
                  </a:extLst>
                </p:cNvPr>
                <p:cNvSpPr/>
                <p:nvPr/>
              </p:nvSpPr>
              <p:spPr bwMode="auto">
                <a:xfrm>
                  <a:off x="2328217" y="4543137"/>
                  <a:ext cx="643583" cy="410860"/>
                </a:xfrm>
                <a:prstGeom prst="can">
                  <a:avLst>
                    <a:gd name="adj" fmla="val 31596"/>
                  </a:avLst>
                </a:prstGeom>
                <a:solidFill>
                  <a:schemeClr val="accent1">
                    <a:lumMod val="60000"/>
                    <a:lumOff val="40000"/>
                    <a:alpha val="62353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 anchor="ctr"/>
                <a:lstStyle/>
                <a:p>
                  <a:pPr algn="ctr"/>
                  <a:endParaRPr lang="en-US" sz="16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0" name="TextBox 339">
                  <a:extLst>
                    <a:ext uri="{FF2B5EF4-FFF2-40B4-BE49-F238E27FC236}">
                      <a16:creationId xmlns:a16="http://schemas.microsoft.com/office/drawing/2014/main" id="{7FB6B330-BBBB-463C-BF0F-B485FF514F65}"/>
                    </a:ext>
                  </a:extLst>
                </p:cNvPr>
                <p:cNvSpPr txBox="1"/>
                <p:nvPr/>
              </p:nvSpPr>
              <p:spPr bwMode="auto">
                <a:xfrm>
                  <a:off x="2306454" y="4654580"/>
                  <a:ext cx="690918" cy="338554"/>
                </a:xfrm>
                <a:prstGeom prst="rect">
                  <a:avLst/>
                </a:prstGeom>
                <a:noFill/>
                <a:ln w="1905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algn="ctr" eaLnBrk="1" hangingPunct="1">
                    <a:spcBef>
                      <a:spcPct val="40000"/>
                    </a:spcBef>
                    <a:buClr>
                      <a:schemeClr val="accent1"/>
                    </a:buClr>
                  </a:pPr>
                  <a:r>
                    <a:rPr lang="en-US" sz="800" dirty="0"/>
                    <a:t>SAS/SATA HDD or SSD</a:t>
                  </a:r>
                </a:p>
              </p:txBody>
            </p:sp>
          </p:grpSp>
          <p:grpSp>
            <p:nvGrpSpPr>
              <p:cNvPr id="336" name="Group 335">
                <a:extLst>
                  <a:ext uri="{FF2B5EF4-FFF2-40B4-BE49-F238E27FC236}">
                    <a16:creationId xmlns:a16="http://schemas.microsoft.com/office/drawing/2014/main" id="{B4434966-C294-46E5-9F87-25E12AD1313E}"/>
                  </a:ext>
                </a:extLst>
              </p:cNvPr>
              <p:cNvGrpSpPr/>
              <p:nvPr/>
            </p:nvGrpSpPr>
            <p:grpSpPr>
              <a:xfrm>
                <a:off x="4269319" y="4487528"/>
                <a:ext cx="690918" cy="449997"/>
                <a:chOff x="2306454" y="4543137"/>
                <a:chExt cx="690918" cy="449997"/>
              </a:xfrm>
            </p:grpSpPr>
            <p:sp>
              <p:nvSpPr>
                <p:cNvPr id="337" name="Can 161">
                  <a:extLst>
                    <a:ext uri="{FF2B5EF4-FFF2-40B4-BE49-F238E27FC236}">
                      <a16:creationId xmlns:a16="http://schemas.microsoft.com/office/drawing/2014/main" id="{263E8EDF-C08B-4C00-849B-D471E55A7DCF}"/>
                    </a:ext>
                  </a:extLst>
                </p:cNvPr>
                <p:cNvSpPr/>
                <p:nvPr/>
              </p:nvSpPr>
              <p:spPr bwMode="auto">
                <a:xfrm>
                  <a:off x="2328217" y="4543137"/>
                  <a:ext cx="643583" cy="410860"/>
                </a:xfrm>
                <a:prstGeom prst="can">
                  <a:avLst>
                    <a:gd name="adj" fmla="val 31596"/>
                  </a:avLst>
                </a:prstGeom>
                <a:solidFill>
                  <a:schemeClr val="accent1">
                    <a:lumMod val="60000"/>
                    <a:lumOff val="40000"/>
                    <a:alpha val="62353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 anchor="ctr"/>
                <a:lstStyle/>
                <a:p>
                  <a:pPr algn="ctr"/>
                  <a:endParaRPr lang="en-US" sz="16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8" name="TextBox 337">
                  <a:extLst>
                    <a:ext uri="{FF2B5EF4-FFF2-40B4-BE49-F238E27FC236}">
                      <a16:creationId xmlns:a16="http://schemas.microsoft.com/office/drawing/2014/main" id="{0ADD2A6E-1DB0-49CE-9497-ABCEA05B4742}"/>
                    </a:ext>
                  </a:extLst>
                </p:cNvPr>
                <p:cNvSpPr txBox="1"/>
                <p:nvPr/>
              </p:nvSpPr>
              <p:spPr bwMode="auto">
                <a:xfrm>
                  <a:off x="2306454" y="4654580"/>
                  <a:ext cx="690918" cy="338554"/>
                </a:xfrm>
                <a:prstGeom prst="rect">
                  <a:avLst/>
                </a:prstGeom>
                <a:noFill/>
                <a:ln w="1905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algn="ctr" eaLnBrk="1" hangingPunct="1">
                    <a:spcBef>
                      <a:spcPct val="40000"/>
                    </a:spcBef>
                    <a:buClr>
                      <a:schemeClr val="accent1"/>
                    </a:buClr>
                  </a:pPr>
                  <a:r>
                    <a:rPr lang="en-US" sz="800" dirty="0"/>
                    <a:t>SAS/SATA HDD or SSD</a:t>
                  </a:r>
                </a:p>
              </p:txBody>
            </p:sp>
          </p:grpSp>
        </p:grpSp>
        <p:cxnSp>
          <p:nvCxnSpPr>
            <p:cNvPr id="323" name="Straight Arrow Connector 322">
              <a:extLst>
                <a:ext uri="{FF2B5EF4-FFF2-40B4-BE49-F238E27FC236}">
                  <a16:creationId xmlns:a16="http://schemas.microsoft.com/office/drawing/2014/main" id="{BFC4A411-2E9D-4661-85DC-11EC2184A4C3}"/>
                </a:ext>
              </a:extLst>
            </p:cNvPr>
            <p:cNvCxnSpPr/>
            <p:nvPr/>
          </p:nvCxnSpPr>
          <p:spPr>
            <a:xfrm flipH="1">
              <a:off x="4284458" y="4875673"/>
              <a:ext cx="2" cy="273591"/>
            </a:xfrm>
            <a:prstGeom prst="straightConnector1">
              <a:avLst/>
            </a:prstGeom>
            <a:ln w="28575"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Arrow Connector 323">
              <a:extLst>
                <a:ext uri="{FF2B5EF4-FFF2-40B4-BE49-F238E27FC236}">
                  <a16:creationId xmlns:a16="http://schemas.microsoft.com/office/drawing/2014/main" id="{3779B26B-1A67-445A-9F7B-D25E5084BC6C}"/>
                </a:ext>
              </a:extLst>
            </p:cNvPr>
            <p:cNvCxnSpPr/>
            <p:nvPr/>
          </p:nvCxnSpPr>
          <p:spPr>
            <a:xfrm flipH="1">
              <a:off x="4299670" y="5470194"/>
              <a:ext cx="2" cy="273591"/>
            </a:xfrm>
            <a:prstGeom prst="straightConnector1">
              <a:avLst/>
            </a:prstGeom>
            <a:ln w="28575"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6609F373-A327-482A-BD96-A792F8A2720F}"/>
                </a:ext>
              </a:extLst>
            </p:cNvPr>
            <p:cNvGrpSpPr/>
            <p:nvPr/>
          </p:nvGrpSpPr>
          <p:grpSpPr>
            <a:xfrm>
              <a:off x="4902289" y="4470893"/>
              <a:ext cx="708079" cy="1713792"/>
              <a:chOff x="5226139" y="4480418"/>
              <a:chExt cx="708079" cy="1713792"/>
            </a:xfrm>
          </p:grpSpPr>
          <p:grpSp>
            <p:nvGrpSpPr>
              <p:cNvPr id="329" name="Group 328">
                <a:extLst>
                  <a:ext uri="{FF2B5EF4-FFF2-40B4-BE49-F238E27FC236}">
                    <a16:creationId xmlns:a16="http://schemas.microsoft.com/office/drawing/2014/main" id="{8248C0F7-A8B1-403E-8D52-937AC5FA023E}"/>
                  </a:ext>
                </a:extLst>
              </p:cNvPr>
              <p:cNvGrpSpPr/>
              <p:nvPr/>
            </p:nvGrpSpPr>
            <p:grpSpPr>
              <a:xfrm>
                <a:off x="5243300" y="5744213"/>
                <a:ext cx="690918" cy="449997"/>
                <a:chOff x="2306454" y="4543137"/>
                <a:chExt cx="690918" cy="449997"/>
              </a:xfrm>
            </p:grpSpPr>
            <p:sp>
              <p:nvSpPr>
                <p:cNvPr id="333" name="Can 157">
                  <a:extLst>
                    <a:ext uri="{FF2B5EF4-FFF2-40B4-BE49-F238E27FC236}">
                      <a16:creationId xmlns:a16="http://schemas.microsoft.com/office/drawing/2014/main" id="{AE61BC7F-D740-45FC-BF58-7051B7EC15FB}"/>
                    </a:ext>
                  </a:extLst>
                </p:cNvPr>
                <p:cNvSpPr/>
                <p:nvPr/>
              </p:nvSpPr>
              <p:spPr bwMode="auto">
                <a:xfrm>
                  <a:off x="2328217" y="4543137"/>
                  <a:ext cx="643583" cy="410860"/>
                </a:xfrm>
                <a:prstGeom prst="can">
                  <a:avLst>
                    <a:gd name="adj" fmla="val 31596"/>
                  </a:avLst>
                </a:prstGeom>
                <a:solidFill>
                  <a:schemeClr val="accent1">
                    <a:lumMod val="60000"/>
                    <a:lumOff val="40000"/>
                    <a:alpha val="62353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 anchor="ctr"/>
                <a:lstStyle/>
                <a:p>
                  <a:pPr algn="ctr"/>
                  <a:endParaRPr lang="en-US" sz="16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4" name="TextBox 333">
                  <a:extLst>
                    <a:ext uri="{FF2B5EF4-FFF2-40B4-BE49-F238E27FC236}">
                      <a16:creationId xmlns:a16="http://schemas.microsoft.com/office/drawing/2014/main" id="{57063682-C793-4677-83EF-93BFF8315130}"/>
                    </a:ext>
                  </a:extLst>
                </p:cNvPr>
                <p:cNvSpPr txBox="1"/>
                <p:nvPr/>
              </p:nvSpPr>
              <p:spPr bwMode="auto">
                <a:xfrm>
                  <a:off x="2306454" y="4654580"/>
                  <a:ext cx="690918" cy="338554"/>
                </a:xfrm>
                <a:prstGeom prst="rect">
                  <a:avLst/>
                </a:prstGeom>
                <a:noFill/>
                <a:ln w="1905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algn="ctr" eaLnBrk="1" hangingPunct="1">
                    <a:spcBef>
                      <a:spcPct val="40000"/>
                    </a:spcBef>
                    <a:buClr>
                      <a:schemeClr val="accent1"/>
                    </a:buClr>
                  </a:pPr>
                  <a:r>
                    <a:rPr lang="en-US" sz="800" dirty="0"/>
                    <a:t>SAS/SATA HDD or SSD</a:t>
                  </a:r>
                </a:p>
              </p:txBody>
            </p:sp>
          </p:grpSp>
          <p:grpSp>
            <p:nvGrpSpPr>
              <p:cNvPr id="330" name="Group 329">
                <a:extLst>
                  <a:ext uri="{FF2B5EF4-FFF2-40B4-BE49-F238E27FC236}">
                    <a16:creationId xmlns:a16="http://schemas.microsoft.com/office/drawing/2014/main" id="{79399CCA-A709-417F-A7F4-0E867DA9200A}"/>
                  </a:ext>
                </a:extLst>
              </p:cNvPr>
              <p:cNvGrpSpPr/>
              <p:nvPr/>
            </p:nvGrpSpPr>
            <p:grpSpPr>
              <a:xfrm>
                <a:off x="5226139" y="4480418"/>
                <a:ext cx="690918" cy="449997"/>
                <a:chOff x="2306454" y="4543137"/>
                <a:chExt cx="690918" cy="449997"/>
              </a:xfrm>
            </p:grpSpPr>
            <p:sp>
              <p:nvSpPr>
                <p:cNvPr id="331" name="Can 155">
                  <a:extLst>
                    <a:ext uri="{FF2B5EF4-FFF2-40B4-BE49-F238E27FC236}">
                      <a16:creationId xmlns:a16="http://schemas.microsoft.com/office/drawing/2014/main" id="{7840E6F2-5C0B-4100-BD92-F9D677BEC567}"/>
                    </a:ext>
                  </a:extLst>
                </p:cNvPr>
                <p:cNvSpPr/>
                <p:nvPr/>
              </p:nvSpPr>
              <p:spPr bwMode="auto">
                <a:xfrm>
                  <a:off x="2328217" y="4543137"/>
                  <a:ext cx="643583" cy="410860"/>
                </a:xfrm>
                <a:prstGeom prst="can">
                  <a:avLst>
                    <a:gd name="adj" fmla="val 31596"/>
                  </a:avLst>
                </a:prstGeom>
                <a:solidFill>
                  <a:schemeClr val="accent1">
                    <a:lumMod val="60000"/>
                    <a:lumOff val="40000"/>
                    <a:alpha val="62353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 anchor="ctr"/>
                <a:lstStyle/>
                <a:p>
                  <a:pPr algn="ctr"/>
                  <a:endParaRPr lang="en-US" sz="16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2" name="TextBox 331">
                  <a:extLst>
                    <a:ext uri="{FF2B5EF4-FFF2-40B4-BE49-F238E27FC236}">
                      <a16:creationId xmlns:a16="http://schemas.microsoft.com/office/drawing/2014/main" id="{29E5A0C9-3E18-4E02-BC51-463B9D1B9163}"/>
                    </a:ext>
                  </a:extLst>
                </p:cNvPr>
                <p:cNvSpPr txBox="1"/>
                <p:nvPr/>
              </p:nvSpPr>
              <p:spPr bwMode="auto">
                <a:xfrm>
                  <a:off x="2306454" y="4654580"/>
                  <a:ext cx="690918" cy="338554"/>
                </a:xfrm>
                <a:prstGeom prst="rect">
                  <a:avLst/>
                </a:prstGeom>
                <a:noFill/>
                <a:ln w="1905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algn="ctr" eaLnBrk="1" hangingPunct="1">
                    <a:spcBef>
                      <a:spcPct val="40000"/>
                    </a:spcBef>
                    <a:buClr>
                      <a:schemeClr val="accent1"/>
                    </a:buClr>
                  </a:pPr>
                  <a:r>
                    <a:rPr lang="en-US" sz="800" dirty="0"/>
                    <a:t>SAS/SATA HDD or SSD</a:t>
                  </a:r>
                </a:p>
              </p:txBody>
            </p:sp>
          </p:grpSp>
        </p:grpSp>
        <p:cxnSp>
          <p:nvCxnSpPr>
            <p:cNvPr id="326" name="Straight Arrow Connector 325">
              <a:extLst>
                <a:ext uri="{FF2B5EF4-FFF2-40B4-BE49-F238E27FC236}">
                  <a16:creationId xmlns:a16="http://schemas.microsoft.com/office/drawing/2014/main" id="{01DE7AAD-0561-41A7-8A36-CE9B6735E45B}"/>
                </a:ext>
              </a:extLst>
            </p:cNvPr>
            <p:cNvCxnSpPr/>
            <p:nvPr/>
          </p:nvCxnSpPr>
          <p:spPr>
            <a:xfrm flipH="1">
              <a:off x="5255366" y="4886903"/>
              <a:ext cx="2" cy="273591"/>
            </a:xfrm>
            <a:prstGeom prst="straightConnector1">
              <a:avLst/>
            </a:prstGeom>
            <a:ln w="28575"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Arrow Connector 326">
              <a:extLst>
                <a:ext uri="{FF2B5EF4-FFF2-40B4-BE49-F238E27FC236}">
                  <a16:creationId xmlns:a16="http://schemas.microsoft.com/office/drawing/2014/main" id="{5C6B618E-D947-4900-AE83-57141E54E568}"/>
                </a:ext>
              </a:extLst>
            </p:cNvPr>
            <p:cNvCxnSpPr/>
            <p:nvPr/>
          </p:nvCxnSpPr>
          <p:spPr>
            <a:xfrm flipH="1">
              <a:off x="5267920" y="5457060"/>
              <a:ext cx="2" cy="273591"/>
            </a:xfrm>
            <a:prstGeom prst="straightConnector1">
              <a:avLst/>
            </a:prstGeom>
            <a:ln w="28575"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Arrow Connector 327">
              <a:extLst>
                <a:ext uri="{FF2B5EF4-FFF2-40B4-BE49-F238E27FC236}">
                  <a16:creationId xmlns:a16="http://schemas.microsoft.com/office/drawing/2014/main" id="{74F40FE6-FB5A-4750-A9F0-2FB20C638AED}"/>
                </a:ext>
              </a:extLst>
            </p:cNvPr>
            <p:cNvCxnSpPr/>
            <p:nvPr/>
          </p:nvCxnSpPr>
          <p:spPr>
            <a:xfrm flipH="1">
              <a:off x="3817944" y="4030139"/>
              <a:ext cx="2" cy="273591"/>
            </a:xfrm>
            <a:prstGeom prst="straightConnector1">
              <a:avLst/>
            </a:prstGeom>
            <a:ln>
              <a:prstDash val="sysDot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6087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AD2878-6AC7-4C1C-ACCB-95920E1502A5}"/>
              </a:ext>
            </a:extLst>
          </p:cNvPr>
          <p:cNvSpPr txBox="1"/>
          <p:nvPr/>
        </p:nvSpPr>
        <p:spPr>
          <a:xfrm>
            <a:off x="2054352" y="221001"/>
            <a:ext cx="808330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RAID Storage Architecture (Cont’d)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174BB2E-9B5D-4F3B-8EE7-A394FE68D25D}"/>
              </a:ext>
            </a:extLst>
          </p:cNvPr>
          <p:cNvSpPr/>
          <p:nvPr/>
        </p:nvSpPr>
        <p:spPr>
          <a:xfrm>
            <a:off x="916031" y="1277780"/>
            <a:ext cx="661745" cy="661745"/>
          </a:xfrm>
          <a:prstGeom prst="ellipse">
            <a:avLst/>
          </a:prstGeom>
          <a:solidFill>
            <a:schemeClr val="accent4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7C56F81-2FC9-4F09-84A6-1CD3CB7F0019}"/>
              </a:ext>
            </a:extLst>
          </p:cNvPr>
          <p:cNvSpPr/>
          <p:nvPr/>
        </p:nvSpPr>
        <p:spPr>
          <a:xfrm>
            <a:off x="916031" y="5181895"/>
            <a:ext cx="661745" cy="661745"/>
          </a:xfrm>
          <a:prstGeom prst="ellipse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356ADEB-EB80-4CA8-9001-87DA3FF55D53}"/>
              </a:ext>
            </a:extLst>
          </p:cNvPr>
          <p:cNvSpPr/>
          <p:nvPr/>
        </p:nvSpPr>
        <p:spPr>
          <a:xfrm>
            <a:off x="916031" y="3880524"/>
            <a:ext cx="661745" cy="661745"/>
          </a:xfrm>
          <a:prstGeom prst="ellipse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317F811-6908-456F-BB8D-5A69BAF2FECC}"/>
              </a:ext>
            </a:extLst>
          </p:cNvPr>
          <p:cNvSpPr/>
          <p:nvPr/>
        </p:nvSpPr>
        <p:spPr>
          <a:xfrm>
            <a:off x="916031" y="2579152"/>
            <a:ext cx="661745" cy="661745"/>
          </a:xfrm>
          <a:prstGeom prst="ellipse">
            <a:avLst/>
          </a:prstGeom>
          <a:solidFill>
            <a:schemeClr val="accent3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6CF94B-2A35-4082-B894-4A098DB8A914}"/>
              </a:ext>
            </a:extLst>
          </p:cNvPr>
          <p:cNvCxnSpPr>
            <a:cxnSpLocks/>
          </p:cNvCxnSpPr>
          <p:nvPr/>
        </p:nvCxnSpPr>
        <p:spPr>
          <a:xfrm flipV="1">
            <a:off x="819581" y="1608653"/>
            <a:ext cx="0" cy="1581155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9E180C-0B2B-4318-9325-D59462399F13}"/>
              </a:ext>
            </a:extLst>
          </p:cNvPr>
          <p:cNvCxnSpPr>
            <a:cxnSpLocks/>
          </p:cNvCxnSpPr>
          <p:nvPr/>
        </p:nvCxnSpPr>
        <p:spPr>
          <a:xfrm flipV="1">
            <a:off x="819581" y="5512767"/>
            <a:ext cx="0" cy="584183"/>
          </a:xfrm>
          <a:prstGeom prst="line">
            <a:avLst/>
          </a:prstGeom>
          <a:ln>
            <a:solidFill>
              <a:schemeClr val="tx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7CA4490-0E3E-416A-B3AF-DA9C0B9375E4}"/>
              </a:ext>
            </a:extLst>
          </p:cNvPr>
          <p:cNvCxnSpPr>
            <a:cxnSpLocks/>
          </p:cNvCxnSpPr>
          <p:nvPr/>
        </p:nvCxnSpPr>
        <p:spPr>
          <a:xfrm flipV="1">
            <a:off x="819581" y="2922484"/>
            <a:ext cx="0" cy="1498495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0AF3B1-5024-4FE5-BA22-59ACBC891DF4}"/>
              </a:ext>
            </a:extLst>
          </p:cNvPr>
          <p:cNvCxnSpPr>
            <a:cxnSpLocks/>
          </p:cNvCxnSpPr>
          <p:nvPr/>
        </p:nvCxnSpPr>
        <p:spPr>
          <a:xfrm flipV="1">
            <a:off x="819581" y="4215300"/>
            <a:ext cx="0" cy="1270786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FAE3C0-05F7-4006-A676-7026BB40ADDD}"/>
              </a:ext>
            </a:extLst>
          </p:cNvPr>
          <p:cNvCxnSpPr>
            <a:cxnSpLocks/>
          </p:cNvCxnSpPr>
          <p:nvPr/>
        </p:nvCxnSpPr>
        <p:spPr>
          <a:xfrm flipV="1">
            <a:off x="819581" y="941284"/>
            <a:ext cx="0" cy="1110518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utoShape 114">
            <a:extLst>
              <a:ext uri="{FF2B5EF4-FFF2-40B4-BE49-F238E27FC236}">
                <a16:creationId xmlns:a16="http://schemas.microsoft.com/office/drawing/2014/main" id="{57C43182-C98D-4F54-A20F-FB225B935205}"/>
              </a:ext>
            </a:extLst>
          </p:cNvPr>
          <p:cNvSpPr>
            <a:spLocks/>
          </p:cNvSpPr>
          <p:nvPr/>
        </p:nvSpPr>
        <p:spPr bwMode="auto">
          <a:xfrm>
            <a:off x="1046719" y="5312583"/>
            <a:ext cx="400369" cy="4003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marL="0" marR="0" lvl="0" indent="0" algn="l" defTabSz="91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6600" b="0" i="0" u="none" strike="noStrike" kern="1200" cap="none" spc="0" normalizeH="0" baseline="0" noProof="0" dirty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2220170-D934-4092-A1FD-34A89753E0B6}"/>
              </a:ext>
            </a:extLst>
          </p:cNvPr>
          <p:cNvGrpSpPr/>
          <p:nvPr/>
        </p:nvGrpSpPr>
        <p:grpSpPr>
          <a:xfrm>
            <a:off x="310717" y="5294307"/>
            <a:ext cx="422520" cy="422520"/>
            <a:chOff x="565547" y="5572223"/>
            <a:chExt cx="422520" cy="42252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BF62155-9EBC-47F1-B9EA-DE21F8C96FB3}"/>
                </a:ext>
              </a:extLst>
            </p:cNvPr>
            <p:cNvSpPr/>
            <p:nvPr/>
          </p:nvSpPr>
          <p:spPr>
            <a:xfrm>
              <a:off x="565547" y="5572223"/>
              <a:ext cx="422520" cy="42252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C2ED5C-BAD3-4978-9E29-DA60EBF26901}"/>
                </a:ext>
              </a:extLst>
            </p:cNvPr>
            <p:cNvSpPr txBox="1"/>
            <p:nvPr/>
          </p:nvSpPr>
          <p:spPr>
            <a:xfrm>
              <a:off x="593125" y="5583428"/>
              <a:ext cx="3673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000" b="1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A51711-1ECF-41D6-B50E-B0AD7D55615A}"/>
              </a:ext>
            </a:extLst>
          </p:cNvPr>
          <p:cNvGrpSpPr/>
          <p:nvPr/>
        </p:nvGrpSpPr>
        <p:grpSpPr>
          <a:xfrm>
            <a:off x="310717" y="3995818"/>
            <a:ext cx="422520" cy="422520"/>
            <a:chOff x="565547" y="4270145"/>
            <a:chExt cx="422520" cy="42252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6E02C05-CDD6-40CE-BF80-A75956F7EEA6}"/>
                </a:ext>
              </a:extLst>
            </p:cNvPr>
            <p:cNvSpPr/>
            <p:nvPr/>
          </p:nvSpPr>
          <p:spPr>
            <a:xfrm>
              <a:off x="565547" y="4270145"/>
              <a:ext cx="422520" cy="42252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F25517-CA8F-46BA-B40D-B76DB608E6FF}"/>
                </a:ext>
              </a:extLst>
            </p:cNvPr>
            <p:cNvSpPr txBox="1"/>
            <p:nvPr/>
          </p:nvSpPr>
          <p:spPr>
            <a:xfrm>
              <a:off x="591541" y="4281350"/>
              <a:ext cx="3673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000" b="1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34C6E4-7101-40B6-8F38-C22026942CA0}"/>
              </a:ext>
            </a:extLst>
          </p:cNvPr>
          <p:cNvGrpSpPr/>
          <p:nvPr/>
        </p:nvGrpSpPr>
        <p:grpSpPr>
          <a:xfrm>
            <a:off x="310717" y="2697330"/>
            <a:ext cx="422520" cy="422520"/>
            <a:chOff x="565547" y="2962478"/>
            <a:chExt cx="422520" cy="42252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7E03E75-4D23-4C9C-A00D-A12B19DE4253}"/>
                </a:ext>
              </a:extLst>
            </p:cNvPr>
            <p:cNvSpPr/>
            <p:nvPr/>
          </p:nvSpPr>
          <p:spPr>
            <a:xfrm>
              <a:off x="565547" y="2962478"/>
              <a:ext cx="422520" cy="42252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E605D5F-52AE-4271-AC71-D63D7627F277}"/>
                </a:ext>
              </a:extLst>
            </p:cNvPr>
            <p:cNvSpPr txBox="1"/>
            <p:nvPr/>
          </p:nvSpPr>
          <p:spPr>
            <a:xfrm>
              <a:off x="593125" y="2973683"/>
              <a:ext cx="3673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000" b="1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32CE064-52E1-488E-B6D4-331C26F99E44}"/>
              </a:ext>
            </a:extLst>
          </p:cNvPr>
          <p:cNvGrpSpPr/>
          <p:nvPr/>
        </p:nvGrpSpPr>
        <p:grpSpPr>
          <a:xfrm>
            <a:off x="310717" y="1398842"/>
            <a:ext cx="422520" cy="422520"/>
            <a:chOff x="565547" y="1676758"/>
            <a:chExt cx="422520" cy="42252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4D4D40E-807B-4902-B43F-DDF588AC90FB}"/>
                </a:ext>
              </a:extLst>
            </p:cNvPr>
            <p:cNvSpPr/>
            <p:nvPr/>
          </p:nvSpPr>
          <p:spPr>
            <a:xfrm>
              <a:off x="565547" y="1676758"/>
              <a:ext cx="422520" cy="42252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1E05BDD-DCC2-44D2-83E2-07B4836D7204}"/>
                </a:ext>
              </a:extLst>
            </p:cNvPr>
            <p:cNvSpPr txBox="1"/>
            <p:nvPr/>
          </p:nvSpPr>
          <p:spPr>
            <a:xfrm>
              <a:off x="593125" y="1687963"/>
              <a:ext cx="3673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ockwell" panose="02060603020205020403" pitchFamily="18" charset="0"/>
                </a:rPr>
                <a:t>1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5E9EF51-338A-4BEA-AA6D-D0A62C96AF96}"/>
              </a:ext>
            </a:extLst>
          </p:cNvPr>
          <p:cNvSpPr txBox="1"/>
          <p:nvPr/>
        </p:nvSpPr>
        <p:spPr>
          <a:xfrm>
            <a:off x="1674225" y="1277780"/>
            <a:ext cx="2029723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RAID Controller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1BF5AB-AE46-4A7F-842D-080A5B381799}"/>
              </a:ext>
            </a:extLst>
          </p:cNvPr>
          <p:cNvSpPr txBox="1"/>
          <p:nvPr/>
        </p:nvSpPr>
        <p:spPr>
          <a:xfrm>
            <a:off x="1674225" y="5181895"/>
            <a:ext cx="1061509" cy="416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SDRAM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37B49FF-1DE4-47F0-B0DA-B979CD5BAC20}"/>
              </a:ext>
            </a:extLst>
          </p:cNvPr>
          <p:cNvSpPr/>
          <p:nvPr/>
        </p:nvSpPr>
        <p:spPr>
          <a:xfrm>
            <a:off x="1674225" y="5604569"/>
            <a:ext cx="630054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Dynamic random access memory (DRAM) that is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synchronized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 the CPU clock speed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17415D8-CED0-4F4C-8E14-DCCEEF9FA29F}"/>
              </a:ext>
            </a:extLst>
          </p:cNvPr>
          <p:cNvSpPr txBox="1"/>
          <p:nvPr/>
        </p:nvSpPr>
        <p:spPr>
          <a:xfrm>
            <a:off x="1674225" y="3880524"/>
            <a:ext cx="3371885" cy="39831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Multiport Memory Controller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12E71C-B144-417F-A165-0F148EE35824}"/>
              </a:ext>
            </a:extLst>
          </p:cNvPr>
          <p:cNvSpPr/>
          <p:nvPr/>
        </p:nvSpPr>
        <p:spPr>
          <a:xfrm>
            <a:off x="1674225" y="4293791"/>
            <a:ext cx="6655951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Provides access to a memory bank, and helps achieve a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high efficiency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with random address accesses 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5D33FF-A5CC-49B8-B9D1-22691416C7CD}"/>
              </a:ext>
            </a:extLst>
          </p:cNvPr>
          <p:cNvSpPr txBox="1"/>
          <p:nvPr/>
        </p:nvSpPr>
        <p:spPr>
          <a:xfrm>
            <a:off x="1674225" y="2579152"/>
            <a:ext cx="3563008" cy="416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IDE, SATA, or SCSI Interface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5E4B41-699F-4714-B9AA-71BF73D587FD}"/>
              </a:ext>
            </a:extLst>
          </p:cNvPr>
          <p:cNvSpPr/>
          <p:nvPr/>
        </p:nvSpPr>
        <p:spPr>
          <a:xfrm>
            <a:off x="1674224" y="1654803"/>
            <a:ext cx="6523371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Manages an array of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physical disk drives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presents them to the computer as logical units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6F032D-ADF6-481D-B0EB-1ED436099218}"/>
              </a:ext>
            </a:extLst>
          </p:cNvPr>
          <p:cNvSpPr/>
          <p:nvPr/>
        </p:nvSpPr>
        <p:spPr>
          <a:xfrm>
            <a:off x="1674224" y="3010203"/>
            <a:ext cx="6328997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Internal drives are connected using these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interfaces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;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Connection to the server is also through one of these interfaces</a:t>
            </a:r>
          </a:p>
        </p:txBody>
      </p:sp>
      <p:sp>
        <p:nvSpPr>
          <p:cNvPr id="33" name="Freeform 57">
            <a:extLst>
              <a:ext uri="{FF2B5EF4-FFF2-40B4-BE49-F238E27FC236}">
                <a16:creationId xmlns:a16="http://schemas.microsoft.com/office/drawing/2014/main" id="{77B2A330-5CC2-441A-A6A3-80B075266D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35924" y="4026597"/>
            <a:ext cx="421959" cy="369599"/>
          </a:xfrm>
          <a:custGeom>
            <a:avLst/>
            <a:gdLst>
              <a:gd name="T0" fmla="*/ 212060 w 602"/>
              <a:gd name="T1" fmla="*/ 103681 h 531"/>
              <a:gd name="T2" fmla="*/ 112352 w 602"/>
              <a:gd name="T3" fmla="*/ 144579 h 531"/>
              <a:gd name="T4" fmla="*/ 112352 w 602"/>
              <a:gd name="T5" fmla="*/ 144579 h 531"/>
              <a:gd name="T6" fmla="*/ 109823 w 602"/>
              <a:gd name="T7" fmla="*/ 147090 h 531"/>
              <a:gd name="T8" fmla="*/ 104766 w 602"/>
              <a:gd name="T9" fmla="*/ 144579 h 531"/>
              <a:gd name="T10" fmla="*/ 104766 w 602"/>
              <a:gd name="T11" fmla="*/ 144579 h 531"/>
              <a:gd name="T12" fmla="*/ 5419 w 602"/>
              <a:gd name="T13" fmla="*/ 103681 h 531"/>
              <a:gd name="T14" fmla="*/ 10477 w 602"/>
              <a:gd name="T15" fmla="*/ 86102 h 531"/>
              <a:gd name="T16" fmla="*/ 15534 w 602"/>
              <a:gd name="T17" fmla="*/ 86102 h 531"/>
              <a:gd name="T18" fmla="*/ 15534 w 602"/>
              <a:gd name="T19" fmla="*/ 86102 h 531"/>
              <a:gd name="T20" fmla="*/ 204474 w 602"/>
              <a:gd name="T21" fmla="*/ 86102 h 531"/>
              <a:gd name="T22" fmla="*/ 204474 w 602"/>
              <a:gd name="T23" fmla="*/ 86102 h 531"/>
              <a:gd name="T24" fmla="*/ 207002 w 602"/>
              <a:gd name="T25" fmla="*/ 86102 h 531"/>
              <a:gd name="T26" fmla="*/ 212060 w 602"/>
              <a:gd name="T27" fmla="*/ 103681 h 531"/>
              <a:gd name="T28" fmla="*/ 212060 w 602"/>
              <a:gd name="T29" fmla="*/ 60630 h 531"/>
              <a:gd name="T30" fmla="*/ 112352 w 602"/>
              <a:gd name="T31" fmla="*/ 101169 h 531"/>
              <a:gd name="T32" fmla="*/ 112352 w 602"/>
              <a:gd name="T33" fmla="*/ 101169 h 531"/>
              <a:gd name="T34" fmla="*/ 109823 w 602"/>
              <a:gd name="T35" fmla="*/ 101169 h 531"/>
              <a:gd name="T36" fmla="*/ 104766 w 602"/>
              <a:gd name="T37" fmla="*/ 101169 h 531"/>
              <a:gd name="T38" fmla="*/ 104766 w 602"/>
              <a:gd name="T39" fmla="*/ 101169 h 531"/>
              <a:gd name="T40" fmla="*/ 5419 w 602"/>
              <a:gd name="T41" fmla="*/ 60630 h 531"/>
              <a:gd name="T42" fmla="*/ 5419 w 602"/>
              <a:gd name="T43" fmla="*/ 43051 h 531"/>
              <a:gd name="T44" fmla="*/ 104766 w 602"/>
              <a:gd name="T45" fmla="*/ 2511 h 531"/>
              <a:gd name="T46" fmla="*/ 104766 w 602"/>
              <a:gd name="T47" fmla="*/ 2511 h 531"/>
              <a:gd name="T48" fmla="*/ 109823 w 602"/>
              <a:gd name="T49" fmla="*/ 0 h 531"/>
              <a:gd name="T50" fmla="*/ 112352 w 602"/>
              <a:gd name="T51" fmla="*/ 2511 h 531"/>
              <a:gd name="T52" fmla="*/ 112352 w 602"/>
              <a:gd name="T53" fmla="*/ 2511 h 531"/>
              <a:gd name="T54" fmla="*/ 212060 w 602"/>
              <a:gd name="T55" fmla="*/ 43051 h 531"/>
              <a:gd name="T56" fmla="*/ 212060 w 602"/>
              <a:gd name="T57" fmla="*/ 60630 h 531"/>
              <a:gd name="T58" fmla="*/ 10477 w 602"/>
              <a:gd name="T59" fmla="*/ 129153 h 531"/>
              <a:gd name="T60" fmla="*/ 15534 w 602"/>
              <a:gd name="T61" fmla="*/ 129153 h 531"/>
              <a:gd name="T62" fmla="*/ 15534 w 602"/>
              <a:gd name="T63" fmla="*/ 129153 h 531"/>
              <a:gd name="T64" fmla="*/ 204474 w 602"/>
              <a:gd name="T65" fmla="*/ 129153 h 531"/>
              <a:gd name="T66" fmla="*/ 204474 w 602"/>
              <a:gd name="T67" fmla="*/ 129153 h 531"/>
              <a:gd name="T68" fmla="*/ 207002 w 602"/>
              <a:gd name="T69" fmla="*/ 129153 h 531"/>
              <a:gd name="T70" fmla="*/ 212060 w 602"/>
              <a:gd name="T71" fmla="*/ 149602 h 531"/>
              <a:gd name="T72" fmla="*/ 112352 w 602"/>
              <a:gd name="T73" fmla="*/ 190141 h 531"/>
              <a:gd name="T74" fmla="*/ 112352 w 602"/>
              <a:gd name="T75" fmla="*/ 190141 h 531"/>
              <a:gd name="T76" fmla="*/ 109823 w 602"/>
              <a:gd name="T77" fmla="*/ 190141 h 531"/>
              <a:gd name="T78" fmla="*/ 104766 w 602"/>
              <a:gd name="T79" fmla="*/ 190141 h 531"/>
              <a:gd name="T80" fmla="*/ 104766 w 602"/>
              <a:gd name="T81" fmla="*/ 190141 h 531"/>
              <a:gd name="T82" fmla="*/ 5419 w 602"/>
              <a:gd name="T83" fmla="*/ 149602 h 531"/>
              <a:gd name="T84" fmla="*/ 10477 w 602"/>
              <a:gd name="T85" fmla="*/ 129153 h 53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02" h="531">
                <a:moveTo>
                  <a:pt x="587" y="289"/>
                </a:moveTo>
                <a:lnTo>
                  <a:pt x="587" y="289"/>
                </a:lnTo>
                <a:cubicBezTo>
                  <a:pt x="311" y="403"/>
                  <a:pt x="311" y="403"/>
                  <a:pt x="311" y="403"/>
                </a:cubicBezTo>
                <a:cubicBezTo>
                  <a:pt x="311" y="410"/>
                  <a:pt x="304" y="410"/>
                  <a:pt x="304" y="410"/>
                </a:cubicBezTo>
                <a:cubicBezTo>
                  <a:pt x="297" y="410"/>
                  <a:pt x="297" y="410"/>
                  <a:pt x="290" y="403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7" y="289"/>
                  <a:pt x="0" y="275"/>
                  <a:pt x="0" y="268"/>
                </a:cubicBezTo>
                <a:cubicBezTo>
                  <a:pt x="0" y="247"/>
                  <a:pt x="15" y="240"/>
                  <a:pt x="29" y="240"/>
                </a:cubicBezTo>
                <a:cubicBezTo>
                  <a:pt x="36" y="240"/>
                  <a:pt x="36" y="240"/>
                  <a:pt x="43" y="240"/>
                </a:cubicBezTo>
                <a:cubicBezTo>
                  <a:pt x="304" y="346"/>
                  <a:pt x="304" y="346"/>
                  <a:pt x="304" y="346"/>
                </a:cubicBezTo>
                <a:cubicBezTo>
                  <a:pt x="566" y="240"/>
                  <a:pt x="566" y="240"/>
                  <a:pt x="566" y="240"/>
                </a:cubicBezTo>
                <a:lnTo>
                  <a:pt x="573" y="240"/>
                </a:lnTo>
                <a:cubicBezTo>
                  <a:pt x="594" y="240"/>
                  <a:pt x="601" y="247"/>
                  <a:pt x="601" y="268"/>
                </a:cubicBezTo>
                <a:cubicBezTo>
                  <a:pt x="601" y="275"/>
                  <a:pt x="594" y="289"/>
                  <a:pt x="587" y="289"/>
                </a:cubicBezTo>
                <a:close/>
                <a:moveTo>
                  <a:pt x="587" y="169"/>
                </a:moveTo>
                <a:lnTo>
                  <a:pt x="587" y="169"/>
                </a:lnTo>
                <a:cubicBezTo>
                  <a:pt x="311" y="282"/>
                  <a:pt x="311" y="282"/>
                  <a:pt x="311" y="282"/>
                </a:cubicBezTo>
                <a:lnTo>
                  <a:pt x="304" y="282"/>
                </a:lnTo>
                <a:cubicBezTo>
                  <a:pt x="297" y="282"/>
                  <a:pt x="297" y="282"/>
                  <a:pt x="290" y="282"/>
                </a:cubicBezTo>
                <a:cubicBezTo>
                  <a:pt x="15" y="169"/>
                  <a:pt x="15" y="169"/>
                  <a:pt x="15" y="169"/>
                </a:cubicBezTo>
                <a:cubicBezTo>
                  <a:pt x="7" y="162"/>
                  <a:pt x="0" y="155"/>
                  <a:pt x="0" y="141"/>
                </a:cubicBezTo>
                <a:cubicBezTo>
                  <a:pt x="0" y="134"/>
                  <a:pt x="7" y="120"/>
                  <a:pt x="15" y="120"/>
                </a:cubicBezTo>
                <a:cubicBezTo>
                  <a:pt x="290" y="7"/>
                  <a:pt x="290" y="7"/>
                  <a:pt x="290" y="7"/>
                </a:cubicBezTo>
                <a:cubicBezTo>
                  <a:pt x="297" y="0"/>
                  <a:pt x="297" y="0"/>
                  <a:pt x="304" y="0"/>
                </a:cubicBezTo>
                <a:cubicBezTo>
                  <a:pt x="304" y="0"/>
                  <a:pt x="311" y="0"/>
                  <a:pt x="311" y="7"/>
                </a:cubicBezTo>
                <a:cubicBezTo>
                  <a:pt x="587" y="120"/>
                  <a:pt x="587" y="120"/>
                  <a:pt x="587" y="120"/>
                </a:cubicBezTo>
                <a:cubicBezTo>
                  <a:pt x="594" y="120"/>
                  <a:pt x="601" y="134"/>
                  <a:pt x="601" y="141"/>
                </a:cubicBezTo>
                <a:cubicBezTo>
                  <a:pt x="601" y="155"/>
                  <a:pt x="594" y="162"/>
                  <a:pt x="587" y="169"/>
                </a:cubicBezTo>
                <a:close/>
                <a:moveTo>
                  <a:pt x="29" y="360"/>
                </a:moveTo>
                <a:lnTo>
                  <a:pt x="29" y="360"/>
                </a:lnTo>
                <a:cubicBezTo>
                  <a:pt x="36" y="360"/>
                  <a:pt x="36" y="360"/>
                  <a:pt x="43" y="360"/>
                </a:cubicBezTo>
                <a:cubicBezTo>
                  <a:pt x="304" y="473"/>
                  <a:pt x="304" y="473"/>
                  <a:pt x="304" y="473"/>
                </a:cubicBezTo>
                <a:cubicBezTo>
                  <a:pt x="566" y="360"/>
                  <a:pt x="566" y="360"/>
                  <a:pt x="566" y="360"/>
                </a:cubicBezTo>
                <a:lnTo>
                  <a:pt x="573" y="360"/>
                </a:lnTo>
                <a:cubicBezTo>
                  <a:pt x="594" y="360"/>
                  <a:pt x="601" y="374"/>
                  <a:pt x="601" y="388"/>
                </a:cubicBezTo>
                <a:cubicBezTo>
                  <a:pt x="601" y="403"/>
                  <a:pt x="594" y="410"/>
                  <a:pt x="587" y="417"/>
                </a:cubicBezTo>
                <a:cubicBezTo>
                  <a:pt x="311" y="530"/>
                  <a:pt x="311" y="530"/>
                  <a:pt x="311" y="530"/>
                </a:cubicBezTo>
                <a:lnTo>
                  <a:pt x="304" y="530"/>
                </a:lnTo>
                <a:cubicBezTo>
                  <a:pt x="297" y="530"/>
                  <a:pt x="297" y="530"/>
                  <a:pt x="290" y="530"/>
                </a:cubicBezTo>
                <a:cubicBezTo>
                  <a:pt x="15" y="417"/>
                  <a:pt x="15" y="417"/>
                  <a:pt x="15" y="417"/>
                </a:cubicBezTo>
                <a:cubicBezTo>
                  <a:pt x="7" y="410"/>
                  <a:pt x="0" y="403"/>
                  <a:pt x="0" y="388"/>
                </a:cubicBezTo>
                <a:cubicBezTo>
                  <a:pt x="0" y="374"/>
                  <a:pt x="15" y="360"/>
                  <a:pt x="29" y="3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4" name="Freeform 99">
            <a:extLst>
              <a:ext uri="{FF2B5EF4-FFF2-40B4-BE49-F238E27FC236}">
                <a16:creationId xmlns:a16="http://schemas.microsoft.com/office/drawing/2014/main" id="{5567A410-0C43-4F29-AB5E-58C4FFA5D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42557" y="2735509"/>
            <a:ext cx="408692" cy="349031"/>
          </a:xfrm>
          <a:custGeom>
            <a:avLst/>
            <a:gdLst>
              <a:gd name="T0" fmla="*/ 206641 w 602"/>
              <a:gd name="T1" fmla="*/ 185379 h 517"/>
              <a:gd name="T2" fmla="*/ 0 w 602"/>
              <a:gd name="T3" fmla="*/ 174960 h 517"/>
              <a:gd name="T4" fmla="*/ 0 w 602"/>
              <a:gd name="T5" fmla="*/ 111730 h 517"/>
              <a:gd name="T6" fmla="*/ 28178 w 602"/>
              <a:gd name="T7" fmla="*/ 35567 h 517"/>
              <a:gd name="T8" fmla="*/ 38294 w 602"/>
              <a:gd name="T9" fmla="*/ 30537 h 517"/>
              <a:gd name="T10" fmla="*/ 53467 w 602"/>
              <a:gd name="T11" fmla="*/ 30537 h 517"/>
              <a:gd name="T12" fmla="*/ 63582 w 602"/>
              <a:gd name="T13" fmla="*/ 33052 h 517"/>
              <a:gd name="T14" fmla="*/ 53467 w 602"/>
              <a:gd name="T15" fmla="*/ 50656 h 517"/>
              <a:gd name="T16" fmla="*/ 43351 w 602"/>
              <a:gd name="T17" fmla="*/ 50656 h 517"/>
              <a:gd name="T18" fmla="*/ 50938 w 602"/>
              <a:gd name="T19" fmla="*/ 101312 h 517"/>
              <a:gd name="T20" fmla="*/ 58524 w 602"/>
              <a:gd name="T21" fmla="*/ 101312 h 517"/>
              <a:gd name="T22" fmla="*/ 69001 w 602"/>
              <a:gd name="T23" fmla="*/ 121790 h 517"/>
              <a:gd name="T24" fmla="*/ 150646 w 602"/>
              <a:gd name="T25" fmla="*/ 111730 h 517"/>
              <a:gd name="T26" fmla="*/ 170876 w 602"/>
              <a:gd name="T27" fmla="*/ 101312 h 517"/>
              <a:gd name="T28" fmla="*/ 193997 w 602"/>
              <a:gd name="T29" fmla="*/ 101312 h 517"/>
              <a:gd name="T30" fmla="*/ 163290 w 602"/>
              <a:gd name="T31" fmla="*/ 50656 h 517"/>
              <a:gd name="T32" fmla="*/ 143059 w 602"/>
              <a:gd name="T33" fmla="*/ 50656 h 517"/>
              <a:gd name="T34" fmla="*/ 153175 w 602"/>
              <a:gd name="T35" fmla="*/ 30537 h 517"/>
              <a:gd name="T36" fmla="*/ 163290 w 602"/>
              <a:gd name="T37" fmla="*/ 30537 h 517"/>
              <a:gd name="T38" fmla="*/ 181353 w 602"/>
              <a:gd name="T39" fmla="*/ 30537 h 517"/>
              <a:gd name="T40" fmla="*/ 217118 w 602"/>
              <a:gd name="T41" fmla="*/ 106341 h 517"/>
              <a:gd name="T42" fmla="*/ 217118 w 602"/>
              <a:gd name="T43" fmla="*/ 111730 h 517"/>
              <a:gd name="T44" fmla="*/ 217118 w 602"/>
              <a:gd name="T45" fmla="*/ 174960 h 517"/>
              <a:gd name="T46" fmla="*/ 132583 w 602"/>
              <a:gd name="T47" fmla="*/ 43111 h 517"/>
              <a:gd name="T48" fmla="*/ 124996 w 602"/>
              <a:gd name="T49" fmla="*/ 40597 h 517"/>
              <a:gd name="T50" fmla="*/ 119939 w 602"/>
              <a:gd name="T51" fmla="*/ 73649 h 517"/>
              <a:gd name="T52" fmla="*/ 109823 w 602"/>
              <a:gd name="T53" fmla="*/ 106341 h 517"/>
              <a:gd name="T54" fmla="*/ 99708 w 602"/>
              <a:gd name="T55" fmla="*/ 81193 h 517"/>
              <a:gd name="T56" fmla="*/ 99708 w 602"/>
              <a:gd name="T57" fmla="*/ 33052 h 517"/>
              <a:gd name="T58" fmla="*/ 84174 w 602"/>
              <a:gd name="T59" fmla="*/ 43111 h 517"/>
              <a:gd name="T60" fmla="*/ 79116 w 602"/>
              <a:gd name="T61" fmla="*/ 25148 h 517"/>
              <a:gd name="T62" fmla="*/ 109823 w 602"/>
              <a:gd name="T63" fmla="*/ 0 h 517"/>
              <a:gd name="T64" fmla="*/ 140530 w 602"/>
              <a:gd name="T65" fmla="*/ 25148 h 517"/>
              <a:gd name="T66" fmla="*/ 132583 w 602"/>
              <a:gd name="T67" fmla="*/ 43111 h 5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02" h="517">
                <a:moveTo>
                  <a:pt x="572" y="516"/>
                </a:moveTo>
                <a:lnTo>
                  <a:pt x="572" y="516"/>
                </a:lnTo>
                <a:cubicBezTo>
                  <a:pt x="28" y="516"/>
                  <a:pt x="28" y="516"/>
                  <a:pt x="28" y="516"/>
                </a:cubicBezTo>
                <a:cubicBezTo>
                  <a:pt x="14" y="516"/>
                  <a:pt x="0" y="502"/>
                  <a:pt x="0" y="487"/>
                </a:cubicBezTo>
                <a:cubicBezTo>
                  <a:pt x="0" y="311"/>
                  <a:pt x="0" y="311"/>
                  <a:pt x="0" y="311"/>
                </a:cubicBezTo>
                <a:cubicBezTo>
                  <a:pt x="0" y="304"/>
                  <a:pt x="0" y="304"/>
                  <a:pt x="0" y="296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92"/>
                  <a:pt x="92" y="85"/>
                  <a:pt x="106" y="85"/>
                </a:cubicBezTo>
                <a:cubicBezTo>
                  <a:pt x="148" y="85"/>
                  <a:pt x="148" y="85"/>
                  <a:pt x="148" y="85"/>
                </a:cubicBezTo>
                <a:cubicBezTo>
                  <a:pt x="176" y="85"/>
                  <a:pt x="176" y="85"/>
                  <a:pt x="176" y="85"/>
                </a:cubicBezTo>
                <a:lnTo>
                  <a:pt x="176" y="92"/>
                </a:lnTo>
                <a:cubicBezTo>
                  <a:pt x="176" y="113"/>
                  <a:pt x="191" y="127"/>
                  <a:pt x="205" y="141"/>
                </a:cubicBezTo>
                <a:cubicBezTo>
                  <a:pt x="148" y="141"/>
                  <a:pt x="148" y="141"/>
                  <a:pt x="148" y="141"/>
                </a:cubicBezTo>
                <a:cubicBezTo>
                  <a:pt x="120" y="141"/>
                  <a:pt x="120" y="141"/>
                  <a:pt x="120" y="141"/>
                </a:cubicBezTo>
                <a:cubicBezTo>
                  <a:pt x="71" y="282"/>
                  <a:pt x="71" y="282"/>
                  <a:pt x="71" y="282"/>
                </a:cubicBezTo>
                <a:cubicBezTo>
                  <a:pt x="141" y="282"/>
                  <a:pt x="141" y="282"/>
                  <a:pt x="141" y="282"/>
                </a:cubicBezTo>
                <a:cubicBezTo>
                  <a:pt x="162" y="282"/>
                  <a:pt x="162" y="282"/>
                  <a:pt x="162" y="282"/>
                </a:cubicBezTo>
                <a:cubicBezTo>
                  <a:pt x="176" y="282"/>
                  <a:pt x="191" y="289"/>
                  <a:pt x="191" y="311"/>
                </a:cubicBezTo>
                <a:cubicBezTo>
                  <a:pt x="191" y="339"/>
                  <a:pt x="191" y="339"/>
                  <a:pt x="191" y="339"/>
                </a:cubicBezTo>
                <a:cubicBezTo>
                  <a:pt x="417" y="339"/>
                  <a:pt x="417" y="339"/>
                  <a:pt x="417" y="339"/>
                </a:cubicBezTo>
                <a:cubicBezTo>
                  <a:pt x="417" y="311"/>
                  <a:pt x="417" y="311"/>
                  <a:pt x="417" y="311"/>
                </a:cubicBezTo>
                <a:cubicBezTo>
                  <a:pt x="417" y="289"/>
                  <a:pt x="424" y="282"/>
                  <a:pt x="445" y="282"/>
                </a:cubicBezTo>
                <a:cubicBezTo>
                  <a:pt x="473" y="282"/>
                  <a:pt x="473" y="282"/>
                  <a:pt x="473" y="282"/>
                </a:cubicBezTo>
                <a:cubicBezTo>
                  <a:pt x="537" y="282"/>
                  <a:pt x="537" y="282"/>
                  <a:pt x="537" y="282"/>
                </a:cubicBezTo>
                <a:cubicBezTo>
                  <a:pt x="480" y="141"/>
                  <a:pt x="480" y="141"/>
                  <a:pt x="480" y="141"/>
                </a:cubicBezTo>
                <a:cubicBezTo>
                  <a:pt x="452" y="141"/>
                  <a:pt x="452" y="141"/>
                  <a:pt x="452" y="141"/>
                </a:cubicBezTo>
                <a:cubicBezTo>
                  <a:pt x="396" y="141"/>
                  <a:pt x="396" y="141"/>
                  <a:pt x="396" y="141"/>
                </a:cubicBezTo>
                <a:cubicBezTo>
                  <a:pt x="417" y="127"/>
                  <a:pt x="424" y="113"/>
                  <a:pt x="424" y="92"/>
                </a:cubicBezTo>
                <a:lnTo>
                  <a:pt x="424" y="85"/>
                </a:lnTo>
                <a:cubicBezTo>
                  <a:pt x="452" y="85"/>
                  <a:pt x="452" y="85"/>
                  <a:pt x="452" y="85"/>
                </a:cubicBezTo>
                <a:cubicBezTo>
                  <a:pt x="502" y="85"/>
                  <a:pt x="502" y="85"/>
                  <a:pt x="502" y="85"/>
                </a:cubicBezTo>
                <a:cubicBezTo>
                  <a:pt x="509" y="85"/>
                  <a:pt x="523" y="92"/>
                  <a:pt x="523" y="99"/>
                </a:cubicBezTo>
                <a:cubicBezTo>
                  <a:pt x="601" y="296"/>
                  <a:pt x="601" y="296"/>
                  <a:pt x="601" y="296"/>
                </a:cubicBezTo>
                <a:cubicBezTo>
                  <a:pt x="601" y="304"/>
                  <a:pt x="601" y="304"/>
                  <a:pt x="601" y="311"/>
                </a:cubicBezTo>
                <a:cubicBezTo>
                  <a:pt x="601" y="487"/>
                  <a:pt x="601" y="487"/>
                  <a:pt x="601" y="487"/>
                </a:cubicBezTo>
                <a:cubicBezTo>
                  <a:pt x="601" y="502"/>
                  <a:pt x="594" y="516"/>
                  <a:pt x="572" y="516"/>
                </a:cubicBezTo>
                <a:close/>
                <a:moveTo>
                  <a:pt x="367" y="120"/>
                </a:moveTo>
                <a:lnTo>
                  <a:pt x="367" y="120"/>
                </a:lnTo>
                <a:cubicBezTo>
                  <a:pt x="360" y="120"/>
                  <a:pt x="353" y="120"/>
                  <a:pt x="346" y="113"/>
                </a:cubicBezTo>
                <a:cubicBezTo>
                  <a:pt x="332" y="92"/>
                  <a:pt x="332" y="92"/>
                  <a:pt x="332" y="92"/>
                </a:cubicBezTo>
                <a:cubicBezTo>
                  <a:pt x="332" y="205"/>
                  <a:pt x="332" y="205"/>
                  <a:pt x="332" y="205"/>
                </a:cubicBezTo>
                <a:cubicBezTo>
                  <a:pt x="332" y="268"/>
                  <a:pt x="332" y="268"/>
                  <a:pt x="332" y="268"/>
                </a:cubicBezTo>
                <a:cubicBezTo>
                  <a:pt x="332" y="289"/>
                  <a:pt x="318" y="296"/>
                  <a:pt x="304" y="296"/>
                </a:cubicBezTo>
                <a:cubicBezTo>
                  <a:pt x="283" y="296"/>
                  <a:pt x="276" y="289"/>
                  <a:pt x="276" y="268"/>
                </a:cubicBezTo>
                <a:cubicBezTo>
                  <a:pt x="276" y="226"/>
                  <a:pt x="276" y="226"/>
                  <a:pt x="276" y="226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54" y="113"/>
                  <a:pt x="254" y="113"/>
                  <a:pt x="254" y="113"/>
                </a:cubicBezTo>
                <a:cubicBezTo>
                  <a:pt x="247" y="120"/>
                  <a:pt x="240" y="120"/>
                  <a:pt x="233" y="120"/>
                </a:cubicBezTo>
                <a:cubicBezTo>
                  <a:pt x="219" y="120"/>
                  <a:pt x="205" y="106"/>
                  <a:pt x="205" y="92"/>
                </a:cubicBezTo>
                <a:cubicBezTo>
                  <a:pt x="205" y="85"/>
                  <a:pt x="212" y="78"/>
                  <a:pt x="219" y="70"/>
                </a:cubicBezTo>
                <a:cubicBezTo>
                  <a:pt x="283" y="7"/>
                  <a:pt x="283" y="7"/>
                  <a:pt x="283" y="7"/>
                </a:cubicBezTo>
                <a:cubicBezTo>
                  <a:pt x="290" y="0"/>
                  <a:pt x="297" y="0"/>
                  <a:pt x="304" y="0"/>
                </a:cubicBezTo>
                <a:cubicBezTo>
                  <a:pt x="311" y="0"/>
                  <a:pt x="318" y="0"/>
                  <a:pt x="318" y="7"/>
                </a:cubicBezTo>
                <a:cubicBezTo>
                  <a:pt x="389" y="70"/>
                  <a:pt x="389" y="70"/>
                  <a:pt x="389" y="70"/>
                </a:cubicBezTo>
                <a:cubicBezTo>
                  <a:pt x="396" y="78"/>
                  <a:pt x="396" y="85"/>
                  <a:pt x="396" y="92"/>
                </a:cubicBezTo>
                <a:cubicBezTo>
                  <a:pt x="396" y="106"/>
                  <a:pt x="382" y="120"/>
                  <a:pt x="367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" name="Freeform 4">
            <a:extLst>
              <a:ext uri="{FF2B5EF4-FFF2-40B4-BE49-F238E27FC236}">
                <a16:creationId xmlns:a16="http://schemas.microsoft.com/office/drawing/2014/main" id="{7DF59EF7-19AB-4B86-A91F-E8A9A120A3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45911" y="1449294"/>
            <a:ext cx="401984" cy="318716"/>
          </a:xfrm>
          <a:custGeom>
            <a:avLst/>
            <a:gdLst>
              <a:gd name="T0" fmla="*/ 166018 w 498"/>
              <a:gd name="T1" fmla="*/ 151877 h 391"/>
              <a:gd name="T2" fmla="*/ 166018 w 498"/>
              <a:gd name="T3" fmla="*/ 151877 h 391"/>
              <a:gd name="T4" fmla="*/ 23653 w 498"/>
              <a:gd name="T5" fmla="*/ 151877 h 391"/>
              <a:gd name="T6" fmla="*/ 23653 w 498"/>
              <a:gd name="T7" fmla="*/ 52278 h 391"/>
              <a:gd name="T8" fmla="*/ 51769 w 498"/>
              <a:gd name="T9" fmla="*/ 52278 h 391"/>
              <a:gd name="T10" fmla="*/ 75422 w 498"/>
              <a:gd name="T11" fmla="*/ 31998 h 391"/>
              <a:gd name="T12" fmla="*/ 12050 w 498"/>
              <a:gd name="T13" fmla="*/ 31998 h 391"/>
              <a:gd name="T14" fmla="*/ 0 w 498"/>
              <a:gd name="T15" fmla="*/ 40110 h 391"/>
              <a:gd name="T16" fmla="*/ 0 w 498"/>
              <a:gd name="T17" fmla="*/ 163594 h 391"/>
              <a:gd name="T18" fmla="*/ 12050 w 498"/>
              <a:gd name="T19" fmla="*/ 175762 h 391"/>
              <a:gd name="T20" fmla="*/ 178068 w 498"/>
              <a:gd name="T21" fmla="*/ 175762 h 391"/>
              <a:gd name="T22" fmla="*/ 190117 w 498"/>
              <a:gd name="T23" fmla="*/ 163594 h 391"/>
              <a:gd name="T24" fmla="*/ 190117 w 498"/>
              <a:gd name="T25" fmla="*/ 123935 h 391"/>
              <a:gd name="T26" fmla="*/ 166018 w 498"/>
              <a:gd name="T27" fmla="*/ 139709 h 391"/>
              <a:gd name="T28" fmla="*/ 166018 w 498"/>
              <a:gd name="T29" fmla="*/ 151877 h 391"/>
              <a:gd name="T30" fmla="*/ 146382 w 498"/>
              <a:gd name="T31" fmla="*/ 76164 h 391"/>
              <a:gd name="T32" fmla="*/ 146382 w 498"/>
              <a:gd name="T33" fmla="*/ 76164 h 391"/>
              <a:gd name="T34" fmla="*/ 146382 w 498"/>
              <a:gd name="T35" fmla="*/ 115823 h 391"/>
              <a:gd name="T36" fmla="*/ 221804 w 498"/>
              <a:gd name="T37" fmla="*/ 56334 h 391"/>
              <a:gd name="T38" fmla="*/ 146382 w 498"/>
              <a:gd name="T39" fmla="*/ 0 h 391"/>
              <a:gd name="T40" fmla="*/ 146382 w 498"/>
              <a:gd name="T41" fmla="*/ 36054 h 391"/>
              <a:gd name="T42" fmla="*/ 59356 w 498"/>
              <a:gd name="T43" fmla="*/ 123935 h 391"/>
              <a:gd name="T44" fmla="*/ 146382 w 498"/>
              <a:gd name="T45" fmla="*/ 76164 h 39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98" h="391">
                <a:moveTo>
                  <a:pt x="372" y="337"/>
                </a:moveTo>
                <a:lnTo>
                  <a:pt x="372" y="337"/>
                </a:lnTo>
                <a:cubicBezTo>
                  <a:pt x="53" y="337"/>
                  <a:pt x="53" y="337"/>
                  <a:pt x="53" y="337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16"/>
                  <a:pt x="133" y="98"/>
                  <a:pt x="169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9" y="71"/>
                  <a:pt x="0" y="80"/>
                  <a:pt x="0" y="89"/>
                </a:cubicBezTo>
                <a:cubicBezTo>
                  <a:pt x="0" y="363"/>
                  <a:pt x="0" y="363"/>
                  <a:pt x="0" y="363"/>
                </a:cubicBezTo>
                <a:cubicBezTo>
                  <a:pt x="0" y="382"/>
                  <a:pt x="9" y="390"/>
                  <a:pt x="27" y="390"/>
                </a:cubicBezTo>
                <a:cubicBezTo>
                  <a:pt x="399" y="390"/>
                  <a:pt x="399" y="390"/>
                  <a:pt x="399" y="390"/>
                </a:cubicBezTo>
                <a:cubicBezTo>
                  <a:pt x="408" y="390"/>
                  <a:pt x="426" y="382"/>
                  <a:pt x="426" y="363"/>
                </a:cubicBezTo>
                <a:cubicBezTo>
                  <a:pt x="426" y="275"/>
                  <a:pt x="426" y="275"/>
                  <a:pt x="426" y="275"/>
                </a:cubicBezTo>
                <a:cubicBezTo>
                  <a:pt x="372" y="310"/>
                  <a:pt x="372" y="310"/>
                  <a:pt x="372" y="310"/>
                </a:cubicBezTo>
                <a:lnTo>
                  <a:pt x="372" y="337"/>
                </a:lnTo>
                <a:close/>
                <a:moveTo>
                  <a:pt x="328" y="169"/>
                </a:moveTo>
                <a:lnTo>
                  <a:pt x="328" y="169"/>
                </a:lnTo>
                <a:cubicBezTo>
                  <a:pt x="328" y="257"/>
                  <a:pt x="328" y="257"/>
                  <a:pt x="328" y="257"/>
                </a:cubicBezTo>
                <a:cubicBezTo>
                  <a:pt x="497" y="125"/>
                  <a:pt x="497" y="125"/>
                  <a:pt x="497" y="125"/>
                </a:cubicBezTo>
                <a:cubicBezTo>
                  <a:pt x="328" y="0"/>
                  <a:pt x="328" y="0"/>
                  <a:pt x="328" y="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133" y="80"/>
                  <a:pt x="133" y="275"/>
                  <a:pt x="133" y="275"/>
                </a:cubicBezTo>
                <a:cubicBezTo>
                  <a:pt x="186" y="187"/>
                  <a:pt x="222" y="169"/>
                  <a:pt x="328" y="1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776C086A-2E86-4F67-8B87-D4E74787368C}"/>
              </a:ext>
            </a:extLst>
          </p:cNvPr>
          <p:cNvGrpSpPr>
            <a:grpSpLocks noChangeAspect="1"/>
          </p:cNvGrpSpPr>
          <p:nvPr/>
        </p:nvGrpSpPr>
        <p:grpSpPr>
          <a:xfrm>
            <a:off x="8390732" y="1939524"/>
            <a:ext cx="3621589" cy="3455093"/>
            <a:chOff x="8229600" y="1811214"/>
            <a:chExt cx="3741777" cy="3569756"/>
          </a:xfrm>
        </p:grpSpPr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id="{DCFC412F-47EB-4DE9-A56D-57F5F71D14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229600" y="1811214"/>
              <a:ext cx="3741777" cy="3569756"/>
              <a:chOff x="8392056" y="1961114"/>
              <a:chExt cx="3741777" cy="3569756"/>
            </a:xfrm>
          </p:grpSpPr>
          <p:sp>
            <p:nvSpPr>
              <p:cNvPr id="202" name="Freeform 1329">
                <a:extLst>
                  <a:ext uri="{FF2B5EF4-FFF2-40B4-BE49-F238E27FC236}">
                    <a16:creationId xmlns:a16="http://schemas.microsoft.com/office/drawing/2014/main" id="{ED12E0FA-7A70-40E9-8FFC-13D4B7718F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13451" y="3113250"/>
                <a:ext cx="2629645" cy="1230813"/>
              </a:xfrm>
              <a:custGeom>
                <a:avLst/>
                <a:gdLst>
                  <a:gd name="T0" fmla="*/ 74 w 1714"/>
                  <a:gd name="T1" fmla="*/ 568 h 802"/>
                  <a:gd name="T2" fmla="*/ 61 w 1714"/>
                  <a:gd name="T3" fmla="*/ 609 h 802"/>
                  <a:gd name="T4" fmla="*/ 136 w 1714"/>
                  <a:gd name="T5" fmla="*/ 683 h 802"/>
                  <a:gd name="T6" fmla="*/ 208 w 1714"/>
                  <a:gd name="T7" fmla="*/ 628 h 802"/>
                  <a:gd name="T8" fmla="*/ 283 w 1714"/>
                  <a:gd name="T9" fmla="*/ 546 h 802"/>
                  <a:gd name="T10" fmla="*/ 283 w 1714"/>
                  <a:gd name="T11" fmla="*/ 544 h 802"/>
                  <a:gd name="T12" fmla="*/ 370 w 1714"/>
                  <a:gd name="T13" fmla="*/ 455 h 802"/>
                  <a:gd name="T14" fmla="*/ 559 w 1714"/>
                  <a:gd name="T15" fmla="*/ 473 h 802"/>
                  <a:gd name="T16" fmla="*/ 827 w 1714"/>
                  <a:gd name="T17" fmla="*/ 431 h 802"/>
                  <a:gd name="T18" fmla="*/ 930 w 1714"/>
                  <a:gd name="T19" fmla="*/ 473 h 802"/>
                  <a:gd name="T20" fmla="*/ 1018 w 1714"/>
                  <a:gd name="T21" fmla="*/ 444 h 802"/>
                  <a:gd name="T22" fmla="*/ 1141 w 1714"/>
                  <a:gd name="T23" fmla="*/ 477 h 802"/>
                  <a:gd name="T24" fmla="*/ 1248 w 1714"/>
                  <a:gd name="T25" fmla="*/ 452 h 802"/>
                  <a:gd name="T26" fmla="*/ 1374 w 1714"/>
                  <a:gd name="T27" fmla="*/ 515 h 802"/>
                  <a:gd name="T28" fmla="*/ 1398 w 1714"/>
                  <a:gd name="T29" fmla="*/ 578 h 802"/>
                  <a:gd name="T30" fmla="*/ 1340 w 1714"/>
                  <a:gd name="T31" fmla="*/ 681 h 802"/>
                  <a:gd name="T32" fmla="*/ 1463 w 1714"/>
                  <a:gd name="T33" fmla="*/ 802 h 802"/>
                  <a:gd name="T34" fmla="*/ 1581 w 1714"/>
                  <a:gd name="T35" fmla="*/ 712 h 802"/>
                  <a:gd name="T36" fmla="*/ 1617 w 1714"/>
                  <a:gd name="T37" fmla="*/ 719 h 802"/>
                  <a:gd name="T38" fmla="*/ 1714 w 1714"/>
                  <a:gd name="T39" fmla="*/ 623 h 802"/>
                  <a:gd name="T40" fmla="*/ 1665 w 1714"/>
                  <a:gd name="T41" fmla="*/ 540 h 802"/>
                  <a:gd name="T42" fmla="*/ 1672 w 1714"/>
                  <a:gd name="T43" fmla="*/ 495 h 802"/>
                  <a:gd name="T44" fmla="*/ 1587 w 1714"/>
                  <a:gd name="T45" fmla="*/ 361 h 802"/>
                  <a:gd name="T46" fmla="*/ 1591 w 1714"/>
                  <a:gd name="T47" fmla="*/ 321 h 802"/>
                  <a:gd name="T48" fmla="*/ 1394 w 1714"/>
                  <a:gd name="T49" fmla="*/ 127 h 802"/>
                  <a:gd name="T50" fmla="*/ 1356 w 1714"/>
                  <a:gd name="T51" fmla="*/ 131 h 802"/>
                  <a:gd name="T52" fmla="*/ 1141 w 1714"/>
                  <a:gd name="T53" fmla="*/ 0 h 802"/>
                  <a:gd name="T54" fmla="*/ 906 w 1714"/>
                  <a:gd name="T55" fmla="*/ 183 h 802"/>
                  <a:gd name="T56" fmla="*/ 784 w 1714"/>
                  <a:gd name="T57" fmla="*/ 308 h 802"/>
                  <a:gd name="T58" fmla="*/ 559 w 1714"/>
                  <a:gd name="T59" fmla="*/ 281 h 802"/>
                  <a:gd name="T60" fmla="*/ 550 w 1714"/>
                  <a:gd name="T61" fmla="*/ 281 h 802"/>
                  <a:gd name="T62" fmla="*/ 508 w 1714"/>
                  <a:gd name="T63" fmla="*/ 242 h 802"/>
                  <a:gd name="T64" fmla="*/ 429 w 1714"/>
                  <a:gd name="T65" fmla="*/ 166 h 802"/>
                  <a:gd name="T66" fmla="*/ 412 w 1714"/>
                  <a:gd name="T67" fmla="*/ 168 h 802"/>
                  <a:gd name="T68" fmla="*/ 374 w 1714"/>
                  <a:gd name="T69" fmla="*/ 159 h 802"/>
                  <a:gd name="T70" fmla="*/ 340 w 1714"/>
                  <a:gd name="T71" fmla="*/ 166 h 802"/>
                  <a:gd name="T72" fmla="*/ 340 w 1714"/>
                  <a:gd name="T73" fmla="*/ 166 h 802"/>
                  <a:gd name="T74" fmla="*/ 276 w 1714"/>
                  <a:gd name="T75" fmla="*/ 103 h 802"/>
                  <a:gd name="T76" fmla="*/ 216 w 1714"/>
                  <a:gd name="T77" fmla="*/ 146 h 802"/>
                  <a:gd name="T78" fmla="*/ 208 w 1714"/>
                  <a:gd name="T79" fmla="*/ 145 h 802"/>
                  <a:gd name="T80" fmla="*/ 140 w 1714"/>
                  <a:gd name="T81" fmla="*/ 213 h 802"/>
                  <a:gd name="T82" fmla="*/ 194 w 1714"/>
                  <a:gd name="T83" fmla="*/ 279 h 802"/>
                  <a:gd name="T84" fmla="*/ 210 w 1714"/>
                  <a:gd name="T85" fmla="*/ 309 h 802"/>
                  <a:gd name="T86" fmla="*/ 126 w 1714"/>
                  <a:gd name="T87" fmla="*/ 426 h 802"/>
                  <a:gd name="T88" fmla="*/ 126 w 1714"/>
                  <a:gd name="T89" fmla="*/ 426 h 802"/>
                  <a:gd name="T90" fmla="*/ 79 w 1714"/>
                  <a:gd name="T91" fmla="*/ 411 h 802"/>
                  <a:gd name="T92" fmla="*/ 0 w 1714"/>
                  <a:gd name="T93" fmla="*/ 490 h 802"/>
                  <a:gd name="T94" fmla="*/ 74 w 1714"/>
                  <a:gd name="T95" fmla="*/ 568 h 802"/>
                  <a:gd name="T96" fmla="*/ 330 w 1714"/>
                  <a:gd name="T97" fmla="*/ 308 h 802"/>
                  <a:gd name="T98" fmla="*/ 312 w 1714"/>
                  <a:gd name="T99" fmla="*/ 314 h 802"/>
                  <a:gd name="T100" fmla="*/ 322 w 1714"/>
                  <a:gd name="T101" fmla="*/ 303 h 802"/>
                  <a:gd name="T102" fmla="*/ 330 w 1714"/>
                  <a:gd name="T103" fmla="*/ 308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14" h="802">
                    <a:moveTo>
                      <a:pt x="74" y="568"/>
                    </a:moveTo>
                    <a:cubicBezTo>
                      <a:pt x="66" y="580"/>
                      <a:pt x="61" y="594"/>
                      <a:pt x="61" y="609"/>
                    </a:cubicBezTo>
                    <a:cubicBezTo>
                      <a:pt x="61" y="650"/>
                      <a:pt x="94" y="683"/>
                      <a:pt x="136" y="683"/>
                    </a:cubicBezTo>
                    <a:cubicBezTo>
                      <a:pt x="170" y="683"/>
                      <a:pt x="199" y="660"/>
                      <a:pt x="208" y="628"/>
                    </a:cubicBezTo>
                    <a:cubicBezTo>
                      <a:pt x="250" y="624"/>
                      <a:pt x="283" y="589"/>
                      <a:pt x="283" y="546"/>
                    </a:cubicBezTo>
                    <a:cubicBezTo>
                      <a:pt x="283" y="545"/>
                      <a:pt x="283" y="544"/>
                      <a:pt x="283" y="544"/>
                    </a:cubicBezTo>
                    <a:cubicBezTo>
                      <a:pt x="325" y="532"/>
                      <a:pt x="359" y="498"/>
                      <a:pt x="370" y="455"/>
                    </a:cubicBezTo>
                    <a:cubicBezTo>
                      <a:pt x="423" y="466"/>
                      <a:pt x="488" y="473"/>
                      <a:pt x="559" y="473"/>
                    </a:cubicBezTo>
                    <a:cubicBezTo>
                      <a:pt x="670" y="473"/>
                      <a:pt x="768" y="456"/>
                      <a:pt x="827" y="431"/>
                    </a:cubicBezTo>
                    <a:cubicBezTo>
                      <a:pt x="854" y="457"/>
                      <a:pt x="890" y="473"/>
                      <a:pt x="930" y="473"/>
                    </a:cubicBezTo>
                    <a:cubicBezTo>
                      <a:pt x="963" y="473"/>
                      <a:pt x="993" y="462"/>
                      <a:pt x="1018" y="444"/>
                    </a:cubicBezTo>
                    <a:cubicBezTo>
                      <a:pt x="1054" y="465"/>
                      <a:pt x="1096" y="477"/>
                      <a:pt x="1141" y="477"/>
                    </a:cubicBezTo>
                    <a:cubicBezTo>
                      <a:pt x="1179" y="477"/>
                      <a:pt x="1216" y="468"/>
                      <a:pt x="1248" y="452"/>
                    </a:cubicBezTo>
                    <a:cubicBezTo>
                      <a:pt x="1280" y="487"/>
                      <a:pt x="1324" y="510"/>
                      <a:pt x="1374" y="515"/>
                    </a:cubicBezTo>
                    <a:cubicBezTo>
                      <a:pt x="1377" y="538"/>
                      <a:pt x="1385" y="560"/>
                      <a:pt x="1398" y="578"/>
                    </a:cubicBezTo>
                    <a:cubicBezTo>
                      <a:pt x="1363" y="600"/>
                      <a:pt x="1340" y="637"/>
                      <a:pt x="1340" y="681"/>
                    </a:cubicBezTo>
                    <a:cubicBezTo>
                      <a:pt x="1340" y="748"/>
                      <a:pt x="1395" y="802"/>
                      <a:pt x="1463" y="802"/>
                    </a:cubicBezTo>
                    <a:cubicBezTo>
                      <a:pt x="1519" y="802"/>
                      <a:pt x="1567" y="764"/>
                      <a:pt x="1581" y="712"/>
                    </a:cubicBezTo>
                    <a:cubicBezTo>
                      <a:pt x="1592" y="717"/>
                      <a:pt x="1604" y="719"/>
                      <a:pt x="1617" y="719"/>
                    </a:cubicBezTo>
                    <a:cubicBezTo>
                      <a:pt x="1670" y="719"/>
                      <a:pt x="1714" y="676"/>
                      <a:pt x="1714" y="623"/>
                    </a:cubicBezTo>
                    <a:cubicBezTo>
                      <a:pt x="1714" y="588"/>
                      <a:pt x="1694" y="557"/>
                      <a:pt x="1665" y="540"/>
                    </a:cubicBezTo>
                    <a:cubicBezTo>
                      <a:pt x="1670" y="526"/>
                      <a:pt x="1672" y="511"/>
                      <a:pt x="1672" y="495"/>
                    </a:cubicBezTo>
                    <a:cubicBezTo>
                      <a:pt x="1672" y="436"/>
                      <a:pt x="1637" y="385"/>
                      <a:pt x="1587" y="361"/>
                    </a:cubicBezTo>
                    <a:cubicBezTo>
                      <a:pt x="1589" y="348"/>
                      <a:pt x="1591" y="335"/>
                      <a:pt x="1591" y="321"/>
                    </a:cubicBezTo>
                    <a:cubicBezTo>
                      <a:pt x="1591" y="214"/>
                      <a:pt x="1503" y="127"/>
                      <a:pt x="1394" y="127"/>
                    </a:cubicBezTo>
                    <a:cubicBezTo>
                      <a:pt x="1381" y="127"/>
                      <a:pt x="1368" y="128"/>
                      <a:pt x="1356" y="131"/>
                    </a:cubicBezTo>
                    <a:cubicBezTo>
                      <a:pt x="1316" y="53"/>
                      <a:pt x="1234" y="0"/>
                      <a:pt x="1141" y="0"/>
                    </a:cubicBezTo>
                    <a:cubicBezTo>
                      <a:pt x="1027" y="0"/>
                      <a:pt x="931" y="78"/>
                      <a:pt x="906" y="183"/>
                    </a:cubicBezTo>
                    <a:cubicBezTo>
                      <a:pt x="843" y="194"/>
                      <a:pt x="793" y="244"/>
                      <a:pt x="784" y="308"/>
                    </a:cubicBezTo>
                    <a:cubicBezTo>
                      <a:pt x="726" y="291"/>
                      <a:pt x="646" y="281"/>
                      <a:pt x="559" y="281"/>
                    </a:cubicBezTo>
                    <a:cubicBezTo>
                      <a:pt x="556" y="281"/>
                      <a:pt x="553" y="281"/>
                      <a:pt x="550" y="281"/>
                    </a:cubicBezTo>
                    <a:cubicBezTo>
                      <a:pt x="544" y="262"/>
                      <a:pt x="528" y="247"/>
                      <a:pt x="508" y="242"/>
                    </a:cubicBezTo>
                    <a:cubicBezTo>
                      <a:pt x="507" y="200"/>
                      <a:pt x="472" y="166"/>
                      <a:pt x="429" y="166"/>
                    </a:cubicBezTo>
                    <a:cubicBezTo>
                      <a:pt x="423" y="166"/>
                      <a:pt x="417" y="167"/>
                      <a:pt x="412" y="168"/>
                    </a:cubicBezTo>
                    <a:cubicBezTo>
                      <a:pt x="400" y="162"/>
                      <a:pt x="388" y="159"/>
                      <a:pt x="374" y="159"/>
                    </a:cubicBezTo>
                    <a:cubicBezTo>
                      <a:pt x="362" y="159"/>
                      <a:pt x="351" y="162"/>
                      <a:pt x="340" y="166"/>
                    </a:cubicBezTo>
                    <a:cubicBezTo>
                      <a:pt x="340" y="166"/>
                      <a:pt x="340" y="166"/>
                      <a:pt x="340" y="166"/>
                    </a:cubicBezTo>
                    <a:cubicBezTo>
                      <a:pt x="340" y="131"/>
                      <a:pt x="312" y="103"/>
                      <a:pt x="276" y="103"/>
                    </a:cubicBezTo>
                    <a:cubicBezTo>
                      <a:pt x="248" y="103"/>
                      <a:pt x="224" y="121"/>
                      <a:pt x="216" y="146"/>
                    </a:cubicBezTo>
                    <a:cubicBezTo>
                      <a:pt x="213" y="146"/>
                      <a:pt x="211" y="145"/>
                      <a:pt x="208" y="145"/>
                    </a:cubicBezTo>
                    <a:cubicBezTo>
                      <a:pt x="170" y="145"/>
                      <a:pt x="140" y="176"/>
                      <a:pt x="140" y="213"/>
                    </a:cubicBezTo>
                    <a:cubicBezTo>
                      <a:pt x="140" y="245"/>
                      <a:pt x="163" y="273"/>
                      <a:pt x="194" y="279"/>
                    </a:cubicBezTo>
                    <a:cubicBezTo>
                      <a:pt x="197" y="291"/>
                      <a:pt x="202" y="301"/>
                      <a:pt x="210" y="309"/>
                    </a:cubicBezTo>
                    <a:cubicBezTo>
                      <a:pt x="161" y="326"/>
                      <a:pt x="126" y="372"/>
                      <a:pt x="126" y="426"/>
                    </a:cubicBezTo>
                    <a:cubicBezTo>
                      <a:pt x="126" y="426"/>
                      <a:pt x="126" y="426"/>
                      <a:pt x="126" y="426"/>
                    </a:cubicBezTo>
                    <a:cubicBezTo>
                      <a:pt x="113" y="417"/>
                      <a:pt x="96" y="411"/>
                      <a:pt x="79" y="411"/>
                    </a:cubicBezTo>
                    <a:cubicBezTo>
                      <a:pt x="35" y="411"/>
                      <a:pt x="0" y="446"/>
                      <a:pt x="0" y="490"/>
                    </a:cubicBezTo>
                    <a:cubicBezTo>
                      <a:pt x="0" y="531"/>
                      <a:pt x="32" y="565"/>
                      <a:pt x="74" y="568"/>
                    </a:cubicBezTo>
                    <a:moveTo>
                      <a:pt x="330" y="308"/>
                    </a:moveTo>
                    <a:cubicBezTo>
                      <a:pt x="323" y="310"/>
                      <a:pt x="317" y="312"/>
                      <a:pt x="312" y="314"/>
                    </a:cubicBezTo>
                    <a:cubicBezTo>
                      <a:pt x="316" y="311"/>
                      <a:pt x="319" y="307"/>
                      <a:pt x="322" y="303"/>
                    </a:cubicBezTo>
                    <a:cubicBezTo>
                      <a:pt x="324" y="305"/>
                      <a:pt x="327" y="307"/>
                      <a:pt x="330" y="308"/>
                    </a:cubicBezTo>
                  </a:path>
                </a:pathLst>
              </a:custGeom>
              <a:solidFill>
                <a:srgbClr val="F59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03" name="Freeform 1330">
                <a:extLst>
                  <a:ext uri="{FF2B5EF4-FFF2-40B4-BE49-F238E27FC236}">
                    <a16:creationId xmlns:a16="http://schemas.microsoft.com/office/drawing/2014/main" id="{027D3727-681E-474F-B275-9281270DBF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16118" y="3113250"/>
                <a:ext cx="2657648" cy="1240147"/>
              </a:xfrm>
              <a:custGeom>
                <a:avLst/>
                <a:gdLst>
                  <a:gd name="T0" fmla="*/ 1732 w 1732"/>
                  <a:gd name="T1" fmla="*/ 494 h 808"/>
                  <a:gd name="T2" fmla="*/ 1652 w 1732"/>
                  <a:gd name="T3" fmla="*/ 414 h 808"/>
                  <a:gd name="T4" fmla="*/ 1605 w 1732"/>
                  <a:gd name="T5" fmla="*/ 430 h 808"/>
                  <a:gd name="T6" fmla="*/ 1605 w 1732"/>
                  <a:gd name="T7" fmla="*/ 429 h 808"/>
                  <a:gd name="T8" fmla="*/ 1520 w 1732"/>
                  <a:gd name="T9" fmla="*/ 312 h 808"/>
                  <a:gd name="T10" fmla="*/ 1536 w 1732"/>
                  <a:gd name="T11" fmla="*/ 281 h 808"/>
                  <a:gd name="T12" fmla="*/ 1591 w 1732"/>
                  <a:gd name="T13" fmla="*/ 215 h 808"/>
                  <a:gd name="T14" fmla="*/ 1522 w 1732"/>
                  <a:gd name="T15" fmla="*/ 147 h 808"/>
                  <a:gd name="T16" fmla="*/ 1514 w 1732"/>
                  <a:gd name="T17" fmla="*/ 147 h 808"/>
                  <a:gd name="T18" fmla="*/ 1453 w 1732"/>
                  <a:gd name="T19" fmla="*/ 103 h 808"/>
                  <a:gd name="T20" fmla="*/ 1388 w 1732"/>
                  <a:gd name="T21" fmla="*/ 167 h 808"/>
                  <a:gd name="T22" fmla="*/ 1388 w 1732"/>
                  <a:gd name="T23" fmla="*/ 168 h 808"/>
                  <a:gd name="T24" fmla="*/ 1354 w 1732"/>
                  <a:gd name="T25" fmla="*/ 160 h 808"/>
                  <a:gd name="T26" fmla="*/ 1316 w 1732"/>
                  <a:gd name="T27" fmla="*/ 169 h 808"/>
                  <a:gd name="T28" fmla="*/ 1298 w 1732"/>
                  <a:gd name="T29" fmla="*/ 167 h 808"/>
                  <a:gd name="T30" fmla="*/ 1219 w 1732"/>
                  <a:gd name="T31" fmla="*/ 244 h 808"/>
                  <a:gd name="T32" fmla="*/ 1176 w 1732"/>
                  <a:gd name="T33" fmla="*/ 283 h 808"/>
                  <a:gd name="T34" fmla="*/ 1167 w 1732"/>
                  <a:gd name="T35" fmla="*/ 283 h 808"/>
                  <a:gd name="T36" fmla="*/ 939 w 1732"/>
                  <a:gd name="T37" fmla="*/ 310 h 808"/>
                  <a:gd name="T38" fmla="*/ 817 w 1732"/>
                  <a:gd name="T39" fmla="*/ 185 h 808"/>
                  <a:gd name="T40" fmla="*/ 579 w 1732"/>
                  <a:gd name="T41" fmla="*/ 0 h 808"/>
                  <a:gd name="T42" fmla="*/ 362 w 1732"/>
                  <a:gd name="T43" fmla="*/ 132 h 808"/>
                  <a:gd name="T44" fmla="*/ 323 w 1732"/>
                  <a:gd name="T45" fmla="*/ 128 h 808"/>
                  <a:gd name="T46" fmla="*/ 124 w 1732"/>
                  <a:gd name="T47" fmla="*/ 324 h 808"/>
                  <a:gd name="T48" fmla="*/ 129 w 1732"/>
                  <a:gd name="T49" fmla="*/ 364 h 808"/>
                  <a:gd name="T50" fmla="*/ 42 w 1732"/>
                  <a:gd name="T51" fmla="*/ 499 h 808"/>
                  <a:gd name="T52" fmla="*/ 49 w 1732"/>
                  <a:gd name="T53" fmla="*/ 544 h 808"/>
                  <a:gd name="T54" fmla="*/ 0 w 1732"/>
                  <a:gd name="T55" fmla="*/ 628 h 808"/>
                  <a:gd name="T56" fmla="*/ 98 w 1732"/>
                  <a:gd name="T57" fmla="*/ 725 h 808"/>
                  <a:gd name="T58" fmla="*/ 134 w 1732"/>
                  <a:gd name="T59" fmla="*/ 718 h 808"/>
                  <a:gd name="T60" fmla="*/ 254 w 1732"/>
                  <a:gd name="T61" fmla="*/ 808 h 808"/>
                  <a:gd name="T62" fmla="*/ 377 w 1732"/>
                  <a:gd name="T63" fmla="*/ 686 h 808"/>
                  <a:gd name="T64" fmla="*/ 319 w 1732"/>
                  <a:gd name="T65" fmla="*/ 583 h 808"/>
                  <a:gd name="T66" fmla="*/ 344 w 1732"/>
                  <a:gd name="T67" fmla="*/ 519 h 808"/>
                  <a:gd name="T68" fmla="*/ 470 w 1732"/>
                  <a:gd name="T69" fmla="*/ 456 h 808"/>
                  <a:gd name="T70" fmla="*/ 579 w 1732"/>
                  <a:gd name="T71" fmla="*/ 481 h 808"/>
                  <a:gd name="T72" fmla="*/ 703 w 1732"/>
                  <a:gd name="T73" fmla="*/ 448 h 808"/>
                  <a:gd name="T74" fmla="*/ 792 w 1732"/>
                  <a:gd name="T75" fmla="*/ 477 h 808"/>
                  <a:gd name="T76" fmla="*/ 896 w 1732"/>
                  <a:gd name="T77" fmla="*/ 434 h 808"/>
                  <a:gd name="T78" fmla="*/ 1167 w 1732"/>
                  <a:gd name="T79" fmla="*/ 477 h 808"/>
                  <a:gd name="T80" fmla="*/ 1359 w 1732"/>
                  <a:gd name="T81" fmla="*/ 458 h 808"/>
                  <a:gd name="T82" fmla="*/ 1446 w 1732"/>
                  <a:gd name="T83" fmla="*/ 548 h 808"/>
                  <a:gd name="T84" fmla="*/ 1446 w 1732"/>
                  <a:gd name="T85" fmla="*/ 550 h 808"/>
                  <a:gd name="T86" fmla="*/ 1522 w 1732"/>
                  <a:gd name="T87" fmla="*/ 633 h 808"/>
                  <a:gd name="T88" fmla="*/ 1595 w 1732"/>
                  <a:gd name="T89" fmla="*/ 689 h 808"/>
                  <a:gd name="T90" fmla="*/ 1671 w 1732"/>
                  <a:gd name="T91" fmla="*/ 614 h 808"/>
                  <a:gd name="T92" fmla="*/ 1658 w 1732"/>
                  <a:gd name="T93" fmla="*/ 572 h 808"/>
                  <a:gd name="T94" fmla="*/ 1732 w 1732"/>
                  <a:gd name="T95" fmla="*/ 494 h 808"/>
                  <a:gd name="T96" fmla="*/ 1407 w 1732"/>
                  <a:gd name="T97" fmla="*/ 305 h 808"/>
                  <a:gd name="T98" fmla="*/ 1417 w 1732"/>
                  <a:gd name="T99" fmla="*/ 317 h 808"/>
                  <a:gd name="T100" fmla="*/ 1399 w 1732"/>
                  <a:gd name="T101" fmla="*/ 311 h 808"/>
                  <a:gd name="T102" fmla="*/ 1407 w 1732"/>
                  <a:gd name="T103" fmla="*/ 305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32" h="808">
                    <a:moveTo>
                      <a:pt x="1732" y="494"/>
                    </a:moveTo>
                    <a:cubicBezTo>
                      <a:pt x="1732" y="450"/>
                      <a:pt x="1696" y="414"/>
                      <a:pt x="1652" y="414"/>
                    </a:cubicBezTo>
                    <a:cubicBezTo>
                      <a:pt x="1635" y="414"/>
                      <a:pt x="1618" y="420"/>
                      <a:pt x="1605" y="430"/>
                    </a:cubicBezTo>
                    <a:cubicBezTo>
                      <a:pt x="1605" y="429"/>
                      <a:pt x="1605" y="429"/>
                      <a:pt x="1605" y="429"/>
                    </a:cubicBezTo>
                    <a:cubicBezTo>
                      <a:pt x="1605" y="374"/>
                      <a:pt x="1569" y="328"/>
                      <a:pt x="1520" y="312"/>
                    </a:cubicBezTo>
                    <a:cubicBezTo>
                      <a:pt x="1528" y="303"/>
                      <a:pt x="1533" y="293"/>
                      <a:pt x="1536" y="281"/>
                    </a:cubicBezTo>
                    <a:cubicBezTo>
                      <a:pt x="1567" y="275"/>
                      <a:pt x="1591" y="247"/>
                      <a:pt x="1591" y="215"/>
                    </a:cubicBezTo>
                    <a:cubicBezTo>
                      <a:pt x="1591" y="177"/>
                      <a:pt x="1560" y="147"/>
                      <a:pt x="1522" y="147"/>
                    </a:cubicBezTo>
                    <a:cubicBezTo>
                      <a:pt x="1519" y="147"/>
                      <a:pt x="1517" y="147"/>
                      <a:pt x="1514" y="147"/>
                    </a:cubicBezTo>
                    <a:cubicBezTo>
                      <a:pt x="1506" y="122"/>
                      <a:pt x="1481" y="103"/>
                      <a:pt x="1453" y="103"/>
                    </a:cubicBezTo>
                    <a:cubicBezTo>
                      <a:pt x="1417" y="103"/>
                      <a:pt x="1388" y="132"/>
                      <a:pt x="1388" y="167"/>
                    </a:cubicBezTo>
                    <a:cubicBezTo>
                      <a:pt x="1388" y="168"/>
                      <a:pt x="1388" y="168"/>
                      <a:pt x="1388" y="168"/>
                    </a:cubicBezTo>
                    <a:cubicBezTo>
                      <a:pt x="1378" y="163"/>
                      <a:pt x="1366" y="160"/>
                      <a:pt x="1354" y="160"/>
                    </a:cubicBezTo>
                    <a:cubicBezTo>
                      <a:pt x="1340" y="160"/>
                      <a:pt x="1327" y="164"/>
                      <a:pt x="1316" y="169"/>
                    </a:cubicBezTo>
                    <a:cubicBezTo>
                      <a:pt x="1310" y="168"/>
                      <a:pt x="1304" y="167"/>
                      <a:pt x="1298" y="167"/>
                    </a:cubicBezTo>
                    <a:cubicBezTo>
                      <a:pt x="1255" y="167"/>
                      <a:pt x="1220" y="201"/>
                      <a:pt x="1219" y="244"/>
                    </a:cubicBezTo>
                    <a:cubicBezTo>
                      <a:pt x="1199" y="249"/>
                      <a:pt x="1183" y="264"/>
                      <a:pt x="1176" y="283"/>
                    </a:cubicBezTo>
                    <a:cubicBezTo>
                      <a:pt x="1173" y="283"/>
                      <a:pt x="1170" y="283"/>
                      <a:pt x="1167" y="283"/>
                    </a:cubicBezTo>
                    <a:cubicBezTo>
                      <a:pt x="1079" y="283"/>
                      <a:pt x="998" y="293"/>
                      <a:pt x="939" y="310"/>
                    </a:cubicBezTo>
                    <a:cubicBezTo>
                      <a:pt x="931" y="246"/>
                      <a:pt x="881" y="195"/>
                      <a:pt x="817" y="185"/>
                    </a:cubicBezTo>
                    <a:cubicBezTo>
                      <a:pt x="791" y="79"/>
                      <a:pt x="695" y="0"/>
                      <a:pt x="579" y="0"/>
                    </a:cubicBezTo>
                    <a:cubicBezTo>
                      <a:pt x="484" y="0"/>
                      <a:pt x="402" y="53"/>
                      <a:pt x="362" y="132"/>
                    </a:cubicBezTo>
                    <a:cubicBezTo>
                      <a:pt x="349" y="129"/>
                      <a:pt x="336" y="128"/>
                      <a:pt x="323" y="128"/>
                    </a:cubicBezTo>
                    <a:cubicBezTo>
                      <a:pt x="213" y="128"/>
                      <a:pt x="124" y="216"/>
                      <a:pt x="124" y="324"/>
                    </a:cubicBezTo>
                    <a:cubicBezTo>
                      <a:pt x="124" y="338"/>
                      <a:pt x="126" y="351"/>
                      <a:pt x="129" y="364"/>
                    </a:cubicBezTo>
                    <a:cubicBezTo>
                      <a:pt x="77" y="388"/>
                      <a:pt x="42" y="439"/>
                      <a:pt x="42" y="499"/>
                    </a:cubicBezTo>
                    <a:cubicBezTo>
                      <a:pt x="42" y="515"/>
                      <a:pt x="45" y="530"/>
                      <a:pt x="49" y="544"/>
                    </a:cubicBezTo>
                    <a:cubicBezTo>
                      <a:pt x="20" y="561"/>
                      <a:pt x="0" y="592"/>
                      <a:pt x="0" y="628"/>
                    </a:cubicBezTo>
                    <a:cubicBezTo>
                      <a:pt x="0" y="681"/>
                      <a:pt x="44" y="725"/>
                      <a:pt x="98" y="725"/>
                    </a:cubicBezTo>
                    <a:cubicBezTo>
                      <a:pt x="111" y="725"/>
                      <a:pt x="123" y="722"/>
                      <a:pt x="134" y="718"/>
                    </a:cubicBezTo>
                    <a:cubicBezTo>
                      <a:pt x="148" y="770"/>
                      <a:pt x="197" y="808"/>
                      <a:pt x="254" y="808"/>
                    </a:cubicBezTo>
                    <a:cubicBezTo>
                      <a:pt x="322" y="808"/>
                      <a:pt x="377" y="754"/>
                      <a:pt x="377" y="686"/>
                    </a:cubicBezTo>
                    <a:cubicBezTo>
                      <a:pt x="377" y="642"/>
                      <a:pt x="354" y="604"/>
                      <a:pt x="319" y="583"/>
                    </a:cubicBezTo>
                    <a:cubicBezTo>
                      <a:pt x="332" y="564"/>
                      <a:pt x="341" y="542"/>
                      <a:pt x="344" y="519"/>
                    </a:cubicBezTo>
                    <a:cubicBezTo>
                      <a:pt x="394" y="514"/>
                      <a:pt x="438" y="490"/>
                      <a:pt x="470" y="456"/>
                    </a:cubicBezTo>
                    <a:cubicBezTo>
                      <a:pt x="503" y="472"/>
                      <a:pt x="540" y="481"/>
                      <a:pt x="579" y="481"/>
                    </a:cubicBezTo>
                    <a:cubicBezTo>
                      <a:pt x="625" y="481"/>
                      <a:pt x="667" y="469"/>
                      <a:pt x="703" y="448"/>
                    </a:cubicBezTo>
                    <a:cubicBezTo>
                      <a:pt x="728" y="466"/>
                      <a:pt x="759" y="477"/>
                      <a:pt x="792" y="477"/>
                    </a:cubicBezTo>
                    <a:cubicBezTo>
                      <a:pt x="833" y="477"/>
                      <a:pt x="869" y="460"/>
                      <a:pt x="896" y="434"/>
                    </a:cubicBezTo>
                    <a:cubicBezTo>
                      <a:pt x="956" y="460"/>
                      <a:pt x="1055" y="477"/>
                      <a:pt x="1167" y="477"/>
                    </a:cubicBezTo>
                    <a:cubicBezTo>
                      <a:pt x="1239" y="477"/>
                      <a:pt x="1305" y="470"/>
                      <a:pt x="1359" y="458"/>
                    </a:cubicBezTo>
                    <a:cubicBezTo>
                      <a:pt x="1369" y="502"/>
                      <a:pt x="1403" y="536"/>
                      <a:pt x="1446" y="548"/>
                    </a:cubicBezTo>
                    <a:cubicBezTo>
                      <a:pt x="1446" y="549"/>
                      <a:pt x="1446" y="549"/>
                      <a:pt x="1446" y="550"/>
                    </a:cubicBezTo>
                    <a:cubicBezTo>
                      <a:pt x="1446" y="593"/>
                      <a:pt x="1480" y="629"/>
                      <a:pt x="1522" y="633"/>
                    </a:cubicBezTo>
                    <a:cubicBezTo>
                      <a:pt x="1531" y="665"/>
                      <a:pt x="1560" y="689"/>
                      <a:pt x="1595" y="689"/>
                    </a:cubicBezTo>
                    <a:cubicBezTo>
                      <a:pt x="1637" y="689"/>
                      <a:pt x="1671" y="655"/>
                      <a:pt x="1671" y="614"/>
                    </a:cubicBezTo>
                    <a:cubicBezTo>
                      <a:pt x="1671" y="599"/>
                      <a:pt x="1666" y="584"/>
                      <a:pt x="1658" y="572"/>
                    </a:cubicBezTo>
                    <a:cubicBezTo>
                      <a:pt x="1699" y="570"/>
                      <a:pt x="1732" y="535"/>
                      <a:pt x="1732" y="494"/>
                    </a:cubicBezTo>
                    <a:moveTo>
                      <a:pt x="1407" y="305"/>
                    </a:moveTo>
                    <a:cubicBezTo>
                      <a:pt x="1410" y="309"/>
                      <a:pt x="1413" y="313"/>
                      <a:pt x="1417" y="317"/>
                    </a:cubicBezTo>
                    <a:cubicBezTo>
                      <a:pt x="1411" y="315"/>
                      <a:pt x="1405" y="313"/>
                      <a:pt x="1399" y="311"/>
                    </a:cubicBezTo>
                    <a:cubicBezTo>
                      <a:pt x="1402" y="309"/>
                      <a:pt x="1404" y="307"/>
                      <a:pt x="1407" y="305"/>
                    </a:cubicBezTo>
                  </a:path>
                </a:pathLst>
              </a:custGeom>
              <a:solidFill>
                <a:srgbClr val="F59B11">
                  <a:lumMod val="60000"/>
                  <a:lumOff val="4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grpSp>
            <p:nvGrpSpPr>
              <p:cNvPr id="204" name="Group 203">
                <a:extLst>
                  <a:ext uri="{FF2B5EF4-FFF2-40B4-BE49-F238E27FC236}">
                    <a16:creationId xmlns:a16="http://schemas.microsoft.com/office/drawing/2014/main" id="{C9494528-732D-4679-AC9B-5DA6BB51B2DB}"/>
                  </a:ext>
                </a:extLst>
              </p:cNvPr>
              <p:cNvGrpSpPr/>
              <p:nvPr/>
            </p:nvGrpSpPr>
            <p:grpSpPr>
              <a:xfrm>
                <a:off x="8437395" y="2291820"/>
                <a:ext cx="2770995" cy="2066911"/>
                <a:chOff x="606425" y="1897063"/>
                <a:chExt cx="3298825" cy="2460625"/>
              </a:xfrm>
            </p:grpSpPr>
            <p:sp>
              <p:nvSpPr>
                <p:cNvPr id="363" name="Freeform 1331">
                  <a:extLst>
                    <a:ext uri="{FF2B5EF4-FFF2-40B4-BE49-F238E27FC236}">
                      <a16:creationId xmlns:a16="http://schemas.microsoft.com/office/drawing/2014/main" id="{0ADE304A-7068-4EE7-9213-8E2C84B947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4213" y="1897063"/>
                  <a:ext cx="2870200" cy="1758950"/>
                </a:xfrm>
                <a:custGeom>
                  <a:avLst/>
                  <a:gdLst>
                    <a:gd name="T0" fmla="*/ 1557 w 1571"/>
                    <a:gd name="T1" fmla="*/ 0 h 963"/>
                    <a:gd name="T2" fmla="*/ 1186 w 1571"/>
                    <a:gd name="T3" fmla="*/ 91 h 963"/>
                    <a:gd name="T4" fmla="*/ 858 w 1571"/>
                    <a:gd name="T5" fmla="*/ 111 h 963"/>
                    <a:gd name="T6" fmla="*/ 389 w 1571"/>
                    <a:gd name="T7" fmla="*/ 157 h 963"/>
                    <a:gd name="T8" fmla="*/ 202 w 1571"/>
                    <a:gd name="T9" fmla="*/ 225 h 963"/>
                    <a:gd name="T10" fmla="*/ 70 w 1571"/>
                    <a:gd name="T11" fmla="*/ 349 h 963"/>
                    <a:gd name="T12" fmla="*/ 0 w 1571"/>
                    <a:gd name="T13" fmla="*/ 574 h 963"/>
                    <a:gd name="T14" fmla="*/ 45 w 1571"/>
                    <a:gd name="T15" fmla="*/ 736 h 963"/>
                    <a:gd name="T16" fmla="*/ 244 w 1571"/>
                    <a:gd name="T17" fmla="*/ 903 h 963"/>
                    <a:gd name="T18" fmla="*/ 533 w 1571"/>
                    <a:gd name="T19" fmla="*/ 963 h 963"/>
                    <a:gd name="T20" fmla="*/ 563 w 1571"/>
                    <a:gd name="T21" fmla="*/ 962 h 963"/>
                    <a:gd name="T22" fmla="*/ 562 w 1571"/>
                    <a:gd name="T23" fmla="*/ 931 h 963"/>
                    <a:gd name="T24" fmla="*/ 533 w 1571"/>
                    <a:gd name="T25" fmla="*/ 932 h 963"/>
                    <a:gd name="T26" fmla="*/ 181 w 1571"/>
                    <a:gd name="T27" fmla="*/ 833 h 963"/>
                    <a:gd name="T28" fmla="*/ 71 w 1571"/>
                    <a:gd name="T29" fmla="*/ 720 h 963"/>
                    <a:gd name="T30" fmla="*/ 31 w 1571"/>
                    <a:gd name="T31" fmla="*/ 574 h 963"/>
                    <a:gd name="T32" fmla="*/ 97 w 1571"/>
                    <a:gd name="T33" fmla="*/ 365 h 963"/>
                    <a:gd name="T34" fmla="*/ 201 w 1571"/>
                    <a:gd name="T35" fmla="*/ 262 h 963"/>
                    <a:gd name="T36" fmla="*/ 331 w 1571"/>
                    <a:gd name="T37" fmla="*/ 205 h 963"/>
                    <a:gd name="T38" fmla="*/ 623 w 1571"/>
                    <a:gd name="T39" fmla="*/ 155 h 963"/>
                    <a:gd name="T40" fmla="*/ 1125 w 1571"/>
                    <a:gd name="T41" fmla="*/ 128 h 963"/>
                    <a:gd name="T42" fmla="*/ 1364 w 1571"/>
                    <a:gd name="T43" fmla="*/ 96 h 963"/>
                    <a:gd name="T44" fmla="*/ 1571 w 1571"/>
                    <a:gd name="T45" fmla="*/ 27 h 963"/>
                    <a:gd name="T46" fmla="*/ 1557 w 1571"/>
                    <a:gd name="T47" fmla="*/ 0 h 9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571" h="963">
                      <a:moveTo>
                        <a:pt x="1557" y="0"/>
                      </a:moveTo>
                      <a:cubicBezTo>
                        <a:pt x="1456" y="51"/>
                        <a:pt x="1327" y="77"/>
                        <a:pt x="1186" y="91"/>
                      </a:cubicBezTo>
                      <a:cubicBezTo>
                        <a:pt x="1081" y="102"/>
                        <a:pt x="969" y="106"/>
                        <a:pt x="858" y="111"/>
                      </a:cubicBezTo>
                      <a:cubicBezTo>
                        <a:pt x="692" y="118"/>
                        <a:pt x="528" y="126"/>
                        <a:pt x="389" y="157"/>
                      </a:cubicBezTo>
                      <a:cubicBezTo>
                        <a:pt x="320" y="173"/>
                        <a:pt x="256" y="194"/>
                        <a:pt x="202" y="225"/>
                      </a:cubicBezTo>
                      <a:cubicBezTo>
                        <a:pt x="148" y="256"/>
                        <a:pt x="102" y="297"/>
                        <a:pt x="70" y="349"/>
                      </a:cubicBezTo>
                      <a:cubicBezTo>
                        <a:pt x="22" y="429"/>
                        <a:pt x="0" y="505"/>
                        <a:pt x="0" y="574"/>
                      </a:cubicBezTo>
                      <a:cubicBezTo>
                        <a:pt x="0" y="633"/>
                        <a:pt x="16" y="688"/>
                        <a:pt x="45" y="736"/>
                      </a:cubicBezTo>
                      <a:cubicBezTo>
                        <a:pt x="88" y="808"/>
                        <a:pt x="158" y="864"/>
                        <a:pt x="244" y="903"/>
                      </a:cubicBezTo>
                      <a:cubicBezTo>
                        <a:pt x="329" y="942"/>
                        <a:pt x="429" y="963"/>
                        <a:pt x="533" y="963"/>
                      </a:cubicBezTo>
                      <a:cubicBezTo>
                        <a:pt x="543" y="963"/>
                        <a:pt x="553" y="963"/>
                        <a:pt x="563" y="962"/>
                      </a:cubicBezTo>
                      <a:cubicBezTo>
                        <a:pt x="562" y="931"/>
                        <a:pt x="562" y="931"/>
                        <a:pt x="562" y="931"/>
                      </a:cubicBezTo>
                      <a:cubicBezTo>
                        <a:pt x="552" y="932"/>
                        <a:pt x="543" y="932"/>
                        <a:pt x="533" y="932"/>
                      </a:cubicBezTo>
                      <a:cubicBezTo>
                        <a:pt x="400" y="932"/>
                        <a:pt x="274" y="896"/>
                        <a:pt x="181" y="833"/>
                      </a:cubicBezTo>
                      <a:cubicBezTo>
                        <a:pt x="135" y="801"/>
                        <a:pt x="97" y="763"/>
                        <a:pt x="71" y="720"/>
                      </a:cubicBezTo>
                      <a:cubicBezTo>
                        <a:pt x="45" y="676"/>
                        <a:pt x="31" y="628"/>
                        <a:pt x="31" y="574"/>
                      </a:cubicBezTo>
                      <a:cubicBezTo>
                        <a:pt x="31" y="511"/>
                        <a:pt x="51" y="441"/>
                        <a:pt x="97" y="365"/>
                      </a:cubicBezTo>
                      <a:cubicBezTo>
                        <a:pt x="123" y="323"/>
                        <a:pt x="158" y="289"/>
                        <a:pt x="201" y="262"/>
                      </a:cubicBezTo>
                      <a:cubicBezTo>
                        <a:pt x="238" y="238"/>
                        <a:pt x="282" y="220"/>
                        <a:pt x="331" y="205"/>
                      </a:cubicBezTo>
                      <a:cubicBezTo>
                        <a:pt x="416" y="178"/>
                        <a:pt x="516" y="164"/>
                        <a:pt x="623" y="155"/>
                      </a:cubicBezTo>
                      <a:cubicBezTo>
                        <a:pt x="783" y="142"/>
                        <a:pt x="959" y="141"/>
                        <a:pt x="1125" y="128"/>
                      </a:cubicBezTo>
                      <a:cubicBezTo>
                        <a:pt x="1208" y="121"/>
                        <a:pt x="1289" y="112"/>
                        <a:pt x="1364" y="96"/>
                      </a:cubicBezTo>
                      <a:cubicBezTo>
                        <a:pt x="1440" y="80"/>
                        <a:pt x="1510" y="59"/>
                        <a:pt x="1571" y="27"/>
                      </a:cubicBezTo>
                      <a:lnTo>
                        <a:pt x="1557" y="0"/>
                      </a:lnTo>
                      <a:close/>
                    </a:path>
                  </a:pathLst>
                </a:custGeom>
                <a:solidFill>
                  <a:srgbClr val="F59B11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4" name="Freeform 1332">
                  <a:extLst>
                    <a:ext uri="{FF2B5EF4-FFF2-40B4-BE49-F238E27FC236}">
                      <a16:creationId xmlns:a16="http://schemas.microsoft.com/office/drawing/2014/main" id="{9E634771-669B-46E9-AF09-40B7E598A1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5050" y="2595563"/>
                  <a:ext cx="2870200" cy="1762125"/>
                </a:xfrm>
                <a:custGeom>
                  <a:avLst/>
                  <a:gdLst>
                    <a:gd name="T0" fmla="*/ 1557 w 1571"/>
                    <a:gd name="T1" fmla="*/ 0 h 964"/>
                    <a:gd name="T2" fmla="*/ 1186 w 1571"/>
                    <a:gd name="T3" fmla="*/ 92 h 964"/>
                    <a:gd name="T4" fmla="*/ 859 w 1571"/>
                    <a:gd name="T5" fmla="*/ 112 h 964"/>
                    <a:gd name="T6" fmla="*/ 389 w 1571"/>
                    <a:gd name="T7" fmla="*/ 158 h 964"/>
                    <a:gd name="T8" fmla="*/ 202 w 1571"/>
                    <a:gd name="T9" fmla="*/ 226 h 964"/>
                    <a:gd name="T10" fmla="*/ 71 w 1571"/>
                    <a:gd name="T11" fmla="*/ 350 h 964"/>
                    <a:gd name="T12" fmla="*/ 0 w 1571"/>
                    <a:gd name="T13" fmla="*/ 575 h 964"/>
                    <a:gd name="T14" fmla="*/ 45 w 1571"/>
                    <a:gd name="T15" fmla="*/ 736 h 964"/>
                    <a:gd name="T16" fmla="*/ 244 w 1571"/>
                    <a:gd name="T17" fmla="*/ 904 h 964"/>
                    <a:gd name="T18" fmla="*/ 533 w 1571"/>
                    <a:gd name="T19" fmla="*/ 964 h 964"/>
                    <a:gd name="T20" fmla="*/ 564 w 1571"/>
                    <a:gd name="T21" fmla="*/ 963 h 964"/>
                    <a:gd name="T22" fmla="*/ 562 w 1571"/>
                    <a:gd name="T23" fmla="*/ 932 h 964"/>
                    <a:gd name="T24" fmla="*/ 533 w 1571"/>
                    <a:gd name="T25" fmla="*/ 932 h 964"/>
                    <a:gd name="T26" fmla="*/ 181 w 1571"/>
                    <a:gd name="T27" fmla="*/ 833 h 964"/>
                    <a:gd name="T28" fmla="*/ 72 w 1571"/>
                    <a:gd name="T29" fmla="*/ 720 h 964"/>
                    <a:gd name="T30" fmla="*/ 31 w 1571"/>
                    <a:gd name="T31" fmla="*/ 575 h 964"/>
                    <a:gd name="T32" fmla="*/ 97 w 1571"/>
                    <a:gd name="T33" fmla="*/ 366 h 964"/>
                    <a:gd name="T34" fmla="*/ 201 w 1571"/>
                    <a:gd name="T35" fmla="*/ 263 h 964"/>
                    <a:gd name="T36" fmla="*/ 331 w 1571"/>
                    <a:gd name="T37" fmla="*/ 205 h 964"/>
                    <a:gd name="T38" fmla="*/ 623 w 1571"/>
                    <a:gd name="T39" fmla="*/ 156 h 964"/>
                    <a:gd name="T40" fmla="*/ 1126 w 1571"/>
                    <a:gd name="T41" fmla="*/ 128 h 964"/>
                    <a:gd name="T42" fmla="*/ 1365 w 1571"/>
                    <a:gd name="T43" fmla="*/ 97 h 964"/>
                    <a:gd name="T44" fmla="*/ 1571 w 1571"/>
                    <a:gd name="T45" fmla="*/ 28 h 964"/>
                    <a:gd name="T46" fmla="*/ 1557 w 1571"/>
                    <a:gd name="T47" fmla="*/ 0 h 9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571" h="964">
                      <a:moveTo>
                        <a:pt x="1557" y="0"/>
                      </a:moveTo>
                      <a:cubicBezTo>
                        <a:pt x="1456" y="52"/>
                        <a:pt x="1327" y="78"/>
                        <a:pt x="1186" y="92"/>
                      </a:cubicBezTo>
                      <a:cubicBezTo>
                        <a:pt x="1081" y="102"/>
                        <a:pt x="969" y="107"/>
                        <a:pt x="859" y="112"/>
                      </a:cubicBezTo>
                      <a:cubicBezTo>
                        <a:pt x="693" y="119"/>
                        <a:pt x="528" y="126"/>
                        <a:pt x="389" y="158"/>
                      </a:cubicBezTo>
                      <a:cubicBezTo>
                        <a:pt x="320" y="173"/>
                        <a:pt x="256" y="195"/>
                        <a:pt x="202" y="226"/>
                      </a:cubicBezTo>
                      <a:cubicBezTo>
                        <a:pt x="148" y="257"/>
                        <a:pt x="103" y="297"/>
                        <a:pt x="71" y="350"/>
                      </a:cubicBezTo>
                      <a:cubicBezTo>
                        <a:pt x="22" y="429"/>
                        <a:pt x="0" y="505"/>
                        <a:pt x="0" y="575"/>
                      </a:cubicBezTo>
                      <a:cubicBezTo>
                        <a:pt x="0" y="634"/>
                        <a:pt x="16" y="689"/>
                        <a:pt x="45" y="736"/>
                      </a:cubicBezTo>
                      <a:cubicBezTo>
                        <a:pt x="88" y="808"/>
                        <a:pt x="159" y="865"/>
                        <a:pt x="244" y="904"/>
                      </a:cubicBezTo>
                      <a:cubicBezTo>
                        <a:pt x="329" y="942"/>
                        <a:pt x="429" y="964"/>
                        <a:pt x="533" y="964"/>
                      </a:cubicBezTo>
                      <a:cubicBezTo>
                        <a:pt x="543" y="964"/>
                        <a:pt x="553" y="963"/>
                        <a:pt x="564" y="963"/>
                      </a:cubicBezTo>
                      <a:cubicBezTo>
                        <a:pt x="562" y="932"/>
                        <a:pt x="562" y="932"/>
                        <a:pt x="562" y="932"/>
                      </a:cubicBezTo>
                      <a:cubicBezTo>
                        <a:pt x="553" y="932"/>
                        <a:pt x="543" y="932"/>
                        <a:pt x="533" y="932"/>
                      </a:cubicBezTo>
                      <a:cubicBezTo>
                        <a:pt x="401" y="933"/>
                        <a:pt x="274" y="896"/>
                        <a:pt x="181" y="833"/>
                      </a:cubicBezTo>
                      <a:cubicBezTo>
                        <a:pt x="135" y="802"/>
                        <a:pt x="98" y="764"/>
                        <a:pt x="72" y="720"/>
                      </a:cubicBezTo>
                      <a:cubicBezTo>
                        <a:pt x="46" y="677"/>
                        <a:pt x="31" y="628"/>
                        <a:pt x="31" y="575"/>
                      </a:cubicBezTo>
                      <a:cubicBezTo>
                        <a:pt x="31" y="512"/>
                        <a:pt x="51" y="442"/>
                        <a:pt x="97" y="366"/>
                      </a:cubicBezTo>
                      <a:cubicBezTo>
                        <a:pt x="123" y="324"/>
                        <a:pt x="158" y="290"/>
                        <a:pt x="201" y="263"/>
                      </a:cubicBezTo>
                      <a:cubicBezTo>
                        <a:pt x="239" y="239"/>
                        <a:pt x="282" y="220"/>
                        <a:pt x="331" y="205"/>
                      </a:cubicBezTo>
                      <a:cubicBezTo>
                        <a:pt x="416" y="179"/>
                        <a:pt x="516" y="165"/>
                        <a:pt x="623" y="156"/>
                      </a:cubicBezTo>
                      <a:cubicBezTo>
                        <a:pt x="783" y="143"/>
                        <a:pt x="959" y="141"/>
                        <a:pt x="1126" y="128"/>
                      </a:cubicBezTo>
                      <a:cubicBezTo>
                        <a:pt x="1209" y="122"/>
                        <a:pt x="1289" y="112"/>
                        <a:pt x="1365" y="97"/>
                      </a:cubicBezTo>
                      <a:cubicBezTo>
                        <a:pt x="1440" y="81"/>
                        <a:pt x="1510" y="59"/>
                        <a:pt x="1571" y="28"/>
                      </a:cubicBezTo>
                      <a:lnTo>
                        <a:pt x="1557" y="0"/>
                      </a:lnTo>
                      <a:close/>
                    </a:path>
                  </a:pathLst>
                </a:custGeom>
                <a:solidFill>
                  <a:srgbClr val="F59B11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5" name="Freeform 1333">
                  <a:extLst>
                    <a:ext uri="{FF2B5EF4-FFF2-40B4-BE49-F238E27FC236}">
                      <a16:creationId xmlns:a16="http://schemas.microsoft.com/office/drawing/2014/main" id="{33A9EAD1-106C-4766-9E99-8C21DDF2D7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425" y="2287588"/>
                  <a:ext cx="2946400" cy="1858963"/>
                </a:xfrm>
                <a:custGeom>
                  <a:avLst/>
                  <a:gdLst>
                    <a:gd name="T0" fmla="*/ 1572 w 1613"/>
                    <a:gd name="T1" fmla="*/ 0 h 1018"/>
                    <a:gd name="T2" fmla="*/ 1408 w 1613"/>
                    <a:gd name="T3" fmla="*/ 57 h 1018"/>
                    <a:gd name="T4" fmla="*/ 1051 w 1613"/>
                    <a:gd name="T5" fmla="*/ 100 h 1018"/>
                    <a:gd name="T6" fmla="*/ 762 w 1613"/>
                    <a:gd name="T7" fmla="*/ 114 h 1018"/>
                    <a:gd name="T8" fmla="*/ 551 w 1613"/>
                    <a:gd name="T9" fmla="*/ 131 h 1018"/>
                    <a:gd name="T10" fmla="*/ 273 w 1613"/>
                    <a:gd name="T11" fmla="*/ 198 h 1018"/>
                    <a:gd name="T12" fmla="*/ 160 w 1613"/>
                    <a:gd name="T13" fmla="*/ 264 h 1018"/>
                    <a:gd name="T14" fmla="*/ 75 w 1613"/>
                    <a:gd name="T15" fmla="*/ 360 h 1018"/>
                    <a:gd name="T16" fmla="*/ 18 w 1613"/>
                    <a:gd name="T17" fmla="*/ 483 h 1018"/>
                    <a:gd name="T18" fmla="*/ 0 w 1613"/>
                    <a:gd name="T19" fmla="*/ 600 h 1018"/>
                    <a:gd name="T20" fmla="*/ 12 w 1613"/>
                    <a:gd name="T21" fmla="*/ 693 h 1018"/>
                    <a:gd name="T22" fmla="*/ 89 w 1613"/>
                    <a:gd name="T23" fmla="*/ 832 h 1018"/>
                    <a:gd name="T24" fmla="*/ 295 w 1613"/>
                    <a:gd name="T25" fmla="*/ 970 h 1018"/>
                    <a:gd name="T26" fmla="*/ 562 w 1613"/>
                    <a:gd name="T27" fmla="*/ 1018 h 1018"/>
                    <a:gd name="T28" fmla="*/ 593 w 1613"/>
                    <a:gd name="T29" fmla="*/ 1017 h 1018"/>
                    <a:gd name="T30" fmla="*/ 590 w 1613"/>
                    <a:gd name="T31" fmla="*/ 928 h 1018"/>
                    <a:gd name="T32" fmla="*/ 562 w 1613"/>
                    <a:gd name="T33" fmla="*/ 929 h 1018"/>
                    <a:gd name="T34" fmla="*/ 379 w 1613"/>
                    <a:gd name="T35" fmla="*/ 904 h 1018"/>
                    <a:gd name="T36" fmla="*/ 260 w 1613"/>
                    <a:gd name="T37" fmla="*/ 856 h 1018"/>
                    <a:gd name="T38" fmla="*/ 134 w 1613"/>
                    <a:gd name="T39" fmla="*/ 745 h 1018"/>
                    <a:gd name="T40" fmla="*/ 100 w 1613"/>
                    <a:gd name="T41" fmla="*/ 677 h 1018"/>
                    <a:gd name="T42" fmla="*/ 88 w 1613"/>
                    <a:gd name="T43" fmla="*/ 600 h 1018"/>
                    <a:gd name="T44" fmla="*/ 103 w 1613"/>
                    <a:gd name="T45" fmla="*/ 509 h 1018"/>
                    <a:gd name="T46" fmla="*/ 150 w 1613"/>
                    <a:gd name="T47" fmla="*/ 406 h 1018"/>
                    <a:gd name="T48" fmla="*/ 191 w 1613"/>
                    <a:gd name="T49" fmla="*/ 355 h 1018"/>
                    <a:gd name="T50" fmla="*/ 302 w 1613"/>
                    <a:gd name="T51" fmla="*/ 282 h 1018"/>
                    <a:gd name="T52" fmla="*/ 432 w 1613"/>
                    <a:gd name="T53" fmla="*/ 241 h 1018"/>
                    <a:gd name="T54" fmla="*/ 714 w 1613"/>
                    <a:gd name="T55" fmla="*/ 206 h 1018"/>
                    <a:gd name="T56" fmla="*/ 950 w 1613"/>
                    <a:gd name="T57" fmla="*/ 194 h 1018"/>
                    <a:gd name="T58" fmla="*/ 1303 w 1613"/>
                    <a:gd name="T59" fmla="*/ 167 h 1018"/>
                    <a:gd name="T60" fmla="*/ 1466 w 1613"/>
                    <a:gd name="T61" fmla="*/ 134 h 1018"/>
                    <a:gd name="T62" fmla="*/ 1613 w 1613"/>
                    <a:gd name="T63" fmla="*/ 79 h 1018"/>
                    <a:gd name="T64" fmla="*/ 1572 w 1613"/>
                    <a:gd name="T6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613" h="1018">
                      <a:moveTo>
                        <a:pt x="1572" y="0"/>
                      </a:moveTo>
                      <a:cubicBezTo>
                        <a:pt x="1525" y="24"/>
                        <a:pt x="1469" y="43"/>
                        <a:pt x="1408" y="57"/>
                      </a:cubicBezTo>
                      <a:cubicBezTo>
                        <a:pt x="1302" y="82"/>
                        <a:pt x="1179" y="93"/>
                        <a:pt x="1051" y="100"/>
                      </a:cubicBezTo>
                      <a:cubicBezTo>
                        <a:pt x="956" y="106"/>
                        <a:pt x="858" y="109"/>
                        <a:pt x="762" y="114"/>
                      </a:cubicBezTo>
                      <a:cubicBezTo>
                        <a:pt x="690" y="118"/>
                        <a:pt x="619" y="123"/>
                        <a:pt x="551" y="131"/>
                      </a:cubicBezTo>
                      <a:cubicBezTo>
                        <a:pt x="450" y="144"/>
                        <a:pt x="355" y="163"/>
                        <a:pt x="273" y="198"/>
                      </a:cubicBezTo>
                      <a:cubicBezTo>
                        <a:pt x="232" y="216"/>
                        <a:pt x="194" y="237"/>
                        <a:pt x="160" y="264"/>
                      </a:cubicBezTo>
                      <a:cubicBezTo>
                        <a:pt x="127" y="290"/>
                        <a:pt x="97" y="322"/>
                        <a:pt x="75" y="360"/>
                      </a:cubicBezTo>
                      <a:cubicBezTo>
                        <a:pt x="49" y="402"/>
                        <a:pt x="30" y="443"/>
                        <a:pt x="18" y="483"/>
                      </a:cubicBezTo>
                      <a:cubicBezTo>
                        <a:pt x="6" y="523"/>
                        <a:pt x="0" y="562"/>
                        <a:pt x="0" y="600"/>
                      </a:cubicBezTo>
                      <a:cubicBezTo>
                        <a:pt x="0" y="632"/>
                        <a:pt x="4" y="663"/>
                        <a:pt x="12" y="693"/>
                      </a:cubicBezTo>
                      <a:cubicBezTo>
                        <a:pt x="27" y="745"/>
                        <a:pt x="54" y="791"/>
                        <a:pt x="89" y="832"/>
                      </a:cubicBezTo>
                      <a:cubicBezTo>
                        <a:pt x="142" y="892"/>
                        <a:pt x="213" y="938"/>
                        <a:pt x="295" y="970"/>
                      </a:cubicBezTo>
                      <a:cubicBezTo>
                        <a:pt x="376" y="1001"/>
                        <a:pt x="467" y="1018"/>
                        <a:pt x="562" y="1018"/>
                      </a:cubicBezTo>
                      <a:cubicBezTo>
                        <a:pt x="572" y="1018"/>
                        <a:pt x="583" y="1017"/>
                        <a:pt x="593" y="1017"/>
                      </a:cubicBezTo>
                      <a:cubicBezTo>
                        <a:pt x="590" y="928"/>
                        <a:pt x="590" y="928"/>
                        <a:pt x="590" y="928"/>
                      </a:cubicBezTo>
                      <a:cubicBezTo>
                        <a:pt x="580" y="929"/>
                        <a:pt x="571" y="929"/>
                        <a:pt x="562" y="929"/>
                      </a:cubicBezTo>
                      <a:cubicBezTo>
                        <a:pt x="498" y="929"/>
                        <a:pt x="436" y="920"/>
                        <a:pt x="379" y="904"/>
                      </a:cubicBezTo>
                      <a:cubicBezTo>
                        <a:pt x="336" y="892"/>
                        <a:pt x="296" y="876"/>
                        <a:pt x="260" y="856"/>
                      </a:cubicBezTo>
                      <a:cubicBezTo>
                        <a:pt x="207" y="826"/>
                        <a:pt x="164" y="788"/>
                        <a:pt x="134" y="745"/>
                      </a:cubicBezTo>
                      <a:cubicBezTo>
                        <a:pt x="119" y="724"/>
                        <a:pt x="108" y="701"/>
                        <a:pt x="100" y="677"/>
                      </a:cubicBezTo>
                      <a:cubicBezTo>
                        <a:pt x="92" y="653"/>
                        <a:pt x="88" y="627"/>
                        <a:pt x="88" y="600"/>
                      </a:cubicBezTo>
                      <a:cubicBezTo>
                        <a:pt x="88" y="571"/>
                        <a:pt x="93" y="541"/>
                        <a:pt x="103" y="509"/>
                      </a:cubicBezTo>
                      <a:cubicBezTo>
                        <a:pt x="113" y="477"/>
                        <a:pt x="128" y="442"/>
                        <a:pt x="150" y="406"/>
                      </a:cubicBezTo>
                      <a:cubicBezTo>
                        <a:pt x="162" y="387"/>
                        <a:pt x="176" y="370"/>
                        <a:pt x="191" y="355"/>
                      </a:cubicBezTo>
                      <a:cubicBezTo>
                        <a:pt x="221" y="325"/>
                        <a:pt x="258" y="302"/>
                        <a:pt x="302" y="282"/>
                      </a:cubicBezTo>
                      <a:cubicBezTo>
                        <a:pt x="341" y="265"/>
                        <a:pt x="384" y="252"/>
                        <a:pt x="432" y="241"/>
                      </a:cubicBezTo>
                      <a:cubicBezTo>
                        <a:pt x="516" y="222"/>
                        <a:pt x="613" y="212"/>
                        <a:pt x="714" y="206"/>
                      </a:cubicBezTo>
                      <a:cubicBezTo>
                        <a:pt x="790" y="201"/>
                        <a:pt x="870" y="198"/>
                        <a:pt x="950" y="194"/>
                      </a:cubicBezTo>
                      <a:cubicBezTo>
                        <a:pt x="1069" y="189"/>
                        <a:pt x="1190" y="183"/>
                        <a:pt x="1303" y="167"/>
                      </a:cubicBezTo>
                      <a:cubicBezTo>
                        <a:pt x="1360" y="159"/>
                        <a:pt x="1414" y="148"/>
                        <a:pt x="1466" y="134"/>
                      </a:cubicBezTo>
                      <a:cubicBezTo>
                        <a:pt x="1518" y="120"/>
                        <a:pt x="1567" y="102"/>
                        <a:pt x="1613" y="79"/>
                      </a:cubicBezTo>
                      <a:lnTo>
                        <a:pt x="1572" y="0"/>
                      </a:lnTo>
                      <a:close/>
                    </a:path>
                  </a:pathLst>
                </a:custGeom>
                <a:solidFill>
                  <a:srgbClr val="F59B11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5987AB34-5B63-445C-BB6F-E6F1739C9D0F}"/>
                  </a:ext>
                </a:extLst>
              </p:cNvPr>
              <p:cNvGrpSpPr/>
              <p:nvPr/>
            </p:nvGrpSpPr>
            <p:grpSpPr>
              <a:xfrm>
                <a:off x="9048134" y="3527966"/>
                <a:ext cx="2417620" cy="2002904"/>
                <a:chOff x="1333500" y="3368676"/>
                <a:chExt cx="2878138" cy="2384425"/>
              </a:xfrm>
            </p:grpSpPr>
            <p:sp>
              <p:nvSpPr>
                <p:cNvPr id="266" name="Freeform 1334">
                  <a:extLst>
                    <a:ext uri="{FF2B5EF4-FFF2-40B4-BE49-F238E27FC236}">
                      <a16:creationId xmlns:a16="http://schemas.microsoft.com/office/drawing/2014/main" id="{A9B33A5D-7AE4-4C27-A5A7-400793E0A1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9550" y="3970338"/>
                  <a:ext cx="2584450" cy="1782763"/>
                </a:xfrm>
                <a:custGeom>
                  <a:avLst/>
                  <a:gdLst>
                    <a:gd name="T0" fmla="*/ 1415 w 1415"/>
                    <a:gd name="T1" fmla="*/ 946 h 976"/>
                    <a:gd name="T2" fmla="*/ 1385 w 1415"/>
                    <a:gd name="T3" fmla="*/ 976 h 976"/>
                    <a:gd name="T4" fmla="*/ 30 w 1415"/>
                    <a:gd name="T5" fmla="*/ 976 h 976"/>
                    <a:gd name="T6" fmla="*/ 0 w 1415"/>
                    <a:gd name="T7" fmla="*/ 946 h 976"/>
                    <a:gd name="T8" fmla="*/ 0 w 1415"/>
                    <a:gd name="T9" fmla="*/ 30 h 976"/>
                    <a:gd name="T10" fmla="*/ 30 w 1415"/>
                    <a:gd name="T11" fmla="*/ 0 h 976"/>
                    <a:gd name="T12" fmla="*/ 1385 w 1415"/>
                    <a:gd name="T13" fmla="*/ 0 h 976"/>
                    <a:gd name="T14" fmla="*/ 1415 w 1415"/>
                    <a:gd name="T15" fmla="*/ 30 h 976"/>
                    <a:gd name="T16" fmla="*/ 1415 w 1415"/>
                    <a:gd name="T17" fmla="*/ 946 h 9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15" h="976">
                      <a:moveTo>
                        <a:pt x="1415" y="946"/>
                      </a:moveTo>
                      <a:cubicBezTo>
                        <a:pt x="1415" y="963"/>
                        <a:pt x="1402" y="976"/>
                        <a:pt x="1385" y="976"/>
                      </a:cubicBezTo>
                      <a:cubicBezTo>
                        <a:pt x="30" y="976"/>
                        <a:pt x="30" y="976"/>
                        <a:pt x="30" y="976"/>
                      </a:cubicBezTo>
                      <a:cubicBezTo>
                        <a:pt x="13" y="976"/>
                        <a:pt x="0" y="963"/>
                        <a:pt x="0" y="946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3"/>
                        <a:pt x="13" y="0"/>
                        <a:pt x="30" y="0"/>
                      </a:cubicBezTo>
                      <a:cubicBezTo>
                        <a:pt x="1385" y="0"/>
                        <a:pt x="1385" y="0"/>
                        <a:pt x="1385" y="0"/>
                      </a:cubicBezTo>
                      <a:cubicBezTo>
                        <a:pt x="1402" y="0"/>
                        <a:pt x="1415" y="13"/>
                        <a:pt x="1415" y="30"/>
                      </a:cubicBezTo>
                      <a:lnTo>
                        <a:pt x="1415" y="946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67" name="Rectangle 1335">
                  <a:extLst>
                    <a:ext uri="{FF2B5EF4-FFF2-40B4-BE49-F238E27FC236}">
                      <a16:creationId xmlns:a16="http://schemas.microsoft.com/office/drawing/2014/main" id="{73422030-1DDC-4146-8745-0A97ED9F8C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63688" y="4071938"/>
                  <a:ext cx="2420938" cy="963613"/>
                </a:xfrm>
                <a:prstGeom prst="rect">
                  <a:avLst/>
                </a:pr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68" name="Freeform 1336">
                  <a:extLst>
                    <a:ext uri="{FF2B5EF4-FFF2-40B4-BE49-F238E27FC236}">
                      <a16:creationId xmlns:a16="http://schemas.microsoft.com/office/drawing/2014/main" id="{77B0275F-5FA6-4D85-BF6E-DE028D0487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57338" y="4067176"/>
                  <a:ext cx="2430463" cy="973138"/>
                </a:xfrm>
                <a:custGeom>
                  <a:avLst/>
                  <a:gdLst>
                    <a:gd name="T0" fmla="*/ 1529 w 1531"/>
                    <a:gd name="T1" fmla="*/ 610 h 613"/>
                    <a:gd name="T2" fmla="*/ 1529 w 1531"/>
                    <a:gd name="T3" fmla="*/ 607 h 613"/>
                    <a:gd name="T4" fmla="*/ 6 w 1531"/>
                    <a:gd name="T5" fmla="*/ 607 h 613"/>
                    <a:gd name="T6" fmla="*/ 6 w 1531"/>
                    <a:gd name="T7" fmla="*/ 7 h 613"/>
                    <a:gd name="T8" fmla="*/ 1525 w 1531"/>
                    <a:gd name="T9" fmla="*/ 7 h 613"/>
                    <a:gd name="T10" fmla="*/ 1525 w 1531"/>
                    <a:gd name="T11" fmla="*/ 610 h 613"/>
                    <a:gd name="T12" fmla="*/ 1529 w 1531"/>
                    <a:gd name="T13" fmla="*/ 610 h 613"/>
                    <a:gd name="T14" fmla="*/ 1529 w 1531"/>
                    <a:gd name="T15" fmla="*/ 607 h 613"/>
                    <a:gd name="T16" fmla="*/ 1529 w 1531"/>
                    <a:gd name="T17" fmla="*/ 610 h 613"/>
                    <a:gd name="T18" fmla="*/ 1531 w 1531"/>
                    <a:gd name="T19" fmla="*/ 610 h 613"/>
                    <a:gd name="T20" fmla="*/ 1531 w 1531"/>
                    <a:gd name="T21" fmla="*/ 0 h 613"/>
                    <a:gd name="T22" fmla="*/ 0 w 1531"/>
                    <a:gd name="T23" fmla="*/ 0 h 613"/>
                    <a:gd name="T24" fmla="*/ 0 w 1531"/>
                    <a:gd name="T25" fmla="*/ 613 h 613"/>
                    <a:gd name="T26" fmla="*/ 1531 w 1531"/>
                    <a:gd name="T27" fmla="*/ 613 h 613"/>
                    <a:gd name="T28" fmla="*/ 1531 w 1531"/>
                    <a:gd name="T29" fmla="*/ 610 h 613"/>
                    <a:gd name="T30" fmla="*/ 1529 w 1531"/>
                    <a:gd name="T31" fmla="*/ 610 h 6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31" h="613">
                      <a:moveTo>
                        <a:pt x="1529" y="610"/>
                      </a:moveTo>
                      <a:lnTo>
                        <a:pt x="1529" y="607"/>
                      </a:lnTo>
                      <a:lnTo>
                        <a:pt x="6" y="607"/>
                      </a:lnTo>
                      <a:lnTo>
                        <a:pt x="6" y="7"/>
                      </a:lnTo>
                      <a:lnTo>
                        <a:pt x="1525" y="7"/>
                      </a:lnTo>
                      <a:lnTo>
                        <a:pt x="1525" y="610"/>
                      </a:lnTo>
                      <a:lnTo>
                        <a:pt x="1529" y="610"/>
                      </a:lnTo>
                      <a:lnTo>
                        <a:pt x="1529" y="607"/>
                      </a:lnTo>
                      <a:lnTo>
                        <a:pt x="1529" y="610"/>
                      </a:lnTo>
                      <a:lnTo>
                        <a:pt x="1531" y="610"/>
                      </a:lnTo>
                      <a:lnTo>
                        <a:pt x="1531" y="0"/>
                      </a:lnTo>
                      <a:lnTo>
                        <a:pt x="0" y="0"/>
                      </a:lnTo>
                      <a:lnTo>
                        <a:pt x="0" y="613"/>
                      </a:lnTo>
                      <a:lnTo>
                        <a:pt x="1531" y="613"/>
                      </a:lnTo>
                      <a:lnTo>
                        <a:pt x="1531" y="610"/>
                      </a:lnTo>
                      <a:lnTo>
                        <a:pt x="1529" y="610"/>
                      </a:lnTo>
                      <a:close/>
                    </a:path>
                  </a:pathLst>
                </a:cu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69" name="Rectangle 1337">
                  <a:extLst>
                    <a:ext uri="{FF2B5EF4-FFF2-40B4-BE49-F238E27FC236}">
                      <a16:creationId xmlns:a16="http://schemas.microsoft.com/office/drawing/2014/main" id="{5D1C0627-2E43-4DA1-A49F-03CE2D3BE4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1500" y="3927476"/>
                  <a:ext cx="1857375" cy="109538"/>
                </a:xfrm>
                <a:prstGeom prst="rect">
                  <a:avLst/>
                </a:pr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0" name="Freeform 1338">
                  <a:extLst>
                    <a:ext uri="{FF2B5EF4-FFF2-40B4-BE49-F238E27FC236}">
                      <a16:creationId xmlns:a16="http://schemas.microsoft.com/office/drawing/2014/main" id="{9E626685-8AD5-471B-84D6-88E7AA19C6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3500" y="3368676"/>
                  <a:ext cx="2878138" cy="573088"/>
                </a:xfrm>
                <a:custGeom>
                  <a:avLst/>
                  <a:gdLst>
                    <a:gd name="T0" fmla="*/ 1542 w 1576"/>
                    <a:gd name="T1" fmla="*/ 0 h 314"/>
                    <a:gd name="T2" fmla="*/ 798 w 1576"/>
                    <a:gd name="T3" fmla="*/ 0 h 314"/>
                    <a:gd name="T4" fmla="*/ 778 w 1576"/>
                    <a:gd name="T5" fmla="*/ 0 h 314"/>
                    <a:gd name="T6" fmla="*/ 33 w 1576"/>
                    <a:gd name="T7" fmla="*/ 0 h 314"/>
                    <a:gd name="T8" fmla="*/ 10 w 1576"/>
                    <a:gd name="T9" fmla="*/ 55 h 314"/>
                    <a:gd name="T10" fmla="*/ 98 w 1576"/>
                    <a:gd name="T11" fmla="*/ 314 h 314"/>
                    <a:gd name="T12" fmla="*/ 778 w 1576"/>
                    <a:gd name="T13" fmla="*/ 314 h 314"/>
                    <a:gd name="T14" fmla="*/ 798 w 1576"/>
                    <a:gd name="T15" fmla="*/ 314 h 314"/>
                    <a:gd name="T16" fmla="*/ 1477 w 1576"/>
                    <a:gd name="T17" fmla="*/ 314 h 314"/>
                    <a:gd name="T18" fmla="*/ 1566 w 1576"/>
                    <a:gd name="T19" fmla="*/ 55 h 314"/>
                    <a:gd name="T20" fmla="*/ 1542 w 1576"/>
                    <a:gd name="T21" fmla="*/ 0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576" h="314">
                      <a:moveTo>
                        <a:pt x="1542" y="0"/>
                      </a:moveTo>
                      <a:cubicBezTo>
                        <a:pt x="798" y="0"/>
                        <a:pt x="798" y="0"/>
                        <a:pt x="798" y="0"/>
                      </a:cubicBezTo>
                      <a:cubicBezTo>
                        <a:pt x="778" y="0"/>
                        <a:pt x="778" y="0"/>
                        <a:pt x="778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3" y="0"/>
                        <a:pt x="0" y="8"/>
                        <a:pt x="10" y="55"/>
                      </a:cubicBezTo>
                      <a:cubicBezTo>
                        <a:pt x="20" y="102"/>
                        <a:pt x="70" y="314"/>
                        <a:pt x="98" y="314"/>
                      </a:cubicBezTo>
                      <a:cubicBezTo>
                        <a:pt x="123" y="314"/>
                        <a:pt x="666" y="314"/>
                        <a:pt x="778" y="314"/>
                      </a:cubicBezTo>
                      <a:cubicBezTo>
                        <a:pt x="790" y="314"/>
                        <a:pt x="798" y="314"/>
                        <a:pt x="798" y="314"/>
                      </a:cubicBezTo>
                      <a:cubicBezTo>
                        <a:pt x="910" y="314"/>
                        <a:pt x="1452" y="314"/>
                        <a:pt x="1477" y="314"/>
                      </a:cubicBezTo>
                      <a:cubicBezTo>
                        <a:pt x="1506" y="314"/>
                        <a:pt x="1556" y="102"/>
                        <a:pt x="1566" y="55"/>
                      </a:cubicBezTo>
                      <a:cubicBezTo>
                        <a:pt x="1576" y="8"/>
                        <a:pt x="1542" y="0"/>
                        <a:pt x="1542" y="0"/>
                      </a:cubicBezTo>
                    </a:path>
                  </a:pathLst>
                </a:cu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1" name="Freeform 1339">
                  <a:extLst>
                    <a:ext uri="{FF2B5EF4-FFF2-40B4-BE49-F238E27FC236}">
                      <a16:creationId xmlns:a16="http://schemas.microsoft.com/office/drawing/2014/main" id="{667AAF01-F468-4780-A8D8-EA68534553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5088" y="3406776"/>
                  <a:ext cx="2873375" cy="534988"/>
                </a:xfrm>
                <a:custGeom>
                  <a:avLst/>
                  <a:gdLst>
                    <a:gd name="T0" fmla="*/ 1541 w 1573"/>
                    <a:gd name="T1" fmla="*/ 2 h 293"/>
                    <a:gd name="T2" fmla="*/ 797 w 1573"/>
                    <a:gd name="T3" fmla="*/ 2 h 293"/>
                    <a:gd name="T4" fmla="*/ 777 w 1573"/>
                    <a:gd name="T5" fmla="*/ 2 h 293"/>
                    <a:gd name="T6" fmla="*/ 32 w 1573"/>
                    <a:gd name="T7" fmla="*/ 2 h 293"/>
                    <a:gd name="T8" fmla="*/ 10 w 1573"/>
                    <a:gd name="T9" fmla="*/ 44 h 293"/>
                    <a:gd name="T10" fmla="*/ 97 w 1573"/>
                    <a:gd name="T11" fmla="*/ 293 h 293"/>
                    <a:gd name="T12" fmla="*/ 777 w 1573"/>
                    <a:gd name="T13" fmla="*/ 293 h 293"/>
                    <a:gd name="T14" fmla="*/ 797 w 1573"/>
                    <a:gd name="T15" fmla="*/ 293 h 293"/>
                    <a:gd name="T16" fmla="*/ 1476 w 1573"/>
                    <a:gd name="T17" fmla="*/ 293 h 293"/>
                    <a:gd name="T18" fmla="*/ 1563 w 1573"/>
                    <a:gd name="T19" fmla="*/ 44 h 293"/>
                    <a:gd name="T20" fmla="*/ 1541 w 1573"/>
                    <a:gd name="T21" fmla="*/ 2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573" h="293">
                      <a:moveTo>
                        <a:pt x="1541" y="2"/>
                      </a:moveTo>
                      <a:cubicBezTo>
                        <a:pt x="797" y="2"/>
                        <a:pt x="797" y="2"/>
                        <a:pt x="797" y="2"/>
                      </a:cubicBezTo>
                      <a:cubicBezTo>
                        <a:pt x="777" y="2"/>
                        <a:pt x="777" y="2"/>
                        <a:pt x="777" y="2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2"/>
                        <a:pt x="0" y="0"/>
                        <a:pt x="10" y="44"/>
                      </a:cubicBezTo>
                      <a:cubicBezTo>
                        <a:pt x="20" y="87"/>
                        <a:pt x="69" y="293"/>
                        <a:pt x="97" y="293"/>
                      </a:cubicBezTo>
                      <a:cubicBezTo>
                        <a:pt x="122" y="293"/>
                        <a:pt x="665" y="293"/>
                        <a:pt x="777" y="293"/>
                      </a:cubicBezTo>
                      <a:cubicBezTo>
                        <a:pt x="789" y="293"/>
                        <a:pt x="797" y="293"/>
                        <a:pt x="797" y="293"/>
                      </a:cubicBezTo>
                      <a:cubicBezTo>
                        <a:pt x="909" y="293"/>
                        <a:pt x="1451" y="293"/>
                        <a:pt x="1476" y="293"/>
                      </a:cubicBezTo>
                      <a:cubicBezTo>
                        <a:pt x="1505" y="293"/>
                        <a:pt x="1553" y="87"/>
                        <a:pt x="1563" y="44"/>
                      </a:cubicBezTo>
                      <a:cubicBezTo>
                        <a:pt x="1573" y="0"/>
                        <a:pt x="1541" y="2"/>
                        <a:pt x="1541" y="2"/>
                      </a:cubicBezTo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2" name="Freeform 1340">
                  <a:extLst>
                    <a:ext uri="{FF2B5EF4-FFF2-40B4-BE49-F238E27FC236}">
                      <a16:creationId xmlns:a16="http://schemas.microsoft.com/office/drawing/2014/main" id="{CA339F4E-C800-49D4-83F0-FB336848AE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9550" y="3441701"/>
                  <a:ext cx="2584450" cy="476250"/>
                </a:xfrm>
                <a:custGeom>
                  <a:avLst/>
                  <a:gdLst>
                    <a:gd name="T0" fmla="*/ 0 w 1628"/>
                    <a:gd name="T1" fmla="*/ 0 h 300"/>
                    <a:gd name="T2" fmla="*/ 1628 w 1628"/>
                    <a:gd name="T3" fmla="*/ 0 h 300"/>
                    <a:gd name="T4" fmla="*/ 1570 w 1628"/>
                    <a:gd name="T5" fmla="*/ 300 h 300"/>
                    <a:gd name="T6" fmla="*/ 60 w 1628"/>
                    <a:gd name="T7" fmla="*/ 300 h 300"/>
                    <a:gd name="T8" fmla="*/ 0 w 1628"/>
                    <a:gd name="T9" fmla="*/ 0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28" h="300">
                      <a:moveTo>
                        <a:pt x="0" y="0"/>
                      </a:moveTo>
                      <a:lnTo>
                        <a:pt x="1628" y="0"/>
                      </a:lnTo>
                      <a:lnTo>
                        <a:pt x="1570" y="300"/>
                      </a:lnTo>
                      <a:lnTo>
                        <a:pt x="60" y="3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4546A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3" name="Freeform 1341">
                  <a:extLst>
                    <a:ext uri="{FF2B5EF4-FFF2-40B4-BE49-F238E27FC236}">
                      <a16:creationId xmlns:a16="http://schemas.microsoft.com/office/drawing/2014/main" id="{BE538A93-C0FE-42CC-90F3-DE69B4F333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9550" y="3441701"/>
                  <a:ext cx="2584450" cy="476250"/>
                </a:xfrm>
                <a:custGeom>
                  <a:avLst/>
                  <a:gdLst>
                    <a:gd name="T0" fmla="*/ 0 w 1628"/>
                    <a:gd name="T1" fmla="*/ 0 h 300"/>
                    <a:gd name="T2" fmla="*/ 1628 w 1628"/>
                    <a:gd name="T3" fmla="*/ 0 h 300"/>
                    <a:gd name="T4" fmla="*/ 1570 w 1628"/>
                    <a:gd name="T5" fmla="*/ 300 h 300"/>
                    <a:gd name="T6" fmla="*/ 60 w 1628"/>
                    <a:gd name="T7" fmla="*/ 300 h 300"/>
                    <a:gd name="T8" fmla="*/ 0 w 1628"/>
                    <a:gd name="T9" fmla="*/ 0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28" h="300">
                      <a:moveTo>
                        <a:pt x="0" y="0"/>
                      </a:moveTo>
                      <a:lnTo>
                        <a:pt x="1628" y="0"/>
                      </a:lnTo>
                      <a:lnTo>
                        <a:pt x="1570" y="300"/>
                      </a:lnTo>
                      <a:lnTo>
                        <a:pt x="60" y="3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4" name="Freeform 1342">
                  <a:extLst>
                    <a:ext uri="{FF2B5EF4-FFF2-40B4-BE49-F238E27FC236}">
                      <a16:creationId xmlns:a16="http://schemas.microsoft.com/office/drawing/2014/main" id="{73CF24E5-2924-4329-B66F-8FC95C4944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1825" y="3441701"/>
                  <a:ext cx="606425" cy="476250"/>
                </a:xfrm>
                <a:custGeom>
                  <a:avLst/>
                  <a:gdLst>
                    <a:gd name="T0" fmla="*/ 382 w 382"/>
                    <a:gd name="T1" fmla="*/ 0 h 300"/>
                    <a:gd name="T2" fmla="*/ 294 w 382"/>
                    <a:gd name="T3" fmla="*/ 0 h 300"/>
                    <a:gd name="T4" fmla="*/ 0 w 382"/>
                    <a:gd name="T5" fmla="*/ 300 h 300"/>
                    <a:gd name="T6" fmla="*/ 86 w 382"/>
                    <a:gd name="T7" fmla="*/ 300 h 300"/>
                    <a:gd name="T8" fmla="*/ 382 w 382"/>
                    <a:gd name="T9" fmla="*/ 0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2" h="300">
                      <a:moveTo>
                        <a:pt x="382" y="0"/>
                      </a:moveTo>
                      <a:lnTo>
                        <a:pt x="294" y="0"/>
                      </a:lnTo>
                      <a:lnTo>
                        <a:pt x="0" y="300"/>
                      </a:lnTo>
                      <a:lnTo>
                        <a:pt x="86" y="300"/>
                      </a:lnTo>
                      <a:lnTo>
                        <a:pt x="382" y="0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95000"/>
                    <a:alpha val="2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5" name="Freeform 1343">
                  <a:extLst>
                    <a:ext uri="{FF2B5EF4-FFF2-40B4-BE49-F238E27FC236}">
                      <a16:creationId xmlns:a16="http://schemas.microsoft.com/office/drawing/2014/main" id="{5D5B4B3D-44EB-433F-B215-4464DF988E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1825" y="3441701"/>
                  <a:ext cx="606425" cy="476250"/>
                </a:xfrm>
                <a:custGeom>
                  <a:avLst/>
                  <a:gdLst>
                    <a:gd name="T0" fmla="*/ 382 w 382"/>
                    <a:gd name="T1" fmla="*/ 0 h 300"/>
                    <a:gd name="T2" fmla="*/ 294 w 382"/>
                    <a:gd name="T3" fmla="*/ 0 h 300"/>
                    <a:gd name="T4" fmla="*/ 0 w 382"/>
                    <a:gd name="T5" fmla="*/ 300 h 300"/>
                    <a:gd name="T6" fmla="*/ 86 w 382"/>
                    <a:gd name="T7" fmla="*/ 300 h 300"/>
                    <a:gd name="T8" fmla="*/ 382 w 382"/>
                    <a:gd name="T9" fmla="*/ 0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2" h="300">
                      <a:moveTo>
                        <a:pt x="382" y="0"/>
                      </a:moveTo>
                      <a:lnTo>
                        <a:pt x="294" y="0"/>
                      </a:lnTo>
                      <a:lnTo>
                        <a:pt x="0" y="300"/>
                      </a:lnTo>
                      <a:lnTo>
                        <a:pt x="86" y="300"/>
                      </a:lnTo>
                      <a:lnTo>
                        <a:pt x="382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6" name="Freeform 1344">
                  <a:extLst>
                    <a:ext uri="{FF2B5EF4-FFF2-40B4-BE49-F238E27FC236}">
                      <a16:creationId xmlns:a16="http://schemas.microsoft.com/office/drawing/2014/main" id="{20C4B0F9-EF7A-4CDE-85D1-908A2B1164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81213" y="3441701"/>
                  <a:ext cx="1131888" cy="476250"/>
                </a:xfrm>
                <a:custGeom>
                  <a:avLst/>
                  <a:gdLst>
                    <a:gd name="T0" fmla="*/ 713 w 713"/>
                    <a:gd name="T1" fmla="*/ 0 h 300"/>
                    <a:gd name="T2" fmla="*/ 292 w 713"/>
                    <a:gd name="T3" fmla="*/ 0 h 300"/>
                    <a:gd name="T4" fmla="*/ 0 w 713"/>
                    <a:gd name="T5" fmla="*/ 300 h 300"/>
                    <a:gd name="T6" fmla="*/ 421 w 713"/>
                    <a:gd name="T7" fmla="*/ 300 h 300"/>
                    <a:gd name="T8" fmla="*/ 713 w 713"/>
                    <a:gd name="T9" fmla="*/ 0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3" h="300">
                      <a:moveTo>
                        <a:pt x="713" y="0"/>
                      </a:moveTo>
                      <a:lnTo>
                        <a:pt x="292" y="0"/>
                      </a:lnTo>
                      <a:lnTo>
                        <a:pt x="0" y="300"/>
                      </a:lnTo>
                      <a:lnTo>
                        <a:pt x="421" y="300"/>
                      </a:lnTo>
                      <a:lnTo>
                        <a:pt x="713" y="0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95000"/>
                    <a:alpha val="2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7" name="Freeform 1345">
                  <a:extLst>
                    <a:ext uri="{FF2B5EF4-FFF2-40B4-BE49-F238E27FC236}">
                      <a16:creationId xmlns:a16="http://schemas.microsoft.com/office/drawing/2014/main" id="{21D0E109-313F-4058-8E39-9B4A28653C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81213" y="3441701"/>
                  <a:ext cx="1131888" cy="476250"/>
                </a:xfrm>
                <a:custGeom>
                  <a:avLst/>
                  <a:gdLst>
                    <a:gd name="T0" fmla="*/ 713 w 713"/>
                    <a:gd name="T1" fmla="*/ 0 h 300"/>
                    <a:gd name="T2" fmla="*/ 292 w 713"/>
                    <a:gd name="T3" fmla="*/ 0 h 300"/>
                    <a:gd name="T4" fmla="*/ 0 w 713"/>
                    <a:gd name="T5" fmla="*/ 300 h 300"/>
                    <a:gd name="T6" fmla="*/ 421 w 713"/>
                    <a:gd name="T7" fmla="*/ 300 h 300"/>
                    <a:gd name="T8" fmla="*/ 713 w 713"/>
                    <a:gd name="T9" fmla="*/ 0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3" h="300">
                      <a:moveTo>
                        <a:pt x="713" y="0"/>
                      </a:moveTo>
                      <a:lnTo>
                        <a:pt x="292" y="0"/>
                      </a:lnTo>
                      <a:lnTo>
                        <a:pt x="0" y="300"/>
                      </a:lnTo>
                      <a:lnTo>
                        <a:pt x="421" y="300"/>
                      </a:lnTo>
                      <a:lnTo>
                        <a:pt x="713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8" name="Freeform 1346">
                  <a:extLst>
                    <a:ext uri="{FF2B5EF4-FFF2-40B4-BE49-F238E27FC236}">
                      <a16:creationId xmlns:a16="http://schemas.microsoft.com/office/drawing/2014/main" id="{81662632-CF9F-4641-8FCC-C57C28ED8F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3850" y="4114801"/>
                  <a:ext cx="153988" cy="73025"/>
                </a:xfrm>
                <a:custGeom>
                  <a:avLst/>
                  <a:gdLst>
                    <a:gd name="T0" fmla="*/ 84 w 84"/>
                    <a:gd name="T1" fmla="*/ 35 h 40"/>
                    <a:gd name="T2" fmla="*/ 79 w 84"/>
                    <a:gd name="T3" fmla="*/ 40 h 40"/>
                    <a:gd name="T4" fmla="*/ 5 w 84"/>
                    <a:gd name="T5" fmla="*/ 40 h 40"/>
                    <a:gd name="T6" fmla="*/ 0 w 84"/>
                    <a:gd name="T7" fmla="*/ 35 h 40"/>
                    <a:gd name="T8" fmla="*/ 0 w 84"/>
                    <a:gd name="T9" fmla="*/ 5 h 40"/>
                    <a:gd name="T10" fmla="*/ 5 w 84"/>
                    <a:gd name="T11" fmla="*/ 0 h 40"/>
                    <a:gd name="T12" fmla="*/ 79 w 84"/>
                    <a:gd name="T13" fmla="*/ 0 h 40"/>
                    <a:gd name="T14" fmla="*/ 84 w 84"/>
                    <a:gd name="T15" fmla="*/ 5 h 40"/>
                    <a:gd name="T16" fmla="*/ 84 w 84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40">
                      <a:moveTo>
                        <a:pt x="84" y="35"/>
                      </a:moveTo>
                      <a:cubicBezTo>
                        <a:pt x="84" y="38"/>
                        <a:pt x="82" y="40"/>
                        <a:pt x="79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2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4" y="3"/>
                        <a:pt x="84" y="5"/>
                      </a:cubicBezTo>
                      <a:lnTo>
                        <a:pt x="84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9" name="Freeform 1347">
                  <a:extLst>
                    <a:ext uri="{FF2B5EF4-FFF2-40B4-BE49-F238E27FC236}">
                      <a16:creationId xmlns:a16="http://schemas.microsoft.com/office/drawing/2014/main" id="{2067E8D0-96E4-41F0-A288-59A10F132C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2125" y="4114801"/>
                  <a:ext cx="155575" cy="73025"/>
                </a:xfrm>
                <a:custGeom>
                  <a:avLst/>
                  <a:gdLst>
                    <a:gd name="T0" fmla="*/ 85 w 85"/>
                    <a:gd name="T1" fmla="*/ 35 h 40"/>
                    <a:gd name="T2" fmla="*/ 79 w 85"/>
                    <a:gd name="T3" fmla="*/ 40 h 40"/>
                    <a:gd name="T4" fmla="*/ 6 w 85"/>
                    <a:gd name="T5" fmla="*/ 40 h 40"/>
                    <a:gd name="T6" fmla="*/ 0 w 85"/>
                    <a:gd name="T7" fmla="*/ 35 h 40"/>
                    <a:gd name="T8" fmla="*/ 0 w 85"/>
                    <a:gd name="T9" fmla="*/ 5 h 40"/>
                    <a:gd name="T10" fmla="*/ 6 w 85"/>
                    <a:gd name="T11" fmla="*/ 0 h 40"/>
                    <a:gd name="T12" fmla="*/ 79 w 85"/>
                    <a:gd name="T13" fmla="*/ 0 h 40"/>
                    <a:gd name="T14" fmla="*/ 85 w 85"/>
                    <a:gd name="T15" fmla="*/ 5 h 40"/>
                    <a:gd name="T16" fmla="*/ 85 w 85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40">
                      <a:moveTo>
                        <a:pt x="85" y="35"/>
                      </a:moveTo>
                      <a:cubicBezTo>
                        <a:pt x="85" y="38"/>
                        <a:pt x="82" y="40"/>
                        <a:pt x="79" y="40"/>
                      </a:cubicBezTo>
                      <a:cubicBezTo>
                        <a:pt x="6" y="40"/>
                        <a:pt x="6" y="40"/>
                        <a:pt x="6" y="40"/>
                      </a:cubicBezTo>
                      <a:cubicBezTo>
                        <a:pt x="3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5"/>
                      </a:cubicBezTo>
                      <a:lnTo>
                        <a:pt x="85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0" name="Freeform 1348">
                  <a:extLst>
                    <a:ext uri="{FF2B5EF4-FFF2-40B4-BE49-F238E27FC236}">
                      <a16:creationId xmlns:a16="http://schemas.microsoft.com/office/drawing/2014/main" id="{40BB9339-4255-4635-A4BF-004A06605B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1988" y="4114801"/>
                  <a:ext cx="155575" cy="73025"/>
                </a:xfrm>
                <a:custGeom>
                  <a:avLst/>
                  <a:gdLst>
                    <a:gd name="T0" fmla="*/ 85 w 85"/>
                    <a:gd name="T1" fmla="*/ 35 h 40"/>
                    <a:gd name="T2" fmla="*/ 79 w 85"/>
                    <a:gd name="T3" fmla="*/ 40 h 40"/>
                    <a:gd name="T4" fmla="*/ 6 w 85"/>
                    <a:gd name="T5" fmla="*/ 40 h 40"/>
                    <a:gd name="T6" fmla="*/ 0 w 85"/>
                    <a:gd name="T7" fmla="*/ 35 h 40"/>
                    <a:gd name="T8" fmla="*/ 0 w 85"/>
                    <a:gd name="T9" fmla="*/ 5 h 40"/>
                    <a:gd name="T10" fmla="*/ 6 w 85"/>
                    <a:gd name="T11" fmla="*/ 0 h 40"/>
                    <a:gd name="T12" fmla="*/ 79 w 85"/>
                    <a:gd name="T13" fmla="*/ 0 h 40"/>
                    <a:gd name="T14" fmla="*/ 85 w 85"/>
                    <a:gd name="T15" fmla="*/ 5 h 40"/>
                    <a:gd name="T16" fmla="*/ 85 w 85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40">
                      <a:moveTo>
                        <a:pt x="85" y="35"/>
                      </a:moveTo>
                      <a:cubicBezTo>
                        <a:pt x="85" y="38"/>
                        <a:pt x="82" y="40"/>
                        <a:pt x="79" y="40"/>
                      </a:cubicBezTo>
                      <a:cubicBezTo>
                        <a:pt x="6" y="40"/>
                        <a:pt x="6" y="40"/>
                        <a:pt x="6" y="40"/>
                      </a:cubicBezTo>
                      <a:cubicBezTo>
                        <a:pt x="3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5"/>
                      </a:cubicBezTo>
                      <a:lnTo>
                        <a:pt x="85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1" name="Freeform 1349">
                  <a:extLst>
                    <a:ext uri="{FF2B5EF4-FFF2-40B4-BE49-F238E27FC236}">
                      <a16:creationId xmlns:a16="http://schemas.microsoft.com/office/drawing/2014/main" id="{2FD95C09-475B-40CF-A7EB-3AFFBE0D20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1850" y="4114801"/>
                  <a:ext cx="153988" cy="73025"/>
                </a:xfrm>
                <a:custGeom>
                  <a:avLst/>
                  <a:gdLst>
                    <a:gd name="T0" fmla="*/ 84 w 84"/>
                    <a:gd name="T1" fmla="*/ 35 h 40"/>
                    <a:gd name="T2" fmla="*/ 79 w 84"/>
                    <a:gd name="T3" fmla="*/ 40 h 40"/>
                    <a:gd name="T4" fmla="*/ 5 w 84"/>
                    <a:gd name="T5" fmla="*/ 40 h 40"/>
                    <a:gd name="T6" fmla="*/ 0 w 84"/>
                    <a:gd name="T7" fmla="*/ 35 h 40"/>
                    <a:gd name="T8" fmla="*/ 0 w 84"/>
                    <a:gd name="T9" fmla="*/ 5 h 40"/>
                    <a:gd name="T10" fmla="*/ 5 w 84"/>
                    <a:gd name="T11" fmla="*/ 0 h 40"/>
                    <a:gd name="T12" fmla="*/ 79 w 84"/>
                    <a:gd name="T13" fmla="*/ 0 h 40"/>
                    <a:gd name="T14" fmla="*/ 84 w 84"/>
                    <a:gd name="T15" fmla="*/ 5 h 40"/>
                    <a:gd name="T16" fmla="*/ 84 w 84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40">
                      <a:moveTo>
                        <a:pt x="84" y="35"/>
                      </a:moveTo>
                      <a:cubicBezTo>
                        <a:pt x="84" y="38"/>
                        <a:pt x="82" y="40"/>
                        <a:pt x="79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2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4" y="3"/>
                        <a:pt x="84" y="5"/>
                      </a:cubicBezTo>
                      <a:lnTo>
                        <a:pt x="84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2" name="Freeform 1350">
                  <a:extLst>
                    <a:ext uri="{FF2B5EF4-FFF2-40B4-BE49-F238E27FC236}">
                      <a16:creationId xmlns:a16="http://schemas.microsoft.com/office/drawing/2014/main" id="{970B3E35-311D-496C-A0FD-D47A3155A7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1713" y="4114801"/>
                  <a:ext cx="153988" cy="73025"/>
                </a:xfrm>
                <a:custGeom>
                  <a:avLst/>
                  <a:gdLst>
                    <a:gd name="T0" fmla="*/ 84 w 84"/>
                    <a:gd name="T1" fmla="*/ 35 h 40"/>
                    <a:gd name="T2" fmla="*/ 79 w 84"/>
                    <a:gd name="T3" fmla="*/ 40 h 40"/>
                    <a:gd name="T4" fmla="*/ 5 w 84"/>
                    <a:gd name="T5" fmla="*/ 40 h 40"/>
                    <a:gd name="T6" fmla="*/ 0 w 84"/>
                    <a:gd name="T7" fmla="*/ 35 h 40"/>
                    <a:gd name="T8" fmla="*/ 0 w 84"/>
                    <a:gd name="T9" fmla="*/ 5 h 40"/>
                    <a:gd name="T10" fmla="*/ 5 w 84"/>
                    <a:gd name="T11" fmla="*/ 0 h 40"/>
                    <a:gd name="T12" fmla="*/ 79 w 84"/>
                    <a:gd name="T13" fmla="*/ 0 h 40"/>
                    <a:gd name="T14" fmla="*/ 84 w 84"/>
                    <a:gd name="T15" fmla="*/ 5 h 40"/>
                    <a:gd name="T16" fmla="*/ 84 w 84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40">
                      <a:moveTo>
                        <a:pt x="84" y="35"/>
                      </a:moveTo>
                      <a:cubicBezTo>
                        <a:pt x="84" y="38"/>
                        <a:pt x="82" y="40"/>
                        <a:pt x="79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2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4" y="3"/>
                        <a:pt x="84" y="5"/>
                      </a:cubicBezTo>
                      <a:lnTo>
                        <a:pt x="84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3" name="Freeform 1351">
                  <a:extLst>
                    <a:ext uri="{FF2B5EF4-FFF2-40B4-BE49-F238E27FC236}">
                      <a16:creationId xmlns:a16="http://schemas.microsoft.com/office/drawing/2014/main" id="{37AACEDB-4D4A-40AF-9F14-8625008C19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1575" y="4114801"/>
                  <a:ext cx="153988" cy="73025"/>
                </a:xfrm>
                <a:custGeom>
                  <a:avLst/>
                  <a:gdLst>
                    <a:gd name="T0" fmla="*/ 84 w 84"/>
                    <a:gd name="T1" fmla="*/ 35 h 40"/>
                    <a:gd name="T2" fmla="*/ 79 w 84"/>
                    <a:gd name="T3" fmla="*/ 40 h 40"/>
                    <a:gd name="T4" fmla="*/ 5 w 84"/>
                    <a:gd name="T5" fmla="*/ 40 h 40"/>
                    <a:gd name="T6" fmla="*/ 0 w 84"/>
                    <a:gd name="T7" fmla="*/ 35 h 40"/>
                    <a:gd name="T8" fmla="*/ 0 w 84"/>
                    <a:gd name="T9" fmla="*/ 5 h 40"/>
                    <a:gd name="T10" fmla="*/ 5 w 84"/>
                    <a:gd name="T11" fmla="*/ 0 h 40"/>
                    <a:gd name="T12" fmla="*/ 79 w 84"/>
                    <a:gd name="T13" fmla="*/ 0 h 40"/>
                    <a:gd name="T14" fmla="*/ 84 w 84"/>
                    <a:gd name="T15" fmla="*/ 5 h 40"/>
                    <a:gd name="T16" fmla="*/ 84 w 84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40">
                      <a:moveTo>
                        <a:pt x="84" y="35"/>
                      </a:moveTo>
                      <a:cubicBezTo>
                        <a:pt x="84" y="38"/>
                        <a:pt x="82" y="40"/>
                        <a:pt x="79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2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4" y="3"/>
                        <a:pt x="84" y="5"/>
                      </a:cubicBezTo>
                      <a:lnTo>
                        <a:pt x="84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4" name="Freeform 1352">
                  <a:extLst>
                    <a:ext uri="{FF2B5EF4-FFF2-40B4-BE49-F238E27FC236}">
                      <a16:creationId xmlns:a16="http://schemas.microsoft.com/office/drawing/2014/main" id="{A1DECF10-F591-4145-B6EB-6F9A75ADA3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1438" y="4114801"/>
                  <a:ext cx="153988" cy="73025"/>
                </a:xfrm>
                <a:custGeom>
                  <a:avLst/>
                  <a:gdLst>
                    <a:gd name="T0" fmla="*/ 84 w 84"/>
                    <a:gd name="T1" fmla="*/ 35 h 40"/>
                    <a:gd name="T2" fmla="*/ 79 w 84"/>
                    <a:gd name="T3" fmla="*/ 40 h 40"/>
                    <a:gd name="T4" fmla="*/ 5 w 84"/>
                    <a:gd name="T5" fmla="*/ 40 h 40"/>
                    <a:gd name="T6" fmla="*/ 0 w 84"/>
                    <a:gd name="T7" fmla="*/ 35 h 40"/>
                    <a:gd name="T8" fmla="*/ 0 w 84"/>
                    <a:gd name="T9" fmla="*/ 5 h 40"/>
                    <a:gd name="T10" fmla="*/ 5 w 84"/>
                    <a:gd name="T11" fmla="*/ 0 h 40"/>
                    <a:gd name="T12" fmla="*/ 79 w 84"/>
                    <a:gd name="T13" fmla="*/ 0 h 40"/>
                    <a:gd name="T14" fmla="*/ 84 w 84"/>
                    <a:gd name="T15" fmla="*/ 5 h 40"/>
                    <a:gd name="T16" fmla="*/ 84 w 84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40">
                      <a:moveTo>
                        <a:pt x="84" y="35"/>
                      </a:moveTo>
                      <a:cubicBezTo>
                        <a:pt x="84" y="38"/>
                        <a:pt x="82" y="40"/>
                        <a:pt x="79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2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4" y="3"/>
                        <a:pt x="84" y="5"/>
                      </a:cubicBezTo>
                      <a:lnTo>
                        <a:pt x="84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5" name="Freeform 1353">
                  <a:extLst>
                    <a:ext uri="{FF2B5EF4-FFF2-40B4-BE49-F238E27FC236}">
                      <a16:creationId xmlns:a16="http://schemas.microsoft.com/office/drawing/2014/main" id="{96456685-C7EE-474B-A557-80294319B9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9713" y="4114801"/>
                  <a:ext cx="155575" cy="73025"/>
                </a:xfrm>
                <a:custGeom>
                  <a:avLst/>
                  <a:gdLst>
                    <a:gd name="T0" fmla="*/ 85 w 85"/>
                    <a:gd name="T1" fmla="*/ 35 h 40"/>
                    <a:gd name="T2" fmla="*/ 80 w 85"/>
                    <a:gd name="T3" fmla="*/ 40 h 40"/>
                    <a:gd name="T4" fmla="*/ 6 w 85"/>
                    <a:gd name="T5" fmla="*/ 40 h 40"/>
                    <a:gd name="T6" fmla="*/ 0 w 85"/>
                    <a:gd name="T7" fmla="*/ 35 h 40"/>
                    <a:gd name="T8" fmla="*/ 0 w 85"/>
                    <a:gd name="T9" fmla="*/ 5 h 40"/>
                    <a:gd name="T10" fmla="*/ 6 w 85"/>
                    <a:gd name="T11" fmla="*/ 0 h 40"/>
                    <a:gd name="T12" fmla="*/ 80 w 85"/>
                    <a:gd name="T13" fmla="*/ 0 h 40"/>
                    <a:gd name="T14" fmla="*/ 85 w 85"/>
                    <a:gd name="T15" fmla="*/ 5 h 40"/>
                    <a:gd name="T16" fmla="*/ 85 w 85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40">
                      <a:moveTo>
                        <a:pt x="85" y="35"/>
                      </a:moveTo>
                      <a:cubicBezTo>
                        <a:pt x="85" y="38"/>
                        <a:pt x="83" y="40"/>
                        <a:pt x="80" y="40"/>
                      </a:cubicBezTo>
                      <a:cubicBezTo>
                        <a:pt x="6" y="40"/>
                        <a:pt x="6" y="40"/>
                        <a:pt x="6" y="40"/>
                      </a:cubicBezTo>
                      <a:cubicBezTo>
                        <a:pt x="3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5"/>
                      </a:cubicBezTo>
                      <a:lnTo>
                        <a:pt x="85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6" name="Freeform 1354">
                  <a:extLst>
                    <a:ext uri="{FF2B5EF4-FFF2-40B4-BE49-F238E27FC236}">
                      <a16:creationId xmlns:a16="http://schemas.microsoft.com/office/drawing/2014/main" id="{EFD4DB07-70AD-4A2B-8FF6-75BB91C383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49575" y="4114801"/>
                  <a:ext cx="155575" cy="73025"/>
                </a:xfrm>
                <a:custGeom>
                  <a:avLst/>
                  <a:gdLst>
                    <a:gd name="T0" fmla="*/ 85 w 85"/>
                    <a:gd name="T1" fmla="*/ 35 h 40"/>
                    <a:gd name="T2" fmla="*/ 79 w 85"/>
                    <a:gd name="T3" fmla="*/ 40 h 40"/>
                    <a:gd name="T4" fmla="*/ 6 w 85"/>
                    <a:gd name="T5" fmla="*/ 40 h 40"/>
                    <a:gd name="T6" fmla="*/ 0 w 85"/>
                    <a:gd name="T7" fmla="*/ 35 h 40"/>
                    <a:gd name="T8" fmla="*/ 0 w 85"/>
                    <a:gd name="T9" fmla="*/ 5 h 40"/>
                    <a:gd name="T10" fmla="*/ 6 w 85"/>
                    <a:gd name="T11" fmla="*/ 0 h 40"/>
                    <a:gd name="T12" fmla="*/ 79 w 85"/>
                    <a:gd name="T13" fmla="*/ 0 h 40"/>
                    <a:gd name="T14" fmla="*/ 85 w 85"/>
                    <a:gd name="T15" fmla="*/ 5 h 40"/>
                    <a:gd name="T16" fmla="*/ 85 w 85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40">
                      <a:moveTo>
                        <a:pt x="85" y="35"/>
                      </a:moveTo>
                      <a:cubicBezTo>
                        <a:pt x="85" y="38"/>
                        <a:pt x="82" y="40"/>
                        <a:pt x="79" y="40"/>
                      </a:cubicBezTo>
                      <a:cubicBezTo>
                        <a:pt x="6" y="40"/>
                        <a:pt x="6" y="40"/>
                        <a:pt x="6" y="40"/>
                      </a:cubicBezTo>
                      <a:cubicBezTo>
                        <a:pt x="3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5"/>
                      </a:cubicBezTo>
                      <a:lnTo>
                        <a:pt x="85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7" name="Freeform 1355">
                  <a:extLst>
                    <a:ext uri="{FF2B5EF4-FFF2-40B4-BE49-F238E27FC236}">
                      <a16:creationId xmlns:a16="http://schemas.microsoft.com/office/drawing/2014/main" id="{BF18B6E1-BA66-4BBD-9360-FACF1685B0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9438" y="4114801"/>
                  <a:ext cx="155575" cy="73025"/>
                </a:xfrm>
                <a:custGeom>
                  <a:avLst/>
                  <a:gdLst>
                    <a:gd name="T0" fmla="*/ 85 w 85"/>
                    <a:gd name="T1" fmla="*/ 35 h 40"/>
                    <a:gd name="T2" fmla="*/ 79 w 85"/>
                    <a:gd name="T3" fmla="*/ 40 h 40"/>
                    <a:gd name="T4" fmla="*/ 6 w 85"/>
                    <a:gd name="T5" fmla="*/ 40 h 40"/>
                    <a:gd name="T6" fmla="*/ 0 w 85"/>
                    <a:gd name="T7" fmla="*/ 35 h 40"/>
                    <a:gd name="T8" fmla="*/ 0 w 85"/>
                    <a:gd name="T9" fmla="*/ 5 h 40"/>
                    <a:gd name="T10" fmla="*/ 6 w 85"/>
                    <a:gd name="T11" fmla="*/ 0 h 40"/>
                    <a:gd name="T12" fmla="*/ 79 w 85"/>
                    <a:gd name="T13" fmla="*/ 0 h 40"/>
                    <a:gd name="T14" fmla="*/ 85 w 85"/>
                    <a:gd name="T15" fmla="*/ 5 h 40"/>
                    <a:gd name="T16" fmla="*/ 85 w 85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40">
                      <a:moveTo>
                        <a:pt x="85" y="35"/>
                      </a:moveTo>
                      <a:cubicBezTo>
                        <a:pt x="85" y="38"/>
                        <a:pt x="82" y="40"/>
                        <a:pt x="79" y="40"/>
                      </a:cubicBezTo>
                      <a:cubicBezTo>
                        <a:pt x="6" y="40"/>
                        <a:pt x="6" y="40"/>
                        <a:pt x="6" y="40"/>
                      </a:cubicBezTo>
                      <a:cubicBezTo>
                        <a:pt x="3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5"/>
                      </a:cubicBezTo>
                      <a:lnTo>
                        <a:pt x="85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8" name="Freeform 1356">
                  <a:extLst>
                    <a:ext uri="{FF2B5EF4-FFF2-40B4-BE49-F238E27FC236}">
                      <a16:creationId xmlns:a16="http://schemas.microsoft.com/office/drawing/2014/main" id="{64AF1054-5A63-4359-B5C2-FA34FC7F13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9300" y="4114801"/>
                  <a:ext cx="153988" cy="73025"/>
                </a:xfrm>
                <a:custGeom>
                  <a:avLst/>
                  <a:gdLst>
                    <a:gd name="T0" fmla="*/ 84 w 84"/>
                    <a:gd name="T1" fmla="*/ 35 h 40"/>
                    <a:gd name="T2" fmla="*/ 79 w 84"/>
                    <a:gd name="T3" fmla="*/ 40 h 40"/>
                    <a:gd name="T4" fmla="*/ 5 w 84"/>
                    <a:gd name="T5" fmla="*/ 40 h 40"/>
                    <a:gd name="T6" fmla="*/ 0 w 84"/>
                    <a:gd name="T7" fmla="*/ 35 h 40"/>
                    <a:gd name="T8" fmla="*/ 0 w 84"/>
                    <a:gd name="T9" fmla="*/ 5 h 40"/>
                    <a:gd name="T10" fmla="*/ 5 w 84"/>
                    <a:gd name="T11" fmla="*/ 0 h 40"/>
                    <a:gd name="T12" fmla="*/ 79 w 84"/>
                    <a:gd name="T13" fmla="*/ 0 h 40"/>
                    <a:gd name="T14" fmla="*/ 84 w 84"/>
                    <a:gd name="T15" fmla="*/ 5 h 40"/>
                    <a:gd name="T16" fmla="*/ 84 w 84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40">
                      <a:moveTo>
                        <a:pt x="84" y="35"/>
                      </a:moveTo>
                      <a:cubicBezTo>
                        <a:pt x="84" y="38"/>
                        <a:pt x="82" y="40"/>
                        <a:pt x="79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2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4" y="3"/>
                        <a:pt x="84" y="5"/>
                      </a:cubicBezTo>
                      <a:lnTo>
                        <a:pt x="84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9" name="Freeform 1357">
                  <a:extLst>
                    <a:ext uri="{FF2B5EF4-FFF2-40B4-BE49-F238E27FC236}">
                      <a16:creationId xmlns:a16="http://schemas.microsoft.com/office/drawing/2014/main" id="{7B8A6D6B-C452-4145-B389-14CC82C26B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2025" y="4921251"/>
                  <a:ext cx="144463" cy="69850"/>
                </a:xfrm>
                <a:custGeom>
                  <a:avLst/>
                  <a:gdLst>
                    <a:gd name="T0" fmla="*/ 79 w 79"/>
                    <a:gd name="T1" fmla="*/ 33 h 38"/>
                    <a:gd name="T2" fmla="*/ 74 w 79"/>
                    <a:gd name="T3" fmla="*/ 38 h 38"/>
                    <a:gd name="T4" fmla="*/ 5 w 79"/>
                    <a:gd name="T5" fmla="*/ 38 h 38"/>
                    <a:gd name="T6" fmla="*/ 0 w 79"/>
                    <a:gd name="T7" fmla="*/ 33 h 38"/>
                    <a:gd name="T8" fmla="*/ 0 w 79"/>
                    <a:gd name="T9" fmla="*/ 5 h 38"/>
                    <a:gd name="T10" fmla="*/ 5 w 79"/>
                    <a:gd name="T11" fmla="*/ 0 h 38"/>
                    <a:gd name="T12" fmla="*/ 74 w 79"/>
                    <a:gd name="T13" fmla="*/ 0 h 38"/>
                    <a:gd name="T14" fmla="*/ 79 w 79"/>
                    <a:gd name="T15" fmla="*/ 5 h 38"/>
                    <a:gd name="T16" fmla="*/ 79 w 79"/>
                    <a:gd name="T17" fmla="*/ 3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38">
                      <a:moveTo>
                        <a:pt x="79" y="33"/>
                      </a:moveTo>
                      <a:cubicBezTo>
                        <a:pt x="79" y="36"/>
                        <a:pt x="76" y="38"/>
                        <a:pt x="74" y="38"/>
                      </a:cubicBezTo>
                      <a:cubicBezTo>
                        <a:pt x="5" y="38"/>
                        <a:pt x="5" y="38"/>
                        <a:pt x="5" y="38"/>
                      </a:cubicBezTo>
                      <a:cubicBezTo>
                        <a:pt x="2" y="38"/>
                        <a:pt x="0" y="36"/>
                        <a:pt x="0" y="3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74" y="0"/>
                        <a:pt x="74" y="0"/>
                        <a:pt x="74" y="0"/>
                      </a:cubicBezTo>
                      <a:cubicBezTo>
                        <a:pt x="76" y="0"/>
                        <a:pt x="79" y="2"/>
                        <a:pt x="79" y="5"/>
                      </a:cubicBezTo>
                      <a:lnTo>
                        <a:pt x="79" y="33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90" name="Freeform 1358">
                  <a:extLst>
                    <a:ext uri="{FF2B5EF4-FFF2-40B4-BE49-F238E27FC236}">
                      <a16:creationId xmlns:a16="http://schemas.microsoft.com/office/drawing/2014/main" id="{9ADC9D58-226B-4E1D-BAC6-76DA4F4194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425" y="4921251"/>
                  <a:ext cx="144463" cy="69850"/>
                </a:xfrm>
                <a:custGeom>
                  <a:avLst/>
                  <a:gdLst>
                    <a:gd name="T0" fmla="*/ 79 w 79"/>
                    <a:gd name="T1" fmla="*/ 33 h 38"/>
                    <a:gd name="T2" fmla="*/ 74 w 79"/>
                    <a:gd name="T3" fmla="*/ 38 h 38"/>
                    <a:gd name="T4" fmla="*/ 5 w 79"/>
                    <a:gd name="T5" fmla="*/ 38 h 38"/>
                    <a:gd name="T6" fmla="*/ 0 w 79"/>
                    <a:gd name="T7" fmla="*/ 33 h 38"/>
                    <a:gd name="T8" fmla="*/ 0 w 79"/>
                    <a:gd name="T9" fmla="*/ 5 h 38"/>
                    <a:gd name="T10" fmla="*/ 5 w 79"/>
                    <a:gd name="T11" fmla="*/ 0 h 38"/>
                    <a:gd name="T12" fmla="*/ 74 w 79"/>
                    <a:gd name="T13" fmla="*/ 0 h 38"/>
                    <a:gd name="T14" fmla="*/ 79 w 79"/>
                    <a:gd name="T15" fmla="*/ 5 h 38"/>
                    <a:gd name="T16" fmla="*/ 79 w 79"/>
                    <a:gd name="T17" fmla="*/ 3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38">
                      <a:moveTo>
                        <a:pt x="79" y="33"/>
                      </a:moveTo>
                      <a:cubicBezTo>
                        <a:pt x="79" y="36"/>
                        <a:pt x="77" y="38"/>
                        <a:pt x="74" y="38"/>
                      </a:cubicBezTo>
                      <a:cubicBezTo>
                        <a:pt x="5" y="38"/>
                        <a:pt x="5" y="38"/>
                        <a:pt x="5" y="38"/>
                      </a:cubicBezTo>
                      <a:cubicBezTo>
                        <a:pt x="2" y="38"/>
                        <a:pt x="0" y="36"/>
                        <a:pt x="0" y="3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74" y="0"/>
                        <a:pt x="74" y="0"/>
                        <a:pt x="74" y="0"/>
                      </a:cubicBezTo>
                      <a:cubicBezTo>
                        <a:pt x="77" y="0"/>
                        <a:pt x="79" y="2"/>
                        <a:pt x="79" y="5"/>
                      </a:cubicBezTo>
                      <a:lnTo>
                        <a:pt x="79" y="33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91" name="Freeform 1359">
                  <a:extLst>
                    <a:ext uri="{FF2B5EF4-FFF2-40B4-BE49-F238E27FC236}">
                      <a16:creationId xmlns:a16="http://schemas.microsoft.com/office/drawing/2014/main" id="{0133088D-EFCB-420F-9C9D-C605F52E95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425" y="4845051"/>
                  <a:ext cx="144463" cy="69850"/>
                </a:xfrm>
                <a:custGeom>
                  <a:avLst/>
                  <a:gdLst>
                    <a:gd name="T0" fmla="*/ 79 w 79"/>
                    <a:gd name="T1" fmla="*/ 33 h 38"/>
                    <a:gd name="T2" fmla="*/ 74 w 79"/>
                    <a:gd name="T3" fmla="*/ 38 h 38"/>
                    <a:gd name="T4" fmla="*/ 5 w 79"/>
                    <a:gd name="T5" fmla="*/ 38 h 38"/>
                    <a:gd name="T6" fmla="*/ 0 w 79"/>
                    <a:gd name="T7" fmla="*/ 33 h 38"/>
                    <a:gd name="T8" fmla="*/ 0 w 79"/>
                    <a:gd name="T9" fmla="*/ 5 h 38"/>
                    <a:gd name="T10" fmla="*/ 5 w 79"/>
                    <a:gd name="T11" fmla="*/ 0 h 38"/>
                    <a:gd name="T12" fmla="*/ 74 w 79"/>
                    <a:gd name="T13" fmla="*/ 0 h 38"/>
                    <a:gd name="T14" fmla="*/ 79 w 79"/>
                    <a:gd name="T15" fmla="*/ 5 h 38"/>
                    <a:gd name="T16" fmla="*/ 79 w 79"/>
                    <a:gd name="T17" fmla="*/ 3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38">
                      <a:moveTo>
                        <a:pt x="79" y="33"/>
                      </a:moveTo>
                      <a:cubicBezTo>
                        <a:pt x="79" y="35"/>
                        <a:pt x="77" y="38"/>
                        <a:pt x="74" y="38"/>
                      </a:cubicBezTo>
                      <a:cubicBezTo>
                        <a:pt x="5" y="38"/>
                        <a:pt x="5" y="38"/>
                        <a:pt x="5" y="38"/>
                      </a:cubicBezTo>
                      <a:cubicBezTo>
                        <a:pt x="2" y="38"/>
                        <a:pt x="0" y="35"/>
                        <a:pt x="0" y="3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74" y="0"/>
                        <a:pt x="74" y="0"/>
                        <a:pt x="74" y="0"/>
                      </a:cubicBezTo>
                      <a:cubicBezTo>
                        <a:pt x="77" y="0"/>
                        <a:pt x="79" y="2"/>
                        <a:pt x="79" y="5"/>
                      </a:cubicBezTo>
                      <a:lnTo>
                        <a:pt x="79" y="33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92" name="Freeform 1360">
                  <a:extLst>
                    <a:ext uri="{FF2B5EF4-FFF2-40B4-BE49-F238E27FC236}">
                      <a16:creationId xmlns:a16="http://schemas.microsoft.com/office/drawing/2014/main" id="{628905F5-16A5-4889-93EB-8A021F39DF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8413" y="4921251"/>
                  <a:ext cx="144463" cy="69850"/>
                </a:xfrm>
                <a:custGeom>
                  <a:avLst/>
                  <a:gdLst>
                    <a:gd name="T0" fmla="*/ 79 w 79"/>
                    <a:gd name="T1" fmla="*/ 33 h 38"/>
                    <a:gd name="T2" fmla="*/ 74 w 79"/>
                    <a:gd name="T3" fmla="*/ 38 h 38"/>
                    <a:gd name="T4" fmla="*/ 5 w 79"/>
                    <a:gd name="T5" fmla="*/ 38 h 38"/>
                    <a:gd name="T6" fmla="*/ 0 w 79"/>
                    <a:gd name="T7" fmla="*/ 33 h 38"/>
                    <a:gd name="T8" fmla="*/ 0 w 79"/>
                    <a:gd name="T9" fmla="*/ 5 h 38"/>
                    <a:gd name="T10" fmla="*/ 5 w 79"/>
                    <a:gd name="T11" fmla="*/ 0 h 38"/>
                    <a:gd name="T12" fmla="*/ 74 w 79"/>
                    <a:gd name="T13" fmla="*/ 0 h 38"/>
                    <a:gd name="T14" fmla="*/ 79 w 79"/>
                    <a:gd name="T15" fmla="*/ 5 h 38"/>
                    <a:gd name="T16" fmla="*/ 79 w 79"/>
                    <a:gd name="T17" fmla="*/ 3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38">
                      <a:moveTo>
                        <a:pt x="79" y="33"/>
                      </a:moveTo>
                      <a:cubicBezTo>
                        <a:pt x="79" y="36"/>
                        <a:pt x="77" y="38"/>
                        <a:pt x="74" y="38"/>
                      </a:cubicBezTo>
                      <a:cubicBezTo>
                        <a:pt x="5" y="38"/>
                        <a:pt x="5" y="38"/>
                        <a:pt x="5" y="38"/>
                      </a:cubicBezTo>
                      <a:cubicBezTo>
                        <a:pt x="2" y="38"/>
                        <a:pt x="0" y="36"/>
                        <a:pt x="0" y="3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74" y="0"/>
                        <a:pt x="74" y="0"/>
                        <a:pt x="74" y="0"/>
                      </a:cubicBezTo>
                      <a:cubicBezTo>
                        <a:pt x="77" y="0"/>
                        <a:pt x="79" y="2"/>
                        <a:pt x="79" y="5"/>
                      </a:cubicBezTo>
                      <a:lnTo>
                        <a:pt x="79" y="33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93" name="Freeform 1361">
                  <a:extLst>
                    <a:ext uri="{FF2B5EF4-FFF2-40B4-BE49-F238E27FC236}">
                      <a16:creationId xmlns:a16="http://schemas.microsoft.com/office/drawing/2014/main" id="{730648FF-3213-4885-9180-813D3D660F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59163" y="4114801"/>
                  <a:ext cx="153988" cy="73025"/>
                </a:xfrm>
                <a:custGeom>
                  <a:avLst/>
                  <a:gdLst>
                    <a:gd name="T0" fmla="*/ 84 w 84"/>
                    <a:gd name="T1" fmla="*/ 35 h 40"/>
                    <a:gd name="T2" fmla="*/ 79 w 84"/>
                    <a:gd name="T3" fmla="*/ 40 h 40"/>
                    <a:gd name="T4" fmla="*/ 5 w 84"/>
                    <a:gd name="T5" fmla="*/ 40 h 40"/>
                    <a:gd name="T6" fmla="*/ 0 w 84"/>
                    <a:gd name="T7" fmla="*/ 35 h 40"/>
                    <a:gd name="T8" fmla="*/ 0 w 84"/>
                    <a:gd name="T9" fmla="*/ 5 h 40"/>
                    <a:gd name="T10" fmla="*/ 5 w 84"/>
                    <a:gd name="T11" fmla="*/ 0 h 40"/>
                    <a:gd name="T12" fmla="*/ 79 w 84"/>
                    <a:gd name="T13" fmla="*/ 0 h 40"/>
                    <a:gd name="T14" fmla="*/ 84 w 84"/>
                    <a:gd name="T15" fmla="*/ 5 h 40"/>
                    <a:gd name="T16" fmla="*/ 84 w 84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40">
                      <a:moveTo>
                        <a:pt x="84" y="35"/>
                      </a:moveTo>
                      <a:cubicBezTo>
                        <a:pt x="84" y="38"/>
                        <a:pt x="82" y="40"/>
                        <a:pt x="79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2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4" y="3"/>
                        <a:pt x="84" y="5"/>
                      </a:cubicBezTo>
                      <a:lnTo>
                        <a:pt x="84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94" name="Freeform 1362">
                  <a:extLst>
                    <a:ext uri="{FF2B5EF4-FFF2-40B4-BE49-F238E27FC236}">
                      <a16:creationId xmlns:a16="http://schemas.microsoft.com/office/drawing/2014/main" id="{38ACEADA-1685-4C05-8B96-9DD99820CD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9025" y="4114801"/>
                  <a:ext cx="153988" cy="73025"/>
                </a:xfrm>
                <a:custGeom>
                  <a:avLst/>
                  <a:gdLst>
                    <a:gd name="T0" fmla="*/ 84 w 84"/>
                    <a:gd name="T1" fmla="*/ 35 h 40"/>
                    <a:gd name="T2" fmla="*/ 79 w 84"/>
                    <a:gd name="T3" fmla="*/ 40 h 40"/>
                    <a:gd name="T4" fmla="*/ 5 w 84"/>
                    <a:gd name="T5" fmla="*/ 40 h 40"/>
                    <a:gd name="T6" fmla="*/ 0 w 84"/>
                    <a:gd name="T7" fmla="*/ 35 h 40"/>
                    <a:gd name="T8" fmla="*/ 0 w 84"/>
                    <a:gd name="T9" fmla="*/ 5 h 40"/>
                    <a:gd name="T10" fmla="*/ 5 w 84"/>
                    <a:gd name="T11" fmla="*/ 0 h 40"/>
                    <a:gd name="T12" fmla="*/ 79 w 84"/>
                    <a:gd name="T13" fmla="*/ 0 h 40"/>
                    <a:gd name="T14" fmla="*/ 84 w 84"/>
                    <a:gd name="T15" fmla="*/ 5 h 40"/>
                    <a:gd name="T16" fmla="*/ 84 w 84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40">
                      <a:moveTo>
                        <a:pt x="84" y="35"/>
                      </a:moveTo>
                      <a:cubicBezTo>
                        <a:pt x="84" y="38"/>
                        <a:pt x="82" y="40"/>
                        <a:pt x="79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2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4" y="3"/>
                        <a:pt x="84" y="5"/>
                      </a:cubicBezTo>
                      <a:lnTo>
                        <a:pt x="84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95" name="Freeform 1363">
                  <a:extLst>
                    <a:ext uri="{FF2B5EF4-FFF2-40B4-BE49-F238E27FC236}">
                      <a16:creationId xmlns:a16="http://schemas.microsoft.com/office/drawing/2014/main" id="{21CAE496-6056-479A-93A2-297F88D719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8888" y="4114801"/>
                  <a:ext cx="153988" cy="73025"/>
                </a:xfrm>
                <a:custGeom>
                  <a:avLst/>
                  <a:gdLst>
                    <a:gd name="T0" fmla="*/ 84 w 84"/>
                    <a:gd name="T1" fmla="*/ 35 h 40"/>
                    <a:gd name="T2" fmla="*/ 79 w 84"/>
                    <a:gd name="T3" fmla="*/ 40 h 40"/>
                    <a:gd name="T4" fmla="*/ 5 w 84"/>
                    <a:gd name="T5" fmla="*/ 40 h 40"/>
                    <a:gd name="T6" fmla="*/ 0 w 84"/>
                    <a:gd name="T7" fmla="*/ 35 h 40"/>
                    <a:gd name="T8" fmla="*/ 0 w 84"/>
                    <a:gd name="T9" fmla="*/ 5 h 40"/>
                    <a:gd name="T10" fmla="*/ 5 w 84"/>
                    <a:gd name="T11" fmla="*/ 0 h 40"/>
                    <a:gd name="T12" fmla="*/ 79 w 84"/>
                    <a:gd name="T13" fmla="*/ 0 h 40"/>
                    <a:gd name="T14" fmla="*/ 84 w 84"/>
                    <a:gd name="T15" fmla="*/ 5 h 40"/>
                    <a:gd name="T16" fmla="*/ 84 w 84"/>
                    <a:gd name="T17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40">
                      <a:moveTo>
                        <a:pt x="84" y="35"/>
                      </a:moveTo>
                      <a:cubicBezTo>
                        <a:pt x="84" y="38"/>
                        <a:pt x="82" y="40"/>
                        <a:pt x="79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2" y="40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4" y="3"/>
                        <a:pt x="84" y="5"/>
                      </a:cubicBezTo>
                      <a:lnTo>
                        <a:pt x="84" y="35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96" name="Freeform 1364">
                  <a:extLst>
                    <a:ext uri="{FF2B5EF4-FFF2-40B4-BE49-F238E27FC236}">
                      <a16:creationId xmlns:a16="http://schemas.microsoft.com/office/drawing/2014/main" id="{E5478B86-DEC4-4A40-8A4E-7CC8D77773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3850" y="4219576"/>
                  <a:ext cx="153988" cy="144463"/>
                </a:xfrm>
                <a:custGeom>
                  <a:avLst/>
                  <a:gdLst>
                    <a:gd name="T0" fmla="*/ 84 w 84"/>
                    <a:gd name="T1" fmla="*/ 74 h 79"/>
                    <a:gd name="T2" fmla="*/ 79 w 84"/>
                    <a:gd name="T3" fmla="*/ 79 h 79"/>
                    <a:gd name="T4" fmla="*/ 5 w 84"/>
                    <a:gd name="T5" fmla="*/ 79 h 79"/>
                    <a:gd name="T6" fmla="*/ 0 w 84"/>
                    <a:gd name="T7" fmla="*/ 74 h 79"/>
                    <a:gd name="T8" fmla="*/ 0 w 84"/>
                    <a:gd name="T9" fmla="*/ 6 h 79"/>
                    <a:gd name="T10" fmla="*/ 5 w 84"/>
                    <a:gd name="T11" fmla="*/ 0 h 79"/>
                    <a:gd name="T12" fmla="*/ 79 w 84"/>
                    <a:gd name="T13" fmla="*/ 0 h 79"/>
                    <a:gd name="T14" fmla="*/ 84 w 84"/>
                    <a:gd name="T15" fmla="*/ 6 h 79"/>
                    <a:gd name="T16" fmla="*/ 84 w 84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79">
                      <a:moveTo>
                        <a:pt x="84" y="74"/>
                      </a:moveTo>
                      <a:cubicBezTo>
                        <a:pt x="84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4" y="3"/>
                        <a:pt x="84" y="6"/>
                      </a:cubicBezTo>
                      <a:lnTo>
                        <a:pt x="84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97" name="Freeform 1365">
                  <a:extLst>
                    <a:ext uri="{FF2B5EF4-FFF2-40B4-BE49-F238E27FC236}">
                      <a16:creationId xmlns:a16="http://schemas.microsoft.com/office/drawing/2014/main" id="{0801F905-89B7-45B9-9056-B0057E4A5B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3850" y="4376738"/>
                  <a:ext cx="215900" cy="144463"/>
                </a:xfrm>
                <a:custGeom>
                  <a:avLst/>
                  <a:gdLst>
                    <a:gd name="T0" fmla="*/ 118 w 118"/>
                    <a:gd name="T1" fmla="*/ 74 h 79"/>
                    <a:gd name="T2" fmla="*/ 111 w 118"/>
                    <a:gd name="T3" fmla="*/ 79 h 79"/>
                    <a:gd name="T4" fmla="*/ 7 w 118"/>
                    <a:gd name="T5" fmla="*/ 79 h 79"/>
                    <a:gd name="T6" fmla="*/ 0 w 118"/>
                    <a:gd name="T7" fmla="*/ 74 h 79"/>
                    <a:gd name="T8" fmla="*/ 0 w 118"/>
                    <a:gd name="T9" fmla="*/ 6 h 79"/>
                    <a:gd name="T10" fmla="*/ 7 w 118"/>
                    <a:gd name="T11" fmla="*/ 0 h 79"/>
                    <a:gd name="T12" fmla="*/ 111 w 118"/>
                    <a:gd name="T13" fmla="*/ 0 h 79"/>
                    <a:gd name="T14" fmla="*/ 118 w 118"/>
                    <a:gd name="T15" fmla="*/ 6 h 79"/>
                    <a:gd name="T16" fmla="*/ 118 w 118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8" h="79">
                      <a:moveTo>
                        <a:pt x="118" y="74"/>
                      </a:moveTo>
                      <a:cubicBezTo>
                        <a:pt x="118" y="77"/>
                        <a:pt x="115" y="79"/>
                        <a:pt x="111" y="79"/>
                      </a:cubicBezTo>
                      <a:cubicBezTo>
                        <a:pt x="7" y="79"/>
                        <a:pt x="7" y="79"/>
                        <a:pt x="7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15" y="0"/>
                        <a:pt x="118" y="3"/>
                        <a:pt x="118" y="6"/>
                      </a:cubicBezTo>
                      <a:lnTo>
                        <a:pt x="118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98" name="Freeform 1366">
                  <a:extLst>
                    <a:ext uri="{FF2B5EF4-FFF2-40B4-BE49-F238E27FC236}">
                      <a16:creationId xmlns:a16="http://schemas.microsoft.com/office/drawing/2014/main" id="{8E6DA8A2-9561-4ECF-B374-5321E4444A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3850" y="4689476"/>
                  <a:ext cx="185738" cy="144463"/>
                </a:xfrm>
                <a:custGeom>
                  <a:avLst/>
                  <a:gdLst>
                    <a:gd name="T0" fmla="*/ 101 w 101"/>
                    <a:gd name="T1" fmla="*/ 74 h 79"/>
                    <a:gd name="T2" fmla="*/ 95 w 101"/>
                    <a:gd name="T3" fmla="*/ 79 h 79"/>
                    <a:gd name="T4" fmla="*/ 6 w 101"/>
                    <a:gd name="T5" fmla="*/ 79 h 79"/>
                    <a:gd name="T6" fmla="*/ 0 w 101"/>
                    <a:gd name="T7" fmla="*/ 74 h 79"/>
                    <a:gd name="T8" fmla="*/ 0 w 101"/>
                    <a:gd name="T9" fmla="*/ 6 h 79"/>
                    <a:gd name="T10" fmla="*/ 6 w 101"/>
                    <a:gd name="T11" fmla="*/ 0 h 79"/>
                    <a:gd name="T12" fmla="*/ 95 w 101"/>
                    <a:gd name="T13" fmla="*/ 0 h 79"/>
                    <a:gd name="T14" fmla="*/ 101 w 101"/>
                    <a:gd name="T15" fmla="*/ 6 h 79"/>
                    <a:gd name="T16" fmla="*/ 101 w 101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1" h="79">
                      <a:moveTo>
                        <a:pt x="101" y="74"/>
                      </a:moveTo>
                      <a:cubicBezTo>
                        <a:pt x="101" y="77"/>
                        <a:pt x="99" y="79"/>
                        <a:pt x="95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6" y="0"/>
                      </a:cubicBezTo>
                      <a:cubicBezTo>
                        <a:pt x="95" y="0"/>
                        <a:pt x="95" y="0"/>
                        <a:pt x="95" y="0"/>
                      </a:cubicBezTo>
                      <a:cubicBezTo>
                        <a:pt x="99" y="0"/>
                        <a:pt x="101" y="3"/>
                        <a:pt x="101" y="6"/>
                      </a:cubicBezTo>
                      <a:lnTo>
                        <a:pt x="101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99" name="Freeform 1367">
                  <a:extLst>
                    <a:ext uri="{FF2B5EF4-FFF2-40B4-BE49-F238E27FC236}">
                      <a16:creationId xmlns:a16="http://schemas.microsoft.com/office/drawing/2014/main" id="{7A8517C5-0976-4547-A99A-9CC6F3A3DE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3850" y="4530726"/>
                  <a:ext cx="263525" cy="144463"/>
                </a:xfrm>
                <a:custGeom>
                  <a:avLst/>
                  <a:gdLst>
                    <a:gd name="T0" fmla="*/ 144 w 144"/>
                    <a:gd name="T1" fmla="*/ 74 h 79"/>
                    <a:gd name="T2" fmla="*/ 135 w 144"/>
                    <a:gd name="T3" fmla="*/ 79 h 79"/>
                    <a:gd name="T4" fmla="*/ 9 w 144"/>
                    <a:gd name="T5" fmla="*/ 79 h 79"/>
                    <a:gd name="T6" fmla="*/ 0 w 144"/>
                    <a:gd name="T7" fmla="*/ 74 h 79"/>
                    <a:gd name="T8" fmla="*/ 0 w 144"/>
                    <a:gd name="T9" fmla="*/ 6 h 79"/>
                    <a:gd name="T10" fmla="*/ 9 w 144"/>
                    <a:gd name="T11" fmla="*/ 0 h 79"/>
                    <a:gd name="T12" fmla="*/ 135 w 144"/>
                    <a:gd name="T13" fmla="*/ 0 h 79"/>
                    <a:gd name="T14" fmla="*/ 144 w 144"/>
                    <a:gd name="T15" fmla="*/ 6 h 79"/>
                    <a:gd name="T16" fmla="*/ 144 w 144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4" h="79">
                      <a:moveTo>
                        <a:pt x="144" y="74"/>
                      </a:moveTo>
                      <a:cubicBezTo>
                        <a:pt x="144" y="77"/>
                        <a:pt x="140" y="79"/>
                        <a:pt x="135" y="79"/>
                      </a:cubicBezTo>
                      <a:cubicBezTo>
                        <a:pt x="9" y="79"/>
                        <a:pt x="9" y="79"/>
                        <a:pt x="9" y="79"/>
                      </a:cubicBezTo>
                      <a:cubicBezTo>
                        <a:pt x="4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4" y="0"/>
                        <a:pt x="9" y="0"/>
                      </a:cubicBezTo>
                      <a:cubicBezTo>
                        <a:pt x="135" y="0"/>
                        <a:pt x="135" y="0"/>
                        <a:pt x="135" y="0"/>
                      </a:cubicBezTo>
                      <a:cubicBezTo>
                        <a:pt x="140" y="0"/>
                        <a:pt x="144" y="3"/>
                        <a:pt x="144" y="6"/>
                      </a:cubicBezTo>
                      <a:lnTo>
                        <a:pt x="144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00" name="Freeform 1368">
                  <a:extLst>
                    <a:ext uri="{FF2B5EF4-FFF2-40B4-BE49-F238E27FC236}">
                      <a16:creationId xmlns:a16="http://schemas.microsoft.com/office/drawing/2014/main" id="{2B975E2E-97D8-4C39-B40E-D9A931ADC6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5538" y="4689476"/>
                  <a:ext cx="287338" cy="144463"/>
                </a:xfrm>
                <a:custGeom>
                  <a:avLst/>
                  <a:gdLst>
                    <a:gd name="T0" fmla="*/ 157 w 157"/>
                    <a:gd name="T1" fmla="*/ 74 h 79"/>
                    <a:gd name="T2" fmla="*/ 147 w 157"/>
                    <a:gd name="T3" fmla="*/ 79 h 79"/>
                    <a:gd name="T4" fmla="*/ 10 w 157"/>
                    <a:gd name="T5" fmla="*/ 79 h 79"/>
                    <a:gd name="T6" fmla="*/ 0 w 157"/>
                    <a:gd name="T7" fmla="*/ 74 h 79"/>
                    <a:gd name="T8" fmla="*/ 0 w 157"/>
                    <a:gd name="T9" fmla="*/ 6 h 79"/>
                    <a:gd name="T10" fmla="*/ 10 w 157"/>
                    <a:gd name="T11" fmla="*/ 0 h 79"/>
                    <a:gd name="T12" fmla="*/ 147 w 157"/>
                    <a:gd name="T13" fmla="*/ 0 h 79"/>
                    <a:gd name="T14" fmla="*/ 157 w 157"/>
                    <a:gd name="T15" fmla="*/ 6 h 79"/>
                    <a:gd name="T16" fmla="*/ 157 w 157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7" h="79">
                      <a:moveTo>
                        <a:pt x="157" y="74"/>
                      </a:moveTo>
                      <a:cubicBezTo>
                        <a:pt x="157" y="77"/>
                        <a:pt x="153" y="79"/>
                        <a:pt x="147" y="79"/>
                      </a:cubicBezTo>
                      <a:cubicBezTo>
                        <a:pt x="10" y="79"/>
                        <a:pt x="10" y="79"/>
                        <a:pt x="10" y="79"/>
                      </a:cubicBezTo>
                      <a:cubicBezTo>
                        <a:pt x="4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4" y="0"/>
                        <a:pt x="10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53" y="0"/>
                        <a:pt x="157" y="3"/>
                        <a:pt x="157" y="6"/>
                      </a:cubicBezTo>
                      <a:lnTo>
                        <a:pt x="157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01" name="Freeform 1369">
                  <a:extLst>
                    <a:ext uri="{FF2B5EF4-FFF2-40B4-BE49-F238E27FC236}">
                      <a16:creationId xmlns:a16="http://schemas.microsoft.com/office/drawing/2014/main" id="{04A74EE1-C13E-4725-B438-7039BC7236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5225" y="4376738"/>
                  <a:ext cx="247650" cy="298450"/>
                </a:xfrm>
                <a:custGeom>
                  <a:avLst/>
                  <a:gdLst>
                    <a:gd name="T0" fmla="*/ 131 w 136"/>
                    <a:gd name="T1" fmla="*/ 1 h 163"/>
                    <a:gd name="T2" fmla="*/ 129 w 136"/>
                    <a:gd name="T3" fmla="*/ 0 h 163"/>
                    <a:gd name="T4" fmla="*/ 128 w 136"/>
                    <a:gd name="T5" fmla="*/ 0 h 163"/>
                    <a:gd name="T6" fmla="*/ 31 w 136"/>
                    <a:gd name="T7" fmla="*/ 0 h 163"/>
                    <a:gd name="T8" fmla="*/ 9 w 136"/>
                    <a:gd name="T9" fmla="*/ 0 h 163"/>
                    <a:gd name="T10" fmla="*/ 0 w 136"/>
                    <a:gd name="T11" fmla="*/ 6 h 163"/>
                    <a:gd name="T12" fmla="*/ 0 w 136"/>
                    <a:gd name="T13" fmla="*/ 74 h 163"/>
                    <a:gd name="T14" fmla="*/ 9 w 136"/>
                    <a:gd name="T15" fmla="*/ 79 h 163"/>
                    <a:gd name="T16" fmla="*/ 23 w 136"/>
                    <a:gd name="T17" fmla="*/ 79 h 163"/>
                    <a:gd name="T18" fmla="*/ 23 w 136"/>
                    <a:gd name="T19" fmla="*/ 152 h 163"/>
                    <a:gd name="T20" fmla="*/ 31 w 136"/>
                    <a:gd name="T21" fmla="*/ 163 h 163"/>
                    <a:gd name="T22" fmla="*/ 129 w 136"/>
                    <a:gd name="T23" fmla="*/ 163 h 163"/>
                    <a:gd name="T24" fmla="*/ 136 w 136"/>
                    <a:gd name="T25" fmla="*/ 152 h 163"/>
                    <a:gd name="T26" fmla="*/ 136 w 136"/>
                    <a:gd name="T27" fmla="*/ 74 h 163"/>
                    <a:gd name="T28" fmla="*/ 136 w 136"/>
                    <a:gd name="T29" fmla="*/ 12 h 163"/>
                    <a:gd name="T30" fmla="*/ 136 w 136"/>
                    <a:gd name="T31" fmla="*/ 6 h 163"/>
                    <a:gd name="T32" fmla="*/ 131 w 136"/>
                    <a:gd name="T33" fmla="*/ 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6" h="163">
                      <a:moveTo>
                        <a:pt x="131" y="1"/>
                      </a:moveTo>
                      <a:cubicBezTo>
                        <a:pt x="130" y="1"/>
                        <a:pt x="130" y="0"/>
                        <a:pt x="129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3"/>
                        <a:pt x="0" y="6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4" y="79"/>
                        <a:pt x="9" y="79"/>
                      </a:cubicBezTo>
                      <a:cubicBezTo>
                        <a:pt x="23" y="79"/>
                        <a:pt x="23" y="79"/>
                        <a:pt x="23" y="79"/>
                      </a:cubicBezTo>
                      <a:cubicBezTo>
                        <a:pt x="23" y="152"/>
                        <a:pt x="23" y="152"/>
                        <a:pt x="23" y="152"/>
                      </a:cubicBezTo>
                      <a:cubicBezTo>
                        <a:pt x="23" y="158"/>
                        <a:pt x="27" y="163"/>
                        <a:pt x="31" y="163"/>
                      </a:cubicBezTo>
                      <a:cubicBezTo>
                        <a:pt x="129" y="163"/>
                        <a:pt x="129" y="163"/>
                        <a:pt x="129" y="163"/>
                      </a:cubicBezTo>
                      <a:cubicBezTo>
                        <a:pt x="133" y="163"/>
                        <a:pt x="136" y="158"/>
                        <a:pt x="136" y="152"/>
                      </a:cubicBezTo>
                      <a:cubicBezTo>
                        <a:pt x="136" y="74"/>
                        <a:pt x="136" y="74"/>
                        <a:pt x="136" y="74"/>
                      </a:cubicBezTo>
                      <a:cubicBezTo>
                        <a:pt x="136" y="12"/>
                        <a:pt x="136" y="12"/>
                        <a:pt x="136" y="12"/>
                      </a:cubicBezTo>
                      <a:cubicBezTo>
                        <a:pt x="136" y="6"/>
                        <a:pt x="136" y="6"/>
                        <a:pt x="136" y="6"/>
                      </a:cubicBezTo>
                      <a:cubicBezTo>
                        <a:pt x="136" y="4"/>
                        <a:pt x="134" y="2"/>
                        <a:pt x="131" y="1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02" name="Freeform 1370">
                  <a:extLst>
                    <a:ext uri="{FF2B5EF4-FFF2-40B4-BE49-F238E27FC236}">
                      <a16:creationId xmlns:a16="http://schemas.microsoft.com/office/drawing/2014/main" id="{D2D46CFE-BB62-4294-AB47-FBC9132718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1500" y="4376738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03" name="Freeform 1371">
                  <a:extLst>
                    <a:ext uri="{FF2B5EF4-FFF2-40B4-BE49-F238E27FC236}">
                      <a16:creationId xmlns:a16="http://schemas.microsoft.com/office/drawing/2014/main" id="{1138583E-7C41-4753-B007-3C3982C060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1363" y="4376738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04" name="Freeform 1372">
                  <a:extLst>
                    <a:ext uri="{FF2B5EF4-FFF2-40B4-BE49-F238E27FC236}">
                      <a16:creationId xmlns:a16="http://schemas.microsoft.com/office/drawing/2014/main" id="{9B89E160-14E6-4A6D-B0FD-EBF1452FB7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9638" y="4376738"/>
                  <a:ext cx="153988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05" name="Freeform 1373">
                  <a:extLst>
                    <a:ext uri="{FF2B5EF4-FFF2-40B4-BE49-F238E27FC236}">
                      <a16:creationId xmlns:a16="http://schemas.microsoft.com/office/drawing/2014/main" id="{7A731F2A-EACC-4A04-B32F-37CDA606CC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49500" y="4376738"/>
                  <a:ext cx="153988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06" name="Freeform 1374">
                  <a:extLst>
                    <a:ext uri="{FF2B5EF4-FFF2-40B4-BE49-F238E27FC236}">
                      <a16:creationId xmlns:a16="http://schemas.microsoft.com/office/drawing/2014/main" id="{B7EA67D8-DAEE-41FF-938A-BD7148C791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7775" y="4376738"/>
                  <a:ext cx="153988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07" name="Freeform 1375">
                  <a:extLst>
                    <a:ext uri="{FF2B5EF4-FFF2-40B4-BE49-F238E27FC236}">
                      <a16:creationId xmlns:a16="http://schemas.microsoft.com/office/drawing/2014/main" id="{E57CA209-D97E-4731-B8FE-B10821A885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4463" y="4376738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08" name="Freeform 1376">
                  <a:extLst>
                    <a:ext uri="{FF2B5EF4-FFF2-40B4-BE49-F238E27FC236}">
                      <a16:creationId xmlns:a16="http://schemas.microsoft.com/office/drawing/2014/main" id="{0FAA343A-566C-46A3-BB7B-9DA988DB47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4325" y="4376738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80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09" name="Freeform 1377">
                  <a:extLst>
                    <a:ext uri="{FF2B5EF4-FFF2-40B4-BE49-F238E27FC236}">
                      <a16:creationId xmlns:a16="http://schemas.microsoft.com/office/drawing/2014/main" id="{0AF1A0D6-6D7F-4CD5-935E-6E48158EB3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2600" y="4376738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0" name="Freeform 1378">
                  <a:extLst>
                    <a:ext uri="{FF2B5EF4-FFF2-40B4-BE49-F238E27FC236}">
                      <a16:creationId xmlns:a16="http://schemas.microsoft.com/office/drawing/2014/main" id="{B95CBDBF-B602-4D26-9471-624047B877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2463" y="4376738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1" name="Freeform 1379">
                  <a:extLst>
                    <a:ext uri="{FF2B5EF4-FFF2-40B4-BE49-F238E27FC236}">
                      <a16:creationId xmlns:a16="http://schemas.microsoft.com/office/drawing/2014/main" id="{D8970575-4465-4618-879D-BA5DE3495A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0738" y="4376738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2" name="Freeform 1380">
                  <a:extLst>
                    <a:ext uri="{FF2B5EF4-FFF2-40B4-BE49-F238E27FC236}">
                      <a16:creationId xmlns:a16="http://schemas.microsoft.com/office/drawing/2014/main" id="{B0E42A33-99DC-4500-AEEC-24DA11E164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30600" y="4376738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3" name="Freeform 1381">
                  <a:extLst>
                    <a:ext uri="{FF2B5EF4-FFF2-40B4-BE49-F238E27FC236}">
                      <a16:creationId xmlns:a16="http://schemas.microsoft.com/office/drawing/2014/main" id="{554A1EE9-37F8-4300-A530-3747D8CA1E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0713" y="453072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4" name="Freeform 1382">
                  <a:extLst>
                    <a:ext uri="{FF2B5EF4-FFF2-40B4-BE49-F238E27FC236}">
                      <a16:creationId xmlns:a16="http://schemas.microsoft.com/office/drawing/2014/main" id="{6D044D1A-627B-4D57-ADD2-9A533527FD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8988" y="453072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5" name="Freeform 1383">
                  <a:extLst>
                    <a:ext uri="{FF2B5EF4-FFF2-40B4-BE49-F238E27FC236}">
                      <a16:creationId xmlns:a16="http://schemas.microsoft.com/office/drawing/2014/main" id="{4630C4DD-B596-4542-A896-7BB39105EF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8850" y="453072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6" name="Freeform 1384">
                  <a:extLst>
                    <a:ext uri="{FF2B5EF4-FFF2-40B4-BE49-F238E27FC236}">
                      <a16:creationId xmlns:a16="http://schemas.microsoft.com/office/drawing/2014/main" id="{4D7E0003-1072-48E8-9482-554DA45569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25" y="4530726"/>
                  <a:ext cx="153988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7" name="Freeform 1385">
                  <a:extLst>
                    <a:ext uri="{FF2B5EF4-FFF2-40B4-BE49-F238E27FC236}">
                      <a16:creationId xmlns:a16="http://schemas.microsoft.com/office/drawing/2014/main" id="{3FB23A01-5870-49DB-B40A-E7194D6717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6988" y="4530726"/>
                  <a:ext cx="153988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8" name="Freeform 1386">
                  <a:extLst>
                    <a:ext uri="{FF2B5EF4-FFF2-40B4-BE49-F238E27FC236}">
                      <a16:creationId xmlns:a16="http://schemas.microsoft.com/office/drawing/2014/main" id="{C5B0828E-EFAE-48E7-B4CB-4F17B5CAFC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3675" y="453072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9" name="Freeform 1387">
                  <a:extLst>
                    <a:ext uri="{FF2B5EF4-FFF2-40B4-BE49-F238E27FC236}">
                      <a16:creationId xmlns:a16="http://schemas.microsoft.com/office/drawing/2014/main" id="{13E1DE02-9DA3-46AD-9612-63581BBA8D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01950" y="453072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0" name="Freeform 1388">
                  <a:extLst>
                    <a:ext uri="{FF2B5EF4-FFF2-40B4-BE49-F238E27FC236}">
                      <a16:creationId xmlns:a16="http://schemas.microsoft.com/office/drawing/2014/main" id="{897C3C89-9096-43E2-80CB-A7014B5437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1813" y="453072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1" name="Freeform 1389">
                  <a:extLst>
                    <a:ext uri="{FF2B5EF4-FFF2-40B4-BE49-F238E27FC236}">
                      <a16:creationId xmlns:a16="http://schemas.microsoft.com/office/drawing/2014/main" id="{936FDA1E-FB44-4442-AFD7-D7752652CB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0088" y="453072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2" name="Freeform 1390">
                  <a:extLst>
                    <a:ext uri="{FF2B5EF4-FFF2-40B4-BE49-F238E27FC236}">
                      <a16:creationId xmlns:a16="http://schemas.microsoft.com/office/drawing/2014/main" id="{F2D2B44D-7445-4B88-A3D2-B3A4CC37F4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9950" y="453072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3" name="Freeform 1391">
                  <a:extLst>
                    <a:ext uri="{FF2B5EF4-FFF2-40B4-BE49-F238E27FC236}">
                      <a16:creationId xmlns:a16="http://schemas.microsoft.com/office/drawing/2014/main" id="{494F59AA-A2E8-4203-85AD-CBD3B54461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8225" y="453072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4" name="Freeform 1392">
                  <a:extLst>
                    <a:ext uri="{FF2B5EF4-FFF2-40B4-BE49-F238E27FC236}">
                      <a16:creationId xmlns:a16="http://schemas.microsoft.com/office/drawing/2014/main" id="{C41F6698-5672-480F-93D8-97718F48E0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3400" y="4689476"/>
                  <a:ext cx="153988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5" name="Freeform 1393">
                  <a:extLst>
                    <a:ext uri="{FF2B5EF4-FFF2-40B4-BE49-F238E27FC236}">
                      <a16:creationId xmlns:a16="http://schemas.microsoft.com/office/drawing/2014/main" id="{29BD361C-8BF3-4EA9-97AF-E07C625158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3850" y="4849813"/>
                  <a:ext cx="153988" cy="142875"/>
                </a:xfrm>
                <a:custGeom>
                  <a:avLst/>
                  <a:gdLst>
                    <a:gd name="T0" fmla="*/ 84 w 84"/>
                    <a:gd name="T1" fmla="*/ 73 h 78"/>
                    <a:gd name="T2" fmla="*/ 79 w 84"/>
                    <a:gd name="T3" fmla="*/ 78 h 78"/>
                    <a:gd name="T4" fmla="*/ 5 w 84"/>
                    <a:gd name="T5" fmla="*/ 78 h 78"/>
                    <a:gd name="T6" fmla="*/ 0 w 84"/>
                    <a:gd name="T7" fmla="*/ 73 h 78"/>
                    <a:gd name="T8" fmla="*/ 0 w 84"/>
                    <a:gd name="T9" fmla="*/ 5 h 78"/>
                    <a:gd name="T10" fmla="*/ 5 w 84"/>
                    <a:gd name="T11" fmla="*/ 0 h 78"/>
                    <a:gd name="T12" fmla="*/ 79 w 84"/>
                    <a:gd name="T13" fmla="*/ 0 h 78"/>
                    <a:gd name="T14" fmla="*/ 84 w 84"/>
                    <a:gd name="T15" fmla="*/ 5 h 78"/>
                    <a:gd name="T16" fmla="*/ 84 w 84"/>
                    <a:gd name="T17" fmla="*/ 73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4" h="78">
                      <a:moveTo>
                        <a:pt x="84" y="73"/>
                      </a:moveTo>
                      <a:cubicBezTo>
                        <a:pt x="84" y="76"/>
                        <a:pt x="82" y="78"/>
                        <a:pt x="79" y="78"/>
                      </a:cubicBezTo>
                      <a:cubicBezTo>
                        <a:pt x="5" y="78"/>
                        <a:pt x="5" y="78"/>
                        <a:pt x="5" y="78"/>
                      </a:cubicBezTo>
                      <a:cubicBezTo>
                        <a:pt x="2" y="78"/>
                        <a:pt x="0" y="76"/>
                        <a:pt x="0" y="7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4" y="2"/>
                        <a:pt x="84" y="5"/>
                      </a:cubicBezTo>
                      <a:lnTo>
                        <a:pt x="84" y="73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6" name="Freeform 1394">
                  <a:extLst>
                    <a:ext uri="{FF2B5EF4-FFF2-40B4-BE49-F238E27FC236}">
                      <a16:creationId xmlns:a16="http://schemas.microsoft.com/office/drawing/2014/main" id="{F73B85B3-B015-441A-8A0C-EECE9DC7C2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3713" y="4849813"/>
                  <a:ext cx="155575" cy="142875"/>
                </a:xfrm>
                <a:custGeom>
                  <a:avLst/>
                  <a:gdLst>
                    <a:gd name="T0" fmla="*/ 85 w 85"/>
                    <a:gd name="T1" fmla="*/ 73 h 78"/>
                    <a:gd name="T2" fmla="*/ 80 w 85"/>
                    <a:gd name="T3" fmla="*/ 78 h 78"/>
                    <a:gd name="T4" fmla="*/ 5 w 85"/>
                    <a:gd name="T5" fmla="*/ 78 h 78"/>
                    <a:gd name="T6" fmla="*/ 0 w 85"/>
                    <a:gd name="T7" fmla="*/ 73 h 78"/>
                    <a:gd name="T8" fmla="*/ 0 w 85"/>
                    <a:gd name="T9" fmla="*/ 5 h 78"/>
                    <a:gd name="T10" fmla="*/ 5 w 85"/>
                    <a:gd name="T11" fmla="*/ 0 h 78"/>
                    <a:gd name="T12" fmla="*/ 80 w 85"/>
                    <a:gd name="T13" fmla="*/ 0 h 78"/>
                    <a:gd name="T14" fmla="*/ 85 w 85"/>
                    <a:gd name="T15" fmla="*/ 5 h 78"/>
                    <a:gd name="T16" fmla="*/ 85 w 85"/>
                    <a:gd name="T17" fmla="*/ 73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8">
                      <a:moveTo>
                        <a:pt x="85" y="73"/>
                      </a:moveTo>
                      <a:cubicBezTo>
                        <a:pt x="85" y="76"/>
                        <a:pt x="83" y="78"/>
                        <a:pt x="80" y="78"/>
                      </a:cubicBezTo>
                      <a:cubicBezTo>
                        <a:pt x="5" y="78"/>
                        <a:pt x="5" y="78"/>
                        <a:pt x="5" y="78"/>
                      </a:cubicBezTo>
                      <a:cubicBezTo>
                        <a:pt x="2" y="78"/>
                        <a:pt x="0" y="76"/>
                        <a:pt x="0" y="7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2"/>
                        <a:pt x="85" y="5"/>
                      </a:cubicBezTo>
                      <a:lnTo>
                        <a:pt x="85" y="73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7" name="Freeform 1395">
                  <a:extLst>
                    <a:ext uri="{FF2B5EF4-FFF2-40B4-BE49-F238E27FC236}">
                      <a16:creationId xmlns:a16="http://schemas.microsoft.com/office/drawing/2014/main" id="{A7E38218-F36D-4B04-9C6A-925E041087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3575" y="4849813"/>
                  <a:ext cx="155575" cy="142875"/>
                </a:xfrm>
                <a:custGeom>
                  <a:avLst/>
                  <a:gdLst>
                    <a:gd name="T0" fmla="*/ 85 w 85"/>
                    <a:gd name="T1" fmla="*/ 73 h 78"/>
                    <a:gd name="T2" fmla="*/ 80 w 85"/>
                    <a:gd name="T3" fmla="*/ 78 h 78"/>
                    <a:gd name="T4" fmla="*/ 6 w 85"/>
                    <a:gd name="T5" fmla="*/ 78 h 78"/>
                    <a:gd name="T6" fmla="*/ 0 w 85"/>
                    <a:gd name="T7" fmla="*/ 73 h 78"/>
                    <a:gd name="T8" fmla="*/ 0 w 85"/>
                    <a:gd name="T9" fmla="*/ 5 h 78"/>
                    <a:gd name="T10" fmla="*/ 6 w 85"/>
                    <a:gd name="T11" fmla="*/ 0 h 78"/>
                    <a:gd name="T12" fmla="*/ 80 w 85"/>
                    <a:gd name="T13" fmla="*/ 0 h 78"/>
                    <a:gd name="T14" fmla="*/ 85 w 85"/>
                    <a:gd name="T15" fmla="*/ 5 h 78"/>
                    <a:gd name="T16" fmla="*/ 85 w 85"/>
                    <a:gd name="T17" fmla="*/ 73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8">
                      <a:moveTo>
                        <a:pt x="85" y="73"/>
                      </a:moveTo>
                      <a:cubicBezTo>
                        <a:pt x="85" y="76"/>
                        <a:pt x="83" y="78"/>
                        <a:pt x="80" y="78"/>
                      </a:cubicBezTo>
                      <a:cubicBezTo>
                        <a:pt x="6" y="78"/>
                        <a:pt x="6" y="78"/>
                        <a:pt x="6" y="78"/>
                      </a:cubicBezTo>
                      <a:cubicBezTo>
                        <a:pt x="3" y="78"/>
                        <a:pt x="0" y="76"/>
                        <a:pt x="0" y="7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2"/>
                        <a:pt x="85" y="5"/>
                      </a:cubicBezTo>
                      <a:lnTo>
                        <a:pt x="85" y="73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8" name="Freeform 1396">
                  <a:extLst>
                    <a:ext uri="{FF2B5EF4-FFF2-40B4-BE49-F238E27FC236}">
                      <a16:creationId xmlns:a16="http://schemas.microsoft.com/office/drawing/2014/main" id="{EFFB2D4D-7294-48FE-AF92-E09DBBD2A0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6613" y="4849813"/>
                  <a:ext cx="153988" cy="142875"/>
                </a:xfrm>
                <a:custGeom>
                  <a:avLst/>
                  <a:gdLst>
                    <a:gd name="T0" fmla="*/ 85 w 85"/>
                    <a:gd name="T1" fmla="*/ 73 h 78"/>
                    <a:gd name="T2" fmla="*/ 80 w 85"/>
                    <a:gd name="T3" fmla="*/ 78 h 78"/>
                    <a:gd name="T4" fmla="*/ 5 w 85"/>
                    <a:gd name="T5" fmla="*/ 78 h 78"/>
                    <a:gd name="T6" fmla="*/ 0 w 85"/>
                    <a:gd name="T7" fmla="*/ 73 h 78"/>
                    <a:gd name="T8" fmla="*/ 0 w 85"/>
                    <a:gd name="T9" fmla="*/ 5 h 78"/>
                    <a:gd name="T10" fmla="*/ 5 w 85"/>
                    <a:gd name="T11" fmla="*/ 0 h 78"/>
                    <a:gd name="T12" fmla="*/ 80 w 85"/>
                    <a:gd name="T13" fmla="*/ 0 h 78"/>
                    <a:gd name="T14" fmla="*/ 85 w 85"/>
                    <a:gd name="T15" fmla="*/ 5 h 78"/>
                    <a:gd name="T16" fmla="*/ 85 w 85"/>
                    <a:gd name="T17" fmla="*/ 73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8">
                      <a:moveTo>
                        <a:pt x="85" y="73"/>
                      </a:moveTo>
                      <a:cubicBezTo>
                        <a:pt x="85" y="76"/>
                        <a:pt x="82" y="78"/>
                        <a:pt x="80" y="78"/>
                      </a:cubicBezTo>
                      <a:cubicBezTo>
                        <a:pt x="5" y="78"/>
                        <a:pt x="5" y="78"/>
                        <a:pt x="5" y="78"/>
                      </a:cubicBezTo>
                      <a:cubicBezTo>
                        <a:pt x="2" y="78"/>
                        <a:pt x="0" y="76"/>
                        <a:pt x="0" y="7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2" y="0"/>
                        <a:pt x="85" y="2"/>
                        <a:pt x="85" y="5"/>
                      </a:cubicBezTo>
                      <a:lnTo>
                        <a:pt x="85" y="73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9" name="Freeform 1397">
                  <a:extLst>
                    <a:ext uri="{FF2B5EF4-FFF2-40B4-BE49-F238E27FC236}">
                      <a16:creationId xmlns:a16="http://schemas.microsoft.com/office/drawing/2014/main" id="{D4523BD5-0B08-4B04-A843-5D60DADFD6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6475" y="4849813"/>
                  <a:ext cx="771525" cy="142875"/>
                </a:xfrm>
                <a:custGeom>
                  <a:avLst/>
                  <a:gdLst>
                    <a:gd name="T0" fmla="*/ 418 w 423"/>
                    <a:gd name="T1" fmla="*/ 0 h 78"/>
                    <a:gd name="T2" fmla="*/ 370 w 423"/>
                    <a:gd name="T3" fmla="*/ 0 h 78"/>
                    <a:gd name="T4" fmla="*/ 343 w 423"/>
                    <a:gd name="T5" fmla="*/ 0 h 78"/>
                    <a:gd name="T6" fmla="*/ 80 w 423"/>
                    <a:gd name="T7" fmla="*/ 0 h 78"/>
                    <a:gd name="T8" fmla="*/ 25 w 423"/>
                    <a:gd name="T9" fmla="*/ 0 h 78"/>
                    <a:gd name="T10" fmla="*/ 6 w 423"/>
                    <a:gd name="T11" fmla="*/ 0 h 78"/>
                    <a:gd name="T12" fmla="*/ 0 w 423"/>
                    <a:gd name="T13" fmla="*/ 5 h 78"/>
                    <a:gd name="T14" fmla="*/ 0 w 423"/>
                    <a:gd name="T15" fmla="*/ 73 h 78"/>
                    <a:gd name="T16" fmla="*/ 6 w 423"/>
                    <a:gd name="T17" fmla="*/ 78 h 78"/>
                    <a:gd name="T18" fmla="*/ 25 w 423"/>
                    <a:gd name="T19" fmla="*/ 78 h 78"/>
                    <a:gd name="T20" fmla="*/ 80 w 423"/>
                    <a:gd name="T21" fmla="*/ 78 h 78"/>
                    <a:gd name="T22" fmla="*/ 343 w 423"/>
                    <a:gd name="T23" fmla="*/ 78 h 78"/>
                    <a:gd name="T24" fmla="*/ 370 w 423"/>
                    <a:gd name="T25" fmla="*/ 78 h 78"/>
                    <a:gd name="T26" fmla="*/ 418 w 423"/>
                    <a:gd name="T27" fmla="*/ 78 h 78"/>
                    <a:gd name="T28" fmla="*/ 423 w 423"/>
                    <a:gd name="T29" fmla="*/ 73 h 78"/>
                    <a:gd name="T30" fmla="*/ 423 w 423"/>
                    <a:gd name="T31" fmla="*/ 5 h 78"/>
                    <a:gd name="T32" fmla="*/ 418 w 423"/>
                    <a:gd name="T33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23" h="78">
                      <a:moveTo>
                        <a:pt x="418" y="0"/>
                      </a:moveTo>
                      <a:cubicBezTo>
                        <a:pt x="370" y="0"/>
                        <a:pt x="370" y="0"/>
                        <a:pt x="370" y="0"/>
                      </a:cubicBezTo>
                      <a:cubicBezTo>
                        <a:pt x="343" y="0"/>
                        <a:pt x="343" y="0"/>
                        <a:pt x="343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2"/>
                        <a:pt x="0" y="5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6"/>
                        <a:pt x="3" y="78"/>
                        <a:pt x="6" y="78"/>
                      </a:cubicBezTo>
                      <a:cubicBezTo>
                        <a:pt x="25" y="78"/>
                        <a:pt x="25" y="78"/>
                        <a:pt x="25" y="78"/>
                      </a:cubicBezTo>
                      <a:cubicBezTo>
                        <a:pt x="80" y="78"/>
                        <a:pt x="80" y="78"/>
                        <a:pt x="80" y="78"/>
                      </a:cubicBezTo>
                      <a:cubicBezTo>
                        <a:pt x="343" y="78"/>
                        <a:pt x="343" y="78"/>
                        <a:pt x="343" y="78"/>
                      </a:cubicBezTo>
                      <a:cubicBezTo>
                        <a:pt x="370" y="78"/>
                        <a:pt x="370" y="78"/>
                        <a:pt x="370" y="78"/>
                      </a:cubicBezTo>
                      <a:cubicBezTo>
                        <a:pt x="418" y="78"/>
                        <a:pt x="418" y="78"/>
                        <a:pt x="418" y="78"/>
                      </a:cubicBezTo>
                      <a:cubicBezTo>
                        <a:pt x="421" y="78"/>
                        <a:pt x="423" y="76"/>
                        <a:pt x="423" y="73"/>
                      </a:cubicBezTo>
                      <a:cubicBezTo>
                        <a:pt x="423" y="5"/>
                        <a:pt x="423" y="5"/>
                        <a:pt x="423" y="5"/>
                      </a:cubicBezTo>
                      <a:cubicBezTo>
                        <a:pt x="423" y="2"/>
                        <a:pt x="421" y="0"/>
                        <a:pt x="418" y="0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0" name="Freeform 1398">
                  <a:extLst>
                    <a:ext uri="{FF2B5EF4-FFF2-40B4-BE49-F238E27FC236}">
                      <a16:creationId xmlns:a16="http://schemas.microsoft.com/office/drawing/2014/main" id="{E136647D-17A8-4807-A9D6-32604D237D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3875" y="4849813"/>
                  <a:ext cx="193675" cy="142875"/>
                </a:xfrm>
                <a:custGeom>
                  <a:avLst/>
                  <a:gdLst>
                    <a:gd name="T0" fmla="*/ 100 w 106"/>
                    <a:gd name="T1" fmla="*/ 0 h 78"/>
                    <a:gd name="T2" fmla="*/ 79 w 106"/>
                    <a:gd name="T3" fmla="*/ 0 h 78"/>
                    <a:gd name="T4" fmla="*/ 26 w 106"/>
                    <a:gd name="T5" fmla="*/ 0 h 78"/>
                    <a:gd name="T6" fmla="*/ 5 w 106"/>
                    <a:gd name="T7" fmla="*/ 0 h 78"/>
                    <a:gd name="T8" fmla="*/ 0 w 106"/>
                    <a:gd name="T9" fmla="*/ 5 h 78"/>
                    <a:gd name="T10" fmla="*/ 0 w 106"/>
                    <a:gd name="T11" fmla="*/ 73 h 78"/>
                    <a:gd name="T12" fmla="*/ 5 w 106"/>
                    <a:gd name="T13" fmla="*/ 78 h 78"/>
                    <a:gd name="T14" fmla="*/ 26 w 106"/>
                    <a:gd name="T15" fmla="*/ 78 h 78"/>
                    <a:gd name="T16" fmla="*/ 79 w 106"/>
                    <a:gd name="T17" fmla="*/ 78 h 78"/>
                    <a:gd name="T18" fmla="*/ 100 w 106"/>
                    <a:gd name="T19" fmla="*/ 78 h 78"/>
                    <a:gd name="T20" fmla="*/ 106 w 106"/>
                    <a:gd name="T21" fmla="*/ 73 h 78"/>
                    <a:gd name="T22" fmla="*/ 106 w 106"/>
                    <a:gd name="T23" fmla="*/ 5 h 78"/>
                    <a:gd name="T24" fmla="*/ 100 w 106"/>
                    <a:gd name="T25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6" h="78">
                      <a:moveTo>
                        <a:pt x="100" y="0"/>
                      </a:move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6"/>
                        <a:pt x="2" y="78"/>
                        <a:pt x="5" y="78"/>
                      </a:cubicBezTo>
                      <a:cubicBezTo>
                        <a:pt x="26" y="78"/>
                        <a:pt x="26" y="78"/>
                        <a:pt x="26" y="78"/>
                      </a:cubicBezTo>
                      <a:cubicBezTo>
                        <a:pt x="79" y="78"/>
                        <a:pt x="79" y="78"/>
                        <a:pt x="79" y="78"/>
                      </a:cubicBezTo>
                      <a:cubicBezTo>
                        <a:pt x="100" y="78"/>
                        <a:pt x="100" y="78"/>
                        <a:pt x="100" y="78"/>
                      </a:cubicBezTo>
                      <a:cubicBezTo>
                        <a:pt x="103" y="78"/>
                        <a:pt x="106" y="76"/>
                        <a:pt x="106" y="73"/>
                      </a:cubicBezTo>
                      <a:cubicBezTo>
                        <a:pt x="106" y="5"/>
                        <a:pt x="106" y="5"/>
                        <a:pt x="106" y="5"/>
                      </a:cubicBezTo>
                      <a:cubicBezTo>
                        <a:pt x="106" y="2"/>
                        <a:pt x="103" y="0"/>
                        <a:pt x="100" y="0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1" name="Freeform 1399">
                  <a:extLst>
                    <a:ext uri="{FF2B5EF4-FFF2-40B4-BE49-F238E27FC236}">
                      <a16:creationId xmlns:a16="http://schemas.microsoft.com/office/drawing/2014/main" id="{2D00AD0B-51BC-4916-AAA3-21AC8BA32D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2950" y="4849813"/>
                  <a:ext cx="193675" cy="142875"/>
                </a:xfrm>
                <a:custGeom>
                  <a:avLst/>
                  <a:gdLst>
                    <a:gd name="T0" fmla="*/ 100 w 106"/>
                    <a:gd name="T1" fmla="*/ 0 h 78"/>
                    <a:gd name="T2" fmla="*/ 79 w 106"/>
                    <a:gd name="T3" fmla="*/ 0 h 78"/>
                    <a:gd name="T4" fmla="*/ 26 w 106"/>
                    <a:gd name="T5" fmla="*/ 0 h 78"/>
                    <a:gd name="T6" fmla="*/ 5 w 106"/>
                    <a:gd name="T7" fmla="*/ 0 h 78"/>
                    <a:gd name="T8" fmla="*/ 0 w 106"/>
                    <a:gd name="T9" fmla="*/ 5 h 78"/>
                    <a:gd name="T10" fmla="*/ 0 w 106"/>
                    <a:gd name="T11" fmla="*/ 73 h 78"/>
                    <a:gd name="T12" fmla="*/ 5 w 106"/>
                    <a:gd name="T13" fmla="*/ 78 h 78"/>
                    <a:gd name="T14" fmla="*/ 26 w 106"/>
                    <a:gd name="T15" fmla="*/ 78 h 78"/>
                    <a:gd name="T16" fmla="*/ 79 w 106"/>
                    <a:gd name="T17" fmla="*/ 78 h 78"/>
                    <a:gd name="T18" fmla="*/ 100 w 106"/>
                    <a:gd name="T19" fmla="*/ 78 h 78"/>
                    <a:gd name="T20" fmla="*/ 106 w 106"/>
                    <a:gd name="T21" fmla="*/ 73 h 78"/>
                    <a:gd name="T22" fmla="*/ 106 w 106"/>
                    <a:gd name="T23" fmla="*/ 5 h 78"/>
                    <a:gd name="T24" fmla="*/ 100 w 106"/>
                    <a:gd name="T25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6" h="78">
                      <a:moveTo>
                        <a:pt x="100" y="0"/>
                      </a:move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6"/>
                        <a:pt x="2" y="78"/>
                        <a:pt x="5" y="78"/>
                      </a:cubicBezTo>
                      <a:cubicBezTo>
                        <a:pt x="26" y="78"/>
                        <a:pt x="26" y="78"/>
                        <a:pt x="26" y="78"/>
                      </a:cubicBezTo>
                      <a:cubicBezTo>
                        <a:pt x="79" y="78"/>
                        <a:pt x="79" y="78"/>
                        <a:pt x="79" y="78"/>
                      </a:cubicBezTo>
                      <a:cubicBezTo>
                        <a:pt x="100" y="78"/>
                        <a:pt x="100" y="78"/>
                        <a:pt x="100" y="78"/>
                      </a:cubicBezTo>
                      <a:cubicBezTo>
                        <a:pt x="103" y="78"/>
                        <a:pt x="106" y="76"/>
                        <a:pt x="106" y="73"/>
                      </a:cubicBezTo>
                      <a:cubicBezTo>
                        <a:pt x="106" y="5"/>
                        <a:pt x="106" y="5"/>
                        <a:pt x="106" y="5"/>
                      </a:cubicBezTo>
                      <a:cubicBezTo>
                        <a:pt x="106" y="2"/>
                        <a:pt x="103" y="0"/>
                        <a:pt x="100" y="0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2" name="Freeform 1400">
                  <a:extLst>
                    <a:ext uri="{FF2B5EF4-FFF2-40B4-BE49-F238E27FC236}">
                      <a16:creationId xmlns:a16="http://schemas.microsoft.com/office/drawing/2014/main" id="{63F7CCD9-1132-43C6-8494-CC659B6E98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73263" y="4689476"/>
                  <a:ext cx="153988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3" name="Freeform 1401">
                  <a:extLst>
                    <a:ext uri="{FF2B5EF4-FFF2-40B4-BE49-F238E27FC236}">
                      <a16:creationId xmlns:a16="http://schemas.microsoft.com/office/drawing/2014/main" id="{BECBFA8A-03E9-4A03-98E2-61D38422B9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39950" y="46894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4" name="Freeform 1402">
                  <a:extLst>
                    <a:ext uri="{FF2B5EF4-FFF2-40B4-BE49-F238E27FC236}">
                      <a16:creationId xmlns:a16="http://schemas.microsoft.com/office/drawing/2014/main" id="{EACC309F-47CA-4D39-8E0A-85CDACC77B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8225" y="46894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5" name="Freeform 1403">
                  <a:extLst>
                    <a:ext uri="{FF2B5EF4-FFF2-40B4-BE49-F238E27FC236}">
                      <a16:creationId xmlns:a16="http://schemas.microsoft.com/office/drawing/2014/main" id="{CBD6A412-3C66-405E-BC81-174EB927C5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8088" y="46894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6" name="Freeform 1404">
                  <a:extLst>
                    <a:ext uri="{FF2B5EF4-FFF2-40B4-BE49-F238E27FC236}">
                      <a16:creationId xmlns:a16="http://schemas.microsoft.com/office/drawing/2014/main" id="{4344485D-34D6-4BF9-B156-58603ED6A3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6363" y="46894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7" name="Freeform 1405">
                  <a:extLst>
                    <a:ext uri="{FF2B5EF4-FFF2-40B4-BE49-F238E27FC236}">
                      <a16:creationId xmlns:a16="http://schemas.microsoft.com/office/drawing/2014/main" id="{2E77B3B3-7E22-4BA2-8D1B-A95D669EB6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6225" y="46894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8" name="Freeform 1406">
                  <a:extLst>
                    <a:ext uri="{FF2B5EF4-FFF2-40B4-BE49-F238E27FC236}">
                      <a16:creationId xmlns:a16="http://schemas.microsoft.com/office/drawing/2014/main" id="{BD41118F-F93A-4A98-9EF7-AD90EDF762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4500" y="46894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9" name="Freeform 1407">
                  <a:extLst>
                    <a:ext uri="{FF2B5EF4-FFF2-40B4-BE49-F238E27FC236}">
                      <a16:creationId xmlns:a16="http://schemas.microsoft.com/office/drawing/2014/main" id="{A10DBC50-429C-41E5-AEDB-2018BEE0BE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2775" y="46894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0" name="Freeform 1408">
                  <a:extLst>
                    <a:ext uri="{FF2B5EF4-FFF2-40B4-BE49-F238E27FC236}">
                      <a16:creationId xmlns:a16="http://schemas.microsoft.com/office/drawing/2014/main" id="{BD6FBC44-4E4D-4895-A806-723E6F5932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22638" y="46894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1" name="Freeform 1409">
                  <a:extLst>
                    <a:ext uri="{FF2B5EF4-FFF2-40B4-BE49-F238E27FC236}">
                      <a16:creationId xmlns:a16="http://schemas.microsoft.com/office/drawing/2014/main" id="{14B827F5-F037-4E92-BBDF-BC7EC1C970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0913" y="46894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2" name="Freeform 1410">
                  <a:extLst>
                    <a:ext uri="{FF2B5EF4-FFF2-40B4-BE49-F238E27FC236}">
                      <a16:creationId xmlns:a16="http://schemas.microsoft.com/office/drawing/2014/main" id="{63976CEA-2D50-4D0D-B893-69438DEAFD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3713" y="42195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3" name="Freeform 1411">
                  <a:extLst>
                    <a:ext uri="{FF2B5EF4-FFF2-40B4-BE49-F238E27FC236}">
                      <a16:creationId xmlns:a16="http://schemas.microsoft.com/office/drawing/2014/main" id="{92DC886B-293F-40D7-A760-CB52EF04CC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3575" y="42195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4" name="Freeform 1412">
                  <a:extLst>
                    <a:ext uri="{FF2B5EF4-FFF2-40B4-BE49-F238E27FC236}">
                      <a16:creationId xmlns:a16="http://schemas.microsoft.com/office/drawing/2014/main" id="{687FFC3C-4CDB-4477-BFB4-42095069B6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6613" y="4219576"/>
                  <a:ext cx="153988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80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5" name="Freeform 1413">
                  <a:extLst>
                    <a:ext uri="{FF2B5EF4-FFF2-40B4-BE49-F238E27FC236}">
                      <a16:creationId xmlns:a16="http://schemas.microsoft.com/office/drawing/2014/main" id="{8C96D92D-27F9-41D2-9074-FDA6D6AD38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6475" y="4219576"/>
                  <a:ext cx="153988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6" name="Freeform 1414">
                  <a:extLst>
                    <a:ext uri="{FF2B5EF4-FFF2-40B4-BE49-F238E27FC236}">
                      <a16:creationId xmlns:a16="http://schemas.microsoft.com/office/drawing/2014/main" id="{8D39F6AF-EFF4-4970-B9DB-043A0CBA94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7925" y="42195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7" name="Freeform 1415">
                  <a:extLst>
                    <a:ext uri="{FF2B5EF4-FFF2-40B4-BE49-F238E27FC236}">
                      <a16:creationId xmlns:a16="http://schemas.microsoft.com/office/drawing/2014/main" id="{4DAA345E-932B-499F-96B7-BCC8B13197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7788" y="42195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8" name="Freeform 1416">
                  <a:extLst>
                    <a:ext uri="{FF2B5EF4-FFF2-40B4-BE49-F238E27FC236}">
                      <a16:creationId xmlns:a16="http://schemas.microsoft.com/office/drawing/2014/main" id="{414BA6EF-B4C8-4B1F-A88A-9DE4B25231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9238" y="42195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9" name="Freeform 1417">
                  <a:extLst>
                    <a:ext uri="{FF2B5EF4-FFF2-40B4-BE49-F238E27FC236}">
                      <a16:creationId xmlns:a16="http://schemas.microsoft.com/office/drawing/2014/main" id="{E877E728-7F73-44CA-8A8E-ECECF53BB8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9100" y="42195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0" name="Freeform 1418">
                  <a:extLst>
                    <a:ext uri="{FF2B5EF4-FFF2-40B4-BE49-F238E27FC236}">
                      <a16:creationId xmlns:a16="http://schemas.microsoft.com/office/drawing/2014/main" id="{725D2E0B-564E-4F6C-AC5E-B5D4B96A3F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0550" y="42195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1" name="Freeform 1419">
                  <a:extLst>
                    <a:ext uri="{FF2B5EF4-FFF2-40B4-BE49-F238E27FC236}">
                      <a16:creationId xmlns:a16="http://schemas.microsoft.com/office/drawing/2014/main" id="{168CA651-132C-4045-BD41-C8106793C1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0413" y="42195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80 w 85"/>
                    <a:gd name="T3" fmla="*/ 79 h 79"/>
                    <a:gd name="T4" fmla="*/ 6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6 w 85"/>
                    <a:gd name="T11" fmla="*/ 0 h 79"/>
                    <a:gd name="T12" fmla="*/ 80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3" y="79"/>
                        <a:pt x="80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3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3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2" name="Freeform 1420">
                  <a:extLst>
                    <a:ext uri="{FF2B5EF4-FFF2-40B4-BE49-F238E27FC236}">
                      <a16:creationId xmlns:a16="http://schemas.microsoft.com/office/drawing/2014/main" id="{CB20278B-216D-440B-924C-B7EA163465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1863" y="4219576"/>
                  <a:ext cx="155575" cy="144463"/>
                </a:xfrm>
                <a:custGeom>
                  <a:avLst/>
                  <a:gdLst>
                    <a:gd name="T0" fmla="*/ 85 w 85"/>
                    <a:gd name="T1" fmla="*/ 74 h 79"/>
                    <a:gd name="T2" fmla="*/ 79 w 85"/>
                    <a:gd name="T3" fmla="*/ 79 h 79"/>
                    <a:gd name="T4" fmla="*/ 5 w 85"/>
                    <a:gd name="T5" fmla="*/ 79 h 79"/>
                    <a:gd name="T6" fmla="*/ 0 w 85"/>
                    <a:gd name="T7" fmla="*/ 74 h 79"/>
                    <a:gd name="T8" fmla="*/ 0 w 85"/>
                    <a:gd name="T9" fmla="*/ 6 h 79"/>
                    <a:gd name="T10" fmla="*/ 5 w 85"/>
                    <a:gd name="T11" fmla="*/ 0 h 79"/>
                    <a:gd name="T12" fmla="*/ 79 w 85"/>
                    <a:gd name="T13" fmla="*/ 0 h 79"/>
                    <a:gd name="T14" fmla="*/ 85 w 85"/>
                    <a:gd name="T15" fmla="*/ 6 h 79"/>
                    <a:gd name="T16" fmla="*/ 85 w 85"/>
                    <a:gd name="T17" fmla="*/ 7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5" h="79">
                      <a:moveTo>
                        <a:pt x="85" y="74"/>
                      </a:moveTo>
                      <a:cubicBezTo>
                        <a:pt x="85" y="77"/>
                        <a:pt x="82" y="79"/>
                        <a:pt x="79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2" y="79"/>
                        <a:pt x="0" y="77"/>
                        <a:pt x="0" y="7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9" y="0"/>
                        <a:pt x="79" y="0"/>
                        <a:pt x="79" y="0"/>
                      </a:cubicBezTo>
                      <a:cubicBezTo>
                        <a:pt x="82" y="0"/>
                        <a:pt x="85" y="3"/>
                        <a:pt x="85" y="6"/>
                      </a:cubicBezTo>
                      <a:lnTo>
                        <a:pt x="85" y="74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3" name="Freeform 1421">
                  <a:extLst>
                    <a:ext uri="{FF2B5EF4-FFF2-40B4-BE49-F238E27FC236}">
                      <a16:creationId xmlns:a16="http://schemas.microsoft.com/office/drawing/2014/main" id="{6F08FBF2-8630-427C-AC09-9E1B49D17A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1725" y="4219576"/>
                  <a:ext cx="311150" cy="144463"/>
                </a:xfrm>
                <a:custGeom>
                  <a:avLst/>
                  <a:gdLst>
                    <a:gd name="T0" fmla="*/ 165 w 170"/>
                    <a:gd name="T1" fmla="*/ 0 h 79"/>
                    <a:gd name="T2" fmla="*/ 5 w 170"/>
                    <a:gd name="T3" fmla="*/ 0 h 79"/>
                    <a:gd name="T4" fmla="*/ 0 w 170"/>
                    <a:gd name="T5" fmla="*/ 6 h 79"/>
                    <a:gd name="T6" fmla="*/ 0 w 170"/>
                    <a:gd name="T7" fmla="*/ 74 h 79"/>
                    <a:gd name="T8" fmla="*/ 5 w 170"/>
                    <a:gd name="T9" fmla="*/ 79 h 79"/>
                    <a:gd name="T10" fmla="*/ 165 w 170"/>
                    <a:gd name="T11" fmla="*/ 79 h 79"/>
                    <a:gd name="T12" fmla="*/ 170 w 170"/>
                    <a:gd name="T13" fmla="*/ 74 h 79"/>
                    <a:gd name="T14" fmla="*/ 170 w 170"/>
                    <a:gd name="T15" fmla="*/ 6 h 79"/>
                    <a:gd name="T16" fmla="*/ 165 w 170"/>
                    <a:gd name="T1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0" h="79">
                      <a:moveTo>
                        <a:pt x="165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79"/>
                        <a:pt x="5" y="79"/>
                      </a:cubicBezTo>
                      <a:cubicBezTo>
                        <a:pt x="165" y="79"/>
                        <a:pt x="165" y="79"/>
                        <a:pt x="165" y="79"/>
                      </a:cubicBezTo>
                      <a:cubicBezTo>
                        <a:pt x="168" y="79"/>
                        <a:pt x="170" y="77"/>
                        <a:pt x="170" y="74"/>
                      </a:cubicBezTo>
                      <a:cubicBezTo>
                        <a:pt x="170" y="6"/>
                        <a:pt x="170" y="6"/>
                        <a:pt x="170" y="6"/>
                      </a:cubicBezTo>
                      <a:cubicBezTo>
                        <a:pt x="170" y="3"/>
                        <a:pt x="168" y="0"/>
                        <a:pt x="165" y="0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4" name="Freeform 1422">
                  <a:extLst>
                    <a:ext uri="{FF2B5EF4-FFF2-40B4-BE49-F238E27FC236}">
                      <a16:creationId xmlns:a16="http://schemas.microsoft.com/office/drawing/2014/main" id="{8F91C662-90D2-4728-892E-7AD2A3861D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74900" y="5108576"/>
                  <a:ext cx="792163" cy="542925"/>
                </a:xfrm>
                <a:custGeom>
                  <a:avLst/>
                  <a:gdLst>
                    <a:gd name="T0" fmla="*/ 434 w 434"/>
                    <a:gd name="T1" fmla="*/ 293 h 298"/>
                    <a:gd name="T2" fmla="*/ 429 w 434"/>
                    <a:gd name="T3" fmla="*/ 298 h 298"/>
                    <a:gd name="T4" fmla="*/ 4 w 434"/>
                    <a:gd name="T5" fmla="*/ 298 h 298"/>
                    <a:gd name="T6" fmla="*/ 0 w 434"/>
                    <a:gd name="T7" fmla="*/ 293 h 298"/>
                    <a:gd name="T8" fmla="*/ 0 w 434"/>
                    <a:gd name="T9" fmla="*/ 5 h 298"/>
                    <a:gd name="T10" fmla="*/ 4 w 434"/>
                    <a:gd name="T11" fmla="*/ 0 h 298"/>
                    <a:gd name="T12" fmla="*/ 429 w 434"/>
                    <a:gd name="T13" fmla="*/ 0 h 298"/>
                    <a:gd name="T14" fmla="*/ 434 w 434"/>
                    <a:gd name="T15" fmla="*/ 5 h 298"/>
                    <a:gd name="T16" fmla="*/ 434 w 434"/>
                    <a:gd name="T17" fmla="*/ 293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4" h="298">
                      <a:moveTo>
                        <a:pt x="434" y="293"/>
                      </a:moveTo>
                      <a:cubicBezTo>
                        <a:pt x="434" y="296"/>
                        <a:pt x="432" y="298"/>
                        <a:pt x="429" y="298"/>
                      </a:cubicBezTo>
                      <a:cubicBezTo>
                        <a:pt x="4" y="298"/>
                        <a:pt x="4" y="298"/>
                        <a:pt x="4" y="298"/>
                      </a:cubicBezTo>
                      <a:cubicBezTo>
                        <a:pt x="2" y="298"/>
                        <a:pt x="0" y="296"/>
                        <a:pt x="0" y="29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4" y="0"/>
                      </a:cubicBezTo>
                      <a:cubicBezTo>
                        <a:pt x="429" y="0"/>
                        <a:pt x="429" y="0"/>
                        <a:pt x="429" y="0"/>
                      </a:cubicBezTo>
                      <a:cubicBezTo>
                        <a:pt x="432" y="0"/>
                        <a:pt x="434" y="3"/>
                        <a:pt x="434" y="5"/>
                      </a:cubicBezTo>
                      <a:lnTo>
                        <a:pt x="434" y="293"/>
                      </a:lnTo>
                      <a:close/>
                    </a:path>
                  </a:pathLst>
                </a:custGeom>
                <a:solidFill>
                  <a:srgbClr val="44546A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5" name="Rectangle 1423">
                  <a:extLst>
                    <a:ext uri="{FF2B5EF4-FFF2-40B4-BE49-F238E27FC236}">
                      <a16:creationId xmlns:a16="http://schemas.microsoft.com/office/drawing/2014/main" id="{A7855519-E2B6-4B5F-9D8A-A988170FCC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93950" y="5126038"/>
                  <a:ext cx="754063" cy="509588"/>
                </a:xfrm>
                <a:prstGeom prst="rect">
                  <a:avLst/>
                </a:pr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6" name="Rectangle 1424">
                  <a:extLst>
                    <a:ext uri="{FF2B5EF4-FFF2-40B4-BE49-F238E27FC236}">
                      <a16:creationId xmlns:a16="http://schemas.microsoft.com/office/drawing/2014/main" id="{C50CE39A-200F-46BF-BED1-48FFEB1DF7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98713" y="5508626"/>
                  <a:ext cx="744538" cy="122238"/>
                </a:xfrm>
                <a:prstGeom prst="rect">
                  <a:avLst/>
                </a:pr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7" name="Freeform 1425">
                  <a:extLst>
                    <a:ext uri="{FF2B5EF4-FFF2-40B4-BE49-F238E27FC236}">
                      <a16:creationId xmlns:a16="http://schemas.microsoft.com/office/drawing/2014/main" id="{9B63D615-96F2-4CDD-A89F-471CADB8F53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93950" y="5502276"/>
                  <a:ext cx="754063" cy="133350"/>
                </a:xfrm>
                <a:custGeom>
                  <a:avLst/>
                  <a:gdLst>
                    <a:gd name="T0" fmla="*/ 469 w 475"/>
                    <a:gd name="T1" fmla="*/ 6 h 84"/>
                    <a:gd name="T2" fmla="*/ 469 w 475"/>
                    <a:gd name="T3" fmla="*/ 78 h 84"/>
                    <a:gd name="T4" fmla="*/ 5 w 475"/>
                    <a:gd name="T5" fmla="*/ 78 h 84"/>
                    <a:gd name="T6" fmla="*/ 5 w 475"/>
                    <a:gd name="T7" fmla="*/ 6 h 84"/>
                    <a:gd name="T8" fmla="*/ 469 w 475"/>
                    <a:gd name="T9" fmla="*/ 6 h 84"/>
                    <a:gd name="T10" fmla="*/ 475 w 475"/>
                    <a:gd name="T11" fmla="*/ 0 h 84"/>
                    <a:gd name="T12" fmla="*/ 0 w 475"/>
                    <a:gd name="T13" fmla="*/ 0 h 84"/>
                    <a:gd name="T14" fmla="*/ 0 w 475"/>
                    <a:gd name="T15" fmla="*/ 84 h 84"/>
                    <a:gd name="T16" fmla="*/ 475 w 475"/>
                    <a:gd name="T17" fmla="*/ 84 h 84"/>
                    <a:gd name="T18" fmla="*/ 475 w 475"/>
                    <a:gd name="T19" fmla="*/ 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75" h="84">
                      <a:moveTo>
                        <a:pt x="469" y="6"/>
                      </a:moveTo>
                      <a:lnTo>
                        <a:pt x="469" y="78"/>
                      </a:lnTo>
                      <a:lnTo>
                        <a:pt x="5" y="78"/>
                      </a:lnTo>
                      <a:lnTo>
                        <a:pt x="5" y="6"/>
                      </a:lnTo>
                      <a:lnTo>
                        <a:pt x="469" y="6"/>
                      </a:lnTo>
                      <a:close/>
                      <a:moveTo>
                        <a:pt x="475" y="0"/>
                      </a:move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475" y="84"/>
                      </a:lnTo>
                      <a:lnTo>
                        <a:pt x="475" y="0"/>
                      </a:lnTo>
                      <a:close/>
                    </a:path>
                  </a:pathLst>
                </a:custGeom>
                <a:solidFill>
                  <a:srgbClr val="44546A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8" name="Freeform 1426">
                  <a:extLst>
                    <a:ext uri="{FF2B5EF4-FFF2-40B4-BE49-F238E27FC236}">
                      <a16:creationId xmlns:a16="http://schemas.microsoft.com/office/drawing/2014/main" id="{4C922F68-F5E6-4842-9804-F2E1E1D5D3F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93950" y="5502276"/>
                  <a:ext cx="754063" cy="133350"/>
                </a:xfrm>
                <a:custGeom>
                  <a:avLst/>
                  <a:gdLst>
                    <a:gd name="T0" fmla="*/ 469 w 475"/>
                    <a:gd name="T1" fmla="*/ 6 h 84"/>
                    <a:gd name="T2" fmla="*/ 469 w 475"/>
                    <a:gd name="T3" fmla="*/ 78 h 84"/>
                    <a:gd name="T4" fmla="*/ 5 w 475"/>
                    <a:gd name="T5" fmla="*/ 78 h 84"/>
                    <a:gd name="T6" fmla="*/ 5 w 475"/>
                    <a:gd name="T7" fmla="*/ 6 h 84"/>
                    <a:gd name="T8" fmla="*/ 469 w 475"/>
                    <a:gd name="T9" fmla="*/ 6 h 84"/>
                    <a:gd name="T10" fmla="*/ 475 w 475"/>
                    <a:gd name="T11" fmla="*/ 0 h 84"/>
                    <a:gd name="T12" fmla="*/ 0 w 475"/>
                    <a:gd name="T13" fmla="*/ 0 h 84"/>
                    <a:gd name="T14" fmla="*/ 0 w 475"/>
                    <a:gd name="T15" fmla="*/ 84 h 84"/>
                    <a:gd name="T16" fmla="*/ 475 w 475"/>
                    <a:gd name="T17" fmla="*/ 84 h 84"/>
                    <a:gd name="T18" fmla="*/ 475 w 475"/>
                    <a:gd name="T19" fmla="*/ 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75" h="84">
                      <a:moveTo>
                        <a:pt x="469" y="6"/>
                      </a:moveTo>
                      <a:lnTo>
                        <a:pt x="469" y="78"/>
                      </a:lnTo>
                      <a:lnTo>
                        <a:pt x="5" y="78"/>
                      </a:lnTo>
                      <a:lnTo>
                        <a:pt x="5" y="6"/>
                      </a:lnTo>
                      <a:lnTo>
                        <a:pt x="469" y="6"/>
                      </a:lnTo>
                      <a:moveTo>
                        <a:pt x="475" y="0"/>
                      </a:move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475" y="84"/>
                      </a:lnTo>
                      <a:lnTo>
                        <a:pt x="47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9" name="Rectangle 1427">
                  <a:extLst>
                    <a:ext uri="{FF2B5EF4-FFF2-40B4-BE49-F238E27FC236}">
                      <a16:creationId xmlns:a16="http://schemas.microsoft.com/office/drawing/2014/main" id="{E3F3992A-8752-46D1-8D0C-93EA496C7A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73363" y="5505451"/>
                  <a:ext cx="369888" cy="127000"/>
                </a:xfrm>
                <a:prstGeom prst="rect">
                  <a:avLst/>
                </a:pr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0" name="Freeform 1428">
                  <a:extLst>
                    <a:ext uri="{FF2B5EF4-FFF2-40B4-BE49-F238E27FC236}">
                      <a16:creationId xmlns:a16="http://schemas.microsoft.com/office/drawing/2014/main" id="{90D815A1-D0FC-41C4-9036-0FAF5078334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71775" y="5502276"/>
                  <a:ext cx="376238" cy="133350"/>
                </a:xfrm>
                <a:custGeom>
                  <a:avLst/>
                  <a:gdLst>
                    <a:gd name="T0" fmla="*/ 233 w 237"/>
                    <a:gd name="T1" fmla="*/ 5 h 84"/>
                    <a:gd name="T2" fmla="*/ 233 w 237"/>
                    <a:gd name="T3" fmla="*/ 80 h 84"/>
                    <a:gd name="T4" fmla="*/ 3 w 237"/>
                    <a:gd name="T5" fmla="*/ 80 h 84"/>
                    <a:gd name="T6" fmla="*/ 3 w 237"/>
                    <a:gd name="T7" fmla="*/ 5 h 84"/>
                    <a:gd name="T8" fmla="*/ 233 w 237"/>
                    <a:gd name="T9" fmla="*/ 5 h 84"/>
                    <a:gd name="T10" fmla="*/ 237 w 237"/>
                    <a:gd name="T11" fmla="*/ 0 h 84"/>
                    <a:gd name="T12" fmla="*/ 0 w 237"/>
                    <a:gd name="T13" fmla="*/ 0 h 84"/>
                    <a:gd name="T14" fmla="*/ 0 w 237"/>
                    <a:gd name="T15" fmla="*/ 84 h 84"/>
                    <a:gd name="T16" fmla="*/ 237 w 237"/>
                    <a:gd name="T17" fmla="*/ 84 h 84"/>
                    <a:gd name="T18" fmla="*/ 237 w 237"/>
                    <a:gd name="T19" fmla="*/ 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7" h="84">
                      <a:moveTo>
                        <a:pt x="233" y="5"/>
                      </a:moveTo>
                      <a:lnTo>
                        <a:pt x="233" y="80"/>
                      </a:lnTo>
                      <a:lnTo>
                        <a:pt x="3" y="80"/>
                      </a:lnTo>
                      <a:lnTo>
                        <a:pt x="3" y="5"/>
                      </a:lnTo>
                      <a:lnTo>
                        <a:pt x="233" y="5"/>
                      </a:lnTo>
                      <a:close/>
                      <a:moveTo>
                        <a:pt x="237" y="0"/>
                      </a:move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237" y="84"/>
                      </a:lnTo>
                      <a:lnTo>
                        <a:pt x="237" y="0"/>
                      </a:lnTo>
                      <a:close/>
                    </a:path>
                  </a:pathLst>
                </a:custGeom>
                <a:solidFill>
                  <a:srgbClr val="44546A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1" name="Freeform 1429">
                  <a:extLst>
                    <a:ext uri="{FF2B5EF4-FFF2-40B4-BE49-F238E27FC236}">
                      <a16:creationId xmlns:a16="http://schemas.microsoft.com/office/drawing/2014/main" id="{6DAF7BE0-43E3-4040-8591-FB9D4DC200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771775" y="5502276"/>
                  <a:ext cx="376238" cy="133350"/>
                </a:xfrm>
                <a:custGeom>
                  <a:avLst/>
                  <a:gdLst>
                    <a:gd name="T0" fmla="*/ 233 w 237"/>
                    <a:gd name="T1" fmla="*/ 5 h 84"/>
                    <a:gd name="T2" fmla="*/ 233 w 237"/>
                    <a:gd name="T3" fmla="*/ 80 h 84"/>
                    <a:gd name="T4" fmla="*/ 3 w 237"/>
                    <a:gd name="T5" fmla="*/ 80 h 84"/>
                    <a:gd name="T6" fmla="*/ 3 w 237"/>
                    <a:gd name="T7" fmla="*/ 5 h 84"/>
                    <a:gd name="T8" fmla="*/ 233 w 237"/>
                    <a:gd name="T9" fmla="*/ 5 h 84"/>
                    <a:gd name="T10" fmla="*/ 237 w 237"/>
                    <a:gd name="T11" fmla="*/ 0 h 84"/>
                    <a:gd name="T12" fmla="*/ 0 w 237"/>
                    <a:gd name="T13" fmla="*/ 0 h 84"/>
                    <a:gd name="T14" fmla="*/ 0 w 237"/>
                    <a:gd name="T15" fmla="*/ 84 h 84"/>
                    <a:gd name="T16" fmla="*/ 237 w 237"/>
                    <a:gd name="T17" fmla="*/ 84 h 84"/>
                    <a:gd name="T18" fmla="*/ 237 w 237"/>
                    <a:gd name="T19" fmla="*/ 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7" h="84">
                      <a:moveTo>
                        <a:pt x="233" y="5"/>
                      </a:moveTo>
                      <a:lnTo>
                        <a:pt x="233" y="80"/>
                      </a:lnTo>
                      <a:lnTo>
                        <a:pt x="3" y="80"/>
                      </a:lnTo>
                      <a:lnTo>
                        <a:pt x="3" y="5"/>
                      </a:lnTo>
                      <a:lnTo>
                        <a:pt x="233" y="5"/>
                      </a:lnTo>
                      <a:moveTo>
                        <a:pt x="237" y="0"/>
                      </a:move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237" y="84"/>
                      </a:lnTo>
                      <a:lnTo>
                        <a:pt x="237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2" name="Rectangle 1430">
                  <a:extLst>
                    <a:ext uri="{FF2B5EF4-FFF2-40B4-BE49-F238E27FC236}">
                      <a16:creationId xmlns:a16="http://schemas.microsoft.com/office/drawing/2014/main" id="{FC2002A4-5295-4199-9496-B14B54B9FC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2063" y="5703888"/>
                  <a:ext cx="479425" cy="49213"/>
                </a:xfrm>
                <a:prstGeom prst="rect">
                  <a:avLst/>
                </a:pr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C910DDCA-CFC1-476B-BD28-A682D0F9ECF9}"/>
                  </a:ext>
                </a:extLst>
              </p:cNvPr>
              <p:cNvGrpSpPr/>
              <p:nvPr/>
            </p:nvGrpSpPr>
            <p:grpSpPr>
              <a:xfrm>
                <a:off x="11475088" y="4850028"/>
                <a:ext cx="618740" cy="620074"/>
                <a:chOff x="1160463" y="6118226"/>
                <a:chExt cx="736600" cy="738188"/>
              </a:xfrm>
            </p:grpSpPr>
            <p:sp>
              <p:nvSpPr>
                <p:cNvPr id="260" name="Oval 1431">
                  <a:extLst>
                    <a:ext uri="{FF2B5EF4-FFF2-40B4-BE49-F238E27FC236}">
                      <a16:creationId xmlns:a16="http://schemas.microsoft.com/office/drawing/2014/main" id="{4288BB14-ADC5-4159-AD46-4B50F57897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0463" y="6118226"/>
                  <a:ext cx="736600" cy="738188"/>
                </a:xfrm>
                <a:prstGeom prst="ellipse">
                  <a:avLst/>
                </a:pr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61" name="Oval 1432">
                  <a:extLst>
                    <a:ext uri="{FF2B5EF4-FFF2-40B4-BE49-F238E27FC236}">
                      <a16:creationId xmlns:a16="http://schemas.microsoft.com/office/drawing/2014/main" id="{DA80B098-59C0-431C-9A64-26BE1F63E9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77925" y="6135688"/>
                  <a:ext cx="703263" cy="701675"/>
                </a:xfrm>
                <a:prstGeom prst="ellipse">
                  <a:avLst/>
                </a:prstGeom>
                <a:solidFill>
                  <a:srgbClr val="44546A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62" name="Freeform 1433">
                  <a:extLst>
                    <a:ext uri="{FF2B5EF4-FFF2-40B4-BE49-F238E27FC236}">
                      <a16:creationId xmlns:a16="http://schemas.microsoft.com/office/drawing/2014/main" id="{79366F5F-ED00-4C38-B2CA-596E5E4E02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4963" y="6564313"/>
                  <a:ext cx="250825" cy="249238"/>
                </a:xfrm>
                <a:custGeom>
                  <a:avLst/>
                  <a:gdLst>
                    <a:gd name="T0" fmla="*/ 111 w 137"/>
                    <a:gd name="T1" fmla="*/ 135 h 137"/>
                    <a:gd name="T2" fmla="*/ 105 w 137"/>
                    <a:gd name="T3" fmla="*/ 135 h 137"/>
                    <a:gd name="T4" fmla="*/ 2 w 137"/>
                    <a:gd name="T5" fmla="*/ 32 h 137"/>
                    <a:gd name="T6" fmla="*/ 2 w 137"/>
                    <a:gd name="T7" fmla="*/ 26 h 137"/>
                    <a:gd name="T8" fmla="*/ 26 w 137"/>
                    <a:gd name="T9" fmla="*/ 2 h 137"/>
                    <a:gd name="T10" fmla="*/ 33 w 137"/>
                    <a:gd name="T11" fmla="*/ 2 h 137"/>
                    <a:gd name="T12" fmla="*/ 135 w 137"/>
                    <a:gd name="T13" fmla="*/ 105 h 137"/>
                    <a:gd name="T14" fmla="*/ 135 w 137"/>
                    <a:gd name="T15" fmla="*/ 111 h 137"/>
                    <a:gd name="T16" fmla="*/ 111 w 137"/>
                    <a:gd name="T17" fmla="*/ 135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7" h="137">
                      <a:moveTo>
                        <a:pt x="111" y="135"/>
                      </a:moveTo>
                      <a:cubicBezTo>
                        <a:pt x="110" y="137"/>
                        <a:pt x="107" y="137"/>
                        <a:pt x="105" y="135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0" y="31"/>
                        <a:pt x="0" y="28"/>
                        <a:pt x="2" y="26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8" y="0"/>
                        <a:pt x="31" y="0"/>
                        <a:pt x="33" y="2"/>
                      </a:cubicBezTo>
                      <a:cubicBezTo>
                        <a:pt x="135" y="105"/>
                        <a:pt x="135" y="105"/>
                        <a:pt x="135" y="105"/>
                      </a:cubicBezTo>
                      <a:cubicBezTo>
                        <a:pt x="137" y="106"/>
                        <a:pt x="137" y="109"/>
                        <a:pt x="135" y="111"/>
                      </a:cubicBezTo>
                      <a:lnTo>
                        <a:pt x="111" y="135"/>
                      </a:lnTo>
                      <a:close/>
                    </a:path>
                  </a:pathLst>
                </a:custGeom>
                <a:solidFill>
                  <a:srgbClr val="44546A">
                    <a:lumMod val="40000"/>
                    <a:lumOff val="6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63" name="Freeform 1434">
                  <a:extLst>
                    <a:ext uri="{FF2B5EF4-FFF2-40B4-BE49-F238E27FC236}">
                      <a16:creationId xmlns:a16="http://schemas.microsoft.com/office/drawing/2014/main" id="{6085669C-A690-428F-B325-1BF402036B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3963" y="6181726"/>
                  <a:ext cx="617538" cy="617538"/>
                </a:xfrm>
                <a:custGeom>
                  <a:avLst/>
                  <a:gdLst>
                    <a:gd name="T0" fmla="*/ 278 w 338"/>
                    <a:gd name="T1" fmla="*/ 278 h 338"/>
                    <a:gd name="T2" fmla="*/ 60 w 338"/>
                    <a:gd name="T3" fmla="*/ 278 h 338"/>
                    <a:gd name="T4" fmla="*/ 60 w 338"/>
                    <a:gd name="T5" fmla="*/ 60 h 338"/>
                    <a:gd name="T6" fmla="*/ 278 w 338"/>
                    <a:gd name="T7" fmla="*/ 60 h 338"/>
                    <a:gd name="T8" fmla="*/ 278 w 338"/>
                    <a:gd name="T9" fmla="*/ 278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8" h="338">
                      <a:moveTo>
                        <a:pt x="278" y="278"/>
                      </a:moveTo>
                      <a:cubicBezTo>
                        <a:pt x="218" y="338"/>
                        <a:pt x="120" y="338"/>
                        <a:pt x="60" y="278"/>
                      </a:cubicBezTo>
                      <a:cubicBezTo>
                        <a:pt x="0" y="217"/>
                        <a:pt x="0" y="120"/>
                        <a:pt x="60" y="60"/>
                      </a:cubicBezTo>
                      <a:cubicBezTo>
                        <a:pt x="120" y="0"/>
                        <a:pt x="218" y="0"/>
                        <a:pt x="278" y="60"/>
                      </a:cubicBezTo>
                      <a:cubicBezTo>
                        <a:pt x="338" y="120"/>
                        <a:pt x="338" y="217"/>
                        <a:pt x="278" y="278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64" name="Freeform 1435">
                  <a:extLst>
                    <a:ext uri="{FF2B5EF4-FFF2-40B4-BE49-F238E27FC236}">
                      <a16:creationId xmlns:a16="http://schemas.microsoft.com/office/drawing/2014/main" id="{778DA340-C89C-4D3E-A330-C1F2E4A1BA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938" y="6235701"/>
                  <a:ext cx="508000" cy="509588"/>
                </a:xfrm>
                <a:custGeom>
                  <a:avLst/>
                  <a:gdLst>
                    <a:gd name="T0" fmla="*/ 228 w 278"/>
                    <a:gd name="T1" fmla="*/ 229 h 279"/>
                    <a:gd name="T2" fmla="*/ 49 w 278"/>
                    <a:gd name="T3" fmla="*/ 229 h 279"/>
                    <a:gd name="T4" fmla="*/ 49 w 278"/>
                    <a:gd name="T5" fmla="*/ 50 h 279"/>
                    <a:gd name="T6" fmla="*/ 228 w 278"/>
                    <a:gd name="T7" fmla="*/ 50 h 279"/>
                    <a:gd name="T8" fmla="*/ 228 w 278"/>
                    <a:gd name="T9" fmla="*/ 229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8" h="279">
                      <a:moveTo>
                        <a:pt x="228" y="229"/>
                      </a:moveTo>
                      <a:cubicBezTo>
                        <a:pt x="179" y="279"/>
                        <a:pt x="99" y="279"/>
                        <a:pt x="49" y="229"/>
                      </a:cubicBezTo>
                      <a:cubicBezTo>
                        <a:pt x="0" y="180"/>
                        <a:pt x="0" y="99"/>
                        <a:pt x="49" y="50"/>
                      </a:cubicBezTo>
                      <a:cubicBezTo>
                        <a:pt x="99" y="0"/>
                        <a:pt x="179" y="0"/>
                        <a:pt x="228" y="50"/>
                      </a:cubicBezTo>
                      <a:cubicBezTo>
                        <a:pt x="278" y="99"/>
                        <a:pt x="278" y="180"/>
                        <a:pt x="228" y="229"/>
                      </a:cubicBezTo>
                      <a:close/>
                    </a:path>
                  </a:pathLst>
                </a:custGeom>
                <a:solidFill>
                  <a:srgbClr val="8A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65" name="Freeform 1436">
                  <a:extLst>
                    <a:ext uri="{FF2B5EF4-FFF2-40B4-BE49-F238E27FC236}">
                      <a16:creationId xmlns:a16="http://schemas.microsoft.com/office/drawing/2014/main" id="{0714E0D1-F540-4110-B336-F556DA1905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9050" y="6264276"/>
                  <a:ext cx="484188" cy="484188"/>
                </a:xfrm>
                <a:custGeom>
                  <a:avLst/>
                  <a:gdLst>
                    <a:gd name="T0" fmla="*/ 218 w 265"/>
                    <a:gd name="T1" fmla="*/ 218 h 265"/>
                    <a:gd name="T2" fmla="*/ 48 w 265"/>
                    <a:gd name="T3" fmla="*/ 218 h 265"/>
                    <a:gd name="T4" fmla="*/ 48 w 265"/>
                    <a:gd name="T5" fmla="*/ 47 h 265"/>
                    <a:gd name="T6" fmla="*/ 218 w 265"/>
                    <a:gd name="T7" fmla="*/ 47 h 265"/>
                    <a:gd name="T8" fmla="*/ 218 w 265"/>
                    <a:gd name="T9" fmla="*/ 218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5" h="265">
                      <a:moveTo>
                        <a:pt x="218" y="218"/>
                      </a:moveTo>
                      <a:cubicBezTo>
                        <a:pt x="171" y="265"/>
                        <a:pt x="95" y="265"/>
                        <a:pt x="48" y="218"/>
                      </a:cubicBezTo>
                      <a:cubicBezTo>
                        <a:pt x="0" y="171"/>
                        <a:pt x="0" y="94"/>
                        <a:pt x="48" y="47"/>
                      </a:cubicBezTo>
                      <a:cubicBezTo>
                        <a:pt x="95" y="0"/>
                        <a:pt x="171" y="0"/>
                        <a:pt x="218" y="47"/>
                      </a:cubicBezTo>
                      <a:cubicBezTo>
                        <a:pt x="265" y="94"/>
                        <a:pt x="265" y="171"/>
                        <a:pt x="218" y="218"/>
                      </a:cubicBezTo>
                      <a:close/>
                    </a:path>
                  </a:pathLst>
                </a:custGeom>
                <a:solidFill>
                  <a:srgbClr val="A47C5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DE96EB3F-B9F5-48CF-B4A0-66FD2345C826}"/>
                  </a:ext>
                </a:extLst>
              </p:cNvPr>
              <p:cNvGrpSpPr/>
              <p:nvPr/>
            </p:nvGrpSpPr>
            <p:grpSpPr>
              <a:xfrm>
                <a:off x="8392056" y="5297511"/>
                <a:ext cx="529396" cy="174688"/>
                <a:chOff x="422275" y="5175251"/>
                <a:chExt cx="630238" cy="207963"/>
              </a:xfrm>
            </p:grpSpPr>
            <p:sp>
              <p:nvSpPr>
                <p:cNvPr id="252" name="Rectangle 1437">
                  <a:extLst>
                    <a:ext uri="{FF2B5EF4-FFF2-40B4-BE49-F238E27FC236}">
                      <a16:creationId xmlns:a16="http://schemas.microsoft.com/office/drawing/2014/main" id="{093FCE37-E01E-47C6-9544-CC53DD6EB7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6750" y="5199063"/>
                  <a:ext cx="215900" cy="160338"/>
                </a:xfrm>
                <a:prstGeom prst="rect">
                  <a:avLst/>
                </a:prstGeom>
                <a:solidFill>
                  <a:srgbClr val="44546A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53" name="Rectangle 1438">
                  <a:extLst>
                    <a:ext uri="{FF2B5EF4-FFF2-40B4-BE49-F238E27FC236}">
                      <a16:creationId xmlns:a16="http://schemas.microsoft.com/office/drawing/2014/main" id="{B1850F98-AB37-4F0C-A197-3971A52C4E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6750" y="5199063"/>
                  <a:ext cx="215900" cy="80963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54" name="Rectangle 1439">
                  <a:extLst>
                    <a:ext uri="{FF2B5EF4-FFF2-40B4-BE49-F238E27FC236}">
                      <a16:creationId xmlns:a16="http://schemas.microsoft.com/office/drawing/2014/main" id="{B430DB39-DD06-4196-8B2C-11DD6F675D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41375" y="5218113"/>
                  <a:ext cx="20638" cy="41275"/>
                </a:xfrm>
                <a:prstGeom prst="rect">
                  <a:avLst/>
                </a:prstGeom>
                <a:solidFill>
                  <a:srgbClr val="4454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55" name="Rectangle 1440">
                  <a:extLst>
                    <a:ext uri="{FF2B5EF4-FFF2-40B4-BE49-F238E27FC236}">
                      <a16:creationId xmlns:a16="http://schemas.microsoft.com/office/drawing/2014/main" id="{72837A83-1A30-477D-BE7D-C81BA767CA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41375" y="5299076"/>
                  <a:ext cx="20638" cy="42863"/>
                </a:xfrm>
                <a:prstGeom prst="rect">
                  <a:avLst/>
                </a:prstGeom>
                <a:solidFill>
                  <a:srgbClr val="4454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56" name="Rectangle 1441">
                  <a:extLst>
                    <a:ext uri="{FF2B5EF4-FFF2-40B4-BE49-F238E27FC236}">
                      <a16:creationId xmlns:a16="http://schemas.microsoft.com/office/drawing/2014/main" id="{763E8F0B-BB3A-418E-AE0F-372640D4E0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3588" y="5195888"/>
                  <a:ext cx="47625" cy="168275"/>
                </a:xfrm>
                <a:prstGeom prst="rect">
                  <a:avLst/>
                </a:prstGeom>
                <a:solidFill>
                  <a:srgbClr val="9EBE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57" name="Rectangle 1442">
                  <a:extLst>
                    <a:ext uri="{FF2B5EF4-FFF2-40B4-BE49-F238E27FC236}">
                      <a16:creationId xmlns:a16="http://schemas.microsoft.com/office/drawing/2014/main" id="{7581E721-B6D7-45BD-AE7C-FD05FE27BE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3588" y="5195888"/>
                  <a:ext cx="19050" cy="168275"/>
                </a:xfrm>
                <a:prstGeom prst="rect">
                  <a:avLst/>
                </a:prstGeom>
                <a:solidFill>
                  <a:srgbClr val="4454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58" name="Freeform 1443">
                  <a:extLst>
                    <a:ext uri="{FF2B5EF4-FFF2-40B4-BE49-F238E27FC236}">
                      <a16:creationId xmlns:a16="http://schemas.microsoft.com/office/drawing/2014/main" id="{40292ABB-3FEE-4233-8835-075AC55C2A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6150" y="5175251"/>
                  <a:ext cx="106363" cy="207963"/>
                </a:xfrm>
                <a:custGeom>
                  <a:avLst/>
                  <a:gdLst>
                    <a:gd name="T0" fmla="*/ 0 w 58"/>
                    <a:gd name="T1" fmla="*/ 114 h 114"/>
                    <a:gd name="T2" fmla="*/ 42 w 58"/>
                    <a:gd name="T3" fmla="*/ 114 h 114"/>
                    <a:gd name="T4" fmla="*/ 58 w 58"/>
                    <a:gd name="T5" fmla="*/ 97 h 114"/>
                    <a:gd name="T6" fmla="*/ 58 w 58"/>
                    <a:gd name="T7" fmla="*/ 17 h 114"/>
                    <a:gd name="T8" fmla="*/ 42 w 58"/>
                    <a:gd name="T9" fmla="*/ 0 h 114"/>
                    <a:gd name="T10" fmla="*/ 0 w 58"/>
                    <a:gd name="T11" fmla="*/ 0 h 114"/>
                    <a:gd name="T12" fmla="*/ 0 w 58"/>
                    <a:gd name="T13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114">
                      <a:moveTo>
                        <a:pt x="0" y="114"/>
                      </a:moveTo>
                      <a:cubicBezTo>
                        <a:pt x="42" y="114"/>
                        <a:pt x="42" y="114"/>
                        <a:pt x="42" y="114"/>
                      </a:cubicBezTo>
                      <a:cubicBezTo>
                        <a:pt x="51" y="114"/>
                        <a:pt x="58" y="106"/>
                        <a:pt x="58" y="97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8"/>
                        <a:pt x="51" y="0"/>
                        <a:pt x="4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44546A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59" name="Freeform 1444">
                  <a:extLst>
                    <a:ext uri="{FF2B5EF4-FFF2-40B4-BE49-F238E27FC236}">
                      <a16:creationId xmlns:a16="http://schemas.microsoft.com/office/drawing/2014/main" id="{0F7152DE-C87F-4A7A-95D1-939591F7B1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275" y="5175251"/>
                  <a:ext cx="344488" cy="207963"/>
                </a:xfrm>
                <a:custGeom>
                  <a:avLst/>
                  <a:gdLst>
                    <a:gd name="T0" fmla="*/ 189 w 189"/>
                    <a:gd name="T1" fmla="*/ 0 h 114"/>
                    <a:gd name="T2" fmla="*/ 16 w 189"/>
                    <a:gd name="T3" fmla="*/ 0 h 114"/>
                    <a:gd name="T4" fmla="*/ 0 w 189"/>
                    <a:gd name="T5" fmla="*/ 17 h 114"/>
                    <a:gd name="T6" fmla="*/ 0 w 189"/>
                    <a:gd name="T7" fmla="*/ 97 h 114"/>
                    <a:gd name="T8" fmla="*/ 16 w 189"/>
                    <a:gd name="T9" fmla="*/ 114 h 114"/>
                    <a:gd name="T10" fmla="*/ 189 w 189"/>
                    <a:gd name="T11" fmla="*/ 114 h 114"/>
                    <a:gd name="T12" fmla="*/ 189 w 189"/>
                    <a:gd name="T13" fmla="*/ 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114">
                      <a:moveTo>
                        <a:pt x="189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ubicBezTo>
                        <a:pt x="0" y="97"/>
                        <a:pt x="0" y="97"/>
                        <a:pt x="0" y="97"/>
                      </a:cubicBezTo>
                      <a:cubicBezTo>
                        <a:pt x="0" y="106"/>
                        <a:pt x="7" y="114"/>
                        <a:pt x="16" y="114"/>
                      </a:cubicBezTo>
                      <a:cubicBezTo>
                        <a:pt x="189" y="114"/>
                        <a:pt x="189" y="114"/>
                        <a:pt x="189" y="114"/>
                      </a:cubicBezTo>
                      <a:lnTo>
                        <a:pt x="189" y="0"/>
                      </a:lnTo>
                      <a:close/>
                    </a:path>
                  </a:pathLst>
                </a:custGeom>
                <a:solidFill>
                  <a:srgbClr val="44546A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7569E215-CB23-4B67-8578-29A21455D45A}"/>
                  </a:ext>
                </a:extLst>
              </p:cNvPr>
              <p:cNvGrpSpPr/>
              <p:nvPr/>
            </p:nvGrpSpPr>
            <p:grpSpPr>
              <a:xfrm>
                <a:off x="8563790" y="4360351"/>
                <a:ext cx="109346" cy="848100"/>
                <a:chOff x="365125" y="3959226"/>
                <a:chExt cx="130175" cy="1009650"/>
              </a:xfrm>
            </p:grpSpPr>
            <p:sp>
              <p:nvSpPr>
                <p:cNvPr id="240" name="Freeform 1445">
                  <a:extLst>
                    <a:ext uri="{FF2B5EF4-FFF2-40B4-BE49-F238E27FC236}">
                      <a16:creationId xmlns:a16="http://schemas.microsoft.com/office/drawing/2014/main" id="{8B23F22C-0A82-485F-81E6-6982344308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5763" y="3959226"/>
                  <a:ext cx="88900" cy="452438"/>
                </a:xfrm>
                <a:custGeom>
                  <a:avLst/>
                  <a:gdLst>
                    <a:gd name="T0" fmla="*/ 0 w 49"/>
                    <a:gd name="T1" fmla="*/ 25 h 248"/>
                    <a:gd name="T2" fmla="*/ 24 w 49"/>
                    <a:gd name="T3" fmla="*/ 0 h 248"/>
                    <a:gd name="T4" fmla="*/ 49 w 49"/>
                    <a:gd name="T5" fmla="*/ 25 h 248"/>
                    <a:gd name="T6" fmla="*/ 49 w 49"/>
                    <a:gd name="T7" fmla="*/ 224 h 248"/>
                    <a:gd name="T8" fmla="*/ 24 w 49"/>
                    <a:gd name="T9" fmla="*/ 248 h 248"/>
                    <a:gd name="T10" fmla="*/ 0 w 49"/>
                    <a:gd name="T11" fmla="*/ 224 h 248"/>
                    <a:gd name="T12" fmla="*/ 0 w 49"/>
                    <a:gd name="T13" fmla="*/ 25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8">
                      <a:moveTo>
                        <a:pt x="0" y="25"/>
                      </a:moveTo>
                      <a:cubicBezTo>
                        <a:pt x="0" y="11"/>
                        <a:pt x="11" y="0"/>
                        <a:pt x="24" y="0"/>
                      </a:cubicBezTo>
                      <a:cubicBezTo>
                        <a:pt x="38" y="0"/>
                        <a:pt x="49" y="11"/>
                        <a:pt x="49" y="25"/>
                      </a:cubicBezTo>
                      <a:cubicBezTo>
                        <a:pt x="49" y="224"/>
                        <a:pt x="49" y="224"/>
                        <a:pt x="49" y="224"/>
                      </a:cubicBezTo>
                      <a:cubicBezTo>
                        <a:pt x="49" y="237"/>
                        <a:pt x="38" y="248"/>
                        <a:pt x="24" y="248"/>
                      </a:cubicBezTo>
                      <a:cubicBezTo>
                        <a:pt x="11" y="248"/>
                        <a:pt x="0" y="237"/>
                        <a:pt x="0" y="224"/>
                      </a:cubicBez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44546A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41" name="Rectangle 1446">
                  <a:extLst>
                    <a:ext uri="{FF2B5EF4-FFF2-40B4-BE49-F238E27FC236}">
                      <a16:creationId xmlns:a16="http://schemas.microsoft.com/office/drawing/2014/main" id="{AA46991B-8538-45FA-ACF3-2C0C22C3B9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763" y="4340226"/>
                  <a:ext cx="88900" cy="361950"/>
                </a:xfrm>
                <a:prstGeom prst="rect">
                  <a:avLst/>
                </a:prstGeom>
                <a:solidFill>
                  <a:srgbClr val="4454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42" name="Rectangle 1447">
                  <a:extLst>
                    <a:ext uri="{FF2B5EF4-FFF2-40B4-BE49-F238E27FC236}">
                      <a16:creationId xmlns:a16="http://schemas.microsoft.com/office/drawing/2014/main" id="{FB37DCA5-1B18-42D8-BA68-3C703C3180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0050" y="4727576"/>
                  <a:ext cx="60325" cy="122238"/>
                </a:xfrm>
                <a:prstGeom prst="rect">
                  <a:avLst/>
                </a:prstGeom>
                <a:solidFill>
                  <a:srgbClr val="4454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43" name="Freeform 1448">
                  <a:extLst>
                    <a:ext uri="{FF2B5EF4-FFF2-40B4-BE49-F238E27FC236}">
                      <a16:creationId xmlns:a16="http://schemas.microsoft.com/office/drawing/2014/main" id="{67CD8F6B-2884-496D-937F-D51B48EDAE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8938" y="4859338"/>
                  <a:ext cx="82550" cy="106363"/>
                </a:xfrm>
                <a:custGeom>
                  <a:avLst/>
                  <a:gdLst>
                    <a:gd name="T0" fmla="*/ 5 w 45"/>
                    <a:gd name="T1" fmla="*/ 22 h 58"/>
                    <a:gd name="T2" fmla="*/ 21 w 45"/>
                    <a:gd name="T3" fmla="*/ 58 h 58"/>
                    <a:gd name="T4" fmla="*/ 22 w 45"/>
                    <a:gd name="T5" fmla="*/ 23 h 58"/>
                    <a:gd name="T6" fmla="*/ 14 w 45"/>
                    <a:gd name="T7" fmla="*/ 15 h 58"/>
                    <a:gd name="T8" fmla="*/ 22 w 45"/>
                    <a:gd name="T9" fmla="*/ 8 h 58"/>
                    <a:gd name="T10" fmla="*/ 22 w 45"/>
                    <a:gd name="T11" fmla="*/ 7 h 58"/>
                    <a:gd name="T12" fmla="*/ 22 w 45"/>
                    <a:gd name="T13" fmla="*/ 8 h 58"/>
                    <a:gd name="T14" fmla="*/ 22 w 45"/>
                    <a:gd name="T15" fmla="*/ 8 h 58"/>
                    <a:gd name="T16" fmla="*/ 30 w 45"/>
                    <a:gd name="T17" fmla="*/ 15 h 58"/>
                    <a:gd name="T18" fmla="*/ 23 w 45"/>
                    <a:gd name="T19" fmla="*/ 23 h 58"/>
                    <a:gd name="T20" fmla="*/ 24 w 45"/>
                    <a:gd name="T21" fmla="*/ 58 h 58"/>
                    <a:gd name="T22" fmla="*/ 39 w 45"/>
                    <a:gd name="T23" fmla="*/ 22 h 58"/>
                    <a:gd name="T24" fmla="*/ 38 w 45"/>
                    <a:gd name="T25" fmla="*/ 0 h 58"/>
                    <a:gd name="T26" fmla="*/ 22 w 45"/>
                    <a:gd name="T27" fmla="*/ 0 h 58"/>
                    <a:gd name="T28" fmla="*/ 6 w 45"/>
                    <a:gd name="T29" fmla="*/ 0 h 58"/>
                    <a:gd name="T30" fmla="*/ 5 w 45"/>
                    <a:gd name="T31" fmla="*/ 2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5" h="58">
                      <a:moveTo>
                        <a:pt x="5" y="22"/>
                      </a:moveTo>
                      <a:cubicBezTo>
                        <a:pt x="11" y="31"/>
                        <a:pt x="21" y="58"/>
                        <a:pt x="21" y="58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18" y="22"/>
                        <a:pt x="14" y="19"/>
                        <a:pt x="14" y="15"/>
                      </a:cubicBezTo>
                      <a:cubicBezTo>
                        <a:pt x="14" y="11"/>
                        <a:pt x="18" y="8"/>
                        <a:pt x="22" y="8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7" y="8"/>
                        <a:pt x="30" y="11"/>
                        <a:pt x="30" y="15"/>
                      </a:cubicBezTo>
                      <a:cubicBezTo>
                        <a:pt x="30" y="19"/>
                        <a:pt x="27" y="22"/>
                        <a:pt x="23" y="23"/>
                      </a:cubicBezTo>
                      <a:cubicBezTo>
                        <a:pt x="24" y="58"/>
                        <a:pt x="24" y="58"/>
                        <a:pt x="24" y="58"/>
                      </a:cubicBezTo>
                      <a:cubicBezTo>
                        <a:pt x="24" y="58"/>
                        <a:pt x="33" y="31"/>
                        <a:pt x="39" y="22"/>
                      </a:cubicBezTo>
                      <a:cubicBezTo>
                        <a:pt x="45" y="13"/>
                        <a:pt x="38" y="0"/>
                        <a:pt x="3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0" y="13"/>
                        <a:pt x="5" y="22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44" name="Oval 1449">
                  <a:extLst>
                    <a:ext uri="{FF2B5EF4-FFF2-40B4-BE49-F238E27FC236}">
                      <a16:creationId xmlns:a16="http://schemas.microsoft.com/office/drawing/2014/main" id="{041E2647-413A-4F28-ADBB-80EF872B1D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8625" y="4962526"/>
                  <a:ext cx="7938" cy="6350"/>
                </a:xfrm>
                <a:prstGeom prst="ellipse">
                  <a:avLst/>
                </a:prstGeom>
                <a:solidFill>
                  <a:srgbClr val="E4E4E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45" name="Oval 1450">
                  <a:extLst>
                    <a:ext uri="{FF2B5EF4-FFF2-40B4-BE49-F238E27FC236}">
                      <a16:creationId xmlns:a16="http://schemas.microsoft.com/office/drawing/2014/main" id="{E78888C5-BC9B-4151-B3AB-5025B05F84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863" y="4962526"/>
                  <a:ext cx="6350" cy="6350"/>
                </a:xfrm>
                <a:prstGeom prst="ellipse">
                  <a:avLst/>
                </a:prstGeom>
                <a:solidFill>
                  <a:srgbClr val="E4E4E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46" name="Rectangle 1451">
                  <a:extLst>
                    <a:ext uri="{FF2B5EF4-FFF2-40B4-BE49-F238E27FC236}">
                      <a16:creationId xmlns:a16="http://schemas.microsoft.com/office/drawing/2014/main" id="{88E5C173-C518-41DD-B8EB-B2A6D5374C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6875" y="4832351"/>
                  <a:ext cx="66675" cy="26988"/>
                </a:xfrm>
                <a:prstGeom prst="rect">
                  <a:avLst/>
                </a:prstGeom>
                <a:solidFill>
                  <a:srgbClr val="44546A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47" name="Rectangle 1452">
                  <a:extLst>
                    <a:ext uri="{FF2B5EF4-FFF2-40B4-BE49-F238E27FC236}">
                      <a16:creationId xmlns:a16="http://schemas.microsoft.com/office/drawing/2014/main" id="{F27206C9-F349-4472-A04A-F321123E56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0525" y="4702176"/>
                  <a:ext cx="76200" cy="30163"/>
                </a:xfrm>
                <a:prstGeom prst="rect">
                  <a:avLst/>
                </a:prstGeom>
                <a:solidFill>
                  <a:srgbClr val="44546A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48" name="Freeform 1453">
                  <a:extLst>
                    <a:ext uri="{FF2B5EF4-FFF2-40B4-BE49-F238E27FC236}">
                      <a16:creationId xmlns:a16="http://schemas.microsoft.com/office/drawing/2014/main" id="{5241189E-D13E-4410-A009-FF312BAC5F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125" y="4327526"/>
                  <a:ext cx="130175" cy="23813"/>
                </a:xfrm>
                <a:custGeom>
                  <a:avLst/>
                  <a:gdLst>
                    <a:gd name="T0" fmla="*/ 0 w 71"/>
                    <a:gd name="T1" fmla="*/ 7 h 13"/>
                    <a:gd name="T2" fmla="*/ 7 w 71"/>
                    <a:gd name="T3" fmla="*/ 0 h 13"/>
                    <a:gd name="T4" fmla="*/ 64 w 71"/>
                    <a:gd name="T5" fmla="*/ 0 h 13"/>
                    <a:gd name="T6" fmla="*/ 71 w 71"/>
                    <a:gd name="T7" fmla="*/ 7 h 13"/>
                    <a:gd name="T8" fmla="*/ 64 w 71"/>
                    <a:gd name="T9" fmla="*/ 13 h 13"/>
                    <a:gd name="T10" fmla="*/ 7 w 71"/>
                    <a:gd name="T11" fmla="*/ 13 h 13"/>
                    <a:gd name="T12" fmla="*/ 0 w 71"/>
                    <a:gd name="T13" fmla="*/ 7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3">
                      <a:moveTo>
                        <a:pt x="0" y="7"/>
                      </a:move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8" y="0"/>
                        <a:pt x="71" y="3"/>
                        <a:pt x="71" y="7"/>
                      </a:cubicBezTo>
                      <a:cubicBezTo>
                        <a:pt x="71" y="10"/>
                        <a:pt x="68" y="13"/>
                        <a:pt x="64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3" y="13"/>
                        <a:pt x="0" y="10"/>
                        <a:pt x="0" y="7"/>
                      </a:cubicBezTo>
                      <a:close/>
                    </a:path>
                  </a:pathLst>
                </a:custGeom>
                <a:solidFill>
                  <a:srgbClr val="44546A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49" name="Rectangle 1454">
                  <a:extLst>
                    <a:ext uri="{FF2B5EF4-FFF2-40B4-BE49-F238E27FC236}">
                      <a16:creationId xmlns:a16="http://schemas.microsoft.com/office/drawing/2014/main" id="{E25DF84D-5AA2-4354-8902-75C2D9DBB3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763" y="4032251"/>
                  <a:ext cx="88900" cy="33338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50" name="Rectangle 1455">
                  <a:extLst>
                    <a:ext uri="{FF2B5EF4-FFF2-40B4-BE49-F238E27FC236}">
                      <a16:creationId xmlns:a16="http://schemas.microsoft.com/office/drawing/2014/main" id="{A47D19E5-5CC4-482D-B880-3D9FF64105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763" y="4297363"/>
                  <a:ext cx="88900" cy="30163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51" name="Rectangle 1456">
                  <a:extLst>
                    <a:ext uri="{FF2B5EF4-FFF2-40B4-BE49-F238E27FC236}">
                      <a16:creationId xmlns:a16="http://schemas.microsoft.com/office/drawing/2014/main" id="{47220DC0-1DD7-4BF7-A8B4-7E48330354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338" y="3984626"/>
                  <a:ext cx="31750" cy="254000"/>
                </a:xfrm>
                <a:prstGeom prst="rect">
                  <a:avLst/>
                </a:prstGeom>
                <a:solidFill>
                  <a:srgbClr val="9EBE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209" name="Group 208">
                <a:extLst>
                  <a:ext uri="{FF2B5EF4-FFF2-40B4-BE49-F238E27FC236}">
                    <a16:creationId xmlns:a16="http://schemas.microsoft.com/office/drawing/2014/main" id="{6F0D27AA-7F5D-4F7C-88F6-D5D2E135EFCC}"/>
                  </a:ext>
                </a:extLst>
              </p:cNvPr>
              <p:cNvGrpSpPr/>
              <p:nvPr/>
            </p:nvGrpSpPr>
            <p:grpSpPr>
              <a:xfrm>
                <a:off x="8734478" y="4375019"/>
                <a:ext cx="112013" cy="833432"/>
                <a:chOff x="596900" y="3976688"/>
                <a:chExt cx="133350" cy="992188"/>
              </a:xfrm>
            </p:grpSpPr>
            <p:sp>
              <p:nvSpPr>
                <p:cNvPr id="236" name="Freeform 1457">
                  <a:extLst>
                    <a:ext uri="{FF2B5EF4-FFF2-40B4-BE49-F238E27FC236}">
                      <a16:creationId xmlns:a16="http://schemas.microsoft.com/office/drawing/2014/main" id="{C227AAB7-F216-4F2C-A365-49B45B6B4C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5163" y="4845051"/>
                  <a:ext cx="30163" cy="123825"/>
                </a:xfrm>
                <a:custGeom>
                  <a:avLst/>
                  <a:gdLst>
                    <a:gd name="T0" fmla="*/ 0 w 19"/>
                    <a:gd name="T1" fmla="*/ 0 h 78"/>
                    <a:gd name="T2" fmla="*/ 19 w 19"/>
                    <a:gd name="T3" fmla="*/ 0 h 78"/>
                    <a:gd name="T4" fmla="*/ 19 w 19"/>
                    <a:gd name="T5" fmla="*/ 78 h 78"/>
                    <a:gd name="T6" fmla="*/ 0 w 19"/>
                    <a:gd name="T7" fmla="*/ 67 h 78"/>
                    <a:gd name="T8" fmla="*/ 0 w 19"/>
                    <a:gd name="T9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78">
                      <a:moveTo>
                        <a:pt x="0" y="0"/>
                      </a:moveTo>
                      <a:lnTo>
                        <a:pt x="19" y="0"/>
                      </a:lnTo>
                      <a:lnTo>
                        <a:pt x="19" y="78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EBE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37" name="Freeform 1458">
                  <a:extLst>
                    <a:ext uri="{FF2B5EF4-FFF2-40B4-BE49-F238E27FC236}">
                      <a16:creationId xmlns:a16="http://schemas.microsoft.com/office/drawing/2014/main" id="{FD1A4654-06E1-42AE-8F8D-E7B17AE24D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525" y="4506913"/>
                  <a:ext cx="71438" cy="411163"/>
                </a:xfrm>
                <a:custGeom>
                  <a:avLst/>
                  <a:gdLst>
                    <a:gd name="T0" fmla="*/ 5 w 39"/>
                    <a:gd name="T1" fmla="*/ 212 h 225"/>
                    <a:gd name="T2" fmla="*/ 8 w 39"/>
                    <a:gd name="T3" fmla="*/ 212 h 225"/>
                    <a:gd name="T4" fmla="*/ 8 w 39"/>
                    <a:gd name="T5" fmla="*/ 219 h 225"/>
                    <a:gd name="T6" fmla="*/ 13 w 39"/>
                    <a:gd name="T7" fmla="*/ 225 h 225"/>
                    <a:gd name="T8" fmla="*/ 26 w 39"/>
                    <a:gd name="T9" fmla="*/ 225 h 225"/>
                    <a:gd name="T10" fmla="*/ 31 w 39"/>
                    <a:gd name="T11" fmla="*/ 219 h 225"/>
                    <a:gd name="T12" fmla="*/ 31 w 39"/>
                    <a:gd name="T13" fmla="*/ 212 h 225"/>
                    <a:gd name="T14" fmla="*/ 34 w 39"/>
                    <a:gd name="T15" fmla="*/ 212 h 225"/>
                    <a:gd name="T16" fmla="*/ 39 w 39"/>
                    <a:gd name="T17" fmla="*/ 206 h 225"/>
                    <a:gd name="T18" fmla="*/ 39 w 39"/>
                    <a:gd name="T19" fmla="*/ 5 h 225"/>
                    <a:gd name="T20" fmla="*/ 34 w 39"/>
                    <a:gd name="T21" fmla="*/ 0 h 225"/>
                    <a:gd name="T22" fmla="*/ 5 w 39"/>
                    <a:gd name="T23" fmla="*/ 0 h 225"/>
                    <a:gd name="T24" fmla="*/ 0 w 39"/>
                    <a:gd name="T25" fmla="*/ 5 h 225"/>
                    <a:gd name="T26" fmla="*/ 0 w 39"/>
                    <a:gd name="T27" fmla="*/ 206 h 225"/>
                    <a:gd name="T28" fmla="*/ 5 w 39"/>
                    <a:gd name="T29" fmla="*/ 212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9" h="225">
                      <a:moveTo>
                        <a:pt x="5" y="212"/>
                      </a:moveTo>
                      <a:cubicBezTo>
                        <a:pt x="8" y="212"/>
                        <a:pt x="8" y="212"/>
                        <a:pt x="8" y="212"/>
                      </a:cubicBezTo>
                      <a:cubicBezTo>
                        <a:pt x="8" y="219"/>
                        <a:pt x="8" y="219"/>
                        <a:pt x="8" y="219"/>
                      </a:cubicBezTo>
                      <a:cubicBezTo>
                        <a:pt x="8" y="222"/>
                        <a:pt x="10" y="225"/>
                        <a:pt x="13" y="225"/>
                      </a:cubicBezTo>
                      <a:cubicBezTo>
                        <a:pt x="26" y="225"/>
                        <a:pt x="26" y="225"/>
                        <a:pt x="26" y="225"/>
                      </a:cubicBezTo>
                      <a:cubicBezTo>
                        <a:pt x="29" y="225"/>
                        <a:pt x="31" y="222"/>
                        <a:pt x="31" y="219"/>
                      </a:cubicBezTo>
                      <a:cubicBezTo>
                        <a:pt x="31" y="212"/>
                        <a:pt x="31" y="212"/>
                        <a:pt x="31" y="212"/>
                      </a:cubicBezTo>
                      <a:cubicBezTo>
                        <a:pt x="34" y="212"/>
                        <a:pt x="34" y="212"/>
                        <a:pt x="34" y="212"/>
                      </a:cubicBezTo>
                      <a:cubicBezTo>
                        <a:pt x="37" y="212"/>
                        <a:pt x="39" y="209"/>
                        <a:pt x="39" y="206"/>
                      </a:cubicBezTo>
                      <a:cubicBezTo>
                        <a:pt x="39" y="5"/>
                        <a:pt x="39" y="5"/>
                        <a:pt x="39" y="5"/>
                      </a:cubicBezTo>
                      <a:cubicBezTo>
                        <a:pt x="39" y="3"/>
                        <a:pt x="37" y="0"/>
                        <a:pt x="34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3"/>
                        <a:pt x="0" y="5"/>
                      </a:cubicBezTo>
                      <a:cubicBezTo>
                        <a:pt x="0" y="206"/>
                        <a:pt x="0" y="206"/>
                        <a:pt x="0" y="206"/>
                      </a:cubicBezTo>
                      <a:cubicBezTo>
                        <a:pt x="0" y="209"/>
                        <a:pt x="2" y="212"/>
                        <a:pt x="5" y="212"/>
                      </a:cubicBezTo>
                      <a:close/>
                    </a:path>
                  </a:pathLst>
                </a:custGeom>
                <a:solidFill>
                  <a:srgbClr val="44546A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38" name="Rectangle 1459">
                  <a:extLst>
                    <a:ext uri="{FF2B5EF4-FFF2-40B4-BE49-F238E27FC236}">
                      <a16:creationId xmlns:a16="http://schemas.microsoft.com/office/drawing/2014/main" id="{141B65EC-369B-4990-9AD6-33C02582D2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6588" y="4341813"/>
                  <a:ext cx="87313" cy="379413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39" name="Freeform 1460">
                  <a:extLst>
                    <a:ext uri="{FF2B5EF4-FFF2-40B4-BE49-F238E27FC236}">
                      <a16:creationId xmlns:a16="http://schemas.microsoft.com/office/drawing/2014/main" id="{49F97D0B-74FD-4AF4-A90D-887468F8DD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900" y="3976688"/>
                  <a:ext cx="133350" cy="393700"/>
                </a:xfrm>
                <a:custGeom>
                  <a:avLst/>
                  <a:gdLst>
                    <a:gd name="T0" fmla="*/ 5 w 73"/>
                    <a:gd name="T1" fmla="*/ 208 h 215"/>
                    <a:gd name="T2" fmla="*/ 9 w 73"/>
                    <a:gd name="T3" fmla="*/ 208 h 215"/>
                    <a:gd name="T4" fmla="*/ 14 w 73"/>
                    <a:gd name="T5" fmla="*/ 203 h 215"/>
                    <a:gd name="T6" fmla="*/ 14 w 73"/>
                    <a:gd name="T7" fmla="*/ 29 h 215"/>
                    <a:gd name="T8" fmla="*/ 18 w 73"/>
                    <a:gd name="T9" fmla="*/ 29 h 215"/>
                    <a:gd name="T10" fmla="*/ 18 w 73"/>
                    <a:gd name="T11" fmla="*/ 210 h 215"/>
                    <a:gd name="T12" fmla="*/ 23 w 73"/>
                    <a:gd name="T13" fmla="*/ 215 h 215"/>
                    <a:gd name="T14" fmla="*/ 67 w 73"/>
                    <a:gd name="T15" fmla="*/ 215 h 215"/>
                    <a:gd name="T16" fmla="*/ 73 w 73"/>
                    <a:gd name="T17" fmla="*/ 210 h 215"/>
                    <a:gd name="T18" fmla="*/ 73 w 73"/>
                    <a:gd name="T19" fmla="*/ 5 h 215"/>
                    <a:gd name="T20" fmla="*/ 67 w 73"/>
                    <a:gd name="T21" fmla="*/ 0 h 215"/>
                    <a:gd name="T22" fmla="*/ 23 w 73"/>
                    <a:gd name="T23" fmla="*/ 0 h 215"/>
                    <a:gd name="T24" fmla="*/ 18 w 73"/>
                    <a:gd name="T25" fmla="*/ 5 h 215"/>
                    <a:gd name="T26" fmla="*/ 18 w 73"/>
                    <a:gd name="T27" fmla="*/ 16 h 215"/>
                    <a:gd name="T28" fmla="*/ 9 w 73"/>
                    <a:gd name="T29" fmla="*/ 16 h 215"/>
                    <a:gd name="T30" fmla="*/ 5 w 73"/>
                    <a:gd name="T31" fmla="*/ 16 h 215"/>
                    <a:gd name="T32" fmla="*/ 0 w 73"/>
                    <a:gd name="T33" fmla="*/ 21 h 215"/>
                    <a:gd name="T34" fmla="*/ 0 w 73"/>
                    <a:gd name="T35" fmla="*/ 24 h 215"/>
                    <a:gd name="T36" fmla="*/ 0 w 73"/>
                    <a:gd name="T37" fmla="*/ 203 h 215"/>
                    <a:gd name="T38" fmla="*/ 5 w 73"/>
                    <a:gd name="T39" fmla="*/ 208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3" h="215">
                      <a:moveTo>
                        <a:pt x="5" y="208"/>
                      </a:moveTo>
                      <a:cubicBezTo>
                        <a:pt x="9" y="208"/>
                        <a:pt x="9" y="208"/>
                        <a:pt x="9" y="208"/>
                      </a:cubicBezTo>
                      <a:cubicBezTo>
                        <a:pt x="12" y="208"/>
                        <a:pt x="14" y="206"/>
                        <a:pt x="14" y="203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10"/>
                        <a:pt x="18" y="210"/>
                        <a:pt x="18" y="210"/>
                      </a:cubicBezTo>
                      <a:cubicBezTo>
                        <a:pt x="18" y="212"/>
                        <a:pt x="20" y="215"/>
                        <a:pt x="23" y="215"/>
                      </a:cubicBezTo>
                      <a:cubicBezTo>
                        <a:pt x="67" y="215"/>
                        <a:pt x="67" y="215"/>
                        <a:pt x="67" y="215"/>
                      </a:cubicBezTo>
                      <a:cubicBezTo>
                        <a:pt x="70" y="215"/>
                        <a:pt x="73" y="212"/>
                        <a:pt x="73" y="210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73" y="2"/>
                        <a:pt x="70" y="0"/>
                        <a:pt x="67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0" y="0"/>
                        <a:pt x="18" y="2"/>
                        <a:pt x="18" y="5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2" y="16"/>
                        <a:pt x="0" y="19"/>
                        <a:pt x="0" y="21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03"/>
                        <a:pt x="0" y="203"/>
                        <a:pt x="0" y="203"/>
                      </a:cubicBezTo>
                      <a:cubicBezTo>
                        <a:pt x="0" y="206"/>
                        <a:pt x="2" y="208"/>
                        <a:pt x="5" y="208"/>
                      </a:cubicBezTo>
                      <a:close/>
                    </a:path>
                  </a:pathLst>
                </a:custGeom>
                <a:solidFill>
                  <a:srgbClr val="9EBE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210" name="Group 209">
                <a:extLst>
                  <a:ext uri="{FF2B5EF4-FFF2-40B4-BE49-F238E27FC236}">
                    <a16:creationId xmlns:a16="http://schemas.microsoft.com/office/drawing/2014/main" id="{9F7BAB5A-6120-4C68-A56E-3A6D9AF6132A}"/>
                  </a:ext>
                </a:extLst>
              </p:cNvPr>
              <p:cNvGrpSpPr/>
              <p:nvPr/>
            </p:nvGrpSpPr>
            <p:grpSpPr>
              <a:xfrm>
                <a:off x="10720332" y="1961114"/>
                <a:ext cx="1413501" cy="1016120"/>
                <a:chOff x="3324225" y="1503363"/>
                <a:chExt cx="1682751" cy="1209675"/>
              </a:xfrm>
            </p:grpSpPr>
            <p:sp>
              <p:nvSpPr>
                <p:cNvPr id="211" name="Freeform 1461">
                  <a:extLst>
                    <a:ext uri="{FF2B5EF4-FFF2-40B4-BE49-F238E27FC236}">
                      <a16:creationId xmlns:a16="http://schemas.microsoft.com/office/drawing/2014/main" id="{4E11DE39-D09F-458E-8C93-6FA452E4D3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8250" y="2181226"/>
                  <a:ext cx="588963" cy="466725"/>
                </a:xfrm>
                <a:custGeom>
                  <a:avLst/>
                  <a:gdLst>
                    <a:gd name="T0" fmla="*/ 235 w 323"/>
                    <a:gd name="T1" fmla="*/ 100 h 255"/>
                    <a:gd name="T2" fmla="*/ 323 w 323"/>
                    <a:gd name="T3" fmla="*/ 0 h 255"/>
                    <a:gd name="T4" fmla="*/ 69 w 323"/>
                    <a:gd name="T5" fmla="*/ 96 h 255"/>
                    <a:gd name="T6" fmla="*/ 55 w 323"/>
                    <a:gd name="T7" fmla="*/ 201 h 255"/>
                    <a:gd name="T8" fmla="*/ 235 w 323"/>
                    <a:gd name="T9" fmla="*/ 10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3" h="255">
                      <a:moveTo>
                        <a:pt x="235" y="100"/>
                      </a:moveTo>
                      <a:cubicBezTo>
                        <a:pt x="235" y="100"/>
                        <a:pt x="204" y="59"/>
                        <a:pt x="323" y="0"/>
                      </a:cubicBezTo>
                      <a:cubicBezTo>
                        <a:pt x="69" y="96"/>
                        <a:pt x="69" y="96"/>
                        <a:pt x="69" y="96"/>
                      </a:cubicBezTo>
                      <a:cubicBezTo>
                        <a:pt x="69" y="96"/>
                        <a:pt x="111" y="147"/>
                        <a:pt x="55" y="201"/>
                      </a:cubicBezTo>
                      <a:cubicBezTo>
                        <a:pt x="0" y="255"/>
                        <a:pt x="235" y="100"/>
                        <a:pt x="235" y="100"/>
                      </a:cubicBez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12" name="Freeform 1462">
                  <a:extLst>
                    <a:ext uri="{FF2B5EF4-FFF2-40B4-BE49-F238E27FC236}">
                      <a16:creationId xmlns:a16="http://schemas.microsoft.com/office/drawing/2014/main" id="{C67047FC-C214-4BE7-B63B-77EFF91365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0638" y="2298701"/>
                  <a:ext cx="590550" cy="374650"/>
                </a:xfrm>
                <a:custGeom>
                  <a:avLst/>
                  <a:gdLst>
                    <a:gd name="T0" fmla="*/ 323 w 323"/>
                    <a:gd name="T1" fmla="*/ 28 h 205"/>
                    <a:gd name="T2" fmla="*/ 192 w 323"/>
                    <a:gd name="T3" fmla="*/ 146 h 205"/>
                    <a:gd name="T4" fmla="*/ 16 w 323"/>
                    <a:gd name="T5" fmla="*/ 198 h 205"/>
                    <a:gd name="T6" fmla="*/ 8 w 323"/>
                    <a:gd name="T7" fmla="*/ 182 h 205"/>
                    <a:gd name="T8" fmla="*/ 0 w 323"/>
                    <a:gd name="T9" fmla="*/ 166 h 205"/>
                    <a:gd name="T10" fmla="*/ 149 w 323"/>
                    <a:gd name="T11" fmla="*/ 59 h 205"/>
                    <a:gd name="T12" fmla="*/ 323 w 323"/>
                    <a:gd name="T13" fmla="*/ 28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205">
                      <a:moveTo>
                        <a:pt x="323" y="28"/>
                      </a:moveTo>
                      <a:cubicBezTo>
                        <a:pt x="323" y="28"/>
                        <a:pt x="311" y="87"/>
                        <a:pt x="192" y="146"/>
                      </a:cubicBezTo>
                      <a:cubicBezTo>
                        <a:pt x="72" y="205"/>
                        <a:pt x="16" y="198"/>
                        <a:pt x="16" y="198"/>
                      </a:cubicBezTo>
                      <a:cubicBezTo>
                        <a:pt x="8" y="182"/>
                        <a:pt x="8" y="182"/>
                        <a:pt x="8" y="182"/>
                      </a:cubicBezTo>
                      <a:cubicBezTo>
                        <a:pt x="0" y="166"/>
                        <a:pt x="0" y="166"/>
                        <a:pt x="0" y="166"/>
                      </a:cubicBezTo>
                      <a:cubicBezTo>
                        <a:pt x="0" y="166"/>
                        <a:pt x="29" y="118"/>
                        <a:pt x="149" y="59"/>
                      </a:cubicBezTo>
                      <a:cubicBezTo>
                        <a:pt x="269" y="0"/>
                        <a:pt x="323" y="28"/>
                        <a:pt x="323" y="28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13" name="Freeform 1463">
                  <a:extLst>
                    <a:ext uri="{FF2B5EF4-FFF2-40B4-BE49-F238E27FC236}">
                      <a16:creationId xmlns:a16="http://schemas.microsoft.com/office/drawing/2014/main" id="{9AAE9ADF-7755-4AD1-BC80-955E8920A5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6875" y="2351088"/>
                  <a:ext cx="107950" cy="157163"/>
                </a:xfrm>
                <a:custGeom>
                  <a:avLst/>
                  <a:gdLst>
                    <a:gd name="T0" fmla="*/ 59 w 59"/>
                    <a:gd name="T1" fmla="*/ 71 h 86"/>
                    <a:gd name="T2" fmla="*/ 39 w 59"/>
                    <a:gd name="T3" fmla="*/ 86 h 86"/>
                    <a:gd name="T4" fmla="*/ 0 w 59"/>
                    <a:gd name="T5" fmla="*/ 7 h 86"/>
                    <a:gd name="T6" fmla="*/ 24 w 59"/>
                    <a:gd name="T7" fmla="*/ 0 h 86"/>
                    <a:gd name="T8" fmla="*/ 59 w 59"/>
                    <a:gd name="T9" fmla="*/ 71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86">
                      <a:moveTo>
                        <a:pt x="59" y="71"/>
                      </a:moveTo>
                      <a:cubicBezTo>
                        <a:pt x="53" y="76"/>
                        <a:pt x="46" y="81"/>
                        <a:pt x="39" y="8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8" y="4"/>
                        <a:pt x="16" y="1"/>
                        <a:pt x="24" y="0"/>
                      </a:cubicBezTo>
                      <a:lnTo>
                        <a:pt x="59" y="71"/>
                      </a:ln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14" name="Freeform 1464">
                  <a:extLst>
                    <a:ext uri="{FF2B5EF4-FFF2-40B4-BE49-F238E27FC236}">
                      <a16:creationId xmlns:a16="http://schemas.microsoft.com/office/drawing/2014/main" id="{618AB8C1-0BCE-4641-9371-12D025EB17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7838" y="2327276"/>
                  <a:ext cx="133350" cy="130175"/>
                </a:xfrm>
                <a:custGeom>
                  <a:avLst/>
                  <a:gdLst>
                    <a:gd name="T0" fmla="*/ 0 w 73"/>
                    <a:gd name="T1" fmla="*/ 8 h 71"/>
                    <a:gd name="T2" fmla="*/ 73 w 73"/>
                    <a:gd name="T3" fmla="*/ 12 h 71"/>
                    <a:gd name="T4" fmla="*/ 31 w 73"/>
                    <a:gd name="T5" fmla="*/ 71 h 71"/>
                    <a:gd name="T6" fmla="*/ 0 w 73"/>
                    <a:gd name="T7" fmla="*/ 8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71">
                      <a:moveTo>
                        <a:pt x="0" y="8"/>
                      </a:moveTo>
                      <a:cubicBezTo>
                        <a:pt x="50" y="0"/>
                        <a:pt x="73" y="12"/>
                        <a:pt x="73" y="12"/>
                      </a:cubicBezTo>
                      <a:cubicBezTo>
                        <a:pt x="73" y="12"/>
                        <a:pt x="68" y="37"/>
                        <a:pt x="31" y="71"/>
                      </a:cubicBez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15" name="Freeform 1465">
                  <a:extLst>
                    <a:ext uri="{FF2B5EF4-FFF2-40B4-BE49-F238E27FC236}">
                      <a16:creationId xmlns:a16="http://schemas.microsoft.com/office/drawing/2014/main" id="{6722D3A3-D195-410A-A838-BC49A9A1D7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8250" y="2601913"/>
                  <a:ext cx="80963" cy="88900"/>
                </a:xfrm>
                <a:custGeom>
                  <a:avLst/>
                  <a:gdLst>
                    <a:gd name="T0" fmla="*/ 0 w 51"/>
                    <a:gd name="T1" fmla="*/ 11 h 56"/>
                    <a:gd name="T2" fmla="*/ 21 w 51"/>
                    <a:gd name="T3" fmla="*/ 56 h 56"/>
                    <a:gd name="T4" fmla="*/ 51 w 51"/>
                    <a:gd name="T5" fmla="*/ 38 h 56"/>
                    <a:gd name="T6" fmla="*/ 33 w 51"/>
                    <a:gd name="T7" fmla="*/ 0 h 56"/>
                    <a:gd name="T8" fmla="*/ 0 w 51"/>
                    <a:gd name="T9" fmla="*/ 11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6">
                      <a:moveTo>
                        <a:pt x="0" y="11"/>
                      </a:moveTo>
                      <a:lnTo>
                        <a:pt x="21" y="56"/>
                      </a:lnTo>
                      <a:lnTo>
                        <a:pt x="51" y="38"/>
                      </a:lnTo>
                      <a:lnTo>
                        <a:pt x="33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44546A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16" name="Freeform 1466">
                  <a:extLst>
                    <a:ext uri="{FF2B5EF4-FFF2-40B4-BE49-F238E27FC236}">
                      <a16:creationId xmlns:a16="http://schemas.microsoft.com/office/drawing/2014/main" id="{82611E0E-1FF0-4F97-8DF1-AD8A5C1F5E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8875" y="2620963"/>
                  <a:ext cx="111125" cy="92075"/>
                </a:xfrm>
                <a:custGeom>
                  <a:avLst/>
                  <a:gdLst>
                    <a:gd name="T0" fmla="*/ 44 w 61"/>
                    <a:gd name="T1" fmla="*/ 0 h 50"/>
                    <a:gd name="T2" fmla="*/ 53 w 61"/>
                    <a:gd name="T3" fmla="*/ 18 h 50"/>
                    <a:gd name="T4" fmla="*/ 61 w 61"/>
                    <a:gd name="T5" fmla="*/ 37 h 50"/>
                    <a:gd name="T6" fmla="*/ 43 w 61"/>
                    <a:gd name="T7" fmla="*/ 50 h 50"/>
                    <a:gd name="T8" fmla="*/ 44 w 61"/>
                    <a:gd name="T9" fmla="*/ 40 h 50"/>
                    <a:gd name="T10" fmla="*/ 0 w 61"/>
                    <a:gd name="T11" fmla="*/ 44 h 50"/>
                    <a:gd name="T12" fmla="*/ 30 w 61"/>
                    <a:gd name="T13" fmla="*/ 12 h 50"/>
                    <a:gd name="T14" fmla="*/ 22 w 61"/>
                    <a:gd name="T15" fmla="*/ 7 h 50"/>
                    <a:gd name="T16" fmla="*/ 44 w 61"/>
                    <a:gd name="T17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50">
                      <a:moveTo>
                        <a:pt x="44" y="0"/>
                      </a:moveTo>
                      <a:cubicBezTo>
                        <a:pt x="53" y="18"/>
                        <a:pt x="53" y="18"/>
                        <a:pt x="53" y="18"/>
                      </a:cubicBezTo>
                      <a:cubicBezTo>
                        <a:pt x="61" y="37"/>
                        <a:pt x="61" y="37"/>
                        <a:pt x="61" y="37"/>
                      </a:cubicBezTo>
                      <a:cubicBezTo>
                        <a:pt x="61" y="37"/>
                        <a:pt x="55" y="47"/>
                        <a:pt x="43" y="50"/>
                      </a:cubicBezTo>
                      <a:cubicBezTo>
                        <a:pt x="43" y="50"/>
                        <a:pt x="46" y="43"/>
                        <a:pt x="44" y="40"/>
                      </a:cubicBezTo>
                      <a:cubicBezTo>
                        <a:pt x="44" y="40"/>
                        <a:pt x="19" y="50"/>
                        <a:pt x="0" y="44"/>
                      </a:cubicBezTo>
                      <a:cubicBezTo>
                        <a:pt x="7" y="26"/>
                        <a:pt x="30" y="12"/>
                        <a:pt x="30" y="12"/>
                      </a:cubicBezTo>
                      <a:cubicBezTo>
                        <a:pt x="30" y="8"/>
                        <a:pt x="22" y="7"/>
                        <a:pt x="22" y="7"/>
                      </a:cubicBezTo>
                      <a:cubicBezTo>
                        <a:pt x="31" y="0"/>
                        <a:pt x="44" y="0"/>
                        <a:pt x="44" y="0"/>
                      </a:cubicBezTo>
                      <a:close/>
                    </a:path>
                  </a:pathLst>
                </a:custGeom>
                <a:solidFill>
                  <a:srgbClr val="F59B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17" name="Freeform 1467">
                  <a:extLst>
                    <a:ext uri="{FF2B5EF4-FFF2-40B4-BE49-F238E27FC236}">
                      <a16:creationId xmlns:a16="http://schemas.microsoft.com/office/drawing/2014/main" id="{CD30971D-0600-417E-9921-51FA336D6D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24275" y="2624138"/>
                  <a:ext cx="82550" cy="76200"/>
                </a:xfrm>
                <a:custGeom>
                  <a:avLst/>
                  <a:gdLst>
                    <a:gd name="T0" fmla="*/ 32 w 45"/>
                    <a:gd name="T1" fmla="*/ 4 h 42"/>
                    <a:gd name="T2" fmla="*/ 39 w 45"/>
                    <a:gd name="T3" fmla="*/ 17 h 42"/>
                    <a:gd name="T4" fmla="*/ 45 w 45"/>
                    <a:gd name="T5" fmla="*/ 31 h 42"/>
                    <a:gd name="T6" fmla="*/ 34 w 45"/>
                    <a:gd name="T7" fmla="*/ 42 h 42"/>
                    <a:gd name="T8" fmla="*/ 32 w 45"/>
                    <a:gd name="T9" fmla="*/ 34 h 42"/>
                    <a:gd name="T10" fmla="*/ 0 w 45"/>
                    <a:gd name="T11" fmla="*/ 37 h 42"/>
                    <a:gd name="T12" fmla="*/ 22 w 45"/>
                    <a:gd name="T13" fmla="*/ 13 h 42"/>
                    <a:gd name="T14" fmla="*/ 17 w 45"/>
                    <a:gd name="T15" fmla="*/ 6 h 42"/>
                    <a:gd name="T16" fmla="*/ 32 w 45"/>
                    <a:gd name="T17" fmla="*/ 4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42">
                      <a:moveTo>
                        <a:pt x="32" y="4"/>
                      </a:moveTo>
                      <a:cubicBezTo>
                        <a:pt x="39" y="17"/>
                        <a:pt x="39" y="17"/>
                        <a:pt x="39" y="17"/>
                      </a:cubicBezTo>
                      <a:cubicBezTo>
                        <a:pt x="45" y="31"/>
                        <a:pt x="45" y="31"/>
                        <a:pt x="45" y="31"/>
                      </a:cubicBezTo>
                      <a:cubicBezTo>
                        <a:pt x="45" y="31"/>
                        <a:pt x="43" y="39"/>
                        <a:pt x="34" y="42"/>
                      </a:cubicBezTo>
                      <a:cubicBezTo>
                        <a:pt x="34" y="42"/>
                        <a:pt x="34" y="36"/>
                        <a:pt x="32" y="34"/>
                      </a:cubicBezTo>
                      <a:cubicBezTo>
                        <a:pt x="32" y="34"/>
                        <a:pt x="14" y="41"/>
                        <a:pt x="0" y="37"/>
                      </a:cubicBezTo>
                      <a:cubicBezTo>
                        <a:pt x="5" y="23"/>
                        <a:pt x="22" y="13"/>
                        <a:pt x="22" y="13"/>
                      </a:cubicBezTo>
                      <a:cubicBezTo>
                        <a:pt x="21" y="10"/>
                        <a:pt x="17" y="6"/>
                        <a:pt x="17" y="6"/>
                      </a:cubicBezTo>
                      <a:cubicBezTo>
                        <a:pt x="24" y="0"/>
                        <a:pt x="32" y="4"/>
                        <a:pt x="32" y="4"/>
                      </a:cubicBezTo>
                      <a:close/>
                    </a:path>
                  </a:pathLst>
                </a:custGeom>
                <a:solidFill>
                  <a:srgbClr val="F59B11">
                    <a:lumMod val="40000"/>
                    <a:lumOff val="6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18" name="Freeform 1468">
                  <a:extLst>
                    <a:ext uri="{FF2B5EF4-FFF2-40B4-BE49-F238E27FC236}">
                      <a16:creationId xmlns:a16="http://schemas.microsoft.com/office/drawing/2014/main" id="{52857983-B149-416E-B962-780B107BA2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9675" y="2636838"/>
                  <a:ext cx="53975" cy="47625"/>
                </a:xfrm>
                <a:custGeom>
                  <a:avLst/>
                  <a:gdLst>
                    <a:gd name="T0" fmla="*/ 20 w 29"/>
                    <a:gd name="T1" fmla="*/ 2 h 26"/>
                    <a:gd name="T2" fmla="*/ 25 w 29"/>
                    <a:gd name="T3" fmla="*/ 10 h 26"/>
                    <a:gd name="T4" fmla="*/ 29 w 29"/>
                    <a:gd name="T5" fmla="*/ 19 h 26"/>
                    <a:gd name="T6" fmla="*/ 22 w 29"/>
                    <a:gd name="T7" fmla="*/ 26 h 26"/>
                    <a:gd name="T8" fmla="*/ 20 w 29"/>
                    <a:gd name="T9" fmla="*/ 21 h 26"/>
                    <a:gd name="T10" fmla="*/ 0 w 29"/>
                    <a:gd name="T11" fmla="*/ 22 h 26"/>
                    <a:gd name="T12" fmla="*/ 14 w 29"/>
                    <a:gd name="T13" fmla="*/ 7 h 26"/>
                    <a:gd name="T14" fmla="*/ 11 w 29"/>
                    <a:gd name="T15" fmla="*/ 3 h 26"/>
                    <a:gd name="T16" fmla="*/ 20 w 29"/>
                    <a:gd name="T17" fmla="*/ 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9" h="26">
                      <a:moveTo>
                        <a:pt x="20" y="2"/>
                      </a:move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9" y="19"/>
                        <a:pt x="29" y="19"/>
                        <a:pt x="29" y="19"/>
                      </a:cubicBezTo>
                      <a:cubicBezTo>
                        <a:pt x="29" y="19"/>
                        <a:pt x="27" y="24"/>
                        <a:pt x="22" y="26"/>
                      </a:cubicBezTo>
                      <a:cubicBezTo>
                        <a:pt x="22" y="26"/>
                        <a:pt x="22" y="22"/>
                        <a:pt x="20" y="21"/>
                      </a:cubicBezTo>
                      <a:cubicBezTo>
                        <a:pt x="20" y="21"/>
                        <a:pt x="9" y="25"/>
                        <a:pt x="0" y="22"/>
                      </a:cubicBezTo>
                      <a:cubicBezTo>
                        <a:pt x="3" y="14"/>
                        <a:pt x="14" y="7"/>
                        <a:pt x="14" y="7"/>
                      </a:cubicBezTo>
                      <a:cubicBezTo>
                        <a:pt x="14" y="6"/>
                        <a:pt x="11" y="3"/>
                        <a:pt x="11" y="3"/>
                      </a:cubicBezTo>
                      <a:cubicBezTo>
                        <a:pt x="15" y="0"/>
                        <a:pt x="20" y="2"/>
                        <a:pt x="20" y="2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19" name="Freeform 1469">
                  <a:extLst>
                    <a:ext uri="{FF2B5EF4-FFF2-40B4-BE49-F238E27FC236}">
                      <a16:creationId xmlns:a16="http://schemas.microsoft.com/office/drawing/2014/main" id="{80834DD0-ECB5-408A-A6C0-ABD2AD1307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6463" y="1790701"/>
                  <a:ext cx="728663" cy="260350"/>
                </a:xfrm>
                <a:custGeom>
                  <a:avLst/>
                  <a:gdLst>
                    <a:gd name="T0" fmla="*/ 267 w 399"/>
                    <a:gd name="T1" fmla="*/ 10 h 143"/>
                    <a:gd name="T2" fmla="*/ 399 w 399"/>
                    <a:gd name="T3" fmla="*/ 0 h 143"/>
                    <a:gd name="T4" fmla="*/ 169 w 399"/>
                    <a:gd name="T5" fmla="*/ 143 h 143"/>
                    <a:gd name="T6" fmla="*/ 77 w 399"/>
                    <a:gd name="T7" fmla="*/ 89 h 143"/>
                    <a:gd name="T8" fmla="*/ 267 w 399"/>
                    <a:gd name="T9" fmla="*/ 10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9" h="143">
                      <a:moveTo>
                        <a:pt x="267" y="10"/>
                      </a:moveTo>
                      <a:cubicBezTo>
                        <a:pt x="267" y="10"/>
                        <a:pt x="281" y="59"/>
                        <a:pt x="399" y="0"/>
                      </a:cubicBezTo>
                      <a:cubicBezTo>
                        <a:pt x="169" y="143"/>
                        <a:pt x="169" y="143"/>
                        <a:pt x="169" y="143"/>
                      </a:cubicBezTo>
                      <a:cubicBezTo>
                        <a:pt x="169" y="143"/>
                        <a:pt x="153" y="79"/>
                        <a:pt x="77" y="89"/>
                      </a:cubicBezTo>
                      <a:cubicBezTo>
                        <a:pt x="0" y="100"/>
                        <a:pt x="267" y="10"/>
                        <a:pt x="267" y="10"/>
                      </a:cubicBez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20" name="Freeform 1470">
                  <a:extLst>
                    <a:ext uri="{FF2B5EF4-FFF2-40B4-BE49-F238E27FC236}">
                      <a16:creationId xmlns:a16="http://schemas.microsoft.com/office/drawing/2014/main" id="{5C4418BB-D191-429C-B591-3BF804D8F4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1238" y="1503363"/>
                  <a:ext cx="1455738" cy="920750"/>
                </a:xfrm>
                <a:custGeom>
                  <a:avLst/>
                  <a:gdLst>
                    <a:gd name="T0" fmla="*/ 797 w 797"/>
                    <a:gd name="T1" fmla="*/ 67 h 504"/>
                    <a:gd name="T2" fmla="*/ 368 w 797"/>
                    <a:gd name="T3" fmla="*/ 145 h 504"/>
                    <a:gd name="T4" fmla="*/ 0 w 797"/>
                    <a:gd name="T5" fmla="*/ 408 h 504"/>
                    <a:gd name="T6" fmla="*/ 20 w 797"/>
                    <a:gd name="T7" fmla="*/ 448 h 504"/>
                    <a:gd name="T8" fmla="*/ 39 w 797"/>
                    <a:gd name="T9" fmla="*/ 488 h 504"/>
                    <a:gd name="T10" fmla="*/ 473 w 797"/>
                    <a:gd name="T11" fmla="*/ 359 h 504"/>
                    <a:gd name="T12" fmla="*/ 797 w 797"/>
                    <a:gd name="T13" fmla="*/ 6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7" h="504">
                      <a:moveTo>
                        <a:pt x="797" y="67"/>
                      </a:moveTo>
                      <a:cubicBezTo>
                        <a:pt x="797" y="67"/>
                        <a:pt x="664" y="0"/>
                        <a:pt x="368" y="145"/>
                      </a:cubicBezTo>
                      <a:cubicBezTo>
                        <a:pt x="73" y="289"/>
                        <a:pt x="0" y="408"/>
                        <a:pt x="0" y="408"/>
                      </a:cubicBezTo>
                      <a:cubicBezTo>
                        <a:pt x="20" y="448"/>
                        <a:pt x="20" y="448"/>
                        <a:pt x="20" y="448"/>
                      </a:cubicBezTo>
                      <a:cubicBezTo>
                        <a:pt x="39" y="488"/>
                        <a:pt x="39" y="488"/>
                        <a:pt x="39" y="488"/>
                      </a:cubicBezTo>
                      <a:cubicBezTo>
                        <a:pt x="39" y="488"/>
                        <a:pt x="178" y="504"/>
                        <a:pt x="473" y="359"/>
                      </a:cubicBezTo>
                      <a:cubicBezTo>
                        <a:pt x="769" y="214"/>
                        <a:pt x="797" y="67"/>
                        <a:pt x="797" y="67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21" name="Freeform 1471">
                  <a:extLst>
                    <a:ext uri="{FF2B5EF4-FFF2-40B4-BE49-F238E27FC236}">
                      <a16:creationId xmlns:a16="http://schemas.microsoft.com/office/drawing/2014/main" id="{3B0DCC15-176C-41A2-A71C-3828BAF38B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70300" y="2051051"/>
                  <a:ext cx="233363" cy="330200"/>
                </a:xfrm>
                <a:custGeom>
                  <a:avLst/>
                  <a:gdLst>
                    <a:gd name="T0" fmla="*/ 69 w 128"/>
                    <a:gd name="T1" fmla="*/ 180 h 180"/>
                    <a:gd name="T2" fmla="*/ 128 w 128"/>
                    <a:gd name="T3" fmla="*/ 167 h 180"/>
                    <a:gd name="T4" fmla="*/ 47 w 128"/>
                    <a:gd name="T5" fmla="*/ 0 h 180"/>
                    <a:gd name="T6" fmla="*/ 0 w 128"/>
                    <a:gd name="T7" fmla="*/ 38 h 180"/>
                    <a:gd name="T8" fmla="*/ 69 w 128"/>
                    <a:gd name="T9" fmla="*/ 180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" h="180">
                      <a:moveTo>
                        <a:pt x="69" y="180"/>
                      </a:moveTo>
                      <a:cubicBezTo>
                        <a:pt x="87" y="177"/>
                        <a:pt x="106" y="173"/>
                        <a:pt x="128" y="167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28" y="14"/>
                        <a:pt x="13" y="27"/>
                        <a:pt x="0" y="38"/>
                      </a:cubicBezTo>
                      <a:lnTo>
                        <a:pt x="69" y="180"/>
                      </a:ln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22" name="Freeform 1472">
                  <a:extLst>
                    <a:ext uri="{FF2B5EF4-FFF2-40B4-BE49-F238E27FC236}">
                      <a16:creationId xmlns:a16="http://schemas.microsoft.com/office/drawing/2014/main" id="{5FC5CC88-AA9B-4D7B-9E0D-04EAF8D091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91063" y="1574801"/>
                  <a:ext cx="315913" cy="312738"/>
                </a:xfrm>
                <a:custGeom>
                  <a:avLst/>
                  <a:gdLst>
                    <a:gd name="T0" fmla="*/ 74 w 173"/>
                    <a:gd name="T1" fmla="*/ 171 h 171"/>
                    <a:gd name="T2" fmla="*/ 173 w 173"/>
                    <a:gd name="T3" fmla="*/ 28 h 171"/>
                    <a:gd name="T4" fmla="*/ 0 w 173"/>
                    <a:gd name="T5" fmla="*/ 19 h 171"/>
                    <a:gd name="T6" fmla="*/ 74 w 173"/>
                    <a:gd name="T7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3" h="171">
                      <a:moveTo>
                        <a:pt x="74" y="171"/>
                      </a:moveTo>
                      <a:cubicBezTo>
                        <a:pt x="161" y="89"/>
                        <a:pt x="173" y="28"/>
                        <a:pt x="173" y="28"/>
                      </a:cubicBezTo>
                      <a:cubicBezTo>
                        <a:pt x="173" y="28"/>
                        <a:pt x="118" y="0"/>
                        <a:pt x="0" y="19"/>
                      </a:cubicBezTo>
                      <a:lnTo>
                        <a:pt x="74" y="171"/>
                      </a:ln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23" name="Freeform 1473">
                  <a:extLst>
                    <a:ext uri="{FF2B5EF4-FFF2-40B4-BE49-F238E27FC236}">
                      <a16:creationId xmlns:a16="http://schemas.microsoft.com/office/drawing/2014/main" id="{9876EF70-37FC-49F4-B663-A76C3D9847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7738" y="1598613"/>
                  <a:ext cx="588963" cy="373063"/>
                </a:xfrm>
                <a:custGeom>
                  <a:avLst/>
                  <a:gdLst>
                    <a:gd name="T0" fmla="*/ 323 w 323"/>
                    <a:gd name="T1" fmla="*/ 27 h 204"/>
                    <a:gd name="T2" fmla="*/ 149 w 323"/>
                    <a:gd name="T3" fmla="*/ 58 h 204"/>
                    <a:gd name="T4" fmla="*/ 0 w 323"/>
                    <a:gd name="T5" fmla="*/ 165 h 204"/>
                    <a:gd name="T6" fmla="*/ 8 w 323"/>
                    <a:gd name="T7" fmla="*/ 182 h 204"/>
                    <a:gd name="T8" fmla="*/ 16 w 323"/>
                    <a:gd name="T9" fmla="*/ 198 h 204"/>
                    <a:gd name="T10" fmla="*/ 192 w 323"/>
                    <a:gd name="T11" fmla="*/ 145 h 204"/>
                    <a:gd name="T12" fmla="*/ 323 w 323"/>
                    <a:gd name="T13" fmla="*/ 27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204">
                      <a:moveTo>
                        <a:pt x="323" y="27"/>
                      </a:moveTo>
                      <a:cubicBezTo>
                        <a:pt x="323" y="27"/>
                        <a:pt x="269" y="0"/>
                        <a:pt x="149" y="58"/>
                      </a:cubicBezTo>
                      <a:cubicBezTo>
                        <a:pt x="29" y="117"/>
                        <a:pt x="0" y="165"/>
                        <a:pt x="0" y="165"/>
                      </a:cubicBezTo>
                      <a:cubicBezTo>
                        <a:pt x="8" y="182"/>
                        <a:pt x="8" y="182"/>
                        <a:pt x="8" y="182"/>
                      </a:cubicBezTo>
                      <a:cubicBezTo>
                        <a:pt x="16" y="198"/>
                        <a:pt x="16" y="198"/>
                        <a:pt x="16" y="198"/>
                      </a:cubicBezTo>
                      <a:cubicBezTo>
                        <a:pt x="16" y="198"/>
                        <a:pt x="72" y="204"/>
                        <a:pt x="192" y="145"/>
                      </a:cubicBezTo>
                      <a:cubicBezTo>
                        <a:pt x="311" y="86"/>
                        <a:pt x="323" y="27"/>
                        <a:pt x="323" y="27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24" name="Freeform 1474">
                  <a:extLst>
                    <a:ext uri="{FF2B5EF4-FFF2-40B4-BE49-F238E27FC236}">
                      <a16:creationId xmlns:a16="http://schemas.microsoft.com/office/drawing/2014/main" id="{4E8AB912-6CF2-4E8F-85DE-B164FCB34D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3975" y="1649413"/>
                  <a:ext cx="107950" cy="158750"/>
                </a:xfrm>
                <a:custGeom>
                  <a:avLst/>
                  <a:gdLst>
                    <a:gd name="T0" fmla="*/ 24 w 59"/>
                    <a:gd name="T1" fmla="*/ 0 h 87"/>
                    <a:gd name="T2" fmla="*/ 0 w 59"/>
                    <a:gd name="T3" fmla="*/ 7 h 87"/>
                    <a:gd name="T4" fmla="*/ 39 w 59"/>
                    <a:gd name="T5" fmla="*/ 87 h 87"/>
                    <a:gd name="T6" fmla="*/ 59 w 59"/>
                    <a:gd name="T7" fmla="*/ 72 h 87"/>
                    <a:gd name="T8" fmla="*/ 24 w 59"/>
                    <a:gd name="T9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87">
                      <a:moveTo>
                        <a:pt x="24" y="0"/>
                      </a:moveTo>
                      <a:cubicBezTo>
                        <a:pt x="16" y="2"/>
                        <a:pt x="8" y="4"/>
                        <a:pt x="0" y="7"/>
                      </a:cubicBezTo>
                      <a:cubicBezTo>
                        <a:pt x="39" y="87"/>
                        <a:pt x="39" y="87"/>
                        <a:pt x="39" y="87"/>
                      </a:cubicBezTo>
                      <a:cubicBezTo>
                        <a:pt x="46" y="82"/>
                        <a:pt x="53" y="77"/>
                        <a:pt x="59" y="72"/>
                      </a:cubicBez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25" name="Freeform 1475">
                  <a:extLst>
                    <a:ext uri="{FF2B5EF4-FFF2-40B4-BE49-F238E27FC236}">
                      <a16:creationId xmlns:a16="http://schemas.microsoft.com/office/drawing/2014/main" id="{BBCD68F1-217D-496D-BB41-33790459F3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43350" y="1625601"/>
                  <a:ext cx="133350" cy="131763"/>
                </a:xfrm>
                <a:custGeom>
                  <a:avLst/>
                  <a:gdLst>
                    <a:gd name="T0" fmla="*/ 31 w 73"/>
                    <a:gd name="T1" fmla="*/ 72 h 72"/>
                    <a:gd name="T2" fmla="*/ 73 w 73"/>
                    <a:gd name="T3" fmla="*/ 12 h 72"/>
                    <a:gd name="T4" fmla="*/ 0 w 73"/>
                    <a:gd name="T5" fmla="*/ 9 h 72"/>
                    <a:gd name="T6" fmla="*/ 31 w 73"/>
                    <a:gd name="T7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3" h="72">
                      <a:moveTo>
                        <a:pt x="31" y="72"/>
                      </a:moveTo>
                      <a:cubicBezTo>
                        <a:pt x="68" y="38"/>
                        <a:pt x="73" y="12"/>
                        <a:pt x="73" y="12"/>
                      </a:cubicBezTo>
                      <a:cubicBezTo>
                        <a:pt x="73" y="12"/>
                        <a:pt x="50" y="0"/>
                        <a:pt x="0" y="9"/>
                      </a:cubicBezTo>
                      <a:lnTo>
                        <a:pt x="31" y="72"/>
                      </a:ln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26" name="Freeform 1476">
                  <a:extLst>
                    <a:ext uri="{FF2B5EF4-FFF2-40B4-BE49-F238E27FC236}">
                      <a16:creationId xmlns:a16="http://schemas.microsoft.com/office/drawing/2014/main" id="{92DFF8E1-7D99-405A-BBD8-D2CD5D0ED4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8963" y="1728788"/>
                  <a:ext cx="263525" cy="263525"/>
                </a:xfrm>
                <a:custGeom>
                  <a:avLst/>
                  <a:gdLst>
                    <a:gd name="T0" fmla="*/ 100 w 144"/>
                    <a:gd name="T1" fmla="*/ 129 h 144"/>
                    <a:gd name="T2" fmla="*/ 16 w 144"/>
                    <a:gd name="T3" fmla="*/ 100 h 144"/>
                    <a:gd name="T4" fmla="*/ 44 w 144"/>
                    <a:gd name="T5" fmla="*/ 16 h 144"/>
                    <a:gd name="T6" fmla="*/ 129 w 144"/>
                    <a:gd name="T7" fmla="*/ 44 h 144"/>
                    <a:gd name="T8" fmla="*/ 100 w 144"/>
                    <a:gd name="T9" fmla="*/ 129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4" h="144">
                      <a:moveTo>
                        <a:pt x="100" y="129"/>
                      </a:moveTo>
                      <a:cubicBezTo>
                        <a:pt x="69" y="144"/>
                        <a:pt x="31" y="131"/>
                        <a:pt x="16" y="100"/>
                      </a:cubicBezTo>
                      <a:cubicBezTo>
                        <a:pt x="0" y="69"/>
                        <a:pt x="13" y="31"/>
                        <a:pt x="44" y="16"/>
                      </a:cubicBezTo>
                      <a:cubicBezTo>
                        <a:pt x="76" y="0"/>
                        <a:pt x="113" y="13"/>
                        <a:pt x="129" y="44"/>
                      </a:cubicBezTo>
                      <a:cubicBezTo>
                        <a:pt x="144" y="76"/>
                        <a:pt x="131" y="113"/>
                        <a:pt x="100" y="129"/>
                      </a:cubicBez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27" name="Freeform 1477">
                  <a:extLst>
                    <a:ext uri="{FF2B5EF4-FFF2-40B4-BE49-F238E27FC236}">
                      <a16:creationId xmlns:a16="http://schemas.microsoft.com/office/drawing/2014/main" id="{A765BD9C-C359-4F1B-A612-47453706AC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2300" y="1762126"/>
                  <a:ext cx="196850" cy="196850"/>
                </a:xfrm>
                <a:custGeom>
                  <a:avLst/>
                  <a:gdLst>
                    <a:gd name="T0" fmla="*/ 75 w 108"/>
                    <a:gd name="T1" fmla="*/ 97 h 108"/>
                    <a:gd name="T2" fmla="*/ 12 w 108"/>
                    <a:gd name="T3" fmla="*/ 75 h 108"/>
                    <a:gd name="T4" fmla="*/ 33 w 108"/>
                    <a:gd name="T5" fmla="*/ 12 h 108"/>
                    <a:gd name="T6" fmla="*/ 96 w 108"/>
                    <a:gd name="T7" fmla="*/ 33 h 108"/>
                    <a:gd name="T8" fmla="*/ 75 w 108"/>
                    <a:gd name="T9" fmla="*/ 97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8" h="108">
                      <a:moveTo>
                        <a:pt x="75" y="97"/>
                      </a:moveTo>
                      <a:cubicBezTo>
                        <a:pt x="51" y="108"/>
                        <a:pt x="23" y="98"/>
                        <a:pt x="12" y="75"/>
                      </a:cubicBezTo>
                      <a:cubicBezTo>
                        <a:pt x="0" y="52"/>
                        <a:pt x="10" y="23"/>
                        <a:pt x="33" y="12"/>
                      </a:cubicBezTo>
                      <a:cubicBezTo>
                        <a:pt x="57" y="0"/>
                        <a:pt x="85" y="10"/>
                        <a:pt x="96" y="33"/>
                      </a:cubicBezTo>
                      <a:cubicBezTo>
                        <a:pt x="108" y="57"/>
                        <a:pt x="98" y="85"/>
                        <a:pt x="75" y="97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28" name="Freeform 1478">
                  <a:extLst>
                    <a:ext uri="{FF2B5EF4-FFF2-40B4-BE49-F238E27FC236}">
                      <a16:creationId xmlns:a16="http://schemas.microsoft.com/office/drawing/2014/main" id="{84DDC8AC-5507-469D-ABAF-73BF000306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4088" y="2249488"/>
                  <a:ext cx="130175" cy="185738"/>
                </a:xfrm>
                <a:custGeom>
                  <a:avLst/>
                  <a:gdLst>
                    <a:gd name="T0" fmla="*/ 54 w 82"/>
                    <a:gd name="T1" fmla="*/ 117 h 117"/>
                    <a:gd name="T2" fmla="*/ 0 w 82"/>
                    <a:gd name="T3" fmla="*/ 6 h 117"/>
                    <a:gd name="T4" fmla="*/ 36 w 82"/>
                    <a:gd name="T5" fmla="*/ 0 h 117"/>
                    <a:gd name="T6" fmla="*/ 82 w 82"/>
                    <a:gd name="T7" fmla="*/ 93 h 117"/>
                    <a:gd name="T8" fmla="*/ 54 w 82"/>
                    <a:gd name="T9" fmla="*/ 11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117">
                      <a:moveTo>
                        <a:pt x="54" y="117"/>
                      </a:moveTo>
                      <a:lnTo>
                        <a:pt x="0" y="6"/>
                      </a:lnTo>
                      <a:lnTo>
                        <a:pt x="36" y="0"/>
                      </a:lnTo>
                      <a:lnTo>
                        <a:pt x="82" y="93"/>
                      </a:lnTo>
                      <a:lnTo>
                        <a:pt x="54" y="117"/>
                      </a:lnTo>
                      <a:close/>
                    </a:path>
                  </a:pathLst>
                </a:custGeom>
                <a:solidFill>
                  <a:srgbClr val="44546A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29" name="Freeform 1479">
                  <a:extLst>
                    <a:ext uri="{FF2B5EF4-FFF2-40B4-BE49-F238E27FC236}">
                      <a16:creationId xmlns:a16="http://schemas.microsoft.com/office/drawing/2014/main" id="{D26BDD69-2EAF-4D1B-BD38-653E7E849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3763" y="1900238"/>
                  <a:ext cx="82550" cy="88900"/>
                </a:xfrm>
                <a:custGeom>
                  <a:avLst/>
                  <a:gdLst>
                    <a:gd name="T0" fmla="*/ 22 w 52"/>
                    <a:gd name="T1" fmla="*/ 56 h 56"/>
                    <a:gd name="T2" fmla="*/ 0 w 52"/>
                    <a:gd name="T3" fmla="*/ 11 h 56"/>
                    <a:gd name="T4" fmla="*/ 34 w 52"/>
                    <a:gd name="T5" fmla="*/ 0 h 56"/>
                    <a:gd name="T6" fmla="*/ 52 w 52"/>
                    <a:gd name="T7" fmla="*/ 38 h 56"/>
                    <a:gd name="T8" fmla="*/ 22 w 52"/>
                    <a:gd name="T9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6">
                      <a:moveTo>
                        <a:pt x="22" y="56"/>
                      </a:moveTo>
                      <a:lnTo>
                        <a:pt x="0" y="11"/>
                      </a:lnTo>
                      <a:lnTo>
                        <a:pt x="34" y="0"/>
                      </a:lnTo>
                      <a:lnTo>
                        <a:pt x="52" y="38"/>
                      </a:lnTo>
                      <a:lnTo>
                        <a:pt x="22" y="56"/>
                      </a:lnTo>
                      <a:close/>
                    </a:path>
                  </a:pathLst>
                </a:custGeom>
                <a:solidFill>
                  <a:srgbClr val="44546A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30" name="Freeform 1480">
                  <a:extLst>
                    <a:ext uri="{FF2B5EF4-FFF2-40B4-BE49-F238E27FC236}">
                      <a16:creationId xmlns:a16="http://schemas.microsoft.com/office/drawing/2014/main" id="{E550F8D7-6AEB-42EA-99EF-6D135CB403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24225" y="2268538"/>
                  <a:ext cx="250825" cy="206375"/>
                </a:xfrm>
                <a:custGeom>
                  <a:avLst/>
                  <a:gdLst>
                    <a:gd name="T0" fmla="*/ 137 w 137"/>
                    <a:gd name="T1" fmla="*/ 84 h 113"/>
                    <a:gd name="T2" fmla="*/ 117 w 137"/>
                    <a:gd name="T3" fmla="*/ 43 h 113"/>
                    <a:gd name="T4" fmla="*/ 97 w 137"/>
                    <a:gd name="T5" fmla="*/ 2 h 113"/>
                    <a:gd name="T6" fmla="*/ 48 w 137"/>
                    <a:gd name="T7" fmla="*/ 16 h 113"/>
                    <a:gd name="T8" fmla="*/ 66 w 137"/>
                    <a:gd name="T9" fmla="*/ 28 h 113"/>
                    <a:gd name="T10" fmla="*/ 0 w 137"/>
                    <a:gd name="T11" fmla="*/ 100 h 113"/>
                    <a:gd name="T12" fmla="*/ 97 w 137"/>
                    <a:gd name="T13" fmla="*/ 91 h 113"/>
                    <a:gd name="T14" fmla="*/ 95 w 137"/>
                    <a:gd name="T15" fmla="*/ 113 h 113"/>
                    <a:gd name="T16" fmla="*/ 137 w 137"/>
                    <a:gd name="T17" fmla="*/ 84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7" h="113">
                      <a:moveTo>
                        <a:pt x="137" y="84"/>
                      </a:moveTo>
                      <a:cubicBezTo>
                        <a:pt x="117" y="43"/>
                        <a:pt x="117" y="43"/>
                        <a:pt x="117" y="43"/>
                      </a:cubicBezTo>
                      <a:cubicBezTo>
                        <a:pt x="97" y="2"/>
                        <a:pt x="97" y="2"/>
                        <a:pt x="97" y="2"/>
                      </a:cubicBezTo>
                      <a:cubicBezTo>
                        <a:pt x="97" y="2"/>
                        <a:pt x="69" y="0"/>
                        <a:pt x="48" y="16"/>
                      </a:cubicBezTo>
                      <a:cubicBezTo>
                        <a:pt x="48" y="16"/>
                        <a:pt x="65" y="20"/>
                        <a:pt x="66" y="28"/>
                      </a:cubicBezTo>
                      <a:cubicBezTo>
                        <a:pt x="66" y="28"/>
                        <a:pt x="15" y="59"/>
                        <a:pt x="0" y="100"/>
                      </a:cubicBezTo>
                      <a:cubicBezTo>
                        <a:pt x="42" y="113"/>
                        <a:pt x="97" y="91"/>
                        <a:pt x="97" y="91"/>
                      </a:cubicBezTo>
                      <a:cubicBezTo>
                        <a:pt x="103" y="97"/>
                        <a:pt x="95" y="113"/>
                        <a:pt x="95" y="113"/>
                      </a:cubicBezTo>
                      <a:cubicBezTo>
                        <a:pt x="121" y="106"/>
                        <a:pt x="137" y="84"/>
                        <a:pt x="137" y="84"/>
                      </a:cubicBezTo>
                      <a:close/>
                    </a:path>
                  </a:pathLst>
                </a:custGeom>
                <a:solidFill>
                  <a:srgbClr val="F59B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31" name="Freeform 1481">
                  <a:extLst>
                    <a:ext uri="{FF2B5EF4-FFF2-40B4-BE49-F238E27FC236}">
                      <a16:creationId xmlns:a16="http://schemas.microsoft.com/office/drawing/2014/main" id="{AEC686A7-AC20-434F-9698-74732C8565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78200" y="2276476"/>
                  <a:ext cx="187325" cy="169863"/>
                </a:xfrm>
                <a:custGeom>
                  <a:avLst/>
                  <a:gdLst>
                    <a:gd name="T0" fmla="*/ 103 w 103"/>
                    <a:gd name="T1" fmla="*/ 69 h 93"/>
                    <a:gd name="T2" fmla="*/ 88 w 103"/>
                    <a:gd name="T3" fmla="*/ 39 h 93"/>
                    <a:gd name="T4" fmla="*/ 73 w 103"/>
                    <a:gd name="T5" fmla="*/ 8 h 93"/>
                    <a:gd name="T6" fmla="*/ 39 w 103"/>
                    <a:gd name="T7" fmla="*/ 12 h 93"/>
                    <a:gd name="T8" fmla="*/ 50 w 103"/>
                    <a:gd name="T9" fmla="*/ 28 h 93"/>
                    <a:gd name="T10" fmla="*/ 0 w 103"/>
                    <a:gd name="T11" fmla="*/ 81 h 93"/>
                    <a:gd name="T12" fmla="*/ 73 w 103"/>
                    <a:gd name="T13" fmla="*/ 75 h 93"/>
                    <a:gd name="T14" fmla="*/ 78 w 103"/>
                    <a:gd name="T15" fmla="*/ 93 h 93"/>
                    <a:gd name="T16" fmla="*/ 103 w 103"/>
                    <a:gd name="T17" fmla="*/ 69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3" h="93">
                      <a:moveTo>
                        <a:pt x="103" y="69"/>
                      </a:move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73" y="8"/>
                        <a:pt x="73" y="8"/>
                        <a:pt x="73" y="8"/>
                      </a:cubicBezTo>
                      <a:cubicBezTo>
                        <a:pt x="73" y="8"/>
                        <a:pt x="55" y="0"/>
                        <a:pt x="39" y="12"/>
                      </a:cubicBezTo>
                      <a:cubicBezTo>
                        <a:pt x="39" y="12"/>
                        <a:pt x="49" y="22"/>
                        <a:pt x="50" y="28"/>
                      </a:cubicBezTo>
                      <a:cubicBezTo>
                        <a:pt x="50" y="28"/>
                        <a:pt x="11" y="51"/>
                        <a:pt x="0" y="81"/>
                      </a:cubicBezTo>
                      <a:cubicBezTo>
                        <a:pt x="31" y="91"/>
                        <a:pt x="73" y="75"/>
                        <a:pt x="73" y="75"/>
                      </a:cubicBezTo>
                      <a:cubicBezTo>
                        <a:pt x="77" y="79"/>
                        <a:pt x="78" y="93"/>
                        <a:pt x="78" y="93"/>
                      </a:cubicBezTo>
                      <a:cubicBezTo>
                        <a:pt x="98" y="88"/>
                        <a:pt x="103" y="69"/>
                        <a:pt x="103" y="69"/>
                      </a:cubicBezTo>
                      <a:close/>
                    </a:path>
                  </a:pathLst>
                </a:custGeom>
                <a:solidFill>
                  <a:srgbClr val="F59B11">
                    <a:lumMod val="40000"/>
                    <a:lumOff val="6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32" name="Freeform 1482">
                  <a:extLst>
                    <a:ext uri="{FF2B5EF4-FFF2-40B4-BE49-F238E27FC236}">
                      <a16:creationId xmlns:a16="http://schemas.microsoft.com/office/drawing/2014/main" id="{49A3A76D-F35B-4CAD-BFA8-DC5D10D084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8525" y="2301876"/>
                  <a:ext cx="115888" cy="107950"/>
                </a:xfrm>
                <a:custGeom>
                  <a:avLst/>
                  <a:gdLst>
                    <a:gd name="T0" fmla="*/ 64 w 64"/>
                    <a:gd name="T1" fmla="*/ 44 h 59"/>
                    <a:gd name="T2" fmla="*/ 55 w 64"/>
                    <a:gd name="T3" fmla="*/ 25 h 59"/>
                    <a:gd name="T4" fmla="*/ 45 w 64"/>
                    <a:gd name="T5" fmla="*/ 5 h 59"/>
                    <a:gd name="T6" fmla="*/ 24 w 64"/>
                    <a:gd name="T7" fmla="*/ 8 h 59"/>
                    <a:gd name="T8" fmla="*/ 31 w 64"/>
                    <a:gd name="T9" fmla="*/ 18 h 59"/>
                    <a:gd name="T10" fmla="*/ 0 w 64"/>
                    <a:gd name="T11" fmla="*/ 51 h 59"/>
                    <a:gd name="T12" fmla="*/ 46 w 64"/>
                    <a:gd name="T13" fmla="*/ 47 h 59"/>
                    <a:gd name="T14" fmla="*/ 49 w 64"/>
                    <a:gd name="T15" fmla="*/ 59 h 59"/>
                    <a:gd name="T16" fmla="*/ 64 w 64"/>
                    <a:gd name="T17" fmla="*/ 44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59">
                      <a:moveTo>
                        <a:pt x="64" y="44"/>
                      </a:move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5"/>
                        <a:pt x="34" y="0"/>
                        <a:pt x="24" y="8"/>
                      </a:cubicBezTo>
                      <a:cubicBezTo>
                        <a:pt x="24" y="8"/>
                        <a:pt x="31" y="14"/>
                        <a:pt x="31" y="18"/>
                      </a:cubicBezTo>
                      <a:cubicBezTo>
                        <a:pt x="31" y="18"/>
                        <a:pt x="7" y="32"/>
                        <a:pt x="0" y="51"/>
                      </a:cubicBezTo>
                      <a:cubicBezTo>
                        <a:pt x="19" y="58"/>
                        <a:pt x="46" y="47"/>
                        <a:pt x="46" y="47"/>
                      </a:cubicBezTo>
                      <a:cubicBezTo>
                        <a:pt x="48" y="50"/>
                        <a:pt x="49" y="59"/>
                        <a:pt x="49" y="59"/>
                      </a:cubicBezTo>
                      <a:cubicBezTo>
                        <a:pt x="61" y="56"/>
                        <a:pt x="64" y="44"/>
                        <a:pt x="64" y="44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33" name="Freeform 1483">
                  <a:extLst>
                    <a:ext uri="{FF2B5EF4-FFF2-40B4-BE49-F238E27FC236}">
                      <a16:creationId xmlns:a16="http://schemas.microsoft.com/office/drawing/2014/main" id="{945B258E-F89A-45FE-8CEE-056B306C47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55975" y="1920876"/>
                  <a:ext cx="111125" cy="90488"/>
                </a:xfrm>
                <a:custGeom>
                  <a:avLst/>
                  <a:gdLst>
                    <a:gd name="T0" fmla="*/ 61 w 61"/>
                    <a:gd name="T1" fmla="*/ 37 h 50"/>
                    <a:gd name="T2" fmla="*/ 52 w 61"/>
                    <a:gd name="T3" fmla="*/ 19 h 50"/>
                    <a:gd name="T4" fmla="*/ 44 w 61"/>
                    <a:gd name="T5" fmla="*/ 1 h 50"/>
                    <a:gd name="T6" fmla="*/ 22 w 61"/>
                    <a:gd name="T7" fmla="*/ 7 h 50"/>
                    <a:gd name="T8" fmla="*/ 30 w 61"/>
                    <a:gd name="T9" fmla="*/ 12 h 50"/>
                    <a:gd name="T10" fmla="*/ 0 w 61"/>
                    <a:gd name="T11" fmla="*/ 44 h 50"/>
                    <a:gd name="T12" fmla="*/ 44 w 61"/>
                    <a:gd name="T13" fmla="*/ 40 h 50"/>
                    <a:gd name="T14" fmla="*/ 43 w 61"/>
                    <a:gd name="T15" fmla="*/ 50 h 50"/>
                    <a:gd name="T16" fmla="*/ 61 w 61"/>
                    <a:gd name="T17" fmla="*/ 37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50">
                      <a:moveTo>
                        <a:pt x="61" y="37"/>
                      </a:moveTo>
                      <a:cubicBezTo>
                        <a:pt x="52" y="19"/>
                        <a:pt x="52" y="19"/>
                        <a:pt x="52" y="19"/>
                      </a:cubicBezTo>
                      <a:cubicBezTo>
                        <a:pt x="44" y="1"/>
                        <a:pt x="44" y="1"/>
                        <a:pt x="44" y="1"/>
                      </a:cubicBezTo>
                      <a:cubicBezTo>
                        <a:pt x="44" y="1"/>
                        <a:pt x="31" y="0"/>
                        <a:pt x="22" y="7"/>
                      </a:cubicBezTo>
                      <a:cubicBezTo>
                        <a:pt x="22" y="7"/>
                        <a:pt x="30" y="9"/>
                        <a:pt x="30" y="12"/>
                      </a:cubicBezTo>
                      <a:cubicBezTo>
                        <a:pt x="30" y="12"/>
                        <a:pt x="7" y="26"/>
                        <a:pt x="0" y="44"/>
                      </a:cubicBezTo>
                      <a:cubicBezTo>
                        <a:pt x="19" y="50"/>
                        <a:pt x="44" y="40"/>
                        <a:pt x="44" y="40"/>
                      </a:cubicBezTo>
                      <a:cubicBezTo>
                        <a:pt x="46" y="43"/>
                        <a:pt x="43" y="50"/>
                        <a:pt x="43" y="50"/>
                      </a:cubicBezTo>
                      <a:cubicBezTo>
                        <a:pt x="55" y="47"/>
                        <a:pt x="61" y="37"/>
                        <a:pt x="61" y="37"/>
                      </a:cubicBezTo>
                      <a:close/>
                    </a:path>
                  </a:pathLst>
                </a:custGeom>
                <a:solidFill>
                  <a:srgbClr val="F59B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34" name="Freeform 1484">
                  <a:extLst>
                    <a:ext uri="{FF2B5EF4-FFF2-40B4-BE49-F238E27FC236}">
                      <a16:creationId xmlns:a16="http://schemas.microsoft.com/office/drawing/2014/main" id="{0F508D94-3B92-4A0D-B6CE-10EB9BE13E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81375" y="1924051"/>
                  <a:ext cx="82550" cy="74613"/>
                </a:xfrm>
                <a:custGeom>
                  <a:avLst/>
                  <a:gdLst>
                    <a:gd name="T0" fmla="*/ 45 w 45"/>
                    <a:gd name="T1" fmla="*/ 30 h 41"/>
                    <a:gd name="T2" fmla="*/ 38 w 45"/>
                    <a:gd name="T3" fmla="*/ 17 h 41"/>
                    <a:gd name="T4" fmla="*/ 32 w 45"/>
                    <a:gd name="T5" fmla="*/ 3 h 41"/>
                    <a:gd name="T6" fmla="*/ 17 w 45"/>
                    <a:gd name="T7" fmla="*/ 5 h 41"/>
                    <a:gd name="T8" fmla="*/ 22 w 45"/>
                    <a:gd name="T9" fmla="*/ 12 h 41"/>
                    <a:gd name="T10" fmla="*/ 0 w 45"/>
                    <a:gd name="T11" fmla="*/ 36 h 41"/>
                    <a:gd name="T12" fmla="*/ 32 w 45"/>
                    <a:gd name="T13" fmla="*/ 33 h 41"/>
                    <a:gd name="T14" fmla="*/ 34 w 45"/>
                    <a:gd name="T15" fmla="*/ 41 h 41"/>
                    <a:gd name="T16" fmla="*/ 45 w 45"/>
                    <a:gd name="T17" fmla="*/ 3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41">
                      <a:moveTo>
                        <a:pt x="45" y="30"/>
                      </a:move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32" y="3"/>
                        <a:pt x="32" y="3"/>
                        <a:pt x="32" y="3"/>
                      </a:cubicBezTo>
                      <a:cubicBezTo>
                        <a:pt x="32" y="3"/>
                        <a:pt x="24" y="0"/>
                        <a:pt x="17" y="5"/>
                      </a:cubicBezTo>
                      <a:cubicBezTo>
                        <a:pt x="17" y="5"/>
                        <a:pt x="21" y="9"/>
                        <a:pt x="22" y="12"/>
                      </a:cubicBezTo>
                      <a:cubicBezTo>
                        <a:pt x="22" y="12"/>
                        <a:pt x="5" y="22"/>
                        <a:pt x="0" y="36"/>
                      </a:cubicBezTo>
                      <a:cubicBezTo>
                        <a:pt x="13" y="40"/>
                        <a:pt x="32" y="33"/>
                        <a:pt x="32" y="33"/>
                      </a:cubicBezTo>
                      <a:cubicBezTo>
                        <a:pt x="34" y="35"/>
                        <a:pt x="34" y="41"/>
                        <a:pt x="34" y="41"/>
                      </a:cubicBezTo>
                      <a:cubicBezTo>
                        <a:pt x="43" y="39"/>
                        <a:pt x="45" y="30"/>
                        <a:pt x="45" y="30"/>
                      </a:cubicBezTo>
                      <a:close/>
                    </a:path>
                  </a:pathLst>
                </a:custGeom>
                <a:solidFill>
                  <a:srgbClr val="F59B11">
                    <a:lumMod val="40000"/>
                    <a:lumOff val="6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35" name="Freeform 1485">
                  <a:extLst>
                    <a:ext uri="{FF2B5EF4-FFF2-40B4-BE49-F238E27FC236}">
                      <a16:creationId xmlns:a16="http://schemas.microsoft.com/office/drawing/2014/main" id="{75574978-3272-4485-9528-471D045618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6775" y="1935163"/>
                  <a:ext cx="52388" cy="47625"/>
                </a:xfrm>
                <a:custGeom>
                  <a:avLst/>
                  <a:gdLst>
                    <a:gd name="T0" fmla="*/ 29 w 29"/>
                    <a:gd name="T1" fmla="*/ 19 h 26"/>
                    <a:gd name="T2" fmla="*/ 24 w 29"/>
                    <a:gd name="T3" fmla="*/ 11 h 26"/>
                    <a:gd name="T4" fmla="*/ 20 w 29"/>
                    <a:gd name="T5" fmla="*/ 2 h 26"/>
                    <a:gd name="T6" fmla="*/ 11 w 29"/>
                    <a:gd name="T7" fmla="*/ 3 h 26"/>
                    <a:gd name="T8" fmla="*/ 14 w 29"/>
                    <a:gd name="T9" fmla="*/ 8 h 26"/>
                    <a:gd name="T10" fmla="*/ 0 w 29"/>
                    <a:gd name="T11" fmla="*/ 23 h 26"/>
                    <a:gd name="T12" fmla="*/ 20 w 29"/>
                    <a:gd name="T13" fmla="*/ 21 h 26"/>
                    <a:gd name="T14" fmla="*/ 22 w 29"/>
                    <a:gd name="T15" fmla="*/ 26 h 26"/>
                    <a:gd name="T16" fmla="*/ 29 w 29"/>
                    <a:gd name="T17" fmla="*/ 19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9" h="26">
                      <a:moveTo>
                        <a:pt x="29" y="19"/>
                      </a:move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0" y="2"/>
                        <a:pt x="15" y="0"/>
                        <a:pt x="11" y="3"/>
                      </a:cubicBezTo>
                      <a:cubicBezTo>
                        <a:pt x="11" y="3"/>
                        <a:pt x="14" y="6"/>
                        <a:pt x="14" y="8"/>
                      </a:cubicBezTo>
                      <a:cubicBezTo>
                        <a:pt x="14" y="8"/>
                        <a:pt x="3" y="14"/>
                        <a:pt x="0" y="23"/>
                      </a:cubicBezTo>
                      <a:cubicBezTo>
                        <a:pt x="9" y="26"/>
                        <a:pt x="20" y="21"/>
                        <a:pt x="20" y="21"/>
                      </a:cubicBezTo>
                      <a:cubicBezTo>
                        <a:pt x="22" y="22"/>
                        <a:pt x="22" y="26"/>
                        <a:pt x="22" y="26"/>
                      </a:cubicBezTo>
                      <a:cubicBezTo>
                        <a:pt x="27" y="25"/>
                        <a:pt x="29" y="19"/>
                        <a:pt x="29" y="19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</p:grp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2F8AE927-FCE8-4B33-A4A6-4459E1C7BC96}"/>
                </a:ext>
              </a:extLst>
            </p:cNvPr>
            <p:cNvSpPr/>
            <p:nvPr/>
          </p:nvSpPr>
          <p:spPr>
            <a:xfrm>
              <a:off x="9614817" y="3475134"/>
              <a:ext cx="937725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Storage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8516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text&#10;&#10;Description automatically generated">
            <a:extLst>
              <a:ext uri="{FF2B5EF4-FFF2-40B4-BE49-F238E27FC236}">
                <a16:creationId xmlns:a16="http://schemas.microsoft.com/office/drawing/2014/main" id="{27B63DD7-0517-4178-B2BF-92458D26588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6" b="23466"/>
          <a:stretch>
            <a:fillRect/>
          </a:stretch>
        </p:blipFill>
        <p:spPr>
          <a:xfrm flipH="1">
            <a:off x="0" y="0"/>
            <a:ext cx="12192000" cy="3640138"/>
          </a:xfr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A27579CF-DA50-47BC-A8F2-518186B1CF99}"/>
              </a:ext>
            </a:extLst>
          </p:cNvPr>
          <p:cNvSpPr/>
          <p:nvPr/>
        </p:nvSpPr>
        <p:spPr>
          <a:xfrm>
            <a:off x="0" y="3625810"/>
            <a:ext cx="12192000" cy="2923073"/>
          </a:xfrm>
          <a:prstGeom prst="rect">
            <a:avLst/>
          </a:prstGeom>
          <a:solidFill>
            <a:schemeClr val="tx2">
              <a:lumMod val="75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BC1D71E-FD80-4416-B5A0-F0A55365E225}"/>
              </a:ext>
            </a:extLst>
          </p:cNvPr>
          <p:cNvSpPr txBox="1"/>
          <p:nvPr/>
        </p:nvSpPr>
        <p:spPr>
          <a:xfrm>
            <a:off x="216099" y="269868"/>
            <a:ext cx="5424187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RAID Storage Architecture (Cont’d)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D291CF-40BA-44E7-AE8A-B022A3740353}"/>
              </a:ext>
            </a:extLst>
          </p:cNvPr>
          <p:cNvSpPr txBox="1"/>
          <p:nvPr/>
        </p:nvSpPr>
        <p:spPr>
          <a:xfrm>
            <a:off x="10292733" y="4229539"/>
            <a:ext cx="716863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Disk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F8DF72-CB05-4D75-971E-B8B1F1265B80}"/>
              </a:ext>
            </a:extLst>
          </p:cNvPr>
          <p:cNvSpPr txBox="1"/>
          <p:nvPr/>
        </p:nvSpPr>
        <p:spPr>
          <a:xfrm>
            <a:off x="216099" y="4091040"/>
            <a:ext cx="264160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Primary RAID Memory Cache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9670D8-EC99-4C87-B6CA-98863E56D152}"/>
              </a:ext>
            </a:extLst>
          </p:cNvPr>
          <p:cNvSpPr txBox="1"/>
          <p:nvPr/>
        </p:nvSpPr>
        <p:spPr>
          <a:xfrm>
            <a:off x="3998416" y="4229539"/>
            <a:ext cx="115102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nvSRAM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E56EBF6-EEBB-4728-BA2B-48CD9262DFBD}"/>
              </a:ext>
            </a:extLst>
          </p:cNvPr>
          <p:cNvSpPr txBox="1"/>
          <p:nvPr/>
        </p:nvSpPr>
        <p:spPr>
          <a:xfrm>
            <a:off x="6273165" y="4229539"/>
            <a:ext cx="268535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NAND Flash Memory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FEB612-1E8A-4B1B-A70B-E2F7BEC22195}"/>
              </a:ext>
            </a:extLst>
          </p:cNvPr>
          <p:cNvSpPr/>
          <p:nvPr/>
        </p:nvSpPr>
        <p:spPr>
          <a:xfrm>
            <a:off x="172261" y="4777358"/>
            <a:ext cx="2726093" cy="175432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44488" indent="-344488">
              <a:buFont typeface="Wingdings" panose="05000000000000000000" pitchFamily="2" charset="2"/>
              <a:buChar char="ü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Cache is used to write the data in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transition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A RAID system uses a cache to speed up I/O performance on the storage system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F55B521-10D7-4E71-8A37-1CC4B52C5D7B}"/>
              </a:ext>
            </a:extLst>
          </p:cNvPr>
          <p:cNvSpPr/>
          <p:nvPr/>
        </p:nvSpPr>
        <p:spPr>
          <a:xfrm>
            <a:off x="6301157" y="4777358"/>
            <a:ext cx="2619330" cy="120032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Provides a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nonvolatile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storage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the RAID system's primary cache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5202609-B88B-49DB-A0B1-1B8B53BDC923}"/>
              </a:ext>
            </a:extLst>
          </p:cNvPr>
          <p:cNvSpPr/>
          <p:nvPr/>
        </p:nvSpPr>
        <p:spPr>
          <a:xfrm>
            <a:off x="3356567" y="4777358"/>
            <a:ext cx="2655780" cy="147732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nvSRAM is the fastest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nonvolatile RAM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the industry with 20 ns read and write access time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390FE87-9581-4C3B-A835-9E2383B26C2C}"/>
              </a:ext>
            </a:extLst>
          </p:cNvPr>
          <p:cNvSpPr/>
          <p:nvPr/>
        </p:nvSpPr>
        <p:spPr>
          <a:xfrm>
            <a:off x="9388589" y="4777358"/>
            <a:ext cx="2727211" cy="120032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hardware presents the RAID to the host system as a single and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large disk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FD5BEE1-E7AD-4481-8154-34AAFD63727B}"/>
              </a:ext>
            </a:extLst>
          </p:cNvPr>
          <p:cNvGrpSpPr/>
          <p:nvPr/>
        </p:nvGrpSpPr>
        <p:grpSpPr>
          <a:xfrm>
            <a:off x="1112989" y="3227924"/>
            <a:ext cx="850165" cy="850165"/>
            <a:chOff x="1155196" y="3227924"/>
            <a:chExt cx="850165" cy="85016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5B39A28-8339-4E25-8271-8AD17058F433}"/>
                </a:ext>
              </a:extLst>
            </p:cNvPr>
            <p:cNvSpPr/>
            <p:nvPr/>
          </p:nvSpPr>
          <p:spPr>
            <a:xfrm>
              <a:off x="1155196" y="3227924"/>
              <a:ext cx="850165" cy="850165"/>
            </a:xfrm>
            <a:prstGeom prst="rect">
              <a:avLst/>
            </a:prstGeom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7" name="Freeform 22">
              <a:extLst>
                <a:ext uri="{FF2B5EF4-FFF2-40B4-BE49-F238E27FC236}">
                  <a16:creationId xmlns:a16="http://schemas.microsoft.com/office/drawing/2014/main" id="{614CA6B0-EB94-4A9B-9EE7-D71830B9810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69842" y="3413036"/>
              <a:ext cx="420872" cy="479941"/>
            </a:xfrm>
            <a:custGeom>
              <a:avLst/>
              <a:gdLst>
                <a:gd name="T0" fmla="*/ 61359160 w 503"/>
                <a:gd name="T1" fmla="*/ 66935372 h 573"/>
                <a:gd name="T2" fmla="*/ 61359160 w 503"/>
                <a:gd name="T3" fmla="*/ 66935372 h 573"/>
                <a:gd name="T4" fmla="*/ 57605098 w 503"/>
                <a:gd name="T5" fmla="*/ 66935372 h 573"/>
                <a:gd name="T6" fmla="*/ 57605098 w 503"/>
                <a:gd name="T7" fmla="*/ 70567284 h 573"/>
                <a:gd name="T8" fmla="*/ 53980561 w 503"/>
                <a:gd name="T9" fmla="*/ 74199556 h 573"/>
                <a:gd name="T10" fmla="*/ 50356024 w 503"/>
                <a:gd name="T11" fmla="*/ 70567284 h 573"/>
                <a:gd name="T12" fmla="*/ 50356024 w 503"/>
                <a:gd name="T13" fmla="*/ 66935372 h 573"/>
                <a:gd name="T14" fmla="*/ 46731487 w 503"/>
                <a:gd name="T15" fmla="*/ 66935372 h 573"/>
                <a:gd name="T16" fmla="*/ 42977425 w 503"/>
                <a:gd name="T17" fmla="*/ 63173440 h 573"/>
                <a:gd name="T18" fmla="*/ 46731487 w 503"/>
                <a:gd name="T19" fmla="*/ 59541168 h 573"/>
                <a:gd name="T20" fmla="*/ 50356024 w 503"/>
                <a:gd name="T21" fmla="*/ 59541168 h 573"/>
                <a:gd name="T22" fmla="*/ 50356024 w 503"/>
                <a:gd name="T23" fmla="*/ 55908896 h 573"/>
                <a:gd name="T24" fmla="*/ 53980561 w 503"/>
                <a:gd name="T25" fmla="*/ 52276985 h 573"/>
                <a:gd name="T26" fmla="*/ 57605098 w 503"/>
                <a:gd name="T27" fmla="*/ 55908896 h 573"/>
                <a:gd name="T28" fmla="*/ 57605098 w 503"/>
                <a:gd name="T29" fmla="*/ 59541168 h 573"/>
                <a:gd name="T30" fmla="*/ 61359160 w 503"/>
                <a:gd name="T31" fmla="*/ 59541168 h 573"/>
                <a:gd name="T32" fmla="*/ 64983697 w 503"/>
                <a:gd name="T33" fmla="*/ 63173440 h 573"/>
                <a:gd name="T34" fmla="*/ 61359160 w 503"/>
                <a:gd name="T35" fmla="*/ 66935372 h 573"/>
                <a:gd name="T36" fmla="*/ 46731487 w 503"/>
                <a:gd name="T37" fmla="*/ 55908896 h 573"/>
                <a:gd name="T38" fmla="*/ 46731487 w 503"/>
                <a:gd name="T39" fmla="*/ 55908896 h 573"/>
                <a:gd name="T40" fmla="*/ 39352888 w 503"/>
                <a:gd name="T41" fmla="*/ 63173440 h 573"/>
                <a:gd name="T42" fmla="*/ 46731487 w 503"/>
                <a:gd name="T43" fmla="*/ 70567284 h 573"/>
                <a:gd name="T44" fmla="*/ 46731487 w 503"/>
                <a:gd name="T45" fmla="*/ 70567284 h 573"/>
                <a:gd name="T46" fmla="*/ 3624537 w 503"/>
                <a:gd name="T47" fmla="*/ 70567284 h 573"/>
                <a:gd name="T48" fmla="*/ 0 w 503"/>
                <a:gd name="T49" fmla="*/ 66935372 h 573"/>
                <a:gd name="T50" fmla="*/ 0 w 503"/>
                <a:gd name="T51" fmla="*/ 3632272 h 573"/>
                <a:gd name="T52" fmla="*/ 3624537 w 503"/>
                <a:gd name="T53" fmla="*/ 0 h 573"/>
                <a:gd name="T54" fmla="*/ 11909450 w 503"/>
                <a:gd name="T55" fmla="*/ 0 h 573"/>
                <a:gd name="T56" fmla="*/ 11909450 w 503"/>
                <a:gd name="T57" fmla="*/ 0 h 573"/>
                <a:gd name="T58" fmla="*/ 22912586 w 503"/>
                <a:gd name="T59" fmla="*/ 0 h 573"/>
                <a:gd name="T60" fmla="*/ 22912586 w 503"/>
                <a:gd name="T61" fmla="*/ 13750410 h 573"/>
                <a:gd name="T62" fmla="*/ 22912586 w 503"/>
                <a:gd name="T63" fmla="*/ 21014594 h 573"/>
                <a:gd name="T64" fmla="*/ 30161660 w 503"/>
                <a:gd name="T65" fmla="*/ 28408437 h 573"/>
                <a:gd name="T66" fmla="*/ 37540259 w 503"/>
                <a:gd name="T67" fmla="*/ 28408437 h 573"/>
                <a:gd name="T68" fmla="*/ 53980561 w 503"/>
                <a:gd name="T69" fmla="*/ 28408437 h 573"/>
                <a:gd name="T70" fmla="*/ 53980561 w 503"/>
                <a:gd name="T71" fmla="*/ 48515053 h 573"/>
                <a:gd name="T72" fmla="*/ 53980561 w 503"/>
                <a:gd name="T73" fmla="*/ 48515053 h 573"/>
                <a:gd name="T74" fmla="*/ 46731487 w 503"/>
                <a:gd name="T75" fmla="*/ 55908896 h 573"/>
                <a:gd name="T76" fmla="*/ 30161660 w 503"/>
                <a:gd name="T77" fmla="*/ 24776525 h 573"/>
                <a:gd name="T78" fmla="*/ 30161660 w 503"/>
                <a:gd name="T79" fmla="*/ 24776525 h 573"/>
                <a:gd name="T80" fmla="*/ 26537123 w 503"/>
                <a:gd name="T81" fmla="*/ 21014594 h 573"/>
                <a:gd name="T82" fmla="*/ 26537123 w 503"/>
                <a:gd name="T83" fmla="*/ 13750410 h 573"/>
                <a:gd name="T84" fmla="*/ 26537123 w 503"/>
                <a:gd name="T85" fmla="*/ 0 h 573"/>
                <a:gd name="T86" fmla="*/ 53980561 w 503"/>
                <a:gd name="T87" fmla="*/ 24776525 h 573"/>
                <a:gd name="T88" fmla="*/ 37540259 w 503"/>
                <a:gd name="T89" fmla="*/ 24776525 h 573"/>
                <a:gd name="T90" fmla="*/ 30161660 w 503"/>
                <a:gd name="T91" fmla="*/ 24776525 h 57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503" h="573">
                  <a:moveTo>
                    <a:pt x="474" y="516"/>
                  </a:moveTo>
                  <a:lnTo>
                    <a:pt x="474" y="516"/>
                  </a:lnTo>
                  <a:cubicBezTo>
                    <a:pt x="445" y="516"/>
                    <a:pt x="445" y="516"/>
                    <a:pt x="445" y="516"/>
                  </a:cubicBezTo>
                  <a:cubicBezTo>
                    <a:pt x="445" y="544"/>
                    <a:pt x="445" y="544"/>
                    <a:pt x="445" y="544"/>
                  </a:cubicBezTo>
                  <a:cubicBezTo>
                    <a:pt x="445" y="565"/>
                    <a:pt x="431" y="572"/>
                    <a:pt x="417" y="572"/>
                  </a:cubicBezTo>
                  <a:cubicBezTo>
                    <a:pt x="396" y="572"/>
                    <a:pt x="389" y="565"/>
                    <a:pt x="389" y="544"/>
                  </a:cubicBezTo>
                  <a:cubicBezTo>
                    <a:pt x="389" y="516"/>
                    <a:pt x="389" y="516"/>
                    <a:pt x="389" y="516"/>
                  </a:cubicBezTo>
                  <a:cubicBezTo>
                    <a:pt x="361" y="516"/>
                    <a:pt x="361" y="516"/>
                    <a:pt x="361" y="516"/>
                  </a:cubicBezTo>
                  <a:cubicBezTo>
                    <a:pt x="339" y="516"/>
                    <a:pt x="332" y="509"/>
                    <a:pt x="332" y="487"/>
                  </a:cubicBezTo>
                  <a:cubicBezTo>
                    <a:pt x="332" y="473"/>
                    <a:pt x="339" y="459"/>
                    <a:pt x="361" y="459"/>
                  </a:cubicBezTo>
                  <a:cubicBezTo>
                    <a:pt x="389" y="459"/>
                    <a:pt x="389" y="459"/>
                    <a:pt x="389" y="459"/>
                  </a:cubicBezTo>
                  <a:cubicBezTo>
                    <a:pt x="389" y="431"/>
                    <a:pt x="389" y="431"/>
                    <a:pt x="389" y="431"/>
                  </a:cubicBezTo>
                  <a:cubicBezTo>
                    <a:pt x="389" y="417"/>
                    <a:pt x="396" y="403"/>
                    <a:pt x="417" y="403"/>
                  </a:cubicBezTo>
                  <a:cubicBezTo>
                    <a:pt x="431" y="403"/>
                    <a:pt x="445" y="417"/>
                    <a:pt x="445" y="431"/>
                  </a:cubicBezTo>
                  <a:cubicBezTo>
                    <a:pt x="445" y="459"/>
                    <a:pt x="445" y="459"/>
                    <a:pt x="445" y="459"/>
                  </a:cubicBezTo>
                  <a:cubicBezTo>
                    <a:pt x="474" y="459"/>
                    <a:pt x="474" y="459"/>
                    <a:pt x="474" y="459"/>
                  </a:cubicBezTo>
                  <a:cubicBezTo>
                    <a:pt x="488" y="459"/>
                    <a:pt x="502" y="473"/>
                    <a:pt x="502" y="487"/>
                  </a:cubicBezTo>
                  <a:cubicBezTo>
                    <a:pt x="502" y="509"/>
                    <a:pt x="488" y="516"/>
                    <a:pt x="474" y="516"/>
                  </a:cubicBezTo>
                  <a:close/>
                  <a:moveTo>
                    <a:pt x="361" y="431"/>
                  </a:moveTo>
                  <a:lnTo>
                    <a:pt x="361" y="431"/>
                  </a:lnTo>
                  <a:cubicBezTo>
                    <a:pt x="325" y="431"/>
                    <a:pt x="304" y="459"/>
                    <a:pt x="304" y="487"/>
                  </a:cubicBezTo>
                  <a:cubicBezTo>
                    <a:pt x="304" y="523"/>
                    <a:pt x="325" y="544"/>
                    <a:pt x="361" y="544"/>
                  </a:cubicBezTo>
                  <a:cubicBezTo>
                    <a:pt x="28" y="544"/>
                    <a:pt x="28" y="544"/>
                    <a:pt x="28" y="544"/>
                  </a:cubicBezTo>
                  <a:cubicBezTo>
                    <a:pt x="14" y="544"/>
                    <a:pt x="0" y="537"/>
                    <a:pt x="0" y="5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62"/>
                    <a:pt x="177" y="162"/>
                    <a:pt x="177" y="162"/>
                  </a:cubicBezTo>
                  <a:cubicBezTo>
                    <a:pt x="177" y="191"/>
                    <a:pt x="205" y="219"/>
                    <a:pt x="233" y="219"/>
                  </a:cubicBezTo>
                  <a:cubicBezTo>
                    <a:pt x="290" y="219"/>
                    <a:pt x="290" y="219"/>
                    <a:pt x="290" y="219"/>
                  </a:cubicBezTo>
                  <a:cubicBezTo>
                    <a:pt x="417" y="219"/>
                    <a:pt x="417" y="219"/>
                    <a:pt x="417" y="219"/>
                  </a:cubicBezTo>
                  <a:cubicBezTo>
                    <a:pt x="417" y="374"/>
                    <a:pt x="417" y="374"/>
                    <a:pt x="417" y="374"/>
                  </a:cubicBezTo>
                  <a:cubicBezTo>
                    <a:pt x="382" y="374"/>
                    <a:pt x="361" y="403"/>
                    <a:pt x="361" y="431"/>
                  </a:cubicBezTo>
                  <a:close/>
                  <a:moveTo>
                    <a:pt x="233" y="191"/>
                  </a:moveTo>
                  <a:lnTo>
                    <a:pt x="233" y="191"/>
                  </a:lnTo>
                  <a:cubicBezTo>
                    <a:pt x="219" y="191"/>
                    <a:pt x="205" y="176"/>
                    <a:pt x="205" y="162"/>
                  </a:cubicBezTo>
                  <a:cubicBezTo>
                    <a:pt x="205" y="106"/>
                    <a:pt x="205" y="106"/>
                    <a:pt x="205" y="106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417" y="191"/>
                    <a:pt x="417" y="191"/>
                    <a:pt x="417" y="191"/>
                  </a:cubicBezTo>
                  <a:cubicBezTo>
                    <a:pt x="290" y="191"/>
                    <a:pt x="290" y="191"/>
                    <a:pt x="290" y="191"/>
                  </a:cubicBezTo>
                  <a:lnTo>
                    <a:pt x="233" y="1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D9AD156-344B-4A1B-A72D-B1F950868453}"/>
              </a:ext>
            </a:extLst>
          </p:cNvPr>
          <p:cNvGrpSpPr/>
          <p:nvPr/>
        </p:nvGrpSpPr>
        <p:grpSpPr>
          <a:xfrm>
            <a:off x="4151608" y="3227924"/>
            <a:ext cx="850165" cy="850165"/>
            <a:chOff x="4193815" y="3227924"/>
            <a:chExt cx="850165" cy="85016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4CFC063-B46B-4F15-B940-4580EE41F0C5}"/>
                </a:ext>
              </a:extLst>
            </p:cNvPr>
            <p:cNvSpPr/>
            <p:nvPr/>
          </p:nvSpPr>
          <p:spPr>
            <a:xfrm>
              <a:off x="4193815" y="3227924"/>
              <a:ext cx="850165" cy="850165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9" name="Freeform 122">
              <a:extLst>
                <a:ext uri="{FF2B5EF4-FFF2-40B4-BE49-F238E27FC236}">
                  <a16:creationId xmlns:a16="http://schemas.microsoft.com/office/drawing/2014/main" id="{5C3A268B-97CB-4982-8947-C61084FCC90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83507" y="3417615"/>
              <a:ext cx="470781" cy="470782"/>
            </a:xfrm>
            <a:custGeom>
              <a:avLst/>
              <a:gdLst>
                <a:gd name="T0" fmla="*/ 39339251 w 609"/>
                <a:gd name="T1" fmla="*/ 78678142 h 609"/>
                <a:gd name="T2" fmla="*/ 39339251 w 609"/>
                <a:gd name="T3" fmla="*/ 78678142 h 609"/>
                <a:gd name="T4" fmla="*/ 0 w 609"/>
                <a:gd name="T5" fmla="*/ 39339251 h 609"/>
                <a:gd name="T6" fmla="*/ 39339251 w 609"/>
                <a:gd name="T7" fmla="*/ 0 h 609"/>
                <a:gd name="T8" fmla="*/ 78678142 w 609"/>
                <a:gd name="T9" fmla="*/ 39339251 h 609"/>
                <a:gd name="T10" fmla="*/ 39339251 w 609"/>
                <a:gd name="T11" fmla="*/ 78678142 h 609"/>
                <a:gd name="T12" fmla="*/ 39339251 w 609"/>
                <a:gd name="T13" fmla="*/ 7376244 h 609"/>
                <a:gd name="T14" fmla="*/ 39339251 w 609"/>
                <a:gd name="T15" fmla="*/ 7376244 h 609"/>
                <a:gd name="T16" fmla="*/ 7246742 w 609"/>
                <a:gd name="T17" fmla="*/ 39339251 h 609"/>
                <a:gd name="T18" fmla="*/ 39339251 w 609"/>
                <a:gd name="T19" fmla="*/ 71302258 h 609"/>
                <a:gd name="T20" fmla="*/ 71302258 w 609"/>
                <a:gd name="T21" fmla="*/ 39339251 h 609"/>
                <a:gd name="T22" fmla="*/ 39339251 w 609"/>
                <a:gd name="T23" fmla="*/ 7376244 h 609"/>
                <a:gd name="T24" fmla="*/ 31057209 w 609"/>
                <a:gd name="T25" fmla="*/ 46715136 h 609"/>
                <a:gd name="T26" fmla="*/ 31057209 w 609"/>
                <a:gd name="T27" fmla="*/ 46715136 h 609"/>
                <a:gd name="T28" fmla="*/ 20057773 w 609"/>
                <a:gd name="T29" fmla="*/ 20187276 h 609"/>
                <a:gd name="T30" fmla="*/ 47491791 w 609"/>
                <a:gd name="T31" fmla="*/ 31057209 h 609"/>
                <a:gd name="T32" fmla="*/ 58491226 w 609"/>
                <a:gd name="T33" fmla="*/ 58491226 h 609"/>
                <a:gd name="T34" fmla="*/ 58491226 w 609"/>
                <a:gd name="T35" fmla="*/ 58491226 h 609"/>
                <a:gd name="T36" fmla="*/ 31057209 w 609"/>
                <a:gd name="T37" fmla="*/ 46715136 h 609"/>
                <a:gd name="T38" fmla="*/ 39339251 w 609"/>
                <a:gd name="T39" fmla="*/ 35715700 h 609"/>
                <a:gd name="T40" fmla="*/ 39339251 w 609"/>
                <a:gd name="T41" fmla="*/ 35715700 h 609"/>
                <a:gd name="T42" fmla="*/ 35715700 w 609"/>
                <a:gd name="T43" fmla="*/ 39339251 h 609"/>
                <a:gd name="T44" fmla="*/ 39339251 w 609"/>
                <a:gd name="T45" fmla="*/ 42962442 h 609"/>
                <a:gd name="T46" fmla="*/ 42962442 w 609"/>
                <a:gd name="T47" fmla="*/ 39339251 h 609"/>
                <a:gd name="T48" fmla="*/ 39339251 w 609"/>
                <a:gd name="T49" fmla="*/ 35715700 h 60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09" h="609">
                  <a:moveTo>
                    <a:pt x="304" y="608"/>
                  </a:moveTo>
                  <a:lnTo>
                    <a:pt x="304" y="608"/>
                  </a:lnTo>
                  <a:cubicBezTo>
                    <a:pt x="134" y="608"/>
                    <a:pt x="0" y="474"/>
                    <a:pt x="0" y="304"/>
                  </a:cubicBezTo>
                  <a:cubicBezTo>
                    <a:pt x="0" y="134"/>
                    <a:pt x="134" y="0"/>
                    <a:pt x="304" y="0"/>
                  </a:cubicBezTo>
                  <a:cubicBezTo>
                    <a:pt x="473" y="0"/>
                    <a:pt x="608" y="134"/>
                    <a:pt x="608" y="304"/>
                  </a:cubicBezTo>
                  <a:cubicBezTo>
                    <a:pt x="608" y="474"/>
                    <a:pt x="473" y="608"/>
                    <a:pt x="304" y="608"/>
                  </a:cubicBezTo>
                  <a:close/>
                  <a:moveTo>
                    <a:pt x="304" y="57"/>
                  </a:moveTo>
                  <a:lnTo>
                    <a:pt x="304" y="57"/>
                  </a:lnTo>
                  <a:cubicBezTo>
                    <a:pt x="169" y="57"/>
                    <a:pt x="56" y="170"/>
                    <a:pt x="56" y="304"/>
                  </a:cubicBezTo>
                  <a:cubicBezTo>
                    <a:pt x="56" y="438"/>
                    <a:pt x="169" y="551"/>
                    <a:pt x="304" y="551"/>
                  </a:cubicBezTo>
                  <a:cubicBezTo>
                    <a:pt x="438" y="551"/>
                    <a:pt x="551" y="438"/>
                    <a:pt x="551" y="304"/>
                  </a:cubicBezTo>
                  <a:cubicBezTo>
                    <a:pt x="551" y="170"/>
                    <a:pt x="438" y="57"/>
                    <a:pt x="304" y="57"/>
                  </a:cubicBezTo>
                  <a:close/>
                  <a:moveTo>
                    <a:pt x="240" y="361"/>
                  </a:moveTo>
                  <a:lnTo>
                    <a:pt x="240" y="361"/>
                  </a:lnTo>
                  <a:cubicBezTo>
                    <a:pt x="155" y="156"/>
                    <a:pt x="155" y="156"/>
                    <a:pt x="155" y="156"/>
                  </a:cubicBezTo>
                  <a:cubicBezTo>
                    <a:pt x="367" y="240"/>
                    <a:pt x="367" y="240"/>
                    <a:pt x="367" y="240"/>
                  </a:cubicBezTo>
                  <a:cubicBezTo>
                    <a:pt x="452" y="452"/>
                    <a:pt x="452" y="452"/>
                    <a:pt x="452" y="452"/>
                  </a:cubicBezTo>
                  <a:lnTo>
                    <a:pt x="240" y="361"/>
                  </a:lnTo>
                  <a:close/>
                  <a:moveTo>
                    <a:pt x="304" y="276"/>
                  </a:moveTo>
                  <a:lnTo>
                    <a:pt x="304" y="276"/>
                  </a:lnTo>
                  <a:cubicBezTo>
                    <a:pt x="290" y="276"/>
                    <a:pt x="276" y="290"/>
                    <a:pt x="276" y="304"/>
                  </a:cubicBezTo>
                  <a:cubicBezTo>
                    <a:pt x="276" y="318"/>
                    <a:pt x="290" y="332"/>
                    <a:pt x="304" y="332"/>
                  </a:cubicBezTo>
                  <a:cubicBezTo>
                    <a:pt x="318" y="332"/>
                    <a:pt x="332" y="318"/>
                    <a:pt x="332" y="304"/>
                  </a:cubicBezTo>
                  <a:cubicBezTo>
                    <a:pt x="332" y="290"/>
                    <a:pt x="318" y="276"/>
                    <a:pt x="304" y="2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8F0328D-77E3-484A-8FF1-BEEF58AED73C}"/>
              </a:ext>
            </a:extLst>
          </p:cNvPr>
          <p:cNvGrpSpPr/>
          <p:nvPr/>
        </p:nvGrpSpPr>
        <p:grpSpPr>
          <a:xfrm>
            <a:off x="7190227" y="3227924"/>
            <a:ext cx="850165" cy="850165"/>
            <a:chOff x="7232434" y="3227924"/>
            <a:chExt cx="850165" cy="850165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7653D34-FF41-4B48-B11E-A3DC6E309F89}"/>
                </a:ext>
              </a:extLst>
            </p:cNvPr>
            <p:cNvSpPr/>
            <p:nvPr/>
          </p:nvSpPr>
          <p:spPr>
            <a:xfrm>
              <a:off x="7232434" y="3227924"/>
              <a:ext cx="850165" cy="850165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0" name="Freeform 47">
              <a:extLst>
                <a:ext uri="{FF2B5EF4-FFF2-40B4-BE49-F238E27FC236}">
                  <a16:creationId xmlns:a16="http://schemas.microsoft.com/office/drawing/2014/main" id="{314EE026-EE4C-4EB4-B163-D08841574DB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13379" y="3419484"/>
              <a:ext cx="488275" cy="467045"/>
            </a:xfrm>
            <a:custGeom>
              <a:avLst/>
              <a:gdLst>
                <a:gd name="T0" fmla="*/ 218707 w 609"/>
                <a:gd name="T1" fmla="*/ 199073 h 580"/>
                <a:gd name="T2" fmla="*/ 218707 w 609"/>
                <a:gd name="T3" fmla="*/ 199073 h 580"/>
                <a:gd name="T4" fmla="*/ 208635 w 609"/>
                <a:gd name="T5" fmla="*/ 209189 h 580"/>
                <a:gd name="T6" fmla="*/ 10072 w 609"/>
                <a:gd name="T7" fmla="*/ 209189 h 580"/>
                <a:gd name="T8" fmla="*/ 0 w 609"/>
                <a:gd name="T9" fmla="*/ 199073 h 580"/>
                <a:gd name="T10" fmla="*/ 0 w 609"/>
                <a:gd name="T11" fmla="*/ 10116 h 580"/>
                <a:gd name="T12" fmla="*/ 10072 w 609"/>
                <a:gd name="T13" fmla="*/ 0 h 580"/>
                <a:gd name="T14" fmla="*/ 20504 w 609"/>
                <a:gd name="T15" fmla="*/ 0 h 580"/>
                <a:gd name="T16" fmla="*/ 30576 w 609"/>
                <a:gd name="T17" fmla="*/ 0 h 580"/>
                <a:gd name="T18" fmla="*/ 40648 w 609"/>
                <a:gd name="T19" fmla="*/ 0 h 580"/>
                <a:gd name="T20" fmla="*/ 40648 w 609"/>
                <a:gd name="T21" fmla="*/ 10116 h 580"/>
                <a:gd name="T22" fmla="*/ 40648 w 609"/>
                <a:gd name="T23" fmla="*/ 12645 h 580"/>
                <a:gd name="T24" fmla="*/ 40648 w 609"/>
                <a:gd name="T25" fmla="*/ 12645 h 580"/>
                <a:gd name="T26" fmla="*/ 40648 w 609"/>
                <a:gd name="T27" fmla="*/ 50942 h 580"/>
                <a:gd name="T28" fmla="*/ 40648 w 609"/>
                <a:gd name="T29" fmla="*/ 50942 h 580"/>
                <a:gd name="T30" fmla="*/ 40648 w 609"/>
                <a:gd name="T31" fmla="*/ 61059 h 580"/>
                <a:gd name="T32" fmla="*/ 40648 w 609"/>
                <a:gd name="T33" fmla="*/ 81652 h 580"/>
                <a:gd name="T34" fmla="*/ 61152 w 609"/>
                <a:gd name="T35" fmla="*/ 101885 h 580"/>
                <a:gd name="T36" fmla="*/ 150002 w 609"/>
                <a:gd name="T37" fmla="*/ 101885 h 580"/>
                <a:gd name="T38" fmla="*/ 170505 w 609"/>
                <a:gd name="T39" fmla="*/ 81652 h 580"/>
                <a:gd name="T40" fmla="*/ 170505 w 609"/>
                <a:gd name="T41" fmla="*/ 61059 h 580"/>
                <a:gd name="T42" fmla="*/ 170505 w 609"/>
                <a:gd name="T43" fmla="*/ 50942 h 580"/>
                <a:gd name="T44" fmla="*/ 170505 w 609"/>
                <a:gd name="T45" fmla="*/ 50942 h 580"/>
                <a:gd name="T46" fmla="*/ 170505 w 609"/>
                <a:gd name="T47" fmla="*/ 20232 h 580"/>
                <a:gd name="T48" fmla="*/ 170505 w 609"/>
                <a:gd name="T49" fmla="*/ 12645 h 580"/>
                <a:gd name="T50" fmla="*/ 170505 w 609"/>
                <a:gd name="T51" fmla="*/ 12645 h 580"/>
                <a:gd name="T52" fmla="*/ 170505 w 609"/>
                <a:gd name="T53" fmla="*/ 10116 h 580"/>
                <a:gd name="T54" fmla="*/ 170505 w 609"/>
                <a:gd name="T55" fmla="*/ 0 h 580"/>
                <a:gd name="T56" fmla="*/ 173023 w 609"/>
                <a:gd name="T57" fmla="*/ 0 h 580"/>
                <a:gd name="T58" fmla="*/ 178059 w 609"/>
                <a:gd name="T59" fmla="*/ 0 h 580"/>
                <a:gd name="T60" fmla="*/ 178059 w 609"/>
                <a:gd name="T61" fmla="*/ 0 h 580"/>
                <a:gd name="T62" fmla="*/ 183095 w 609"/>
                <a:gd name="T63" fmla="*/ 2529 h 580"/>
                <a:gd name="T64" fmla="*/ 183095 w 609"/>
                <a:gd name="T65" fmla="*/ 2529 h 580"/>
                <a:gd name="T66" fmla="*/ 213671 w 609"/>
                <a:gd name="T67" fmla="*/ 32878 h 580"/>
                <a:gd name="T68" fmla="*/ 213671 w 609"/>
                <a:gd name="T69" fmla="*/ 32878 h 580"/>
                <a:gd name="T70" fmla="*/ 218707 w 609"/>
                <a:gd name="T71" fmla="*/ 40826 h 580"/>
                <a:gd name="T72" fmla="*/ 218707 w 609"/>
                <a:gd name="T73" fmla="*/ 199073 h 580"/>
                <a:gd name="T74" fmla="*/ 160074 w 609"/>
                <a:gd name="T75" fmla="*/ 81652 h 580"/>
                <a:gd name="T76" fmla="*/ 160074 w 609"/>
                <a:gd name="T77" fmla="*/ 81652 h 580"/>
                <a:gd name="T78" fmla="*/ 150002 w 609"/>
                <a:gd name="T79" fmla="*/ 91768 h 580"/>
                <a:gd name="T80" fmla="*/ 137411 w 609"/>
                <a:gd name="T81" fmla="*/ 91768 h 580"/>
                <a:gd name="T82" fmla="*/ 137411 w 609"/>
                <a:gd name="T83" fmla="*/ 91768 h 580"/>
                <a:gd name="T84" fmla="*/ 76260 w 609"/>
                <a:gd name="T85" fmla="*/ 91768 h 580"/>
                <a:gd name="T86" fmla="*/ 76260 w 609"/>
                <a:gd name="T87" fmla="*/ 91768 h 580"/>
                <a:gd name="T88" fmla="*/ 61152 w 609"/>
                <a:gd name="T89" fmla="*/ 91768 h 580"/>
                <a:gd name="T90" fmla="*/ 50720 w 609"/>
                <a:gd name="T91" fmla="*/ 81652 h 580"/>
                <a:gd name="T92" fmla="*/ 50720 w 609"/>
                <a:gd name="T93" fmla="*/ 61059 h 580"/>
                <a:gd name="T94" fmla="*/ 50720 w 609"/>
                <a:gd name="T95" fmla="*/ 61059 h 580"/>
                <a:gd name="T96" fmla="*/ 50720 w 609"/>
                <a:gd name="T97" fmla="*/ 0 h 580"/>
                <a:gd name="T98" fmla="*/ 160074 w 609"/>
                <a:gd name="T99" fmla="*/ 0 h 580"/>
                <a:gd name="T100" fmla="*/ 160074 w 609"/>
                <a:gd name="T101" fmla="*/ 61059 h 580"/>
                <a:gd name="T102" fmla="*/ 160074 w 609"/>
                <a:gd name="T103" fmla="*/ 61059 h 580"/>
                <a:gd name="T104" fmla="*/ 160074 w 609"/>
                <a:gd name="T105" fmla="*/ 81652 h 580"/>
                <a:gd name="T106" fmla="*/ 139929 w 609"/>
                <a:gd name="T107" fmla="*/ 12645 h 580"/>
                <a:gd name="T108" fmla="*/ 139929 w 609"/>
                <a:gd name="T109" fmla="*/ 12645 h 580"/>
                <a:gd name="T110" fmla="*/ 109354 w 609"/>
                <a:gd name="T111" fmla="*/ 12645 h 580"/>
                <a:gd name="T112" fmla="*/ 109354 w 609"/>
                <a:gd name="T113" fmla="*/ 76594 h 580"/>
                <a:gd name="T114" fmla="*/ 139929 w 609"/>
                <a:gd name="T115" fmla="*/ 76594 h 580"/>
                <a:gd name="T116" fmla="*/ 139929 w 609"/>
                <a:gd name="T117" fmla="*/ 12645 h 58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609" h="580">
                  <a:moveTo>
                    <a:pt x="608" y="551"/>
                  </a:moveTo>
                  <a:lnTo>
                    <a:pt x="608" y="551"/>
                  </a:lnTo>
                  <a:cubicBezTo>
                    <a:pt x="608" y="572"/>
                    <a:pt x="594" y="579"/>
                    <a:pt x="580" y="579"/>
                  </a:cubicBezTo>
                  <a:cubicBezTo>
                    <a:pt x="28" y="579"/>
                    <a:pt x="28" y="579"/>
                    <a:pt x="28" y="579"/>
                  </a:cubicBezTo>
                  <a:cubicBezTo>
                    <a:pt x="14" y="579"/>
                    <a:pt x="0" y="572"/>
                    <a:pt x="0" y="55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7"/>
                    <a:pt x="14" y="0"/>
                    <a:pt x="2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141"/>
                    <a:pt x="113" y="141"/>
                    <a:pt x="113" y="141"/>
                  </a:cubicBezTo>
                  <a:cubicBezTo>
                    <a:pt x="113" y="169"/>
                    <a:pt x="113" y="169"/>
                    <a:pt x="113" y="169"/>
                  </a:cubicBezTo>
                  <a:cubicBezTo>
                    <a:pt x="113" y="226"/>
                    <a:pt x="113" y="226"/>
                    <a:pt x="113" y="226"/>
                  </a:cubicBezTo>
                  <a:cubicBezTo>
                    <a:pt x="113" y="254"/>
                    <a:pt x="141" y="282"/>
                    <a:pt x="170" y="282"/>
                  </a:cubicBezTo>
                  <a:cubicBezTo>
                    <a:pt x="417" y="282"/>
                    <a:pt x="417" y="282"/>
                    <a:pt x="417" y="282"/>
                  </a:cubicBezTo>
                  <a:cubicBezTo>
                    <a:pt x="452" y="282"/>
                    <a:pt x="474" y="254"/>
                    <a:pt x="474" y="226"/>
                  </a:cubicBezTo>
                  <a:cubicBezTo>
                    <a:pt x="474" y="169"/>
                    <a:pt x="474" y="169"/>
                    <a:pt x="474" y="169"/>
                  </a:cubicBezTo>
                  <a:cubicBezTo>
                    <a:pt x="474" y="141"/>
                    <a:pt x="474" y="141"/>
                    <a:pt x="474" y="141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474" y="35"/>
                    <a:pt x="474" y="35"/>
                    <a:pt x="474" y="35"/>
                  </a:cubicBezTo>
                  <a:cubicBezTo>
                    <a:pt x="474" y="28"/>
                    <a:pt x="474" y="28"/>
                    <a:pt x="474" y="28"/>
                  </a:cubicBezTo>
                  <a:cubicBezTo>
                    <a:pt x="474" y="0"/>
                    <a:pt x="474" y="0"/>
                    <a:pt x="474" y="0"/>
                  </a:cubicBezTo>
                  <a:cubicBezTo>
                    <a:pt x="481" y="0"/>
                    <a:pt x="481" y="0"/>
                    <a:pt x="481" y="0"/>
                  </a:cubicBezTo>
                  <a:cubicBezTo>
                    <a:pt x="495" y="0"/>
                    <a:pt x="495" y="0"/>
                    <a:pt x="495" y="0"/>
                  </a:cubicBezTo>
                  <a:cubicBezTo>
                    <a:pt x="502" y="0"/>
                    <a:pt x="509" y="0"/>
                    <a:pt x="509" y="7"/>
                  </a:cubicBezTo>
                  <a:cubicBezTo>
                    <a:pt x="594" y="91"/>
                    <a:pt x="594" y="91"/>
                    <a:pt x="594" y="91"/>
                  </a:cubicBezTo>
                  <a:cubicBezTo>
                    <a:pt x="601" y="98"/>
                    <a:pt x="608" y="106"/>
                    <a:pt x="608" y="113"/>
                  </a:cubicBezTo>
                  <a:lnTo>
                    <a:pt x="608" y="551"/>
                  </a:lnTo>
                  <a:close/>
                  <a:moveTo>
                    <a:pt x="445" y="226"/>
                  </a:moveTo>
                  <a:lnTo>
                    <a:pt x="445" y="226"/>
                  </a:lnTo>
                  <a:cubicBezTo>
                    <a:pt x="445" y="240"/>
                    <a:pt x="431" y="254"/>
                    <a:pt x="417" y="254"/>
                  </a:cubicBezTo>
                  <a:cubicBezTo>
                    <a:pt x="382" y="254"/>
                    <a:pt x="382" y="254"/>
                    <a:pt x="382" y="254"/>
                  </a:cubicBezTo>
                  <a:cubicBezTo>
                    <a:pt x="212" y="254"/>
                    <a:pt x="212" y="254"/>
                    <a:pt x="212" y="254"/>
                  </a:cubicBezTo>
                  <a:cubicBezTo>
                    <a:pt x="170" y="254"/>
                    <a:pt x="170" y="254"/>
                    <a:pt x="170" y="254"/>
                  </a:cubicBezTo>
                  <a:cubicBezTo>
                    <a:pt x="156" y="254"/>
                    <a:pt x="141" y="240"/>
                    <a:pt x="141" y="226"/>
                  </a:cubicBezTo>
                  <a:cubicBezTo>
                    <a:pt x="141" y="169"/>
                    <a:pt x="141" y="169"/>
                    <a:pt x="141" y="169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445" y="0"/>
                    <a:pt x="445" y="0"/>
                    <a:pt x="445" y="0"/>
                  </a:cubicBezTo>
                  <a:cubicBezTo>
                    <a:pt x="445" y="169"/>
                    <a:pt x="445" y="169"/>
                    <a:pt x="445" y="169"/>
                  </a:cubicBezTo>
                  <a:lnTo>
                    <a:pt x="445" y="226"/>
                  </a:lnTo>
                  <a:close/>
                  <a:moveTo>
                    <a:pt x="389" y="35"/>
                  </a:moveTo>
                  <a:lnTo>
                    <a:pt x="389" y="35"/>
                  </a:lnTo>
                  <a:cubicBezTo>
                    <a:pt x="304" y="35"/>
                    <a:pt x="304" y="35"/>
                    <a:pt x="304" y="35"/>
                  </a:cubicBezTo>
                  <a:cubicBezTo>
                    <a:pt x="304" y="212"/>
                    <a:pt x="304" y="212"/>
                    <a:pt x="304" y="212"/>
                  </a:cubicBezTo>
                  <a:cubicBezTo>
                    <a:pt x="389" y="212"/>
                    <a:pt x="389" y="212"/>
                    <a:pt x="389" y="212"/>
                  </a:cubicBezTo>
                  <a:lnTo>
                    <a:pt x="389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6944FD1-4BB5-474B-B21E-E361B4CE70BF}"/>
              </a:ext>
            </a:extLst>
          </p:cNvPr>
          <p:cNvGrpSpPr/>
          <p:nvPr/>
        </p:nvGrpSpPr>
        <p:grpSpPr>
          <a:xfrm>
            <a:off x="10228846" y="3227924"/>
            <a:ext cx="850165" cy="850165"/>
            <a:chOff x="10271053" y="3227924"/>
            <a:chExt cx="850165" cy="85016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CF9C9A0-7E8E-40F2-A3B1-A57511F7484D}"/>
                </a:ext>
              </a:extLst>
            </p:cNvPr>
            <p:cNvSpPr/>
            <p:nvPr/>
          </p:nvSpPr>
          <p:spPr>
            <a:xfrm>
              <a:off x="10271053" y="3227924"/>
              <a:ext cx="850165" cy="850165"/>
            </a:xfrm>
            <a:prstGeom prst="rect">
              <a:avLst/>
            </a:prstGeom>
            <a:solidFill>
              <a:schemeClr val="accent4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88E21C6C-CB9A-4ED5-8718-7EC39B7E287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440837" y="3397272"/>
              <a:ext cx="510596" cy="511469"/>
              <a:chOff x="9145588" y="4435475"/>
              <a:chExt cx="464344" cy="465138"/>
            </a:xfrm>
            <a:solidFill>
              <a:schemeClr val="bg1"/>
            </a:solidFill>
          </p:grpSpPr>
          <p:sp>
            <p:nvSpPr>
              <p:cNvPr id="72" name="AutoShape 7">
                <a:extLst>
                  <a:ext uri="{FF2B5EF4-FFF2-40B4-BE49-F238E27FC236}">
                    <a16:creationId xmlns:a16="http://schemas.microsoft.com/office/drawing/2014/main" id="{F4FA0121-8BE2-4E0C-B623-CCF66F056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4" name="AutoShape 8">
                <a:extLst>
                  <a:ext uri="{FF2B5EF4-FFF2-40B4-BE49-F238E27FC236}">
                    <a16:creationId xmlns:a16="http://schemas.microsoft.com/office/drawing/2014/main" id="{F73E7B13-0D03-427A-8B1B-ED6CB2941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5" name="AutoShape 9">
                <a:extLst>
                  <a:ext uri="{FF2B5EF4-FFF2-40B4-BE49-F238E27FC236}">
                    <a16:creationId xmlns:a16="http://schemas.microsoft.com/office/drawing/2014/main" id="{1A70DF59-BFE4-4751-A90E-0EA21D729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6" name="AutoShape 10">
                <a:extLst>
                  <a:ext uri="{FF2B5EF4-FFF2-40B4-BE49-F238E27FC236}">
                    <a16:creationId xmlns:a16="http://schemas.microsoft.com/office/drawing/2014/main" id="{E8CCAF8B-68AE-4E6B-A2F6-AFA3F8D24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7" name="AutoShape 11">
                <a:extLst>
                  <a:ext uri="{FF2B5EF4-FFF2-40B4-BE49-F238E27FC236}">
                    <a16:creationId xmlns:a16="http://schemas.microsoft.com/office/drawing/2014/main" id="{1FCF5187-AF0E-4E95-8F8C-2872D266DA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9" name="AutoShape 12">
                <a:extLst>
                  <a:ext uri="{FF2B5EF4-FFF2-40B4-BE49-F238E27FC236}">
                    <a16:creationId xmlns:a16="http://schemas.microsoft.com/office/drawing/2014/main" id="{A68C2C34-0E58-4449-BC84-6AC2AFF60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0" name="AutoShape 13">
                <a:extLst>
                  <a:ext uri="{FF2B5EF4-FFF2-40B4-BE49-F238E27FC236}">
                    <a16:creationId xmlns:a16="http://schemas.microsoft.com/office/drawing/2014/main" id="{4B5B575B-70BB-467E-9369-60F94A6C68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1" name="AutoShape 14">
                <a:extLst>
                  <a:ext uri="{FF2B5EF4-FFF2-40B4-BE49-F238E27FC236}">
                    <a16:creationId xmlns:a16="http://schemas.microsoft.com/office/drawing/2014/main" id="{F3EF540D-7000-4AFC-A97E-40AD2A9ACB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2" name="AutoShape 15">
                <a:extLst>
                  <a:ext uri="{FF2B5EF4-FFF2-40B4-BE49-F238E27FC236}">
                    <a16:creationId xmlns:a16="http://schemas.microsoft.com/office/drawing/2014/main" id="{DB89C4D6-0313-465B-9788-56C84D679C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10824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F9063404-708F-43FA-8E09-5737CBD84928}"/>
              </a:ext>
            </a:extLst>
          </p:cNvPr>
          <p:cNvSpPr>
            <a:spLocks noChangeAspect="1"/>
          </p:cNvSpPr>
          <p:nvPr/>
        </p:nvSpPr>
        <p:spPr>
          <a:xfrm>
            <a:off x="-15966" y="899657"/>
            <a:ext cx="12222480" cy="2658969"/>
          </a:xfrm>
          <a:prstGeom prst="rect">
            <a:avLst/>
          </a:prstGeom>
          <a:solidFill>
            <a:schemeClr val="accent3">
              <a:lumMod val="40000"/>
              <a:lumOff val="60000"/>
              <a:alpha val="6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F3593F-96C9-49AA-8497-F35E5E6DFAB9}"/>
              </a:ext>
            </a:extLst>
          </p:cNvPr>
          <p:cNvSpPr txBox="1"/>
          <p:nvPr/>
        </p:nvSpPr>
        <p:spPr>
          <a:xfrm>
            <a:off x="2562084" y="117125"/>
            <a:ext cx="706783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RAID Level 0: Disk Striping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61F3354-DECD-45F0-9717-8350D73722F8}"/>
              </a:ext>
            </a:extLst>
          </p:cNvPr>
          <p:cNvGrpSpPr/>
          <p:nvPr/>
        </p:nvGrpSpPr>
        <p:grpSpPr>
          <a:xfrm>
            <a:off x="4495800" y="3580254"/>
            <a:ext cx="7010400" cy="2932171"/>
            <a:chOff x="1066800" y="3624006"/>
            <a:chExt cx="7010400" cy="2932171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410E5D1-A414-4F1C-B336-07921C2BDB97}"/>
                </a:ext>
              </a:extLst>
            </p:cNvPr>
            <p:cNvGrpSpPr/>
            <p:nvPr/>
          </p:nvGrpSpPr>
          <p:grpSpPr>
            <a:xfrm>
              <a:off x="1066800" y="4130269"/>
              <a:ext cx="922223" cy="2077445"/>
              <a:chOff x="6551546" y="1925798"/>
              <a:chExt cx="818426" cy="1843626"/>
            </a:xfrm>
          </p:grpSpPr>
          <p:pic>
            <p:nvPicPr>
              <p:cNvPr id="83" name="Picture 2" descr="U:\New Icons\data base 3.png">
                <a:extLst>
                  <a:ext uri="{FF2B5EF4-FFF2-40B4-BE49-F238E27FC236}">
                    <a16:creationId xmlns:a16="http://schemas.microsoft.com/office/drawing/2014/main" id="{990F3337-1B1F-4A7C-B0C4-6B6A692FCA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1546" y="3085667"/>
                <a:ext cx="818426" cy="6837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Picture 2" descr="U:\New Icons\data base 3.png">
                <a:extLst>
                  <a:ext uri="{FF2B5EF4-FFF2-40B4-BE49-F238E27FC236}">
                    <a16:creationId xmlns:a16="http://schemas.microsoft.com/office/drawing/2014/main" id="{9F1550B6-7A44-4A56-9D4C-EBB7137DBE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1546" y="2699044"/>
                <a:ext cx="818426" cy="6837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" name="Picture 2" descr="U:\New Icons\data base 3.png">
                <a:extLst>
                  <a:ext uri="{FF2B5EF4-FFF2-40B4-BE49-F238E27FC236}">
                    <a16:creationId xmlns:a16="http://schemas.microsoft.com/office/drawing/2014/main" id="{13B1A87E-0840-426E-9EDA-5161233F35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1546" y="2312421"/>
                <a:ext cx="818426" cy="6837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" name="Picture 2" descr="U:\New Icons\data base 3.png">
                <a:extLst>
                  <a:ext uri="{FF2B5EF4-FFF2-40B4-BE49-F238E27FC236}">
                    <a16:creationId xmlns:a16="http://schemas.microsoft.com/office/drawing/2014/main" id="{28909848-E1CF-4E06-9957-08A38AABBD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1546" y="1925798"/>
                <a:ext cx="818426" cy="6837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4" name="Group 8">
              <a:extLst>
                <a:ext uri="{FF2B5EF4-FFF2-40B4-BE49-F238E27FC236}">
                  <a16:creationId xmlns:a16="http://schemas.microsoft.com/office/drawing/2014/main" id="{AAB5F562-7F75-4F73-97BB-0A6DE5D552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54977" y="4130269"/>
              <a:ext cx="922223" cy="2077445"/>
              <a:chOff x="1012897" y="3810000"/>
              <a:chExt cx="676462" cy="1524000"/>
            </a:xfrm>
          </p:grpSpPr>
          <p:pic>
            <p:nvPicPr>
              <p:cNvPr id="79" name="Picture 2" descr="U:\New Icons\data base 3.png">
                <a:extLst>
                  <a:ext uri="{FF2B5EF4-FFF2-40B4-BE49-F238E27FC236}">
                    <a16:creationId xmlns:a16="http://schemas.microsoft.com/office/drawing/2014/main" id="{55AB5911-14A7-4DE4-A4FD-0C402082F3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Picture 2" descr="U:\New Icons\data base 3.png">
                <a:extLst>
                  <a:ext uri="{FF2B5EF4-FFF2-40B4-BE49-F238E27FC236}">
                    <a16:creationId xmlns:a16="http://schemas.microsoft.com/office/drawing/2014/main" id="{9D3FB512-5AE7-4DB4-8D50-FED697841E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Picture 2" descr="U:\New Icons\data base 3.png">
                <a:extLst>
                  <a:ext uri="{FF2B5EF4-FFF2-40B4-BE49-F238E27FC236}">
                    <a16:creationId xmlns:a16="http://schemas.microsoft.com/office/drawing/2014/main" id="{ABD0769C-5EA0-488C-87F0-9F7FCB1B5E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Picture 2" descr="U:\New Icons\data base 3.png">
                <a:extLst>
                  <a:ext uri="{FF2B5EF4-FFF2-40B4-BE49-F238E27FC236}">
                    <a16:creationId xmlns:a16="http://schemas.microsoft.com/office/drawing/2014/main" id="{4908293C-61CB-4B55-9EC6-268995B93E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0661BBCB-EAA1-4324-A6F6-C2BCE4B6A7AB}"/>
                </a:ext>
              </a:extLst>
            </p:cNvPr>
            <p:cNvGrpSpPr/>
            <p:nvPr/>
          </p:nvGrpSpPr>
          <p:grpSpPr>
            <a:xfrm>
              <a:off x="1327743" y="4668298"/>
              <a:ext cx="400336" cy="1585787"/>
              <a:chOff x="6784724" y="2403271"/>
              <a:chExt cx="355278" cy="1407305"/>
            </a:xfrm>
          </p:grpSpPr>
          <p:sp>
            <p:nvSpPr>
              <p:cNvPr id="75" name="TextBox 17">
                <a:extLst>
                  <a:ext uri="{FF2B5EF4-FFF2-40B4-BE49-F238E27FC236}">
                    <a16:creationId xmlns:a16="http://schemas.microsoft.com/office/drawing/2014/main" id="{D69D623B-5D0A-4313-87DB-2751F13441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4724" y="2403271"/>
                <a:ext cx="355278" cy="245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76" name="TextBox 18">
                <a:extLst>
                  <a:ext uri="{FF2B5EF4-FFF2-40B4-BE49-F238E27FC236}">
                    <a16:creationId xmlns:a16="http://schemas.microsoft.com/office/drawing/2014/main" id="{326AB3CD-77D0-4510-B188-1030574424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4724" y="2790432"/>
                <a:ext cx="355278" cy="245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7" name="TextBox 19">
                <a:extLst>
                  <a:ext uri="{FF2B5EF4-FFF2-40B4-BE49-F238E27FC236}">
                    <a16:creationId xmlns:a16="http://schemas.microsoft.com/office/drawing/2014/main" id="{F8EF14E8-0262-4D0C-AB9B-FEC8523A3E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4724" y="3177593"/>
                <a:ext cx="355278" cy="245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E</a:t>
                </a:r>
              </a:p>
            </p:txBody>
          </p:sp>
          <p:sp>
            <p:nvSpPr>
              <p:cNvPr id="78" name="TextBox 20">
                <a:extLst>
                  <a:ext uri="{FF2B5EF4-FFF2-40B4-BE49-F238E27FC236}">
                    <a16:creationId xmlns:a16="http://schemas.microsoft.com/office/drawing/2014/main" id="{6467C88C-F7E4-45C5-AE8A-39B674FED7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4724" y="3564754"/>
                <a:ext cx="355278" cy="245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G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73F880D2-C2AC-4C2D-BD34-F2C87EFDCB7B}"/>
                </a:ext>
              </a:extLst>
            </p:cNvPr>
            <p:cNvGrpSpPr/>
            <p:nvPr/>
          </p:nvGrpSpPr>
          <p:grpSpPr>
            <a:xfrm>
              <a:off x="7293690" y="4635567"/>
              <a:ext cx="661280" cy="1568222"/>
              <a:chOff x="6676251" y="2374224"/>
              <a:chExt cx="586852" cy="1391717"/>
            </a:xfrm>
          </p:grpSpPr>
          <p:sp>
            <p:nvSpPr>
              <p:cNvPr id="71" name="TextBox 17">
                <a:extLst>
                  <a:ext uri="{FF2B5EF4-FFF2-40B4-BE49-F238E27FC236}">
                    <a16:creationId xmlns:a16="http://schemas.microsoft.com/office/drawing/2014/main" id="{F2429A17-F146-4A15-B9D5-FF797F7439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4724" y="2374224"/>
                <a:ext cx="355278" cy="245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B</a:t>
                </a:r>
              </a:p>
            </p:txBody>
          </p:sp>
          <p:sp>
            <p:nvSpPr>
              <p:cNvPr id="72" name="TextBox 18">
                <a:extLst>
                  <a:ext uri="{FF2B5EF4-FFF2-40B4-BE49-F238E27FC236}">
                    <a16:creationId xmlns:a16="http://schemas.microsoft.com/office/drawing/2014/main" id="{A997711D-EBFF-47C6-A37D-F072A5040E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4724" y="2761385"/>
                <a:ext cx="355278" cy="245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D</a:t>
                </a:r>
              </a:p>
            </p:txBody>
          </p:sp>
          <p:sp>
            <p:nvSpPr>
              <p:cNvPr id="73" name="TextBox 19">
                <a:extLst>
                  <a:ext uri="{FF2B5EF4-FFF2-40B4-BE49-F238E27FC236}">
                    <a16:creationId xmlns:a16="http://schemas.microsoft.com/office/drawing/2014/main" id="{27966F3D-399C-48CC-B708-41BF5BBCBF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4724" y="3148546"/>
                <a:ext cx="355278" cy="245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F</a:t>
                </a:r>
              </a:p>
            </p:txBody>
          </p:sp>
          <p:sp>
            <p:nvSpPr>
              <p:cNvPr id="74" name="TextBox 20">
                <a:extLst>
                  <a:ext uri="{FF2B5EF4-FFF2-40B4-BE49-F238E27FC236}">
                    <a16:creationId xmlns:a16="http://schemas.microsoft.com/office/drawing/2014/main" id="{41303644-D25A-47D4-A9B6-5031B1885F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76251" y="3520119"/>
                <a:ext cx="586852" cy="245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H</a:t>
                </a:r>
              </a:p>
            </p:txBody>
          </p:sp>
        </p:grpSp>
        <p:cxnSp>
          <p:nvCxnSpPr>
            <p:cNvPr id="67" name="Elbow Connector 34">
              <a:extLst>
                <a:ext uri="{FF2B5EF4-FFF2-40B4-BE49-F238E27FC236}">
                  <a16:creationId xmlns:a16="http://schemas.microsoft.com/office/drawing/2014/main" id="{5C5E7B5D-52AA-43D4-9DC1-C764DC4017BD}"/>
                </a:ext>
              </a:extLst>
            </p:cNvPr>
            <p:cNvCxnSpPr/>
            <p:nvPr/>
          </p:nvCxnSpPr>
          <p:spPr>
            <a:xfrm rot="5400000" flipH="1" flipV="1">
              <a:off x="4572000" y="1316591"/>
              <a:ext cx="14311" cy="6124291"/>
            </a:xfrm>
            <a:prstGeom prst="bentConnector3">
              <a:avLst>
                <a:gd name="adj1" fmla="val 3150000"/>
              </a:avLst>
            </a:prstGeom>
            <a:ln w="12700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F3BEC3F-9A5E-46E6-A36A-34352C25AA0E}"/>
                </a:ext>
              </a:extLst>
            </p:cNvPr>
            <p:cNvSpPr/>
            <p:nvPr/>
          </p:nvSpPr>
          <p:spPr>
            <a:xfrm>
              <a:off x="4172633" y="3624006"/>
              <a:ext cx="688009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RAID 0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33FB1A5-D480-4ABA-B408-57FD08B50DC6}"/>
                </a:ext>
              </a:extLst>
            </p:cNvPr>
            <p:cNvSpPr/>
            <p:nvPr/>
          </p:nvSpPr>
          <p:spPr>
            <a:xfrm>
              <a:off x="1222705" y="6245423"/>
              <a:ext cx="633507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Disk 0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9AA9582-6D1F-46EA-AAD6-897CFC87EE44}"/>
                </a:ext>
              </a:extLst>
            </p:cNvPr>
            <p:cNvSpPr/>
            <p:nvPr/>
          </p:nvSpPr>
          <p:spPr>
            <a:xfrm>
              <a:off x="7380317" y="6248400"/>
              <a:ext cx="633507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Disk 1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69D9E15E-901E-4270-BAF3-7004C9AC6F97}"/>
              </a:ext>
            </a:extLst>
          </p:cNvPr>
          <p:cNvSpPr txBox="1">
            <a:spLocks/>
          </p:cNvSpPr>
          <p:nvPr/>
        </p:nvSpPr>
        <p:spPr bwMode="auto">
          <a:xfrm>
            <a:off x="1104799" y="951869"/>
            <a:ext cx="10370458" cy="255454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R="0" lvl="0" algn="l" defTabSz="914400" rtl="0" eaLnBrk="0" fontAlgn="auto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RAID Level 0 splits data into blocks that are written evenly across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multiple hard drives</a:t>
            </a:r>
          </a:p>
          <a:p>
            <a:pPr marR="0" lvl="0" algn="l" defTabSz="914400" rtl="0" eaLnBrk="0" fontAlgn="auto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improves I/O performance by spreading the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I/O load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across several channels and disk drives</a:t>
            </a:r>
          </a:p>
          <a:p>
            <a:pPr marR="0" lvl="0" algn="l" defTabSz="914400" rtl="0" eaLnBrk="0" fontAlgn="auto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recovery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 not possible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a drive fails</a:t>
            </a:r>
          </a:p>
          <a:p>
            <a:pPr marR="0" lvl="0" algn="l" defTabSz="914400" rtl="0" eaLnBrk="0" fontAlgn="auto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requires a minimum of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two drives</a:t>
            </a:r>
          </a:p>
          <a:p>
            <a:pPr marR="0" lvl="0" algn="l" defTabSz="914400" rtl="0" eaLnBrk="0" fontAlgn="auto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does not provide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redundancy 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Freeform 84">
            <a:extLst>
              <a:ext uri="{FF2B5EF4-FFF2-40B4-BE49-F238E27FC236}">
                <a16:creationId xmlns:a16="http://schemas.microsoft.com/office/drawing/2014/main" id="{BEBDA58A-58F3-4B80-82E8-EF1B222E9E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1833" y="1007708"/>
            <a:ext cx="328389" cy="328389"/>
          </a:xfrm>
          <a:custGeom>
            <a:avLst/>
            <a:gdLst>
              <a:gd name="T0" fmla="*/ 43332858 w 602"/>
              <a:gd name="T1" fmla="*/ 34979440 h 602"/>
              <a:gd name="T2" fmla="*/ 43332858 w 602"/>
              <a:gd name="T3" fmla="*/ 34979440 h 602"/>
              <a:gd name="T4" fmla="*/ 43332858 w 602"/>
              <a:gd name="T5" fmla="*/ 0 h 602"/>
              <a:gd name="T6" fmla="*/ 78442719 w 602"/>
              <a:gd name="T7" fmla="*/ 34979440 h 602"/>
              <a:gd name="T8" fmla="*/ 43332858 w 602"/>
              <a:gd name="T9" fmla="*/ 34979440 h 602"/>
              <a:gd name="T10" fmla="*/ 36023527 w 602"/>
              <a:gd name="T11" fmla="*/ 78442719 h 602"/>
              <a:gd name="T12" fmla="*/ 36023527 w 602"/>
              <a:gd name="T13" fmla="*/ 78442719 h 602"/>
              <a:gd name="T14" fmla="*/ 0 w 602"/>
              <a:gd name="T15" fmla="*/ 42419192 h 602"/>
              <a:gd name="T16" fmla="*/ 36023527 w 602"/>
              <a:gd name="T17" fmla="*/ 7308970 h 602"/>
              <a:gd name="T18" fmla="*/ 36023527 w 602"/>
              <a:gd name="T19" fmla="*/ 42419192 h 602"/>
              <a:gd name="T20" fmla="*/ 71002968 w 602"/>
              <a:gd name="T21" fmla="*/ 42419192 h 602"/>
              <a:gd name="T22" fmla="*/ 36023527 w 602"/>
              <a:gd name="T23" fmla="*/ 78442719 h 6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02" h="602">
                <a:moveTo>
                  <a:pt x="332" y="268"/>
                </a:moveTo>
                <a:lnTo>
                  <a:pt x="332" y="268"/>
                </a:lnTo>
                <a:cubicBezTo>
                  <a:pt x="332" y="0"/>
                  <a:pt x="332" y="0"/>
                  <a:pt x="332" y="0"/>
                </a:cubicBezTo>
                <a:cubicBezTo>
                  <a:pt x="481" y="0"/>
                  <a:pt x="601" y="120"/>
                  <a:pt x="601" y="268"/>
                </a:cubicBezTo>
                <a:lnTo>
                  <a:pt x="332" y="268"/>
                </a:lnTo>
                <a:close/>
                <a:moveTo>
                  <a:pt x="276" y="601"/>
                </a:moveTo>
                <a:lnTo>
                  <a:pt x="276" y="601"/>
                </a:lnTo>
                <a:cubicBezTo>
                  <a:pt x="120" y="601"/>
                  <a:pt x="0" y="480"/>
                  <a:pt x="0" y="325"/>
                </a:cubicBezTo>
                <a:cubicBezTo>
                  <a:pt x="0" y="176"/>
                  <a:pt x="120" y="56"/>
                  <a:pt x="276" y="56"/>
                </a:cubicBezTo>
                <a:cubicBezTo>
                  <a:pt x="276" y="325"/>
                  <a:pt x="276" y="325"/>
                  <a:pt x="276" y="325"/>
                </a:cubicBezTo>
                <a:cubicBezTo>
                  <a:pt x="544" y="325"/>
                  <a:pt x="544" y="325"/>
                  <a:pt x="544" y="325"/>
                </a:cubicBezTo>
                <a:cubicBezTo>
                  <a:pt x="544" y="480"/>
                  <a:pt x="424" y="601"/>
                  <a:pt x="276" y="6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9" name="Freeform 65">
            <a:extLst>
              <a:ext uri="{FF2B5EF4-FFF2-40B4-BE49-F238E27FC236}">
                <a16:creationId xmlns:a16="http://schemas.microsoft.com/office/drawing/2014/main" id="{B63FA05E-0940-4B04-B168-C0704FDA49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1127" y="1529707"/>
            <a:ext cx="269800" cy="290554"/>
          </a:xfrm>
          <a:custGeom>
            <a:avLst/>
            <a:gdLst>
              <a:gd name="T0" fmla="*/ 0 w 228"/>
              <a:gd name="T1" fmla="*/ 3597941 h 248"/>
              <a:gd name="T2" fmla="*/ 0 w 228"/>
              <a:gd name="T3" fmla="*/ 3597941 h 248"/>
              <a:gd name="T4" fmla="*/ 0 w 228"/>
              <a:gd name="T5" fmla="*/ 28141152 h 248"/>
              <a:gd name="T6" fmla="*/ 0 w 228"/>
              <a:gd name="T7" fmla="*/ 28141152 h 248"/>
              <a:gd name="T8" fmla="*/ 3801645 w 228"/>
              <a:gd name="T9" fmla="*/ 31739451 h 248"/>
              <a:gd name="T10" fmla="*/ 5636934 w 228"/>
              <a:gd name="T11" fmla="*/ 30839697 h 248"/>
              <a:gd name="T12" fmla="*/ 5636934 w 228"/>
              <a:gd name="T13" fmla="*/ 30839697 h 248"/>
              <a:gd name="T14" fmla="*/ 22284879 w 228"/>
              <a:gd name="T15" fmla="*/ 20816939 h 248"/>
              <a:gd name="T16" fmla="*/ 22284879 w 228"/>
              <a:gd name="T17" fmla="*/ 28141152 h 248"/>
              <a:gd name="T18" fmla="*/ 25955458 w 228"/>
              <a:gd name="T19" fmla="*/ 31739451 h 248"/>
              <a:gd name="T20" fmla="*/ 29757103 w 228"/>
              <a:gd name="T21" fmla="*/ 28141152 h 248"/>
              <a:gd name="T22" fmla="*/ 29757103 w 228"/>
              <a:gd name="T23" fmla="*/ 3597941 h 248"/>
              <a:gd name="T24" fmla="*/ 25955458 w 228"/>
              <a:gd name="T25" fmla="*/ 0 h 248"/>
              <a:gd name="T26" fmla="*/ 22284879 w 228"/>
              <a:gd name="T27" fmla="*/ 3597941 h 248"/>
              <a:gd name="T28" fmla="*/ 22284879 w 228"/>
              <a:gd name="T29" fmla="*/ 10793822 h 248"/>
              <a:gd name="T30" fmla="*/ 5636934 w 228"/>
              <a:gd name="T31" fmla="*/ 899396 h 248"/>
              <a:gd name="T32" fmla="*/ 5636934 w 228"/>
              <a:gd name="T33" fmla="*/ 899396 h 248"/>
              <a:gd name="T34" fmla="*/ 3801645 w 228"/>
              <a:gd name="T35" fmla="*/ 0 h 248"/>
              <a:gd name="T36" fmla="*/ 0 w 228"/>
              <a:gd name="T37" fmla="*/ 3597941 h 24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28" h="248">
                <a:moveTo>
                  <a:pt x="0" y="28"/>
                </a:moveTo>
                <a:lnTo>
                  <a:pt x="0" y="28"/>
                </a:lnTo>
                <a:cubicBezTo>
                  <a:pt x="0" y="219"/>
                  <a:pt x="0" y="219"/>
                  <a:pt x="0" y="219"/>
                </a:cubicBezTo>
                <a:cubicBezTo>
                  <a:pt x="0" y="233"/>
                  <a:pt x="15" y="247"/>
                  <a:pt x="29" y="247"/>
                </a:cubicBezTo>
                <a:cubicBezTo>
                  <a:pt x="36" y="247"/>
                  <a:pt x="43" y="247"/>
                  <a:pt x="43" y="240"/>
                </a:cubicBezTo>
                <a:cubicBezTo>
                  <a:pt x="170" y="162"/>
                  <a:pt x="170" y="162"/>
                  <a:pt x="170" y="162"/>
                </a:cubicBezTo>
                <a:cubicBezTo>
                  <a:pt x="170" y="219"/>
                  <a:pt x="170" y="219"/>
                  <a:pt x="170" y="219"/>
                </a:cubicBezTo>
                <a:cubicBezTo>
                  <a:pt x="170" y="233"/>
                  <a:pt x="184" y="247"/>
                  <a:pt x="198" y="247"/>
                </a:cubicBezTo>
                <a:cubicBezTo>
                  <a:pt x="213" y="247"/>
                  <a:pt x="227" y="233"/>
                  <a:pt x="227" y="219"/>
                </a:cubicBezTo>
                <a:cubicBezTo>
                  <a:pt x="227" y="28"/>
                  <a:pt x="227" y="28"/>
                  <a:pt x="227" y="28"/>
                </a:cubicBezTo>
                <a:cubicBezTo>
                  <a:pt x="227" y="14"/>
                  <a:pt x="213" y="0"/>
                  <a:pt x="198" y="0"/>
                </a:cubicBezTo>
                <a:cubicBezTo>
                  <a:pt x="184" y="0"/>
                  <a:pt x="170" y="14"/>
                  <a:pt x="170" y="28"/>
                </a:cubicBezTo>
                <a:cubicBezTo>
                  <a:pt x="170" y="84"/>
                  <a:pt x="170" y="84"/>
                  <a:pt x="170" y="84"/>
                </a:cubicBezTo>
                <a:cubicBezTo>
                  <a:pt x="43" y="7"/>
                  <a:pt x="43" y="7"/>
                  <a:pt x="43" y="7"/>
                </a:cubicBezTo>
                <a:cubicBezTo>
                  <a:pt x="43" y="7"/>
                  <a:pt x="36" y="0"/>
                  <a:pt x="29" y="0"/>
                </a:cubicBezTo>
                <a:cubicBezTo>
                  <a:pt x="15" y="0"/>
                  <a:pt x="0" y="14"/>
                  <a:pt x="0" y="28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0" name="Freeform 41">
            <a:extLst>
              <a:ext uri="{FF2B5EF4-FFF2-40B4-BE49-F238E27FC236}">
                <a16:creationId xmlns:a16="http://schemas.microsoft.com/office/drawing/2014/main" id="{8E83CCD6-2DDA-443A-84D6-6883D7F239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3187" y="2013871"/>
            <a:ext cx="365680" cy="329667"/>
          </a:xfrm>
          <a:custGeom>
            <a:avLst/>
            <a:gdLst>
              <a:gd name="T0" fmla="*/ 71923702 w 580"/>
              <a:gd name="T1" fmla="*/ 56019554 h 524"/>
              <a:gd name="T2" fmla="*/ 71923702 w 580"/>
              <a:gd name="T3" fmla="*/ 56019554 h 524"/>
              <a:gd name="T4" fmla="*/ 53518347 w 580"/>
              <a:gd name="T5" fmla="*/ 56019554 h 524"/>
              <a:gd name="T6" fmla="*/ 48819369 w 580"/>
              <a:gd name="T7" fmla="*/ 56019554 h 524"/>
              <a:gd name="T8" fmla="*/ 48819369 w 580"/>
              <a:gd name="T9" fmla="*/ 62388158 h 524"/>
              <a:gd name="T10" fmla="*/ 53518347 w 580"/>
              <a:gd name="T11" fmla="*/ 67067360 h 524"/>
              <a:gd name="T12" fmla="*/ 53518347 w 580"/>
              <a:gd name="T13" fmla="*/ 67976954 h 524"/>
              <a:gd name="T14" fmla="*/ 22060196 w 580"/>
              <a:gd name="T15" fmla="*/ 67976954 h 524"/>
              <a:gd name="T16" fmla="*/ 22060196 w 580"/>
              <a:gd name="T17" fmla="*/ 67067360 h 524"/>
              <a:gd name="T18" fmla="*/ 26759174 w 580"/>
              <a:gd name="T19" fmla="*/ 62388158 h 524"/>
              <a:gd name="T20" fmla="*/ 26759174 w 580"/>
              <a:gd name="T21" fmla="*/ 56019554 h 524"/>
              <a:gd name="T22" fmla="*/ 22060196 w 580"/>
              <a:gd name="T23" fmla="*/ 56019554 h 524"/>
              <a:gd name="T24" fmla="*/ 3654841 w 580"/>
              <a:gd name="T25" fmla="*/ 56019554 h 524"/>
              <a:gd name="T26" fmla="*/ 0 w 580"/>
              <a:gd name="T27" fmla="*/ 52380095 h 524"/>
              <a:gd name="T28" fmla="*/ 0 w 580"/>
              <a:gd name="T29" fmla="*/ 3639459 h 524"/>
              <a:gd name="T30" fmla="*/ 3654841 w 580"/>
              <a:gd name="T31" fmla="*/ 0 h 524"/>
              <a:gd name="T32" fmla="*/ 71923702 w 580"/>
              <a:gd name="T33" fmla="*/ 0 h 524"/>
              <a:gd name="T34" fmla="*/ 75578543 w 580"/>
              <a:gd name="T35" fmla="*/ 3639459 h 524"/>
              <a:gd name="T36" fmla="*/ 75578543 w 580"/>
              <a:gd name="T37" fmla="*/ 52380095 h 524"/>
              <a:gd name="T38" fmla="*/ 71923702 w 580"/>
              <a:gd name="T39" fmla="*/ 56019554 h 524"/>
              <a:gd name="T40" fmla="*/ 71009630 w 580"/>
              <a:gd name="T41" fmla="*/ 4549054 h 524"/>
              <a:gd name="T42" fmla="*/ 71009630 w 580"/>
              <a:gd name="T43" fmla="*/ 4549054 h 524"/>
              <a:gd name="T44" fmla="*/ 4568551 w 580"/>
              <a:gd name="T45" fmla="*/ 4549054 h 524"/>
              <a:gd name="T46" fmla="*/ 4568551 w 580"/>
              <a:gd name="T47" fmla="*/ 45881344 h 524"/>
              <a:gd name="T48" fmla="*/ 71009630 w 580"/>
              <a:gd name="T49" fmla="*/ 45881344 h 524"/>
              <a:gd name="T50" fmla="*/ 71009630 w 580"/>
              <a:gd name="T51" fmla="*/ 4549054 h 524"/>
              <a:gd name="T52" fmla="*/ 30414015 w 580"/>
              <a:gd name="T53" fmla="*/ 14687265 h 524"/>
              <a:gd name="T54" fmla="*/ 30414015 w 580"/>
              <a:gd name="T55" fmla="*/ 14687265 h 524"/>
              <a:gd name="T56" fmla="*/ 33155146 w 580"/>
              <a:gd name="T57" fmla="*/ 15597220 h 524"/>
              <a:gd name="T58" fmla="*/ 33155146 w 580"/>
              <a:gd name="T59" fmla="*/ 15597220 h 524"/>
              <a:gd name="T60" fmla="*/ 37854485 w 580"/>
              <a:gd name="T61" fmla="*/ 20146274 h 524"/>
              <a:gd name="T62" fmla="*/ 42423036 w 580"/>
              <a:gd name="T63" fmla="*/ 15597220 h 524"/>
              <a:gd name="T64" fmla="*/ 42423036 w 580"/>
              <a:gd name="T65" fmla="*/ 15597220 h 524"/>
              <a:gd name="T66" fmla="*/ 45164167 w 580"/>
              <a:gd name="T67" fmla="*/ 14687265 h 524"/>
              <a:gd name="T68" fmla="*/ 48819369 w 580"/>
              <a:gd name="T69" fmla="*/ 18326364 h 524"/>
              <a:gd name="T70" fmla="*/ 47905659 w 580"/>
              <a:gd name="T71" fmla="*/ 20146274 h 524"/>
              <a:gd name="T72" fmla="*/ 47905659 w 580"/>
              <a:gd name="T73" fmla="*/ 20146274 h 524"/>
              <a:gd name="T74" fmla="*/ 43336746 w 580"/>
              <a:gd name="T75" fmla="*/ 25735070 h 524"/>
              <a:gd name="T76" fmla="*/ 47905659 w 580"/>
              <a:gd name="T77" fmla="*/ 30284124 h 524"/>
              <a:gd name="T78" fmla="*/ 47905659 w 580"/>
              <a:gd name="T79" fmla="*/ 30284124 h 524"/>
              <a:gd name="T80" fmla="*/ 48819369 w 580"/>
              <a:gd name="T81" fmla="*/ 33013628 h 524"/>
              <a:gd name="T82" fmla="*/ 45164167 w 580"/>
              <a:gd name="T83" fmla="*/ 36782875 h 524"/>
              <a:gd name="T84" fmla="*/ 42423036 w 580"/>
              <a:gd name="T85" fmla="*/ 34833538 h 524"/>
              <a:gd name="T86" fmla="*/ 42423036 w 580"/>
              <a:gd name="T87" fmla="*/ 34833538 h 524"/>
              <a:gd name="T88" fmla="*/ 37854485 w 580"/>
              <a:gd name="T89" fmla="*/ 30284124 h 524"/>
              <a:gd name="T90" fmla="*/ 33155146 w 580"/>
              <a:gd name="T91" fmla="*/ 34833538 h 524"/>
              <a:gd name="T92" fmla="*/ 33155146 w 580"/>
              <a:gd name="T93" fmla="*/ 34833538 h 524"/>
              <a:gd name="T94" fmla="*/ 30414015 w 580"/>
              <a:gd name="T95" fmla="*/ 36782875 h 524"/>
              <a:gd name="T96" fmla="*/ 26759174 w 580"/>
              <a:gd name="T97" fmla="*/ 33013628 h 524"/>
              <a:gd name="T98" fmla="*/ 27672884 w 580"/>
              <a:gd name="T99" fmla="*/ 30284124 h 524"/>
              <a:gd name="T100" fmla="*/ 27672884 w 580"/>
              <a:gd name="T101" fmla="*/ 30284124 h 524"/>
              <a:gd name="T102" fmla="*/ 32241435 w 580"/>
              <a:gd name="T103" fmla="*/ 25735070 h 524"/>
              <a:gd name="T104" fmla="*/ 27672884 w 580"/>
              <a:gd name="T105" fmla="*/ 20146274 h 524"/>
              <a:gd name="T106" fmla="*/ 27672884 w 580"/>
              <a:gd name="T107" fmla="*/ 20146274 h 524"/>
              <a:gd name="T108" fmla="*/ 26759174 w 580"/>
              <a:gd name="T109" fmla="*/ 18326364 h 524"/>
              <a:gd name="T110" fmla="*/ 30414015 w 580"/>
              <a:gd name="T111" fmla="*/ 14687265 h 52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80" h="524">
                <a:moveTo>
                  <a:pt x="551" y="431"/>
                </a:moveTo>
                <a:lnTo>
                  <a:pt x="551" y="431"/>
                </a:lnTo>
                <a:cubicBezTo>
                  <a:pt x="410" y="431"/>
                  <a:pt x="410" y="431"/>
                  <a:pt x="410" y="431"/>
                </a:cubicBezTo>
                <a:cubicBezTo>
                  <a:pt x="374" y="431"/>
                  <a:pt x="374" y="431"/>
                  <a:pt x="374" y="431"/>
                </a:cubicBezTo>
                <a:cubicBezTo>
                  <a:pt x="374" y="480"/>
                  <a:pt x="374" y="480"/>
                  <a:pt x="374" y="480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23"/>
                  <a:pt x="410" y="523"/>
                  <a:pt x="410" y="523"/>
                </a:cubicBezTo>
                <a:cubicBezTo>
                  <a:pt x="169" y="523"/>
                  <a:pt x="169" y="523"/>
                  <a:pt x="169" y="523"/>
                </a:cubicBezTo>
                <a:cubicBezTo>
                  <a:pt x="169" y="516"/>
                  <a:pt x="169" y="516"/>
                  <a:pt x="169" y="516"/>
                </a:cubicBezTo>
                <a:cubicBezTo>
                  <a:pt x="205" y="480"/>
                  <a:pt x="205" y="480"/>
                  <a:pt x="205" y="480"/>
                </a:cubicBezTo>
                <a:cubicBezTo>
                  <a:pt x="205" y="431"/>
                  <a:pt x="205" y="431"/>
                  <a:pt x="205" y="431"/>
                </a:cubicBezTo>
                <a:cubicBezTo>
                  <a:pt x="169" y="431"/>
                  <a:pt x="169" y="431"/>
                  <a:pt x="169" y="431"/>
                </a:cubicBezTo>
                <a:cubicBezTo>
                  <a:pt x="28" y="431"/>
                  <a:pt x="28" y="431"/>
                  <a:pt x="28" y="431"/>
                </a:cubicBezTo>
                <a:cubicBezTo>
                  <a:pt x="7" y="431"/>
                  <a:pt x="0" y="417"/>
                  <a:pt x="0" y="40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7" y="0"/>
                  <a:pt x="28" y="0"/>
                </a:cubicBezTo>
                <a:cubicBezTo>
                  <a:pt x="551" y="0"/>
                  <a:pt x="551" y="0"/>
                  <a:pt x="551" y="0"/>
                </a:cubicBezTo>
                <a:cubicBezTo>
                  <a:pt x="572" y="0"/>
                  <a:pt x="579" y="7"/>
                  <a:pt x="579" y="28"/>
                </a:cubicBezTo>
                <a:cubicBezTo>
                  <a:pt x="579" y="403"/>
                  <a:pt x="579" y="403"/>
                  <a:pt x="579" y="403"/>
                </a:cubicBezTo>
                <a:cubicBezTo>
                  <a:pt x="579" y="417"/>
                  <a:pt x="572" y="431"/>
                  <a:pt x="551" y="431"/>
                </a:cubicBezTo>
                <a:close/>
                <a:moveTo>
                  <a:pt x="544" y="35"/>
                </a:moveTo>
                <a:lnTo>
                  <a:pt x="544" y="35"/>
                </a:lnTo>
                <a:cubicBezTo>
                  <a:pt x="35" y="35"/>
                  <a:pt x="35" y="35"/>
                  <a:pt x="35" y="35"/>
                </a:cubicBezTo>
                <a:cubicBezTo>
                  <a:pt x="35" y="353"/>
                  <a:pt x="35" y="353"/>
                  <a:pt x="35" y="353"/>
                </a:cubicBezTo>
                <a:cubicBezTo>
                  <a:pt x="544" y="353"/>
                  <a:pt x="544" y="353"/>
                  <a:pt x="544" y="353"/>
                </a:cubicBezTo>
                <a:lnTo>
                  <a:pt x="544" y="35"/>
                </a:lnTo>
                <a:close/>
                <a:moveTo>
                  <a:pt x="233" y="113"/>
                </a:moveTo>
                <a:lnTo>
                  <a:pt x="233" y="113"/>
                </a:lnTo>
                <a:cubicBezTo>
                  <a:pt x="240" y="113"/>
                  <a:pt x="247" y="113"/>
                  <a:pt x="254" y="120"/>
                </a:cubicBezTo>
                <a:cubicBezTo>
                  <a:pt x="290" y="155"/>
                  <a:pt x="290" y="155"/>
                  <a:pt x="290" y="155"/>
                </a:cubicBezTo>
                <a:cubicBezTo>
                  <a:pt x="325" y="120"/>
                  <a:pt x="325" y="120"/>
                  <a:pt x="325" y="120"/>
                </a:cubicBezTo>
                <a:cubicBezTo>
                  <a:pt x="332" y="113"/>
                  <a:pt x="339" y="113"/>
                  <a:pt x="346" y="113"/>
                </a:cubicBezTo>
                <a:cubicBezTo>
                  <a:pt x="360" y="113"/>
                  <a:pt x="374" y="120"/>
                  <a:pt x="374" y="141"/>
                </a:cubicBezTo>
                <a:cubicBezTo>
                  <a:pt x="374" y="148"/>
                  <a:pt x="374" y="155"/>
                  <a:pt x="367" y="155"/>
                </a:cubicBezTo>
                <a:cubicBezTo>
                  <a:pt x="332" y="198"/>
                  <a:pt x="332" y="198"/>
                  <a:pt x="332" y="198"/>
                </a:cubicBezTo>
                <a:cubicBezTo>
                  <a:pt x="367" y="233"/>
                  <a:pt x="367" y="233"/>
                  <a:pt x="367" y="233"/>
                </a:cubicBezTo>
                <a:cubicBezTo>
                  <a:pt x="374" y="240"/>
                  <a:pt x="374" y="247"/>
                  <a:pt x="374" y="254"/>
                </a:cubicBezTo>
                <a:cubicBezTo>
                  <a:pt x="374" y="268"/>
                  <a:pt x="360" y="283"/>
                  <a:pt x="346" y="283"/>
                </a:cubicBezTo>
                <a:cubicBezTo>
                  <a:pt x="339" y="283"/>
                  <a:pt x="332" y="276"/>
                  <a:pt x="325" y="268"/>
                </a:cubicBezTo>
                <a:cubicBezTo>
                  <a:pt x="290" y="233"/>
                  <a:pt x="290" y="233"/>
                  <a:pt x="290" y="233"/>
                </a:cubicBezTo>
                <a:cubicBezTo>
                  <a:pt x="254" y="268"/>
                  <a:pt x="254" y="268"/>
                  <a:pt x="254" y="268"/>
                </a:cubicBezTo>
                <a:cubicBezTo>
                  <a:pt x="247" y="276"/>
                  <a:pt x="240" y="283"/>
                  <a:pt x="233" y="283"/>
                </a:cubicBezTo>
                <a:cubicBezTo>
                  <a:pt x="219" y="283"/>
                  <a:pt x="205" y="268"/>
                  <a:pt x="205" y="254"/>
                </a:cubicBezTo>
                <a:cubicBezTo>
                  <a:pt x="205" y="247"/>
                  <a:pt x="205" y="240"/>
                  <a:pt x="212" y="233"/>
                </a:cubicBezTo>
                <a:cubicBezTo>
                  <a:pt x="247" y="198"/>
                  <a:pt x="247" y="198"/>
                  <a:pt x="247" y="198"/>
                </a:cubicBezTo>
                <a:cubicBezTo>
                  <a:pt x="212" y="155"/>
                  <a:pt x="212" y="155"/>
                  <a:pt x="212" y="155"/>
                </a:cubicBezTo>
                <a:cubicBezTo>
                  <a:pt x="205" y="155"/>
                  <a:pt x="205" y="148"/>
                  <a:pt x="205" y="141"/>
                </a:cubicBezTo>
                <a:cubicBezTo>
                  <a:pt x="205" y="120"/>
                  <a:pt x="219" y="113"/>
                  <a:pt x="233" y="1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1" name="Freeform 133">
            <a:extLst>
              <a:ext uri="{FF2B5EF4-FFF2-40B4-BE49-F238E27FC236}">
                <a16:creationId xmlns:a16="http://schemas.microsoft.com/office/drawing/2014/main" id="{0EC892CB-9DB1-48F1-9A05-61DFD9CC03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3908" y="2537148"/>
            <a:ext cx="364239" cy="348741"/>
          </a:xfrm>
          <a:custGeom>
            <a:avLst/>
            <a:gdLst>
              <a:gd name="T0" fmla="*/ 191410 w 497"/>
              <a:gd name="T1" fmla="*/ 71438 h 480"/>
              <a:gd name="T2" fmla="*/ 191410 w 497"/>
              <a:gd name="T3" fmla="*/ 71438 h 480"/>
              <a:gd name="T4" fmla="*/ 167540 w 497"/>
              <a:gd name="T5" fmla="*/ 8037 h 480"/>
              <a:gd name="T6" fmla="*/ 155830 w 497"/>
              <a:gd name="T7" fmla="*/ 4018 h 480"/>
              <a:gd name="T8" fmla="*/ 4053 w 497"/>
              <a:gd name="T9" fmla="*/ 59829 h 480"/>
              <a:gd name="T10" fmla="*/ 0 w 497"/>
              <a:gd name="T11" fmla="*/ 71438 h 480"/>
              <a:gd name="T12" fmla="*/ 23870 w 497"/>
              <a:gd name="T13" fmla="*/ 134839 h 480"/>
              <a:gd name="T14" fmla="*/ 23870 w 497"/>
              <a:gd name="T15" fmla="*/ 99120 h 480"/>
              <a:gd name="T16" fmla="*/ 51793 w 497"/>
              <a:gd name="T17" fmla="*/ 71438 h 480"/>
              <a:gd name="T18" fmla="*/ 91426 w 497"/>
              <a:gd name="T19" fmla="*/ 71438 h 480"/>
              <a:gd name="T20" fmla="*/ 139166 w 497"/>
              <a:gd name="T21" fmla="*/ 39737 h 480"/>
              <a:gd name="T22" fmla="*/ 167540 w 497"/>
              <a:gd name="T23" fmla="*/ 71438 h 480"/>
              <a:gd name="T24" fmla="*/ 191410 w 497"/>
              <a:gd name="T25" fmla="*/ 71438 h 480"/>
              <a:gd name="T26" fmla="*/ 215280 w 497"/>
              <a:gd name="T27" fmla="*/ 91083 h 480"/>
              <a:gd name="T28" fmla="*/ 215280 w 497"/>
              <a:gd name="T29" fmla="*/ 91083 h 480"/>
              <a:gd name="T30" fmla="*/ 51793 w 497"/>
              <a:gd name="T31" fmla="*/ 91083 h 480"/>
              <a:gd name="T32" fmla="*/ 43686 w 497"/>
              <a:gd name="T33" fmla="*/ 99120 h 480"/>
              <a:gd name="T34" fmla="*/ 43686 w 497"/>
              <a:gd name="T35" fmla="*/ 206276 h 480"/>
              <a:gd name="T36" fmla="*/ 51793 w 497"/>
              <a:gd name="T37" fmla="*/ 213867 h 480"/>
              <a:gd name="T38" fmla="*/ 215280 w 497"/>
              <a:gd name="T39" fmla="*/ 213867 h 480"/>
              <a:gd name="T40" fmla="*/ 223387 w 497"/>
              <a:gd name="T41" fmla="*/ 206276 h 480"/>
              <a:gd name="T42" fmla="*/ 223387 w 497"/>
              <a:gd name="T43" fmla="*/ 99120 h 480"/>
              <a:gd name="T44" fmla="*/ 215280 w 497"/>
              <a:gd name="T45" fmla="*/ 91083 h 480"/>
              <a:gd name="T46" fmla="*/ 203570 w 497"/>
              <a:gd name="T47" fmla="*/ 190203 h 480"/>
              <a:gd name="T48" fmla="*/ 203570 w 497"/>
              <a:gd name="T49" fmla="*/ 190203 h 480"/>
              <a:gd name="T50" fmla="*/ 67556 w 497"/>
              <a:gd name="T51" fmla="*/ 190203 h 480"/>
              <a:gd name="T52" fmla="*/ 67556 w 497"/>
              <a:gd name="T53" fmla="*/ 174576 h 480"/>
              <a:gd name="T54" fmla="*/ 87823 w 497"/>
              <a:gd name="T55" fmla="*/ 122783 h 480"/>
              <a:gd name="T56" fmla="*/ 119350 w 497"/>
              <a:gd name="T57" fmla="*/ 162521 h 480"/>
              <a:gd name="T58" fmla="*/ 147723 w 497"/>
              <a:gd name="T59" fmla="*/ 134839 h 480"/>
              <a:gd name="T60" fmla="*/ 187357 w 497"/>
              <a:gd name="T61" fmla="*/ 118765 h 480"/>
              <a:gd name="T62" fmla="*/ 203570 w 497"/>
              <a:gd name="T63" fmla="*/ 154930 h 480"/>
              <a:gd name="T64" fmla="*/ 203570 w 497"/>
              <a:gd name="T65" fmla="*/ 190203 h 48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97" h="480">
                <a:moveTo>
                  <a:pt x="425" y="160"/>
                </a:moveTo>
                <a:lnTo>
                  <a:pt x="425" y="160"/>
                </a:lnTo>
                <a:cubicBezTo>
                  <a:pt x="372" y="18"/>
                  <a:pt x="372" y="18"/>
                  <a:pt x="372" y="18"/>
                </a:cubicBezTo>
                <a:cubicBezTo>
                  <a:pt x="372" y="9"/>
                  <a:pt x="354" y="0"/>
                  <a:pt x="346" y="9"/>
                </a:cubicBezTo>
                <a:cubicBezTo>
                  <a:pt x="9" y="134"/>
                  <a:pt x="9" y="134"/>
                  <a:pt x="9" y="134"/>
                </a:cubicBezTo>
                <a:cubicBezTo>
                  <a:pt x="0" y="134"/>
                  <a:pt x="0" y="143"/>
                  <a:pt x="0" y="160"/>
                </a:cubicBezTo>
                <a:cubicBezTo>
                  <a:pt x="53" y="302"/>
                  <a:pt x="53" y="302"/>
                  <a:pt x="53" y="302"/>
                </a:cubicBezTo>
                <a:cubicBezTo>
                  <a:pt x="53" y="222"/>
                  <a:pt x="53" y="222"/>
                  <a:pt x="53" y="222"/>
                </a:cubicBezTo>
                <a:cubicBezTo>
                  <a:pt x="53" y="187"/>
                  <a:pt x="80" y="160"/>
                  <a:pt x="115" y="160"/>
                </a:cubicBezTo>
                <a:cubicBezTo>
                  <a:pt x="203" y="160"/>
                  <a:pt x="203" y="160"/>
                  <a:pt x="203" y="160"/>
                </a:cubicBezTo>
                <a:cubicBezTo>
                  <a:pt x="309" y="89"/>
                  <a:pt x="309" y="89"/>
                  <a:pt x="309" y="89"/>
                </a:cubicBezTo>
                <a:cubicBezTo>
                  <a:pt x="372" y="160"/>
                  <a:pt x="372" y="160"/>
                  <a:pt x="372" y="160"/>
                </a:cubicBezTo>
                <a:lnTo>
                  <a:pt x="425" y="160"/>
                </a:lnTo>
                <a:close/>
                <a:moveTo>
                  <a:pt x="478" y="204"/>
                </a:moveTo>
                <a:lnTo>
                  <a:pt x="478" y="204"/>
                </a:lnTo>
                <a:cubicBezTo>
                  <a:pt x="115" y="204"/>
                  <a:pt x="115" y="204"/>
                  <a:pt x="115" y="204"/>
                </a:cubicBezTo>
                <a:cubicBezTo>
                  <a:pt x="106" y="204"/>
                  <a:pt x="97" y="213"/>
                  <a:pt x="97" y="222"/>
                </a:cubicBezTo>
                <a:cubicBezTo>
                  <a:pt x="97" y="462"/>
                  <a:pt x="97" y="462"/>
                  <a:pt x="97" y="462"/>
                </a:cubicBezTo>
                <a:cubicBezTo>
                  <a:pt x="97" y="470"/>
                  <a:pt x="106" y="479"/>
                  <a:pt x="115" y="479"/>
                </a:cubicBezTo>
                <a:cubicBezTo>
                  <a:pt x="478" y="479"/>
                  <a:pt x="478" y="479"/>
                  <a:pt x="478" y="479"/>
                </a:cubicBezTo>
                <a:cubicBezTo>
                  <a:pt x="487" y="479"/>
                  <a:pt x="496" y="470"/>
                  <a:pt x="496" y="462"/>
                </a:cubicBezTo>
                <a:cubicBezTo>
                  <a:pt x="496" y="222"/>
                  <a:pt x="496" y="222"/>
                  <a:pt x="496" y="222"/>
                </a:cubicBezTo>
                <a:cubicBezTo>
                  <a:pt x="496" y="213"/>
                  <a:pt x="487" y="204"/>
                  <a:pt x="478" y="204"/>
                </a:cubicBezTo>
                <a:close/>
                <a:moveTo>
                  <a:pt x="452" y="426"/>
                </a:moveTo>
                <a:lnTo>
                  <a:pt x="452" y="426"/>
                </a:lnTo>
                <a:cubicBezTo>
                  <a:pt x="150" y="426"/>
                  <a:pt x="150" y="426"/>
                  <a:pt x="150" y="426"/>
                </a:cubicBezTo>
                <a:cubicBezTo>
                  <a:pt x="150" y="391"/>
                  <a:pt x="150" y="391"/>
                  <a:pt x="150" y="391"/>
                </a:cubicBezTo>
                <a:cubicBezTo>
                  <a:pt x="195" y="275"/>
                  <a:pt x="195" y="275"/>
                  <a:pt x="195" y="275"/>
                </a:cubicBezTo>
                <a:cubicBezTo>
                  <a:pt x="265" y="364"/>
                  <a:pt x="265" y="364"/>
                  <a:pt x="265" y="364"/>
                </a:cubicBezTo>
                <a:cubicBezTo>
                  <a:pt x="328" y="302"/>
                  <a:pt x="328" y="302"/>
                  <a:pt x="328" y="302"/>
                </a:cubicBezTo>
                <a:cubicBezTo>
                  <a:pt x="416" y="266"/>
                  <a:pt x="416" y="266"/>
                  <a:pt x="416" y="266"/>
                </a:cubicBezTo>
                <a:cubicBezTo>
                  <a:pt x="452" y="347"/>
                  <a:pt x="452" y="347"/>
                  <a:pt x="452" y="347"/>
                </a:cubicBez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92" name="Freeform 34">
            <a:extLst>
              <a:ext uri="{FF2B5EF4-FFF2-40B4-BE49-F238E27FC236}">
                <a16:creationId xmlns:a16="http://schemas.microsoft.com/office/drawing/2014/main" id="{9D0923F8-02C9-4E76-BF76-E9EE0DD36B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7648" y="3079499"/>
            <a:ext cx="216758" cy="382037"/>
          </a:xfrm>
          <a:custGeom>
            <a:avLst/>
            <a:gdLst>
              <a:gd name="T0" fmla="*/ 126553 w 284"/>
              <a:gd name="T1" fmla="*/ 51794 h 497"/>
              <a:gd name="T2" fmla="*/ 126553 w 284"/>
              <a:gd name="T3" fmla="*/ 51794 h 497"/>
              <a:gd name="T4" fmla="*/ 126553 w 284"/>
              <a:gd name="T5" fmla="*/ 27923 h 497"/>
              <a:gd name="T6" fmla="*/ 63500 w 284"/>
              <a:gd name="T7" fmla="*/ 0 h 497"/>
              <a:gd name="T8" fmla="*/ 0 w 284"/>
              <a:gd name="T9" fmla="*/ 27923 h 497"/>
              <a:gd name="T10" fmla="*/ 0 w 284"/>
              <a:gd name="T11" fmla="*/ 51794 h 497"/>
              <a:gd name="T12" fmla="*/ 43377 w 284"/>
              <a:gd name="T13" fmla="*/ 111694 h 497"/>
              <a:gd name="T14" fmla="*/ 0 w 284"/>
              <a:gd name="T15" fmla="*/ 171594 h 497"/>
              <a:gd name="T16" fmla="*/ 0 w 284"/>
              <a:gd name="T17" fmla="*/ 199518 h 497"/>
              <a:gd name="T18" fmla="*/ 63500 w 284"/>
              <a:gd name="T19" fmla="*/ 223388 h 497"/>
              <a:gd name="T20" fmla="*/ 126553 w 284"/>
              <a:gd name="T21" fmla="*/ 199518 h 497"/>
              <a:gd name="T22" fmla="*/ 126553 w 284"/>
              <a:gd name="T23" fmla="*/ 171594 h 497"/>
              <a:gd name="T24" fmla="*/ 83176 w 284"/>
              <a:gd name="T25" fmla="*/ 111694 h 497"/>
              <a:gd name="T26" fmla="*/ 126553 w 284"/>
              <a:gd name="T27" fmla="*/ 51794 h 497"/>
              <a:gd name="T28" fmla="*/ 19676 w 284"/>
              <a:gd name="T29" fmla="*/ 27923 h 497"/>
              <a:gd name="T30" fmla="*/ 19676 w 284"/>
              <a:gd name="T31" fmla="*/ 27923 h 497"/>
              <a:gd name="T32" fmla="*/ 63500 w 284"/>
              <a:gd name="T33" fmla="*/ 15763 h 497"/>
              <a:gd name="T34" fmla="*/ 106877 w 284"/>
              <a:gd name="T35" fmla="*/ 27923 h 497"/>
              <a:gd name="T36" fmla="*/ 110901 w 284"/>
              <a:gd name="T37" fmla="*/ 31977 h 497"/>
              <a:gd name="T38" fmla="*/ 63500 w 284"/>
              <a:gd name="T39" fmla="*/ 43687 h 497"/>
              <a:gd name="T40" fmla="*/ 15651 w 284"/>
              <a:gd name="T41" fmla="*/ 31977 h 497"/>
              <a:gd name="T42" fmla="*/ 19676 w 284"/>
              <a:gd name="T43" fmla="*/ 27923 h 497"/>
              <a:gd name="T44" fmla="*/ 67525 w 284"/>
              <a:gd name="T45" fmla="*/ 111694 h 497"/>
              <a:gd name="T46" fmla="*/ 67525 w 284"/>
              <a:gd name="T47" fmla="*/ 111694 h 497"/>
              <a:gd name="T48" fmla="*/ 91225 w 284"/>
              <a:gd name="T49" fmla="*/ 147724 h 497"/>
              <a:gd name="T50" fmla="*/ 110901 w 284"/>
              <a:gd name="T51" fmla="*/ 171594 h 497"/>
              <a:gd name="T52" fmla="*/ 110901 w 284"/>
              <a:gd name="T53" fmla="*/ 187357 h 497"/>
              <a:gd name="T54" fmla="*/ 67525 w 284"/>
              <a:gd name="T55" fmla="*/ 159434 h 497"/>
              <a:gd name="T56" fmla="*/ 59475 w 284"/>
              <a:gd name="T57" fmla="*/ 159434 h 497"/>
              <a:gd name="T58" fmla="*/ 15651 w 284"/>
              <a:gd name="T59" fmla="*/ 187357 h 497"/>
              <a:gd name="T60" fmla="*/ 15651 w 284"/>
              <a:gd name="T61" fmla="*/ 171594 h 497"/>
              <a:gd name="T62" fmla="*/ 35775 w 284"/>
              <a:gd name="T63" fmla="*/ 147724 h 497"/>
              <a:gd name="T64" fmla="*/ 59475 w 284"/>
              <a:gd name="T65" fmla="*/ 111694 h 497"/>
              <a:gd name="T66" fmla="*/ 35775 w 284"/>
              <a:gd name="T67" fmla="*/ 79717 h 497"/>
              <a:gd name="T68" fmla="*/ 15651 w 284"/>
              <a:gd name="T69" fmla="*/ 51794 h 497"/>
              <a:gd name="T70" fmla="*/ 15651 w 284"/>
              <a:gd name="T71" fmla="*/ 39633 h 497"/>
              <a:gd name="T72" fmla="*/ 63500 w 284"/>
              <a:gd name="T73" fmla="*/ 51794 h 497"/>
              <a:gd name="T74" fmla="*/ 110901 w 284"/>
              <a:gd name="T75" fmla="*/ 39633 h 497"/>
              <a:gd name="T76" fmla="*/ 110901 w 284"/>
              <a:gd name="T77" fmla="*/ 51794 h 497"/>
              <a:gd name="T78" fmla="*/ 91225 w 284"/>
              <a:gd name="T79" fmla="*/ 79717 h 497"/>
              <a:gd name="T80" fmla="*/ 67525 w 284"/>
              <a:gd name="T81" fmla="*/ 111694 h 49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84" h="497">
                <a:moveTo>
                  <a:pt x="283" y="115"/>
                </a:moveTo>
                <a:lnTo>
                  <a:pt x="283" y="115"/>
                </a:lnTo>
                <a:cubicBezTo>
                  <a:pt x="283" y="62"/>
                  <a:pt x="283" y="62"/>
                  <a:pt x="283" y="62"/>
                </a:cubicBezTo>
                <a:cubicBezTo>
                  <a:pt x="283" y="35"/>
                  <a:pt x="221" y="0"/>
                  <a:pt x="142" y="0"/>
                </a:cubicBezTo>
                <a:cubicBezTo>
                  <a:pt x="61" y="0"/>
                  <a:pt x="0" y="35"/>
                  <a:pt x="0" y="62"/>
                </a:cubicBezTo>
                <a:cubicBezTo>
                  <a:pt x="0" y="62"/>
                  <a:pt x="0" y="62"/>
                  <a:pt x="0" y="115"/>
                </a:cubicBezTo>
                <a:cubicBezTo>
                  <a:pt x="0" y="168"/>
                  <a:pt x="97" y="213"/>
                  <a:pt x="97" y="248"/>
                </a:cubicBezTo>
                <a:cubicBezTo>
                  <a:pt x="97" y="292"/>
                  <a:pt x="0" y="328"/>
                  <a:pt x="0" y="381"/>
                </a:cubicBezTo>
                <a:cubicBezTo>
                  <a:pt x="0" y="434"/>
                  <a:pt x="0" y="443"/>
                  <a:pt x="0" y="443"/>
                </a:cubicBezTo>
                <a:cubicBezTo>
                  <a:pt x="0" y="460"/>
                  <a:pt x="61" y="496"/>
                  <a:pt x="142" y="496"/>
                </a:cubicBezTo>
                <a:cubicBezTo>
                  <a:pt x="221" y="496"/>
                  <a:pt x="283" y="460"/>
                  <a:pt x="283" y="443"/>
                </a:cubicBezTo>
                <a:cubicBezTo>
                  <a:pt x="283" y="443"/>
                  <a:pt x="283" y="434"/>
                  <a:pt x="283" y="381"/>
                </a:cubicBezTo>
                <a:cubicBezTo>
                  <a:pt x="283" y="328"/>
                  <a:pt x="186" y="292"/>
                  <a:pt x="186" y="248"/>
                </a:cubicBezTo>
                <a:cubicBezTo>
                  <a:pt x="186" y="213"/>
                  <a:pt x="283" y="168"/>
                  <a:pt x="283" y="115"/>
                </a:cubicBezTo>
                <a:close/>
                <a:moveTo>
                  <a:pt x="44" y="62"/>
                </a:moveTo>
                <a:lnTo>
                  <a:pt x="44" y="62"/>
                </a:lnTo>
                <a:cubicBezTo>
                  <a:pt x="61" y="53"/>
                  <a:pt x="88" y="35"/>
                  <a:pt x="142" y="35"/>
                </a:cubicBezTo>
                <a:cubicBezTo>
                  <a:pt x="195" y="35"/>
                  <a:pt x="239" y="62"/>
                  <a:pt x="239" y="62"/>
                </a:cubicBezTo>
                <a:cubicBezTo>
                  <a:pt x="248" y="62"/>
                  <a:pt x="257" y="71"/>
                  <a:pt x="248" y="71"/>
                </a:cubicBezTo>
                <a:cubicBezTo>
                  <a:pt x="230" y="88"/>
                  <a:pt x="186" y="97"/>
                  <a:pt x="142" y="97"/>
                </a:cubicBezTo>
                <a:cubicBezTo>
                  <a:pt x="97" y="97"/>
                  <a:pt x="53" y="88"/>
                  <a:pt x="35" y="71"/>
                </a:cubicBezTo>
                <a:cubicBezTo>
                  <a:pt x="26" y="71"/>
                  <a:pt x="44" y="62"/>
                  <a:pt x="44" y="62"/>
                </a:cubicBezTo>
                <a:close/>
                <a:moveTo>
                  <a:pt x="151" y="248"/>
                </a:moveTo>
                <a:lnTo>
                  <a:pt x="151" y="248"/>
                </a:lnTo>
                <a:cubicBezTo>
                  <a:pt x="151" y="283"/>
                  <a:pt x="177" y="301"/>
                  <a:pt x="204" y="328"/>
                </a:cubicBezTo>
                <a:cubicBezTo>
                  <a:pt x="221" y="345"/>
                  <a:pt x="248" y="372"/>
                  <a:pt x="248" y="381"/>
                </a:cubicBezTo>
                <a:cubicBezTo>
                  <a:pt x="248" y="416"/>
                  <a:pt x="248" y="416"/>
                  <a:pt x="248" y="416"/>
                </a:cubicBezTo>
                <a:cubicBezTo>
                  <a:pt x="230" y="407"/>
                  <a:pt x="151" y="390"/>
                  <a:pt x="151" y="354"/>
                </a:cubicBezTo>
                <a:cubicBezTo>
                  <a:pt x="151" y="337"/>
                  <a:pt x="133" y="337"/>
                  <a:pt x="133" y="354"/>
                </a:cubicBezTo>
                <a:cubicBezTo>
                  <a:pt x="133" y="390"/>
                  <a:pt x="61" y="407"/>
                  <a:pt x="35" y="416"/>
                </a:cubicBezTo>
                <a:cubicBezTo>
                  <a:pt x="35" y="381"/>
                  <a:pt x="35" y="381"/>
                  <a:pt x="35" y="381"/>
                </a:cubicBezTo>
                <a:cubicBezTo>
                  <a:pt x="35" y="372"/>
                  <a:pt x="61" y="345"/>
                  <a:pt x="80" y="328"/>
                </a:cubicBezTo>
                <a:cubicBezTo>
                  <a:pt x="106" y="301"/>
                  <a:pt x="133" y="283"/>
                  <a:pt x="133" y="248"/>
                </a:cubicBezTo>
                <a:cubicBezTo>
                  <a:pt x="133" y="222"/>
                  <a:pt x="106" y="203"/>
                  <a:pt x="80" y="177"/>
                </a:cubicBezTo>
                <a:cubicBezTo>
                  <a:pt x="61" y="159"/>
                  <a:pt x="35" y="132"/>
                  <a:pt x="35" y="115"/>
                </a:cubicBezTo>
                <a:cubicBezTo>
                  <a:pt x="35" y="88"/>
                  <a:pt x="35" y="88"/>
                  <a:pt x="35" y="88"/>
                </a:cubicBezTo>
                <a:cubicBezTo>
                  <a:pt x="61" y="106"/>
                  <a:pt x="97" y="115"/>
                  <a:pt x="142" y="115"/>
                </a:cubicBezTo>
                <a:cubicBezTo>
                  <a:pt x="186" y="115"/>
                  <a:pt x="230" y="106"/>
                  <a:pt x="248" y="88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48" y="132"/>
                  <a:pt x="221" y="159"/>
                  <a:pt x="204" y="177"/>
                </a:cubicBezTo>
                <a:cubicBezTo>
                  <a:pt x="177" y="203"/>
                  <a:pt x="151" y="222"/>
                  <a:pt x="151" y="24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1087C8A7-21EC-49D2-815A-6E19C68B1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40" y="3560876"/>
            <a:ext cx="2710528" cy="297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1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/>
          <p:cNvGrpSpPr/>
          <p:nvPr/>
        </p:nvGrpSpPr>
        <p:grpSpPr>
          <a:xfrm>
            <a:off x="353406" y="1172691"/>
            <a:ext cx="472211" cy="472211"/>
            <a:chOff x="7477060" y="2190890"/>
            <a:chExt cx="387417" cy="387417"/>
          </a:xfrm>
        </p:grpSpPr>
        <p:sp>
          <p:nvSpPr>
            <p:cNvPr id="4" name="Oval 3"/>
            <p:cNvSpPr/>
            <p:nvPr/>
          </p:nvSpPr>
          <p:spPr>
            <a:xfrm>
              <a:off x="7477060" y="2190890"/>
              <a:ext cx="387417" cy="387417"/>
            </a:xfrm>
            <a:prstGeom prst="ellipse">
              <a:avLst/>
            </a:prstGeom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reeform 47"/>
            <p:cNvSpPr>
              <a:spLocks/>
            </p:cNvSpPr>
            <p:nvPr/>
          </p:nvSpPr>
          <p:spPr bwMode="auto">
            <a:xfrm>
              <a:off x="7572411" y="2306428"/>
              <a:ext cx="196714" cy="156341"/>
            </a:xfrm>
            <a:custGeom>
              <a:avLst/>
              <a:gdLst>
                <a:gd name="T0" fmla="*/ 106 w 229"/>
                <a:gd name="T1" fmla="*/ 0 h 182"/>
                <a:gd name="T2" fmla="*/ 229 w 229"/>
                <a:gd name="T3" fmla="*/ 92 h 182"/>
                <a:gd name="T4" fmla="*/ 106 w 229"/>
                <a:gd name="T5" fmla="*/ 182 h 182"/>
                <a:gd name="T6" fmla="*/ 106 w 229"/>
                <a:gd name="T7" fmla="*/ 128 h 182"/>
                <a:gd name="T8" fmla="*/ 0 w 229"/>
                <a:gd name="T9" fmla="*/ 128 h 182"/>
                <a:gd name="T10" fmla="*/ 0 w 229"/>
                <a:gd name="T11" fmla="*/ 54 h 182"/>
                <a:gd name="T12" fmla="*/ 106 w 229"/>
                <a:gd name="T13" fmla="*/ 57 h 182"/>
                <a:gd name="T14" fmla="*/ 106 w 229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182">
                  <a:moveTo>
                    <a:pt x="106" y="0"/>
                  </a:moveTo>
                  <a:lnTo>
                    <a:pt x="229" y="92"/>
                  </a:lnTo>
                  <a:lnTo>
                    <a:pt x="106" y="182"/>
                  </a:lnTo>
                  <a:lnTo>
                    <a:pt x="106" y="128"/>
                  </a:lnTo>
                  <a:lnTo>
                    <a:pt x="0" y="128"/>
                  </a:lnTo>
                  <a:lnTo>
                    <a:pt x="0" y="54"/>
                  </a:lnTo>
                  <a:lnTo>
                    <a:pt x="106" y="57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3404" y="1843693"/>
            <a:ext cx="472211" cy="472211"/>
            <a:chOff x="7477060" y="2995347"/>
            <a:chExt cx="387417" cy="387417"/>
          </a:xfrm>
        </p:grpSpPr>
        <p:sp>
          <p:nvSpPr>
            <p:cNvPr id="118" name="Oval 117"/>
            <p:cNvSpPr/>
            <p:nvPr/>
          </p:nvSpPr>
          <p:spPr>
            <a:xfrm>
              <a:off x="7477060" y="2995347"/>
              <a:ext cx="387417" cy="387417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reeform 47"/>
            <p:cNvSpPr>
              <a:spLocks/>
            </p:cNvSpPr>
            <p:nvPr/>
          </p:nvSpPr>
          <p:spPr bwMode="auto">
            <a:xfrm>
              <a:off x="7572411" y="3110885"/>
              <a:ext cx="196714" cy="156341"/>
            </a:xfrm>
            <a:custGeom>
              <a:avLst/>
              <a:gdLst>
                <a:gd name="T0" fmla="*/ 106 w 229"/>
                <a:gd name="T1" fmla="*/ 0 h 182"/>
                <a:gd name="T2" fmla="*/ 229 w 229"/>
                <a:gd name="T3" fmla="*/ 92 h 182"/>
                <a:gd name="T4" fmla="*/ 106 w 229"/>
                <a:gd name="T5" fmla="*/ 182 h 182"/>
                <a:gd name="T6" fmla="*/ 106 w 229"/>
                <a:gd name="T7" fmla="*/ 128 h 182"/>
                <a:gd name="T8" fmla="*/ 0 w 229"/>
                <a:gd name="T9" fmla="*/ 128 h 182"/>
                <a:gd name="T10" fmla="*/ 0 w 229"/>
                <a:gd name="T11" fmla="*/ 54 h 182"/>
                <a:gd name="T12" fmla="*/ 106 w 229"/>
                <a:gd name="T13" fmla="*/ 57 h 182"/>
                <a:gd name="T14" fmla="*/ 106 w 229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182">
                  <a:moveTo>
                    <a:pt x="106" y="0"/>
                  </a:moveTo>
                  <a:lnTo>
                    <a:pt x="229" y="92"/>
                  </a:lnTo>
                  <a:lnTo>
                    <a:pt x="106" y="182"/>
                  </a:lnTo>
                  <a:lnTo>
                    <a:pt x="106" y="128"/>
                  </a:lnTo>
                  <a:lnTo>
                    <a:pt x="0" y="128"/>
                  </a:lnTo>
                  <a:lnTo>
                    <a:pt x="0" y="54"/>
                  </a:lnTo>
                  <a:lnTo>
                    <a:pt x="106" y="57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53402" y="2514695"/>
            <a:ext cx="472211" cy="472211"/>
            <a:chOff x="7477060" y="3799804"/>
            <a:chExt cx="387417" cy="387417"/>
          </a:xfrm>
        </p:grpSpPr>
        <p:sp>
          <p:nvSpPr>
            <p:cNvPr id="119" name="Oval 118"/>
            <p:cNvSpPr/>
            <p:nvPr/>
          </p:nvSpPr>
          <p:spPr>
            <a:xfrm>
              <a:off x="7477060" y="3799804"/>
              <a:ext cx="387417" cy="387417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reeform 47"/>
            <p:cNvSpPr>
              <a:spLocks/>
            </p:cNvSpPr>
            <p:nvPr/>
          </p:nvSpPr>
          <p:spPr bwMode="auto">
            <a:xfrm>
              <a:off x="7572411" y="3915342"/>
              <a:ext cx="196714" cy="156341"/>
            </a:xfrm>
            <a:custGeom>
              <a:avLst/>
              <a:gdLst>
                <a:gd name="T0" fmla="*/ 106 w 229"/>
                <a:gd name="T1" fmla="*/ 0 h 182"/>
                <a:gd name="T2" fmla="*/ 229 w 229"/>
                <a:gd name="T3" fmla="*/ 92 h 182"/>
                <a:gd name="T4" fmla="*/ 106 w 229"/>
                <a:gd name="T5" fmla="*/ 182 h 182"/>
                <a:gd name="T6" fmla="*/ 106 w 229"/>
                <a:gd name="T7" fmla="*/ 128 h 182"/>
                <a:gd name="T8" fmla="*/ 0 w 229"/>
                <a:gd name="T9" fmla="*/ 128 h 182"/>
                <a:gd name="T10" fmla="*/ 0 w 229"/>
                <a:gd name="T11" fmla="*/ 54 h 182"/>
                <a:gd name="T12" fmla="*/ 106 w 229"/>
                <a:gd name="T13" fmla="*/ 57 h 182"/>
                <a:gd name="T14" fmla="*/ 106 w 229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182">
                  <a:moveTo>
                    <a:pt x="106" y="0"/>
                  </a:moveTo>
                  <a:lnTo>
                    <a:pt x="229" y="92"/>
                  </a:lnTo>
                  <a:lnTo>
                    <a:pt x="106" y="182"/>
                  </a:lnTo>
                  <a:lnTo>
                    <a:pt x="106" y="128"/>
                  </a:lnTo>
                  <a:lnTo>
                    <a:pt x="0" y="128"/>
                  </a:lnTo>
                  <a:lnTo>
                    <a:pt x="0" y="54"/>
                  </a:lnTo>
                  <a:lnTo>
                    <a:pt x="106" y="57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353402" y="3185696"/>
            <a:ext cx="472211" cy="472211"/>
            <a:chOff x="7477060" y="4604261"/>
            <a:chExt cx="387417" cy="387417"/>
          </a:xfrm>
        </p:grpSpPr>
        <p:sp>
          <p:nvSpPr>
            <p:cNvPr id="120" name="Oval 119"/>
            <p:cNvSpPr/>
            <p:nvPr/>
          </p:nvSpPr>
          <p:spPr>
            <a:xfrm>
              <a:off x="7477060" y="4604261"/>
              <a:ext cx="387417" cy="387417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reeform 47"/>
            <p:cNvSpPr>
              <a:spLocks/>
            </p:cNvSpPr>
            <p:nvPr/>
          </p:nvSpPr>
          <p:spPr bwMode="auto">
            <a:xfrm>
              <a:off x="7572411" y="4719799"/>
              <a:ext cx="196714" cy="156341"/>
            </a:xfrm>
            <a:custGeom>
              <a:avLst/>
              <a:gdLst>
                <a:gd name="T0" fmla="*/ 106 w 229"/>
                <a:gd name="T1" fmla="*/ 0 h 182"/>
                <a:gd name="T2" fmla="*/ 229 w 229"/>
                <a:gd name="T3" fmla="*/ 92 h 182"/>
                <a:gd name="T4" fmla="*/ 106 w 229"/>
                <a:gd name="T5" fmla="*/ 182 h 182"/>
                <a:gd name="T6" fmla="*/ 106 w 229"/>
                <a:gd name="T7" fmla="*/ 128 h 182"/>
                <a:gd name="T8" fmla="*/ 0 w 229"/>
                <a:gd name="T9" fmla="*/ 128 h 182"/>
                <a:gd name="T10" fmla="*/ 0 w 229"/>
                <a:gd name="T11" fmla="*/ 54 h 182"/>
                <a:gd name="T12" fmla="*/ 106 w 229"/>
                <a:gd name="T13" fmla="*/ 57 h 182"/>
                <a:gd name="T14" fmla="*/ 106 w 229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182">
                  <a:moveTo>
                    <a:pt x="106" y="0"/>
                  </a:moveTo>
                  <a:lnTo>
                    <a:pt x="229" y="92"/>
                  </a:lnTo>
                  <a:lnTo>
                    <a:pt x="106" y="182"/>
                  </a:lnTo>
                  <a:lnTo>
                    <a:pt x="106" y="128"/>
                  </a:lnTo>
                  <a:lnTo>
                    <a:pt x="0" y="128"/>
                  </a:lnTo>
                  <a:lnTo>
                    <a:pt x="0" y="54"/>
                  </a:lnTo>
                  <a:lnTo>
                    <a:pt x="106" y="57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1" name="Round Same Side Corner Rectangle 76">
            <a:extLst>
              <a:ext uri="{FF2B5EF4-FFF2-40B4-BE49-F238E27FC236}">
                <a16:creationId xmlns:a16="http://schemas.microsoft.com/office/drawing/2014/main" id="{9320594D-AF8A-45D5-BE8D-5DEA7320DA00}"/>
              </a:ext>
            </a:extLst>
          </p:cNvPr>
          <p:cNvSpPr/>
          <p:nvPr/>
        </p:nvSpPr>
        <p:spPr>
          <a:xfrm rot="10800000" flipH="1">
            <a:off x="1000351" y="1767802"/>
            <a:ext cx="109697" cy="62399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52" name="Round Same Side Corner Rectangle 78">
            <a:extLst>
              <a:ext uri="{FF2B5EF4-FFF2-40B4-BE49-F238E27FC236}">
                <a16:creationId xmlns:a16="http://schemas.microsoft.com/office/drawing/2014/main" id="{5AF9816E-80B7-4444-AD38-D7B5FF7970CD}"/>
              </a:ext>
            </a:extLst>
          </p:cNvPr>
          <p:cNvSpPr/>
          <p:nvPr/>
        </p:nvSpPr>
        <p:spPr>
          <a:xfrm rot="10800000" flipH="1">
            <a:off x="1000351" y="1096800"/>
            <a:ext cx="109697" cy="62399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53" name="Round Same Side Corner Rectangle 81">
            <a:extLst>
              <a:ext uri="{FF2B5EF4-FFF2-40B4-BE49-F238E27FC236}">
                <a16:creationId xmlns:a16="http://schemas.microsoft.com/office/drawing/2014/main" id="{133A6651-C189-4B97-BDA9-2E8FF89E43C6}"/>
              </a:ext>
            </a:extLst>
          </p:cNvPr>
          <p:cNvSpPr/>
          <p:nvPr/>
        </p:nvSpPr>
        <p:spPr>
          <a:xfrm rot="10800000" flipH="1">
            <a:off x="1000351" y="2438804"/>
            <a:ext cx="109697" cy="62399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54" name="Round Same Side Corner Rectangle 82">
            <a:extLst>
              <a:ext uri="{FF2B5EF4-FFF2-40B4-BE49-F238E27FC236}">
                <a16:creationId xmlns:a16="http://schemas.microsoft.com/office/drawing/2014/main" id="{16684ADF-9E24-4958-ADB7-02F94D087098}"/>
              </a:ext>
            </a:extLst>
          </p:cNvPr>
          <p:cNvSpPr/>
          <p:nvPr/>
        </p:nvSpPr>
        <p:spPr>
          <a:xfrm rot="10800000" flipH="1">
            <a:off x="1000351" y="3109805"/>
            <a:ext cx="109697" cy="62399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6F28D9F-81E5-4B7E-8CA5-3D2F7FA88950}"/>
              </a:ext>
            </a:extLst>
          </p:cNvPr>
          <p:cNvGrpSpPr/>
          <p:nvPr/>
        </p:nvGrpSpPr>
        <p:grpSpPr>
          <a:xfrm>
            <a:off x="762000" y="3812534"/>
            <a:ext cx="5495888" cy="2703571"/>
            <a:chOff x="1834060" y="3624006"/>
            <a:chExt cx="5495888" cy="2703571"/>
          </a:xfrm>
        </p:grpSpPr>
        <p:grpSp>
          <p:nvGrpSpPr>
            <p:cNvPr id="56" name="Group 3">
              <a:extLst>
                <a:ext uri="{FF2B5EF4-FFF2-40B4-BE49-F238E27FC236}">
                  <a16:creationId xmlns:a16="http://schemas.microsoft.com/office/drawing/2014/main" id="{1AD66390-1F1E-43C3-BF94-737A49BF5B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4060" y="4119761"/>
              <a:ext cx="818426" cy="1843626"/>
              <a:chOff x="1012897" y="3810000"/>
              <a:chExt cx="676462" cy="1524000"/>
            </a:xfrm>
          </p:grpSpPr>
          <p:pic>
            <p:nvPicPr>
              <p:cNvPr id="81" name="Picture 2" descr="U:\New Icons\data base 3.png">
                <a:extLst>
                  <a:ext uri="{FF2B5EF4-FFF2-40B4-BE49-F238E27FC236}">
                    <a16:creationId xmlns:a16="http://schemas.microsoft.com/office/drawing/2014/main" id="{332600BC-41FC-4BB7-B2C2-2F52BB4F32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Picture 2" descr="U:\New Icons\data base 3.png">
                <a:extLst>
                  <a:ext uri="{FF2B5EF4-FFF2-40B4-BE49-F238E27FC236}">
                    <a16:creationId xmlns:a16="http://schemas.microsoft.com/office/drawing/2014/main" id="{8706B02B-4C30-4C0D-9E27-77802CB066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3" name="Picture 2" descr="U:\New Icons\data base 3.png">
                <a:extLst>
                  <a:ext uri="{FF2B5EF4-FFF2-40B4-BE49-F238E27FC236}">
                    <a16:creationId xmlns:a16="http://schemas.microsoft.com/office/drawing/2014/main" id="{151DE709-22D7-49DC-80A6-A434A1A820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Picture 2" descr="U:\New Icons\data base 3.png">
                <a:extLst>
                  <a:ext uri="{FF2B5EF4-FFF2-40B4-BE49-F238E27FC236}">
                    <a16:creationId xmlns:a16="http://schemas.microsoft.com/office/drawing/2014/main" id="{7C95F302-43C9-46D7-85EA-E6C6E36530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7" name="Group 8">
              <a:extLst>
                <a:ext uri="{FF2B5EF4-FFF2-40B4-BE49-F238E27FC236}">
                  <a16:creationId xmlns:a16="http://schemas.microsoft.com/office/drawing/2014/main" id="{25B2CC08-B757-4AF2-AE6C-79B17B6265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11522" y="4119761"/>
              <a:ext cx="818426" cy="1843626"/>
              <a:chOff x="1012897" y="3810000"/>
              <a:chExt cx="676462" cy="1524000"/>
            </a:xfrm>
          </p:grpSpPr>
          <p:pic>
            <p:nvPicPr>
              <p:cNvPr id="77" name="Picture 2" descr="U:\New Icons\data base 3.png">
                <a:extLst>
                  <a:ext uri="{FF2B5EF4-FFF2-40B4-BE49-F238E27FC236}">
                    <a16:creationId xmlns:a16="http://schemas.microsoft.com/office/drawing/2014/main" id="{01BED623-88B4-44AF-8D06-A2E9D1EFD6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" name="Picture 2" descr="U:\New Icons\data base 3.png">
                <a:extLst>
                  <a:ext uri="{FF2B5EF4-FFF2-40B4-BE49-F238E27FC236}">
                    <a16:creationId xmlns:a16="http://schemas.microsoft.com/office/drawing/2014/main" id="{955BE6FD-19AB-4205-BB58-8CCD071575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9" name="Picture 2" descr="U:\New Icons\data base 3.png">
                <a:extLst>
                  <a:ext uri="{FF2B5EF4-FFF2-40B4-BE49-F238E27FC236}">
                    <a16:creationId xmlns:a16="http://schemas.microsoft.com/office/drawing/2014/main" id="{B95E2D36-8DE9-4466-ACEE-0F60123027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Picture 2" descr="U:\New Icons\data base 3.png">
                <a:extLst>
                  <a:ext uri="{FF2B5EF4-FFF2-40B4-BE49-F238E27FC236}">
                    <a16:creationId xmlns:a16="http://schemas.microsoft.com/office/drawing/2014/main" id="{1FEFD05E-EA44-4F44-BABD-774690D46A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E4DA7F5-86D9-4ED3-9A28-5C007EE6479F}"/>
                </a:ext>
              </a:extLst>
            </p:cNvPr>
            <p:cNvGrpSpPr/>
            <p:nvPr/>
          </p:nvGrpSpPr>
          <p:grpSpPr>
            <a:xfrm>
              <a:off x="2065634" y="4562596"/>
              <a:ext cx="355278" cy="1448007"/>
              <a:chOff x="944013" y="4011036"/>
              <a:chExt cx="355278" cy="1448007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E4CBA7D-B067-4EC2-B0A0-9214C2E2E2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4013" y="4011036"/>
                <a:ext cx="35527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D89542D-BDA4-46C6-A3F3-5A93630054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4013" y="4410897"/>
                <a:ext cx="35527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B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B4658C8F-1AD6-4356-BE72-A96750BD99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4013" y="4801233"/>
                <a:ext cx="35527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35456E4-0034-4FF8-A03D-DD114626CA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4013" y="5182044"/>
                <a:ext cx="35527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D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A16791C-4D18-4B28-8BC9-71F7E44F1062}"/>
                </a:ext>
              </a:extLst>
            </p:cNvPr>
            <p:cNvGrpSpPr/>
            <p:nvPr/>
          </p:nvGrpSpPr>
          <p:grpSpPr>
            <a:xfrm>
              <a:off x="6743096" y="4570430"/>
              <a:ext cx="355278" cy="1448007"/>
              <a:chOff x="944013" y="4011036"/>
              <a:chExt cx="355278" cy="1448007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9D06FEC-EA92-4F25-9E62-E6CC1852FF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4013" y="4011036"/>
                <a:ext cx="35527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6E0FD30-3A68-4992-96F3-675FA0331E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4013" y="4410897"/>
                <a:ext cx="35527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B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25F86FA-1271-460B-A622-44AD684BE1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4013" y="4801233"/>
                <a:ext cx="35527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FD0226D-21D3-462A-BEE8-4782BABE6A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4013" y="5182044"/>
                <a:ext cx="35527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D</a:t>
                </a:r>
              </a:p>
            </p:txBody>
          </p:sp>
        </p:grpSp>
        <p:cxnSp>
          <p:nvCxnSpPr>
            <p:cNvPr id="60" name="Elbow Connector 8">
              <a:extLst>
                <a:ext uri="{FF2B5EF4-FFF2-40B4-BE49-F238E27FC236}">
                  <a16:creationId xmlns:a16="http://schemas.microsoft.com/office/drawing/2014/main" id="{3D101C12-C84C-459C-A909-9B4E0FB462EC}"/>
                </a:ext>
              </a:extLst>
            </p:cNvPr>
            <p:cNvCxnSpPr/>
            <p:nvPr/>
          </p:nvCxnSpPr>
          <p:spPr>
            <a:xfrm rot="5400000" flipH="1" flipV="1">
              <a:off x="4574267" y="1976590"/>
              <a:ext cx="12700" cy="4681039"/>
            </a:xfrm>
            <a:prstGeom prst="bentConnector3">
              <a:avLst>
                <a:gd name="adj1" fmla="val 3075000"/>
              </a:avLst>
            </a:prstGeom>
            <a:ln w="19050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51356F2-350A-4F9F-8A2D-AF62F054063C}"/>
                </a:ext>
              </a:extLst>
            </p:cNvPr>
            <p:cNvCxnSpPr/>
            <p:nvPr/>
          </p:nvCxnSpPr>
          <p:spPr>
            <a:xfrm flipV="1">
              <a:off x="6923685" y="3928700"/>
              <a:ext cx="0" cy="393192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D91E6D2-2929-41DE-BBCC-E04F304DEF31}"/>
                </a:ext>
              </a:extLst>
            </p:cNvPr>
            <p:cNvSpPr/>
            <p:nvPr/>
          </p:nvSpPr>
          <p:spPr>
            <a:xfrm>
              <a:off x="4172633" y="3624006"/>
              <a:ext cx="688009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RAID 1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1F8B21A-4453-45B2-8EF3-CF9D6B7B8B87}"/>
                </a:ext>
              </a:extLst>
            </p:cNvPr>
            <p:cNvSpPr/>
            <p:nvPr/>
          </p:nvSpPr>
          <p:spPr>
            <a:xfrm>
              <a:off x="1920953" y="6019800"/>
              <a:ext cx="633507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Disk 0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6FB27A7-0520-4E3C-BA80-2FADC98A5094}"/>
                </a:ext>
              </a:extLst>
            </p:cNvPr>
            <p:cNvSpPr/>
            <p:nvPr/>
          </p:nvSpPr>
          <p:spPr>
            <a:xfrm>
              <a:off x="6624976" y="6019800"/>
              <a:ext cx="633507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Disk 1</a:t>
              </a: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40CFDC48-E791-40AE-BD02-B679A77D57F2}"/>
              </a:ext>
            </a:extLst>
          </p:cNvPr>
          <p:cNvSpPr/>
          <p:nvPr/>
        </p:nvSpPr>
        <p:spPr>
          <a:xfrm>
            <a:off x="1231582" y="1081140"/>
            <a:ext cx="5594215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Multiple copies of data are written to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multiple drives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 the same time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D1EBB80-A187-4D83-9886-77123893646E}"/>
              </a:ext>
            </a:extLst>
          </p:cNvPr>
          <p:cNvSpPr/>
          <p:nvPr/>
        </p:nvSpPr>
        <p:spPr>
          <a:xfrm>
            <a:off x="1231584" y="1759280"/>
            <a:ext cx="559421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provides data redundancy by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duplicating the drive data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multiple drives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DDA49CC-305D-4594-8066-D4E7CA58100B}"/>
              </a:ext>
            </a:extLst>
          </p:cNvPr>
          <p:cNvSpPr/>
          <p:nvPr/>
        </p:nvSpPr>
        <p:spPr>
          <a:xfrm>
            <a:off x="1231582" y="2567864"/>
            <a:ext cx="410663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one drive fails,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recovery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 possible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9574291-9F2B-4B7F-B92A-D4E588C55328}"/>
              </a:ext>
            </a:extLst>
          </p:cNvPr>
          <p:cNvSpPr/>
          <p:nvPr/>
        </p:nvSpPr>
        <p:spPr>
          <a:xfrm>
            <a:off x="1231582" y="3237135"/>
            <a:ext cx="356174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requires a minimum of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two drives</a:t>
            </a:r>
          </a:p>
        </p:txBody>
      </p:sp>
      <p:pic>
        <p:nvPicPr>
          <p:cNvPr id="5" name="Picture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3FBE26B9-0EFB-4940-BCF0-B43C04C066A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0" t="-533" r="4088" b="533"/>
          <a:stretch/>
        </p:blipFill>
        <p:spPr>
          <a:xfrm>
            <a:off x="7110230" y="-23734"/>
            <a:ext cx="5078413" cy="6578276"/>
          </a:xfrm>
        </p:spPr>
      </p:pic>
      <p:sp>
        <p:nvSpPr>
          <p:cNvPr id="122" name="Title 3">
            <a:extLst>
              <a:ext uri="{FF2B5EF4-FFF2-40B4-BE49-F238E27FC236}">
                <a16:creationId xmlns:a16="http://schemas.microsoft.com/office/drawing/2014/main" id="{024BA243-9472-4410-8D12-37EC45391FC2}"/>
              </a:ext>
            </a:extLst>
          </p:cNvPr>
          <p:cNvSpPr txBox="1">
            <a:spLocks/>
          </p:cNvSpPr>
          <p:nvPr/>
        </p:nvSpPr>
        <p:spPr>
          <a:xfrm>
            <a:off x="125686" y="173057"/>
            <a:ext cx="6928229" cy="64325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RAID Level 1: Disk Mirroring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5048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person working on a computer&#10;&#10;Description automatically generated with low confidence">
            <a:extLst>
              <a:ext uri="{FF2B5EF4-FFF2-40B4-BE49-F238E27FC236}">
                <a16:creationId xmlns:a16="http://schemas.microsoft.com/office/drawing/2014/main" id="{73E6B496-2063-402F-B7E3-9F2AE2C476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9" r="3257"/>
          <a:stretch/>
        </p:blipFill>
        <p:spPr>
          <a:xfrm>
            <a:off x="0" y="0"/>
            <a:ext cx="4719638" cy="6555050"/>
          </a:xfrm>
        </p:spPr>
      </p:pic>
      <p:sp>
        <p:nvSpPr>
          <p:cNvPr id="94" name="Freeform 28">
            <a:extLst>
              <a:ext uri="{FF2B5EF4-FFF2-40B4-BE49-F238E27FC236}">
                <a16:creationId xmlns:a16="http://schemas.microsoft.com/office/drawing/2014/main" id="{94A4F2BC-86B9-478C-AB36-AD790851BB12}"/>
              </a:ext>
            </a:extLst>
          </p:cNvPr>
          <p:cNvSpPr/>
          <p:nvPr/>
        </p:nvSpPr>
        <p:spPr>
          <a:xfrm>
            <a:off x="3566410" y="224850"/>
            <a:ext cx="8606438" cy="976476"/>
          </a:xfrm>
          <a:custGeom>
            <a:avLst/>
            <a:gdLst>
              <a:gd name="connsiteX0" fmla="*/ 0 w 4708508"/>
              <a:gd name="connsiteY0" fmla="*/ 0 h 3429001"/>
              <a:gd name="connsiteX1" fmla="*/ 4708508 w 4708508"/>
              <a:gd name="connsiteY1" fmla="*/ 0 h 3429001"/>
              <a:gd name="connsiteX2" fmla="*/ 4708508 w 4708508"/>
              <a:gd name="connsiteY2" fmla="*/ 3429001 h 3429001"/>
              <a:gd name="connsiteX3" fmla="*/ 0 w 4708508"/>
              <a:gd name="connsiteY3" fmla="*/ 3429001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8508" h="3429001">
                <a:moveTo>
                  <a:pt x="0" y="0"/>
                </a:moveTo>
                <a:lnTo>
                  <a:pt x="4708508" y="0"/>
                </a:lnTo>
                <a:lnTo>
                  <a:pt x="4708508" y="3429001"/>
                </a:lnTo>
                <a:lnTo>
                  <a:pt x="0" y="3429001"/>
                </a:lnTo>
                <a:close/>
              </a:path>
            </a:pathLst>
          </a:custGeom>
          <a:solidFill>
            <a:schemeClr val="tx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44AA0CAB-5143-482A-B7D3-68FC6FDF0C14}"/>
              </a:ext>
            </a:extLst>
          </p:cNvPr>
          <p:cNvSpPr txBox="1">
            <a:spLocks/>
          </p:cNvSpPr>
          <p:nvPr/>
        </p:nvSpPr>
        <p:spPr>
          <a:xfrm>
            <a:off x="3754027" y="333899"/>
            <a:ext cx="8346783" cy="758379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RAID Level 3: Disk Striping with Parity</a:t>
            </a:r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CE3FBBD2-7F42-46DC-86F8-746EAAF0FCAC}"/>
              </a:ext>
            </a:extLst>
          </p:cNvPr>
          <p:cNvGrpSpPr/>
          <p:nvPr/>
        </p:nvGrpSpPr>
        <p:grpSpPr>
          <a:xfrm>
            <a:off x="5039777" y="3806733"/>
            <a:ext cx="6862921" cy="2577622"/>
            <a:chOff x="739410" y="3139564"/>
            <a:chExt cx="6862921" cy="2577622"/>
          </a:xfrm>
        </p:grpSpPr>
        <p:grpSp>
          <p:nvGrpSpPr>
            <p:cNvPr id="174" name="Group 3">
              <a:extLst>
                <a:ext uri="{FF2B5EF4-FFF2-40B4-BE49-F238E27FC236}">
                  <a16:creationId xmlns:a16="http://schemas.microsoft.com/office/drawing/2014/main" id="{8D929E6E-A0A6-4897-89F2-73E4A66FA8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9410" y="3551401"/>
              <a:ext cx="818426" cy="1843626"/>
              <a:chOff x="1012897" y="3810000"/>
              <a:chExt cx="676462" cy="1524000"/>
            </a:xfrm>
          </p:grpSpPr>
          <p:pic>
            <p:nvPicPr>
              <p:cNvPr id="228" name="Picture 2" descr="U:\New Icons\data base 3.png">
                <a:extLst>
                  <a:ext uri="{FF2B5EF4-FFF2-40B4-BE49-F238E27FC236}">
                    <a16:creationId xmlns:a16="http://schemas.microsoft.com/office/drawing/2014/main" id="{09D3CFC9-64CE-42B8-8462-E5ED745316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9" name="Picture 2" descr="U:\New Icons\data base 3.png">
                <a:extLst>
                  <a:ext uri="{FF2B5EF4-FFF2-40B4-BE49-F238E27FC236}">
                    <a16:creationId xmlns:a16="http://schemas.microsoft.com/office/drawing/2014/main" id="{F712A7A1-4331-4B8E-AEC9-D7A57E0ED1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0" name="Picture 2" descr="U:\New Icons\data base 3.png">
                <a:extLst>
                  <a:ext uri="{FF2B5EF4-FFF2-40B4-BE49-F238E27FC236}">
                    <a16:creationId xmlns:a16="http://schemas.microsoft.com/office/drawing/2014/main" id="{CA30AB36-0778-4139-B067-DD37D9D7A1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1" name="Picture 2" descr="U:\New Icons\data base 3.png">
                <a:extLst>
                  <a:ext uri="{FF2B5EF4-FFF2-40B4-BE49-F238E27FC236}">
                    <a16:creationId xmlns:a16="http://schemas.microsoft.com/office/drawing/2014/main" id="{8D76EEB7-9890-4B40-9D87-5F7D0FC863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C072D4B8-6C5F-42AC-8F16-EB414BD568E5}"/>
                </a:ext>
              </a:extLst>
            </p:cNvPr>
            <p:cNvGrpSpPr/>
            <p:nvPr/>
          </p:nvGrpSpPr>
          <p:grpSpPr>
            <a:xfrm>
              <a:off x="910215" y="3975822"/>
              <a:ext cx="476816" cy="1441282"/>
              <a:chOff x="906307" y="3975822"/>
              <a:chExt cx="476816" cy="1441282"/>
            </a:xfrm>
          </p:grpSpPr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B4F38A21-9884-45F3-B562-435F3DFBB8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6307" y="3975822"/>
                <a:ext cx="47681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</a:rPr>
                  <a:t>A0</a:t>
                </a:r>
              </a:p>
            </p:txBody>
          </p:sp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C3F440C3-B7ED-434F-8A6A-E8D69DA369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6307" y="4365050"/>
                <a:ext cx="47681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</a:rPr>
                  <a:t>B0</a:t>
                </a: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A79A4A06-02FA-41A6-9CCE-C04388003F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6307" y="4755386"/>
                <a:ext cx="47681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</a:rPr>
                  <a:t>C0</a:t>
                </a: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86A77C1D-E716-47CC-9796-3070151D17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6307" y="5140105"/>
                <a:ext cx="47681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</a:rPr>
                  <a:t>D0</a:t>
                </a:r>
              </a:p>
            </p:txBody>
          </p:sp>
        </p:grpSp>
        <p:grpSp>
          <p:nvGrpSpPr>
            <p:cNvPr id="176" name="Group 30">
              <a:extLst>
                <a:ext uri="{FF2B5EF4-FFF2-40B4-BE49-F238E27FC236}">
                  <a16:creationId xmlns:a16="http://schemas.microsoft.com/office/drawing/2014/main" id="{96EEEA4A-FAB7-45C6-B140-B63F35BC3C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85782" y="3551401"/>
              <a:ext cx="818426" cy="1843626"/>
              <a:chOff x="1012897" y="3810000"/>
              <a:chExt cx="676462" cy="1524000"/>
            </a:xfrm>
          </p:grpSpPr>
          <p:pic>
            <p:nvPicPr>
              <p:cNvPr id="220" name="Picture 2" descr="U:\New Icons\data base 3.png">
                <a:extLst>
                  <a:ext uri="{FF2B5EF4-FFF2-40B4-BE49-F238E27FC236}">
                    <a16:creationId xmlns:a16="http://schemas.microsoft.com/office/drawing/2014/main" id="{B41D438F-5082-4834-9F4B-B12630F460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" name="Picture 2" descr="U:\New Icons\data base 3.png">
                <a:extLst>
                  <a:ext uri="{FF2B5EF4-FFF2-40B4-BE49-F238E27FC236}">
                    <a16:creationId xmlns:a16="http://schemas.microsoft.com/office/drawing/2014/main" id="{366EBADE-C2C0-400B-8BBA-86178AE13A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2" descr="U:\New Icons\data base 3.png">
                <a:extLst>
                  <a:ext uri="{FF2B5EF4-FFF2-40B4-BE49-F238E27FC236}">
                    <a16:creationId xmlns:a16="http://schemas.microsoft.com/office/drawing/2014/main" id="{245A7AF9-BB7B-4405-B35D-3066D67983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" name="Picture 2" descr="U:\New Icons\data base 3.png">
                <a:extLst>
                  <a:ext uri="{FF2B5EF4-FFF2-40B4-BE49-F238E27FC236}">
                    <a16:creationId xmlns:a16="http://schemas.microsoft.com/office/drawing/2014/main" id="{9ADC528F-E8DA-4768-9AEC-0687110565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7" name="Group 35">
              <a:extLst>
                <a:ext uri="{FF2B5EF4-FFF2-40B4-BE49-F238E27FC236}">
                  <a16:creationId xmlns:a16="http://schemas.microsoft.com/office/drawing/2014/main" id="{1D547E92-D68B-48A2-BBA9-B2806ADE10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08967" y="3551401"/>
              <a:ext cx="818426" cy="1843626"/>
              <a:chOff x="1012897" y="3810000"/>
              <a:chExt cx="676462" cy="1524000"/>
            </a:xfrm>
          </p:grpSpPr>
          <p:pic>
            <p:nvPicPr>
              <p:cNvPr id="216" name="Picture 2" descr="U:\New Icons\data base 3.png">
                <a:extLst>
                  <a:ext uri="{FF2B5EF4-FFF2-40B4-BE49-F238E27FC236}">
                    <a16:creationId xmlns:a16="http://schemas.microsoft.com/office/drawing/2014/main" id="{F1BF6D22-F3CD-4966-8D19-B7E8701E63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7" name="Picture 2" descr="U:\New Icons\data base 3.png">
                <a:extLst>
                  <a:ext uri="{FF2B5EF4-FFF2-40B4-BE49-F238E27FC236}">
                    <a16:creationId xmlns:a16="http://schemas.microsoft.com/office/drawing/2014/main" id="{7BE56488-B4C3-4832-B7FA-F196A8203D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2" descr="U:\New Icons\data base 3.png">
                <a:extLst>
                  <a:ext uri="{FF2B5EF4-FFF2-40B4-BE49-F238E27FC236}">
                    <a16:creationId xmlns:a16="http://schemas.microsoft.com/office/drawing/2014/main" id="{335BC990-9CAE-4E27-93A7-4CEE75C686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9" name="Picture 2" descr="U:\New Icons\data base 3.png">
                <a:extLst>
                  <a:ext uri="{FF2B5EF4-FFF2-40B4-BE49-F238E27FC236}">
                    <a16:creationId xmlns:a16="http://schemas.microsoft.com/office/drawing/2014/main" id="{77B410A3-45FF-4FFB-A6C0-B67CDD6193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FC527B25-C867-4B40-B0A9-F7305BAE0D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62596" y="3551401"/>
              <a:ext cx="818426" cy="1843626"/>
              <a:chOff x="1012897" y="3810000"/>
              <a:chExt cx="676462" cy="1524000"/>
            </a:xfrm>
          </p:grpSpPr>
          <p:pic>
            <p:nvPicPr>
              <p:cNvPr id="212" name="Picture 2" descr="U:\New Icons\data base 3.png">
                <a:extLst>
                  <a:ext uri="{FF2B5EF4-FFF2-40B4-BE49-F238E27FC236}">
                    <a16:creationId xmlns:a16="http://schemas.microsoft.com/office/drawing/2014/main" id="{5B7F816E-FD1F-47E4-BEC8-4A63BD4886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2" descr="U:\New Icons\data base 3.png">
                <a:extLst>
                  <a:ext uri="{FF2B5EF4-FFF2-40B4-BE49-F238E27FC236}">
                    <a16:creationId xmlns:a16="http://schemas.microsoft.com/office/drawing/2014/main" id="{3E3F9E45-22A3-4FEF-9179-890A1B8180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2" descr="U:\New Icons\data base 3.png">
                <a:extLst>
                  <a:ext uri="{FF2B5EF4-FFF2-40B4-BE49-F238E27FC236}">
                    <a16:creationId xmlns:a16="http://schemas.microsoft.com/office/drawing/2014/main" id="{8BC627A7-A571-4C97-AF0E-BB81D3F8F7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2" descr="U:\New Icons\data base 3.png">
                <a:extLst>
                  <a:ext uri="{FF2B5EF4-FFF2-40B4-BE49-F238E27FC236}">
                    <a16:creationId xmlns:a16="http://schemas.microsoft.com/office/drawing/2014/main" id="{DA4FD544-9F5E-4AF5-BEDE-AB740A66E8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179" name="Elbow Connector 9">
              <a:extLst>
                <a:ext uri="{FF2B5EF4-FFF2-40B4-BE49-F238E27FC236}">
                  <a16:creationId xmlns:a16="http://schemas.microsoft.com/office/drawing/2014/main" id="{93DC098C-1858-4B5E-ABDA-6E8805057007}"/>
                </a:ext>
              </a:extLst>
            </p:cNvPr>
            <p:cNvCxnSpPr/>
            <p:nvPr/>
          </p:nvCxnSpPr>
          <p:spPr>
            <a:xfrm rot="5400000" flipH="1" flipV="1">
              <a:off x="2966212" y="1901661"/>
              <a:ext cx="12700" cy="3694176"/>
            </a:xfrm>
            <a:prstGeom prst="bentConnector3">
              <a:avLst>
                <a:gd name="adj1" fmla="val 3075000"/>
              </a:avLst>
            </a:prstGeom>
            <a:noFill/>
            <a:ln w="19050" cap="flat" cmpd="sng" algn="ctr">
              <a:solidFill>
                <a:srgbClr val="1F497D">
                  <a:lumMod val="75000"/>
                </a:srgbClr>
              </a:solidFill>
              <a:prstDash val="sysDot"/>
            </a:ln>
            <a:effectLst/>
          </p:spPr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D63F457B-BE43-417D-8943-574E028F7A93}"/>
                </a:ext>
              </a:extLst>
            </p:cNvPr>
            <p:cNvCxnSpPr/>
            <p:nvPr/>
          </p:nvCxnSpPr>
          <p:spPr>
            <a:xfrm flipV="1">
              <a:off x="2334384" y="3360340"/>
              <a:ext cx="0" cy="393192"/>
            </a:xfrm>
            <a:prstGeom prst="line">
              <a:avLst/>
            </a:prstGeom>
            <a:noFill/>
            <a:ln w="19050" cap="flat" cmpd="sng" algn="ctr">
              <a:solidFill>
                <a:srgbClr val="1F497D">
                  <a:lumMod val="75000"/>
                </a:srgbClr>
              </a:solidFill>
              <a:prstDash val="sysDot"/>
            </a:ln>
            <a:effectLst/>
          </p:spPr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3173C93F-BF14-4178-B69E-90AF9DDC8D5C}"/>
                </a:ext>
              </a:extLst>
            </p:cNvPr>
            <p:cNvCxnSpPr/>
            <p:nvPr/>
          </p:nvCxnSpPr>
          <p:spPr>
            <a:xfrm flipV="1">
              <a:off x="3525237" y="3360339"/>
              <a:ext cx="0" cy="393192"/>
            </a:xfrm>
            <a:prstGeom prst="line">
              <a:avLst/>
            </a:prstGeom>
            <a:noFill/>
            <a:ln w="19050" cap="flat" cmpd="sng" algn="ctr">
              <a:solidFill>
                <a:srgbClr val="1F497D">
                  <a:lumMod val="75000"/>
                </a:srgbClr>
              </a:solidFill>
              <a:prstDash val="sysDot"/>
            </a:ln>
            <a:effectLst/>
          </p:spPr>
        </p:cxn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A5B23851-029F-447B-86F6-564C7B7BAE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401" y="3975822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A1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3364910-D320-48B2-9E35-5B88352E77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401" y="4365050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B1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5351F3ED-83BA-4BAB-8DD8-7B93EDE8D8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401" y="4755386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C1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A12AC3B7-7E47-4340-A725-9ABF9A3373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401" y="5140105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D1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C58C2AC3-17DF-4EAD-8944-8734010E28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6587" y="3975822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A2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6EF12BD7-A9C2-44D8-9602-12A565DBBD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6587" y="4365050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B2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B6F73431-61F6-44EB-8A84-D8353157AA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6587" y="4755386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C2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6385028B-8681-4D6B-A169-20CD14F68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6587" y="5140105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D2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86BFBC76-ACC1-43C0-A6CD-74D52012BF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9772" y="3975822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A3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CBD5D0E-FFD1-40C5-BDAA-62E201B272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9772" y="4365050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B3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66618A2B-B04C-422B-9FBF-138235FF8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9772" y="4755386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C3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7CBB2760-5687-40C6-BA90-D556D0F391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9772" y="5140105"/>
              <a:ext cx="4768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D3</a:t>
              </a:r>
            </a:p>
          </p:txBody>
        </p: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40259A54-04A8-406E-8745-82AB5EE7403F}"/>
                </a:ext>
              </a:extLst>
            </p:cNvPr>
            <p:cNvGrpSpPr/>
            <p:nvPr/>
          </p:nvGrpSpPr>
          <p:grpSpPr>
            <a:xfrm>
              <a:off x="6461725" y="3550567"/>
              <a:ext cx="1037650" cy="1844040"/>
              <a:chOff x="1012897" y="3810000"/>
              <a:chExt cx="676462" cy="1524000"/>
            </a:xfrm>
          </p:grpSpPr>
          <p:pic>
            <p:nvPicPr>
              <p:cNvPr id="208" name="Picture 2" descr="U:\New Icons\data base 3.png">
                <a:extLst>
                  <a:ext uri="{FF2B5EF4-FFF2-40B4-BE49-F238E27FC236}">
                    <a16:creationId xmlns:a16="http://schemas.microsoft.com/office/drawing/2014/main" id="{26E4A8CF-39C9-4AF5-B985-540FE1EF6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9" name="Picture 2" descr="U:\New Icons\data base 3.png">
                <a:extLst>
                  <a:ext uri="{FF2B5EF4-FFF2-40B4-BE49-F238E27FC236}">
                    <a16:creationId xmlns:a16="http://schemas.microsoft.com/office/drawing/2014/main" id="{D7A5E1D4-9748-455F-B56F-F0C3E7D494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0" name="Picture 2" descr="U:\New Icons\data base 3.png">
                <a:extLst>
                  <a:ext uri="{FF2B5EF4-FFF2-40B4-BE49-F238E27FC236}">
                    <a16:creationId xmlns:a16="http://schemas.microsoft.com/office/drawing/2014/main" id="{F9CE1C97-295F-45D0-887D-9CB9EC33B6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1" name="Picture 2" descr="U:\New Icons\data base 3.png">
                <a:extLst>
                  <a:ext uri="{FF2B5EF4-FFF2-40B4-BE49-F238E27FC236}">
                    <a16:creationId xmlns:a16="http://schemas.microsoft.com/office/drawing/2014/main" id="{8BB2434B-7F09-4B63-8088-711141849E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172673B1-AF66-4973-AC6C-6CE43AF5AB57}"/>
                </a:ext>
              </a:extLst>
            </p:cNvPr>
            <p:cNvSpPr txBox="1"/>
            <p:nvPr/>
          </p:nvSpPr>
          <p:spPr>
            <a:xfrm>
              <a:off x="6513849" y="3771900"/>
              <a:ext cx="933402" cy="367327"/>
            </a:xfrm>
            <a:prstGeom prst="rect">
              <a:avLst/>
            </a:prstGeom>
            <a:noFill/>
          </p:spPr>
          <p:txBody>
            <a:bodyPr wrap="square" rtlCol="0" anchor="ctr">
              <a:prstTxWarp prst="textArchDown">
                <a:avLst>
                  <a:gd name="adj" fmla="val 21587941"/>
                </a:avLst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</a:t>
              </a: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P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9809413-75FF-413F-B001-9583D0F2F7F0}"/>
                </a:ext>
              </a:extLst>
            </p:cNvPr>
            <p:cNvSpPr txBox="1"/>
            <p:nvPr/>
          </p:nvSpPr>
          <p:spPr>
            <a:xfrm>
              <a:off x="6513849" y="4171950"/>
              <a:ext cx="933402" cy="367327"/>
            </a:xfrm>
            <a:prstGeom prst="rect">
              <a:avLst/>
            </a:prstGeom>
            <a:noFill/>
          </p:spPr>
          <p:txBody>
            <a:bodyPr wrap="square" rtlCol="0" anchor="ctr">
              <a:prstTxWarp prst="textArchDown">
                <a:avLst>
                  <a:gd name="adj" fmla="val 21587941"/>
                </a:avLst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B</a:t>
              </a: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P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2FB91014-4D42-4729-AC56-1234E989159B}"/>
                </a:ext>
              </a:extLst>
            </p:cNvPr>
            <p:cNvSpPr txBox="1"/>
            <p:nvPr/>
          </p:nvSpPr>
          <p:spPr>
            <a:xfrm>
              <a:off x="6513849" y="4552950"/>
              <a:ext cx="933402" cy="367327"/>
            </a:xfrm>
            <a:prstGeom prst="rect">
              <a:avLst/>
            </a:prstGeom>
            <a:noFill/>
          </p:spPr>
          <p:txBody>
            <a:bodyPr wrap="square" rtlCol="0" anchor="ctr">
              <a:prstTxWarp prst="textArchDown">
                <a:avLst>
                  <a:gd name="adj" fmla="val 21587941"/>
                </a:avLst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C</a:t>
              </a: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p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0CD0A3D-4A2A-48A8-B336-14B7C62C144F}"/>
                </a:ext>
              </a:extLst>
            </p:cNvPr>
            <p:cNvSpPr txBox="1"/>
            <p:nvPr/>
          </p:nvSpPr>
          <p:spPr>
            <a:xfrm>
              <a:off x="6513849" y="4943475"/>
              <a:ext cx="933402" cy="367327"/>
            </a:xfrm>
            <a:prstGeom prst="rect">
              <a:avLst/>
            </a:prstGeom>
            <a:noFill/>
          </p:spPr>
          <p:txBody>
            <a:bodyPr wrap="square" rtlCol="0" anchor="ctr">
              <a:prstTxWarp prst="textArchDown">
                <a:avLst>
                  <a:gd name="adj" fmla="val 21587941"/>
                </a:avLst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D</a:t>
              </a: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p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3E3FDC3D-8B36-4C67-9FDD-EE7AF4C6A111}"/>
                </a:ext>
              </a:extLst>
            </p:cNvPr>
            <p:cNvSpPr txBox="1"/>
            <p:nvPr/>
          </p:nvSpPr>
          <p:spPr>
            <a:xfrm>
              <a:off x="6692984" y="5417104"/>
              <a:ext cx="909347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Disk 4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AE7F8D68-5DE3-4B69-953E-DE7583EE4059}"/>
                </a:ext>
              </a:extLst>
            </p:cNvPr>
            <p:cNvSpPr txBox="1"/>
            <p:nvPr/>
          </p:nvSpPr>
          <p:spPr>
            <a:xfrm>
              <a:off x="808123" y="5486354"/>
              <a:ext cx="68100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Disk 0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F8D5109F-0026-4180-A065-398A0509CA6B}"/>
                </a:ext>
              </a:extLst>
            </p:cNvPr>
            <p:cNvSpPr txBox="1"/>
            <p:nvPr/>
          </p:nvSpPr>
          <p:spPr>
            <a:xfrm>
              <a:off x="2010123" y="5486354"/>
              <a:ext cx="723372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Disk 1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9156D3ED-48B5-4922-BD35-EF4BDB673629}"/>
                </a:ext>
              </a:extLst>
            </p:cNvPr>
            <p:cNvSpPr txBox="1"/>
            <p:nvPr/>
          </p:nvSpPr>
          <p:spPr>
            <a:xfrm>
              <a:off x="3221436" y="5486354"/>
              <a:ext cx="747119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Disk 2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6245EFDE-8F9A-4248-B220-854A21F16290}"/>
                </a:ext>
              </a:extLst>
            </p:cNvPr>
            <p:cNvSpPr txBox="1"/>
            <p:nvPr/>
          </p:nvSpPr>
          <p:spPr>
            <a:xfrm>
              <a:off x="4433681" y="5486354"/>
              <a:ext cx="768998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Disk 3</a:t>
              </a: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9DE4C075-DFDF-465C-8DB2-40649E4A8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7845" y="3139564"/>
              <a:ext cx="823595" cy="436422"/>
            </a:xfrm>
            <a:prstGeom prst="rect">
              <a:avLst/>
            </a:prstGeom>
            <a:solidFill>
              <a:sysClr val="window" lastClr="FFFFFF"/>
            </a:solidFill>
            <a:ln w="19050">
              <a:solidFill>
                <a:srgbClr val="1F497D">
                  <a:lumMod val="75000"/>
                </a:srgbClr>
              </a:solidFill>
              <a:prstDash val="sysDot"/>
            </a:ln>
            <a:effectLst>
              <a:innerShdw blurRad="114300">
                <a:prstClr val="black"/>
              </a:inn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739BB368-F904-42E1-97D8-0B8EE33F7EA2}"/>
                </a:ext>
              </a:extLst>
            </p:cNvPr>
            <p:cNvSpPr txBox="1"/>
            <p:nvPr/>
          </p:nvSpPr>
          <p:spPr>
            <a:xfrm>
              <a:off x="5420529" y="3163584"/>
              <a:ext cx="86597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Parity Generation</a:t>
              </a:r>
            </a:p>
          </p:txBody>
        </p: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727141D6-EC07-4019-94AD-5F7087A9A3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6849" y="3370132"/>
              <a:ext cx="691609" cy="0"/>
            </a:xfrm>
            <a:prstGeom prst="line">
              <a:avLst/>
            </a:prstGeom>
            <a:noFill/>
            <a:ln w="19050" cap="flat" cmpd="sng" algn="ctr">
              <a:solidFill>
                <a:srgbClr val="1F497D">
                  <a:lumMod val="75000"/>
                </a:srgbClr>
              </a:solidFill>
              <a:prstDash val="sysDot"/>
            </a:ln>
            <a:effectLst/>
          </p:spPr>
        </p:cxnSp>
        <p:cxnSp>
          <p:nvCxnSpPr>
            <p:cNvPr id="207" name="Elbow Connector 37">
              <a:extLst>
                <a:ext uri="{FF2B5EF4-FFF2-40B4-BE49-F238E27FC236}">
                  <a16:creationId xmlns:a16="http://schemas.microsoft.com/office/drawing/2014/main" id="{A361BE38-2835-4DBE-9777-407CAE259688}"/>
                </a:ext>
              </a:extLst>
            </p:cNvPr>
            <p:cNvCxnSpPr/>
            <p:nvPr/>
          </p:nvCxnSpPr>
          <p:spPr>
            <a:xfrm>
              <a:off x="6209496" y="3363339"/>
              <a:ext cx="780579" cy="393192"/>
            </a:xfrm>
            <a:prstGeom prst="bentConnector2">
              <a:avLst/>
            </a:prstGeom>
            <a:noFill/>
            <a:ln w="19050" cap="flat" cmpd="sng" algn="ctr">
              <a:solidFill>
                <a:srgbClr val="1F497D">
                  <a:lumMod val="75000"/>
                </a:srgbClr>
              </a:solidFill>
              <a:prstDash val="sysDot"/>
            </a:ln>
            <a:effectLst/>
          </p:spPr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CE0E3F5-7BFD-459E-8DBA-6486680A2F8E}"/>
              </a:ext>
            </a:extLst>
          </p:cNvPr>
          <p:cNvSpPr/>
          <p:nvPr/>
        </p:nvSpPr>
        <p:spPr>
          <a:xfrm>
            <a:off x="5774771" y="1357175"/>
            <a:ext cx="618862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is striped at the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byte level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across multiple drives. One drive per set is taken up for parity information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A3BC217-4006-423D-A859-DC0C46BB9921}"/>
              </a:ext>
            </a:extLst>
          </p:cNvPr>
          <p:cNvSpPr txBox="1"/>
          <p:nvPr/>
        </p:nvSpPr>
        <p:spPr>
          <a:xfrm>
            <a:off x="4917901" y="1326397"/>
            <a:ext cx="75212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defRPr/>
            </a:pPr>
            <a:r>
              <a:rPr lang="en-US" sz="4000" b="1" dirty="0">
                <a:solidFill>
                  <a:srgbClr val="44546A"/>
                </a:solidFill>
                <a:latin typeface="Rockwell" panose="02060603020205020403" pitchFamily="18" charset="0"/>
                <a:ea typeface="Lato Black" charset="0"/>
                <a:cs typeface="Lato Black" charset="0"/>
              </a:rPr>
              <a:t>01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B7E621-B3C9-44F2-BD60-1CE4BA70C53C}"/>
              </a:ext>
            </a:extLst>
          </p:cNvPr>
          <p:cNvSpPr/>
          <p:nvPr/>
        </p:nvSpPr>
        <p:spPr>
          <a:xfrm>
            <a:off x="5774771" y="3241685"/>
            <a:ext cx="588609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parity drive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stores the information on multiple drives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6FB9241-3460-4195-859A-0289771F8EED}"/>
              </a:ext>
            </a:extLst>
          </p:cNvPr>
          <p:cNvSpPr txBox="1"/>
          <p:nvPr/>
        </p:nvSpPr>
        <p:spPr>
          <a:xfrm>
            <a:off x="4917901" y="3072408"/>
            <a:ext cx="75212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defRPr/>
            </a:pPr>
            <a:r>
              <a:rPr lang="en-US" sz="4000" b="1" dirty="0">
                <a:solidFill>
                  <a:srgbClr val="44546A"/>
                </a:solidFill>
                <a:latin typeface="Rockwell" panose="02060603020205020403" pitchFamily="18" charset="0"/>
                <a:ea typeface="Lato Black" charset="0"/>
                <a:cs typeface="Lato Black" charset="0"/>
              </a:rPr>
              <a:t>03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CB0CE10-5ECA-48DE-B26E-1C5188AD9455}"/>
              </a:ext>
            </a:extLst>
          </p:cNvPr>
          <p:cNvSpPr/>
          <p:nvPr/>
        </p:nvSpPr>
        <p:spPr>
          <a:xfrm>
            <a:off x="5774771" y="2250652"/>
            <a:ext cx="618862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a drive fails,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recovery and error correction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possible using the parity drive in the set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18C67FD-0F00-476A-B1AE-EF81AD9303C3}"/>
              </a:ext>
            </a:extLst>
          </p:cNvPr>
          <p:cNvSpPr txBox="1"/>
          <p:nvPr/>
        </p:nvSpPr>
        <p:spPr>
          <a:xfrm>
            <a:off x="4917901" y="2219874"/>
            <a:ext cx="75212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defRPr/>
            </a:pPr>
            <a:r>
              <a:rPr lang="en-US" sz="4000" b="1" dirty="0">
                <a:solidFill>
                  <a:srgbClr val="44546A"/>
                </a:solidFill>
                <a:latin typeface="Rockwell" panose="02060603020205020403" pitchFamily="18" charset="0"/>
                <a:ea typeface="Lato Black" charset="0"/>
                <a:cs typeface="Lato Black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0181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95">
            <a:extLst>
              <a:ext uri="{FF2B5EF4-FFF2-40B4-BE49-F238E27FC236}">
                <a16:creationId xmlns:a16="http://schemas.microsoft.com/office/drawing/2014/main" id="{D14A5D1A-6078-4921-9CEC-CD0CF5789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90600"/>
            <a:ext cx="7315200" cy="2738980"/>
          </a:xfrm>
          <a:custGeom>
            <a:avLst/>
            <a:gdLst>
              <a:gd name="T0" fmla="*/ 6600 w 7287"/>
              <a:gd name="T1" fmla="*/ 1896 h 1897"/>
              <a:gd name="T2" fmla="*/ 7286 w 7287"/>
              <a:gd name="T3" fmla="*/ 950 h 1897"/>
              <a:gd name="T4" fmla="*/ 6600 w 7287"/>
              <a:gd name="T5" fmla="*/ 0 h 1897"/>
              <a:gd name="T6" fmla="*/ 0 w 7287"/>
              <a:gd name="T7" fmla="*/ 0 h 1897"/>
              <a:gd name="T8" fmla="*/ 0 w 7287"/>
              <a:gd name="T9" fmla="*/ 1896 h 1897"/>
              <a:gd name="T10" fmla="*/ 6600 w 7287"/>
              <a:gd name="T11" fmla="*/ 1896 h 1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87" h="1897">
                <a:moveTo>
                  <a:pt x="6600" y="1896"/>
                </a:moveTo>
                <a:lnTo>
                  <a:pt x="7286" y="950"/>
                </a:lnTo>
                <a:lnTo>
                  <a:pt x="6600" y="0"/>
                </a:lnTo>
                <a:lnTo>
                  <a:pt x="0" y="0"/>
                </a:lnTo>
                <a:lnTo>
                  <a:pt x="0" y="1896"/>
                </a:lnTo>
                <a:lnTo>
                  <a:pt x="6600" y="1896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C83E3D59-C2E4-44FF-955E-8596F809F0BF}"/>
              </a:ext>
            </a:extLst>
          </p:cNvPr>
          <p:cNvSpPr txBox="1">
            <a:spLocks/>
          </p:cNvSpPr>
          <p:nvPr/>
        </p:nvSpPr>
        <p:spPr>
          <a:xfrm>
            <a:off x="161731" y="152400"/>
            <a:ext cx="11868538" cy="689435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RAID Level 5: Block Interleaved Distributed Parity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EF32547-0124-4591-9915-03A6952B25E6}"/>
              </a:ext>
            </a:extLst>
          </p:cNvPr>
          <p:cNvGrpSpPr/>
          <p:nvPr/>
        </p:nvGrpSpPr>
        <p:grpSpPr>
          <a:xfrm>
            <a:off x="255463" y="3958214"/>
            <a:ext cx="6809219" cy="2410534"/>
            <a:chOff x="1371600" y="3682749"/>
            <a:chExt cx="6809219" cy="2410534"/>
          </a:xfrm>
        </p:grpSpPr>
        <p:cxnSp>
          <p:nvCxnSpPr>
            <p:cNvPr id="27" name="Elbow Connector 79">
              <a:extLst>
                <a:ext uri="{FF2B5EF4-FFF2-40B4-BE49-F238E27FC236}">
                  <a16:creationId xmlns:a16="http://schemas.microsoft.com/office/drawing/2014/main" id="{104488B2-7149-4EFA-8F47-F85BDBE597C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727153" y="4237704"/>
              <a:ext cx="6088055" cy="124826"/>
            </a:xfrm>
            <a:prstGeom prst="bentConnector4">
              <a:avLst>
                <a:gd name="adj1" fmla="val 225"/>
                <a:gd name="adj2" fmla="val 283135"/>
              </a:avLst>
            </a:prstGeom>
            <a:noFill/>
            <a:ln w="19050" algn="ctr">
              <a:solidFill>
                <a:schemeClr val="tx2">
                  <a:lumMod val="75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TextBox 108">
              <a:extLst>
                <a:ext uri="{FF2B5EF4-FFF2-40B4-BE49-F238E27FC236}">
                  <a16:creationId xmlns:a16="http://schemas.microsoft.com/office/drawing/2014/main" id="{4031996A-6F5E-44AF-B9F2-3C1716CFD9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7391" y="3682749"/>
              <a:ext cx="15432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RAID 5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D5DD8AD-4964-4545-9F96-BD79ACEA7C72}"/>
                </a:ext>
              </a:extLst>
            </p:cNvPr>
            <p:cNvGrpSpPr/>
            <p:nvPr/>
          </p:nvGrpSpPr>
          <p:grpSpPr>
            <a:xfrm>
              <a:off x="1371600" y="4267200"/>
              <a:ext cx="676385" cy="1826083"/>
              <a:chOff x="1371600" y="3978743"/>
              <a:chExt cx="676385" cy="1826083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BDB61C18-FFCD-4887-BBB7-6555C69468E8}"/>
                  </a:ext>
                </a:extLst>
              </p:cNvPr>
              <p:cNvGrpSpPr/>
              <p:nvPr/>
            </p:nvGrpSpPr>
            <p:grpSpPr>
              <a:xfrm>
                <a:off x="1371600" y="3978743"/>
                <a:ext cx="676385" cy="1523658"/>
                <a:chOff x="1219200" y="4572000"/>
                <a:chExt cx="676385" cy="1523658"/>
              </a:xfrm>
            </p:grpSpPr>
            <p:pic>
              <p:nvPicPr>
                <p:cNvPr id="79" name="Picture 2" descr="U:\New Icons\data base 3.png">
                  <a:extLst>
                    <a:ext uri="{FF2B5EF4-FFF2-40B4-BE49-F238E27FC236}">
                      <a16:creationId xmlns:a16="http://schemas.microsoft.com/office/drawing/2014/main" id="{D5E0B693-B5B7-4033-9CA3-1E2C08DB44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5530570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0" name="Picture 2" descr="U:\New Icons\data base 3.png">
                  <a:extLst>
                    <a:ext uri="{FF2B5EF4-FFF2-40B4-BE49-F238E27FC236}">
                      <a16:creationId xmlns:a16="http://schemas.microsoft.com/office/drawing/2014/main" id="{EFC6BA24-2DC4-43D5-8890-16372390CA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5211047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1" name="Picture 2" descr="U:\New Icons\data base 3.png">
                  <a:extLst>
                    <a:ext uri="{FF2B5EF4-FFF2-40B4-BE49-F238E27FC236}">
                      <a16:creationId xmlns:a16="http://schemas.microsoft.com/office/drawing/2014/main" id="{708E7672-D99E-40C6-AD44-E9B808E254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4891523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2" name="Picture 2" descr="U:\New Icons\data base 3.png">
                  <a:extLst>
                    <a:ext uri="{FF2B5EF4-FFF2-40B4-BE49-F238E27FC236}">
                      <a16:creationId xmlns:a16="http://schemas.microsoft.com/office/drawing/2014/main" id="{304CB58A-6E71-4EDE-A511-D07737AC45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4572000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74" name="TextBox 17">
                <a:extLst>
                  <a:ext uri="{FF2B5EF4-FFF2-40B4-BE49-F238E27FC236}">
                    <a16:creationId xmlns:a16="http://schemas.microsoft.com/office/drawing/2014/main" id="{8592F33C-4024-4A71-AA75-E583B9B2EE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8921" y="4305244"/>
                <a:ext cx="44174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A1</a:t>
                </a:r>
              </a:p>
            </p:txBody>
          </p:sp>
          <p:sp>
            <p:nvSpPr>
              <p:cNvPr id="75" name="TextBox 18">
                <a:extLst>
                  <a:ext uri="{FF2B5EF4-FFF2-40B4-BE49-F238E27FC236}">
                    <a16:creationId xmlns:a16="http://schemas.microsoft.com/office/drawing/2014/main" id="{7C2E88D6-556D-49A2-BA34-E56D82E065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1542" y="4628899"/>
                <a:ext cx="4565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B1</a:t>
                </a:r>
              </a:p>
            </p:txBody>
          </p:sp>
          <p:sp>
            <p:nvSpPr>
              <p:cNvPr id="76" name="TextBox 19">
                <a:extLst>
                  <a:ext uri="{FF2B5EF4-FFF2-40B4-BE49-F238E27FC236}">
                    <a16:creationId xmlns:a16="http://schemas.microsoft.com/office/drawing/2014/main" id="{5A5A2B00-AEDC-4755-B303-85E8B41211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8921" y="4952554"/>
                <a:ext cx="44174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C</a:t>
                </a:r>
                <a:r>
                  <a:rPr kumimoji="0" lang="en-US" sz="12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P</a:t>
                </a:r>
              </a:p>
            </p:txBody>
          </p:sp>
          <p:sp>
            <p:nvSpPr>
              <p:cNvPr id="77" name="TextBox 20">
                <a:extLst>
                  <a:ext uri="{FF2B5EF4-FFF2-40B4-BE49-F238E27FC236}">
                    <a16:creationId xmlns:a16="http://schemas.microsoft.com/office/drawing/2014/main" id="{3BBD9334-9E20-419A-8AFE-4B5D9CE30D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1542" y="5266126"/>
                <a:ext cx="4565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D1</a:t>
                </a:r>
              </a:p>
            </p:txBody>
          </p:sp>
          <p:sp>
            <p:nvSpPr>
              <p:cNvPr id="78" name="TextBox 26">
                <a:extLst>
                  <a:ext uri="{FF2B5EF4-FFF2-40B4-BE49-F238E27FC236}">
                    <a16:creationId xmlns:a16="http://schemas.microsoft.com/office/drawing/2014/main" id="{75837309-ADA1-4360-A033-D227CC7087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71600" y="5527827"/>
                <a:ext cx="65885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Disk 0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F9E3708-F765-47E5-9D66-3D0C51111096}"/>
                </a:ext>
              </a:extLst>
            </p:cNvPr>
            <p:cNvGrpSpPr/>
            <p:nvPr/>
          </p:nvGrpSpPr>
          <p:grpSpPr>
            <a:xfrm>
              <a:off x="4424308" y="4267200"/>
              <a:ext cx="676385" cy="1811335"/>
              <a:chOff x="4171715" y="3978743"/>
              <a:chExt cx="676385" cy="1811335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521FDBC-2BD4-40B0-85A5-30CD4908630F}"/>
                  </a:ext>
                </a:extLst>
              </p:cNvPr>
              <p:cNvGrpSpPr/>
              <p:nvPr/>
            </p:nvGrpSpPr>
            <p:grpSpPr>
              <a:xfrm>
                <a:off x="4171715" y="3978743"/>
                <a:ext cx="676385" cy="1523658"/>
                <a:chOff x="1219200" y="4572000"/>
                <a:chExt cx="676385" cy="1523658"/>
              </a:xfrm>
            </p:grpSpPr>
            <p:pic>
              <p:nvPicPr>
                <p:cNvPr id="69" name="Picture 2" descr="U:\New Icons\data base 3.png">
                  <a:extLst>
                    <a:ext uri="{FF2B5EF4-FFF2-40B4-BE49-F238E27FC236}">
                      <a16:creationId xmlns:a16="http://schemas.microsoft.com/office/drawing/2014/main" id="{37DB8A9A-0E96-45EA-A4FC-B9744584DE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5530570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0" name="Picture 2" descr="U:\New Icons\data base 3.png">
                  <a:extLst>
                    <a:ext uri="{FF2B5EF4-FFF2-40B4-BE49-F238E27FC236}">
                      <a16:creationId xmlns:a16="http://schemas.microsoft.com/office/drawing/2014/main" id="{FFCC64D1-1AAD-4AA3-8721-BCA847612B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5211047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2" descr="U:\New Icons\data base 3.png">
                  <a:extLst>
                    <a:ext uri="{FF2B5EF4-FFF2-40B4-BE49-F238E27FC236}">
                      <a16:creationId xmlns:a16="http://schemas.microsoft.com/office/drawing/2014/main" id="{9A9CBAF5-6B77-4A72-BCCA-962A1DB3D3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4891523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" name="Picture 2" descr="U:\New Icons\data base 3.png">
                  <a:extLst>
                    <a:ext uri="{FF2B5EF4-FFF2-40B4-BE49-F238E27FC236}">
                      <a16:creationId xmlns:a16="http://schemas.microsoft.com/office/drawing/2014/main" id="{1789619F-AD1D-4073-B4B6-6A9104754E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4572000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51" name="TextBox 17">
                <a:extLst>
                  <a:ext uri="{FF2B5EF4-FFF2-40B4-BE49-F238E27FC236}">
                    <a16:creationId xmlns:a16="http://schemas.microsoft.com/office/drawing/2014/main" id="{2AD425E8-810A-44AC-A92D-1BE3ED5A81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9036" y="4305244"/>
                <a:ext cx="44174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A2</a:t>
                </a:r>
              </a:p>
            </p:txBody>
          </p:sp>
          <p:sp>
            <p:nvSpPr>
              <p:cNvPr id="52" name="TextBox 18">
                <a:extLst>
                  <a:ext uri="{FF2B5EF4-FFF2-40B4-BE49-F238E27FC236}">
                    <a16:creationId xmlns:a16="http://schemas.microsoft.com/office/drawing/2014/main" id="{8740C2A3-E555-45F9-8284-2540C89273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1657" y="4628899"/>
                <a:ext cx="4565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B</a:t>
                </a:r>
                <a:r>
                  <a:rPr kumimoji="0" lang="en-US" sz="12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P</a:t>
                </a:r>
              </a:p>
            </p:txBody>
          </p:sp>
          <p:sp>
            <p:nvSpPr>
              <p:cNvPr id="53" name="TextBox 19">
                <a:extLst>
                  <a:ext uri="{FF2B5EF4-FFF2-40B4-BE49-F238E27FC236}">
                    <a16:creationId xmlns:a16="http://schemas.microsoft.com/office/drawing/2014/main" id="{78A11CDB-5639-4A92-840F-1CCDDD40DF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9036" y="4952554"/>
                <a:ext cx="44174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C1</a:t>
                </a:r>
              </a:p>
            </p:txBody>
          </p:sp>
          <p:sp>
            <p:nvSpPr>
              <p:cNvPr id="54" name="TextBox 20">
                <a:extLst>
                  <a:ext uri="{FF2B5EF4-FFF2-40B4-BE49-F238E27FC236}">
                    <a16:creationId xmlns:a16="http://schemas.microsoft.com/office/drawing/2014/main" id="{FB418CC7-858E-429C-BCFA-D69D68708A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1657" y="5266126"/>
                <a:ext cx="4565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D2</a:t>
                </a:r>
              </a:p>
            </p:txBody>
          </p:sp>
          <p:sp>
            <p:nvSpPr>
              <p:cNvPr id="55" name="TextBox 26">
                <a:extLst>
                  <a:ext uri="{FF2B5EF4-FFF2-40B4-BE49-F238E27FC236}">
                    <a16:creationId xmlns:a16="http://schemas.microsoft.com/office/drawing/2014/main" id="{D7AD19C8-8FB2-456F-AF86-90331C070C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89250" y="5513079"/>
                <a:ext cx="65885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Disk 1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474AD1E-8616-486E-A5A7-BC221135F996}"/>
                </a:ext>
              </a:extLst>
            </p:cNvPr>
            <p:cNvGrpSpPr/>
            <p:nvPr/>
          </p:nvGrpSpPr>
          <p:grpSpPr>
            <a:xfrm>
              <a:off x="7477015" y="4267200"/>
              <a:ext cx="703804" cy="1811335"/>
              <a:chOff x="7477015" y="3978743"/>
              <a:chExt cx="703804" cy="1811335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94481BC-8388-4123-A401-DE95D790D03B}"/>
                  </a:ext>
                </a:extLst>
              </p:cNvPr>
              <p:cNvGrpSpPr/>
              <p:nvPr/>
            </p:nvGrpSpPr>
            <p:grpSpPr>
              <a:xfrm>
                <a:off x="7477015" y="3978743"/>
                <a:ext cx="676385" cy="1523658"/>
                <a:chOff x="1219200" y="4572000"/>
                <a:chExt cx="676385" cy="1523658"/>
              </a:xfrm>
            </p:grpSpPr>
            <p:pic>
              <p:nvPicPr>
                <p:cNvPr id="46" name="Picture 2" descr="U:\New Icons\data base 3.png">
                  <a:extLst>
                    <a:ext uri="{FF2B5EF4-FFF2-40B4-BE49-F238E27FC236}">
                      <a16:creationId xmlns:a16="http://schemas.microsoft.com/office/drawing/2014/main" id="{0144DC23-4199-4E71-BEEB-99D4B517DA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5530570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2" descr="U:\New Icons\data base 3.png">
                  <a:extLst>
                    <a:ext uri="{FF2B5EF4-FFF2-40B4-BE49-F238E27FC236}">
                      <a16:creationId xmlns:a16="http://schemas.microsoft.com/office/drawing/2014/main" id="{55721F6A-A130-4BDE-974A-366A6B0710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5211047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2" descr="U:\New Icons\data base 3.png">
                  <a:extLst>
                    <a:ext uri="{FF2B5EF4-FFF2-40B4-BE49-F238E27FC236}">
                      <a16:creationId xmlns:a16="http://schemas.microsoft.com/office/drawing/2014/main" id="{1980771F-957D-4AA5-A1DA-3D9297F2E5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4891523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2" descr="U:\New Icons\data base 3.png">
                  <a:extLst>
                    <a:ext uri="{FF2B5EF4-FFF2-40B4-BE49-F238E27FC236}">
                      <a16:creationId xmlns:a16="http://schemas.microsoft.com/office/drawing/2014/main" id="{E2671D3C-C0A2-42BC-82DA-747D1AC6C9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19200" y="4572000"/>
                  <a:ext cx="676385" cy="565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41" name="TextBox 17">
                <a:extLst>
                  <a:ext uri="{FF2B5EF4-FFF2-40B4-BE49-F238E27FC236}">
                    <a16:creationId xmlns:a16="http://schemas.microsoft.com/office/drawing/2014/main" id="{F8471237-4C9D-457C-864D-1CB3FB31EF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4336" y="4305244"/>
                <a:ext cx="44174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A</a:t>
                </a:r>
                <a:r>
                  <a:rPr kumimoji="0" lang="en-US" sz="12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P</a:t>
                </a:r>
              </a:p>
            </p:txBody>
          </p:sp>
          <p:sp>
            <p:nvSpPr>
              <p:cNvPr id="42" name="TextBox 18">
                <a:extLst>
                  <a:ext uri="{FF2B5EF4-FFF2-40B4-BE49-F238E27FC236}">
                    <a16:creationId xmlns:a16="http://schemas.microsoft.com/office/drawing/2014/main" id="{69BA4C95-8A99-46D1-AAA8-F38AE82794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86957" y="4628899"/>
                <a:ext cx="4565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B2</a:t>
                </a:r>
              </a:p>
            </p:txBody>
          </p:sp>
          <p:sp>
            <p:nvSpPr>
              <p:cNvPr id="43" name="TextBox 19">
                <a:extLst>
                  <a:ext uri="{FF2B5EF4-FFF2-40B4-BE49-F238E27FC236}">
                    <a16:creationId xmlns:a16="http://schemas.microsoft.com/office/drawing/2014/main" id="{7E13DC45-4EC1-499C-BB51-77A861983D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4336" y="4952554"/>
                <a:ext cx="44174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C2</a:t>
                </a:r>
              </a:p>
            </p:txBody>
          </p:sp>
          <p:sp>
            <p:nvSpPr>
              <p:cNvPr id="44" name="TextBox 20">
                <a:extLst>
                  <a:ext uri="{FF2B5EF4-FFF2-40B4-BE49-F238E27FC236}">
                    <a16:creationId xmlns:a16="http://schemas.microsoft.com/office/drawing/2014/main" id="{3311F4CA-5D3A-4257-8C33-2A8A29049F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86957" y="5266126"/>
                <a:ext cx="4565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D</a:t>
                </a:r>
                <a:r>
                  <a:rPr kumimoji="0" lang="en-US" sz="12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P</a:t>
                </a:r>
              </a:p>
            </p:txBody>
          </p:sp>
          <p:sp>
            <p:nvSpPr>
              <p:cNvPr id="45" name="TextBox 26">
                <a:extLst>
                  <a:ext uri="{FF2B5EF4-FFF2-40B4-BE49-F238E27FC236}">
                    <a16:creationId xmlns:a16="http://schemas.microsoft.com/office/drawing/2014/main" id="{CE5D791F-2D17-4271-A24A-1AE5446210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1969" y="5513079"/>
                <a:ext cx="65885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eorgia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eorgia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eorgia" pitchFamily="18" charset="0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Disk 2</a:t>
                </a:r>
              </a:p>
            </p:txBody>
          </p:sp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64BC97C-F113-4CD3-BC59-4E6B4137357F}"/>
                </a:ext>
              </a:extLst>
            </p:cNvPr>
            <p:cNvCxnSpPr/>
            <p:nvPr/>
          </p:nvCxnSpPr>
          <p:spPr>
            <a:xfrm>
              <a:off x="4741608" y="4009104"/>
              <a:ext cx="0" cy="256032"/>
            </a:xfrm>
            <a:prstGeom prst="line">
              <a:avLst/>
            </a:prstGeom>
            <a:noFill/>
            <a:ln w="19050" algn="ctr">
              <a:solidFill>
                <a:schemeClr val="tx2">
                  <a:lumMod val="75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D83651-52CB-43FC-976B-9545000E7CEA}"/>
              </a:ext>
            </a:extLst>
          </p:cNvPr>
          <p:cNvGrpSpPr/>
          <p:nvPr/>
        </p:nvGrpSpPr>
        <p:grpSpPr>
          <a:xfrm>
            <a:off x="152400" y="1142947"/>
            <a:ext cx="6666659" cy="2302309"/>
            <a:chOff x="152400" y="1355291"/>
            <a:chExt cx="6666659" cy="2302309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E8377E2-11F2-491B-9357-58B338A7E213}"/>
                </a:ext>
              </a:extLst>
            </p:cNvPr>
            <p:cNvGrpSpPr/>
            <p:nvPr/>
          </p:nvGrpSpPr>
          <p:grpSpPr>
            <a:xfrm>
              <a:off x="152400" y="1594991"/>
              <a:ext cx="429514" cy="430887"/>
              <a:chOff x="5867400" y="1201500"/>
              <a:chExt cx="429514" cy="430887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42154A93-F9C6-4488-B28D-0D8F5FBF6B83}"/>
                  </a:ext>
                </a:extLst>
              </p:cNvPr>
              <p:cNvSpPr/>
              <p:nvPr/>
            </p:nvSpPr>
            <p:spPr>
              <a:xfrm>
                <a:off x="5867400" y="1202185"/>
                <a:ext cx="429514" cy="429514"/>
              </a:xfrm>
              <a:prstGeom prst="ellipse">
                <a:avLst/>
              </a:prstGeom>
              <a:solidFill>
                <a:srgbClr val="C0392B"/>
              </a:solidFill>
              <a:ln w="28575" cap="flat" cmpd="sng" algn="ctr">
                <a:solidFill>
                  <a:srgbClr val="44546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6ED78C15-249D-4192-A2FC-6A97B68EF6E9}"/>
                  </a:ext>
                </a:extLst>
              </p:cNvPr>
              <p:cNvSpPr txBox="1"/>
              <p:nvPr/>
            </p:nvSpPr>
            <p:spPr>
              <a:xfrm>
                <a:off x="5912078" y="1201500"/>
                <a:ext cx="340158" cy="43088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ckwell" panose="02060603020205020403" pitchFamily="18" charset="0"/>
                    <a:ea typeface="+mn-ea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6CAB3AA-4E16-4DB1-A114-4BDF52518C49}"/>
                </a:ext>
              </a:extLst>
            </p:cNvPr>
            <p:cNvGrpSpPr/>
            <p:nvPr/>
          </p:nvGrpSpPr>
          <p:grpSpPr>
            <a:xfrm>
              <a:off x="152400" y="2410852"/>
              <a:ext cx="429514" cy="430887"/>
              <a:chOff x="5638800" y="1959280"/>
              <a:chExt cx="429514" cy="430887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665418B1-A13A-4BC2-BF40-B0587C1398DC}"/>
                  </a:ext>
                </a:extLst>
              </p:cNvPr>
              <p:cNvSpPr/>
              <p:nvPr/>
            </p:nvSpPr>
            <p:spPr>
              <a:xfrm>
                <a:off x="5638800" y="1959965"/>
                <a:ext cx="429514" cy="429514"/>
              </a:xfrm>
              <a:prstGeom prst="ellipse">
                <a:avLst/>
              </a:prstGeom>
              <a:solidFill>
                <a:srgbClr val="C0392B"/>
              </a:solidFill>
              <a:ln w="28575" cap="flat" cmpd="sng" algn="ctr">
                <a:solidFill>
                  <a:srgbClr val="44546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BBD5ECC-9D74-43BC-AE35-4B6315D9CD4D}"/>
                  </a:ext>
                </a:extLst>
              </p:cNvPr>
              <p:cNvSpPr txBox="1"/>
              <p:nvPr/>
            </p:nvSpPr>
            <p:spPr>
              <a:xfrm>
                <a:off x="5683478" y="1959280"/>
                <a:ext cx="340158" cy="43088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ckwell" panose="02060603020205020403" pitchFamily="18" charset="0"/>
                    <a:ea typeface="+mn-ea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C18BC8F-B73F-4254-AEFB-E53EEC330665}"/>
                </a:ext>
              </a:extLst>
            </p:cNvPr>
            <p:cNvGrpSpPr/>
            <p:nvPr/>
          </p:nvGrpSpPr>
          <p:grpSpPr>
            <a:xfrm>
              <a:off x="152400" y="3226713"/>
              <a:ext cx="429514" cy="430887"/>
              <a:chOff x="5410200" y="2840468"/>
              <a:chExt cx="429514" cy="430887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0177AE77-B3E5-46BE-BD63-73423E560C6E}"/>
                  </a:ext>
                </a:extLst>
              </p:cNvPr>
              <p:cNvSpPr/>
              <p:nvPr/>
            </p:nvSpPr>
            <p:spPr>
              <a:xfrm>
                <a:off x="5410200" y="2841154"/>
                <a:ext cx="429514" cy="429514"/>
              </a:xfrm>
              <a:prstGeom prst="ellipse">
                <a:avLst/>
              </a:prstGeom>
              <a:solidFill>
                <a:srgbClr val="C0392B"/>
              </a:solidFill>
              <a:ln w="28575" cap="flat" cmpd="sng" algn="ctr">
                <a:solidFill>
                  <a:srgbClr val="44546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6CD03D1-9712-45AE-A0C8-8C28B80ADD6F}"/>
                  </a:ext>
                </a:extLst>
              </p:cNvPr>
              <p:cNvSpPr txBox="1"/>
              <p:nvPr/>
            </p:nvSpPr>
            <p:spPr>
              <a:xfrm>
                <a:off x="5454878" y="2840468"/>
                <a:ext cx="340158" cy="43088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ckwell" panose="02060603020205020403" pitchFamily="18" charset="0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A9CDA42-5DF8-4A12-B020-F0F87B745F99}"/>
                </a:ext>
              </a:extLst>
            </p:cNvPr>
            <p:cNvSpPr/>
            <p:nvPr/>
          </p:nvSpPr>
          <p:spPr>
            <a:xfrm>
              <a:off x="700791" y="1355291"/>
              <a:ext cx="592861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 data is striped at the byte level across multiple drives, and the parity information is distributed among all the member drives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0FC8713-2A8F-401E-9F3A-46E36FE00E50}"/>
                </a:ext>
              </a:extLst>
            </p:cNvPr>
            <p:cNvSpPr/>
            <p:nvPr/>
          </p:nvSpPr>
          <p:spPr>
            <a:xfrm>
              <a:off x="700790" y="2441921"/>
              <a:ext cx="347996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data writing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process is slow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D00B36C-04F5-4B06-85E1-3AFAC3216D5E}"/>
                </a:ext>
              </a:extLst>
            </p:cNvPr>
            <p:cNvSpPr/>
            <p:nvPr/>
          </p:nvSpPr>
          <p:spPr>
            <a:xfrm>
              <a:off x="700790" y="3258288"/>
              <a:ext cx="611826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This level requires a minimum of 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three drives 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to be set up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1" name="Picture Placeholder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8AD4D93-09C6-4CA9-A52C-E2AB3AE984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8" t="11855" r="9168" b="-11855"/>
          <a:stretch/>
        </p:blipFill>
        <p:spPr>
          <a:xfrm>
            <a:off x="7330190" y="935038"/>
            <a:ext cx="4856163" cy="5616575"/>
          </a:xfrm>
        </p:spPr>
      </p:pic>
    </p:spTree>
    <p:extLst>
      <p:ext uri="{BB962C8B-B14F-4D97-AF65-F5344CB8AC3E}">
        <p14:creationId xmlns:p14="http://schemas.microsoft.com/office/powerpoint/2010/main" val="139045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F7AFA994-AE43-445C-9F52-A4E86CC93857}"/>
              </a:ext>
            </a:extLst>
          </p:cNvPr>
          <p:cNvGrpSpPr/>
          <p:nvPr/>
        </p:nvGrpSpPr>
        <p:grpSpPr>
          <a:xfrm>
            <a:off x="33" y="3401703"/>
            <a:ext cx="7509861" cy="3143353"/>
            <a:chOff x="-4162" y="25175"/>
            <a:chExt cx="6938362" cy="3403825"/>
          </a:xfrm>
          <a:solidFill>
            <a:schemeClr val="bg1">
              <a:lumMod val="85000"/>
            </a:schemeClr>
          </a:solidFill>
        </p:grpSpPr>
        <p:sp>
          <p:nvSpPr>
            <p:cNvPr id="44" name="Right Triangle 43">
              <a:extLst>
                <a:ext uri="{FF2B5EF4-FFF2-40B4-BE49-F238E27FC236}">
                  <a16:creationId xmlns:a16="http://schemas.microsoft.com/office/drawing/2014/main" id="{50FEE506-F2F1-4E81-8C9E-A5DCB9CDDA11}"/>
                </a:ext>
              </a:extLst>
            </p:cNvPr>
            <p:cNvSpPr/>
            <p:nvPr/>
          </p:nvSpPr>
          <p:spPr>
            <a:xfrm>
              <a:off x="4704346" y="25175"/>
              <a:ext cx="2229854" cy="3403824"/>
            </a:xfrm>
            <a:prstGeom prst="rt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28">
              <a:extLst>
                <a:ext uri="{FF2B5EF4-FFF2-40B4-BE49-F238E27FC236}">
                  <a16:creationId xmlns:a16="http://schemas.microsoft.com/office/drawing/2014/main" id="{8FAB3D64-2438-4A15-840D-7B37D7CE5A28}"/>
                </a:ext>
              </a:extLst>
            </p:cNvPr>
            <p:cNvSpPr/>
            <p:nvPr/>
          </p:nvSpPr>
          <p:spPr>
            <a:xfrm>
              <a:off x="-4162" y="25176"/>
              <a:ext cx="4708508" cy="3403824"/>
            </a:xfrm>
            <a:custGeom>
              <a:avLst/>
              <a:gdLst>
                <a:gd name="connsiteX0" fmla="*/ 0 w 4708508"/>
                <a:gd name="connsiteY0" fmla="*/ 0 h 3429001"/>
                <a:gd name="connsiteX1" fmla="*/ 4708508 w 4708508"/>
                <a:gd name="connsiteY1" fmla="*/ 0 h 3429001"/>
                <a:gd name="connsiteX2" fmla="*/ 4708508 w 4708508"/>
                <a:gd name="connsiteY2" fmla="*/ 3429001 h 3429001"/>
                <a:gd name="connsiteX3" fmla="*/ 0 w 4708508"/>
                <a:gd name="connsiteY3" fmla="*/ 3429001 h 34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8508" h="3429001">
                  <a:moveTo>
                    <a:pt x="0" y="0"/>
                  </a:moveTo>
                  <a:lnTo>
                    <a:pt x="4708508" y="0"/>
                  </a:lnTo>
                  <a:lnTo>
                    <a:pt x="4708508" y="3429001"/>
                  </a:lnTo>
                  <a:lnTo>
                    <a:pt x="0" y="3429001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A6E4830-DEC0-4099-B2B1-D81C0750C3F8}"/>
              </a:ext>
            </a:extLst>
          </p:cNvPr>
          <p:cNvSpPr txBox="1"/>
          <p:nvPr/>
        </p:nvSpPr>
        <p:spPr>
          <a:xfrm>
            <a:off x="269321" y="975836"/>
            <a:ext cx="3185160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RAID Level 10: Blocks Striped and Mirrored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4B3A6CD-05C9-4E40-9A93-22F023644827}"/>
              </a:ext>
            </a:extLst>
          </p:cNvPr>
          <p:cNvGrpSpPr/>
          <p:nvPr/>
        </p:nvGrpSpPr>
        <p:grpSpPr>
          <a:xfrm>
            <a:off x="7280507" y="3638366"/>
            <a:ext cx="4554295" cy="2742781"/>
            <a:chOff x="3503278" y="3360682"/>
            <a:chExt cx="4554295" cy="2742781"/>
          </a:xfrm>
        </p:grpSpPr>
        <p:grpSp>
          <p:nvGrpSpPr>
            <p:cNvPr id="106" name="Group 3">
              <a:extLst>
                <a:ext uri="{FF2B5EF4-FFF2-40B4-BE49-F238E27FC236}">
                  <a16:creationId xmlns:a16="http://schemas.microsoft.com/office/drawing/2014/main" id="{0513BE61-A5BC-45F0-A9C9-3860F6C1C2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2560" y="4280211"/>
              <a:ext cx="676385" cy="1523658"/>
              <a:chOff x="1012897" y="3810000"/>
              <a:chExt cx="676462" cy="1524000"/>
            </a:xfrm>
          </p:grpSpPr>
          <p:pic>
            <p:nvPicPr>
              <p:cNvPr id="151" name="Picture 2" descr="U:\New Icons\data base 3.png">
                <a:extLst>
                  <a:ext uri="{FF2B5EF4-FFF2-40B4-BE49-F238E27FC236}">
                    <a16:creationId xmlns:a16="http://schemas.microsoft.com/office/drawing/2014/main" id="{F1663746-10E5-46AD-84E9-8DE46915DE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2" descr="U:\New Icons\data base 3.png">
                <a:extLst>
                  <a:ext uri="{FF2B5EF4-FFF2-40B4-BE49-F238E27FC236}">
                    <a16:creationId xmlns:a16="http://schemas.microsoft.com/office/drawing/2014/main" id="{53362C21-E3C4-46AB-BA09-1BDBEDF620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2" descr="U:\New Icons\data base 3.png">
                <a:extLst>
                  <a:ext uri="{FF2B5EF4-FFF2-40B4-BE49-F238E27FC236}">
                    <a16:creationId xmlns:a16="http://schemas.microsoft.com/office/drawing/2014/main" id="{B8304770-FEEB-4240-AD4A-BFBD4C1064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2" descr="U:\New Icons\data base 3.png">
                <a:extLst>
                  <a:ext uri="{FF2B5EF4-FFF2-40B4-BE49-F238E27FC236}">
                    <a16:creationId xmlns:a16="http://schemas.microsoft.com/office/drawing/2014/main" id="{9205D5D4-F2E5-4A13-B769-4F7B8C302F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D032EB48-E493-409D-B797-F1BBB61239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0090" y="4280211"/>
              <a:ext cx="676385" cy="1523658"/>
              <a:chOff x="1012897" y="3810000"/>
              <a:chExt cx="676462" cy="1524000"/>
            </a:xfrm>
          </p:grpSpPr>
          <p:pic>
            <p:nvPicPr>
              <p:cNvPr id="147" name="Picture 2" descr="U:\New Icons\data base 3.png">
                <a:extLst>
                  <a:ext uri="{FF2B5EF4-FFF2-40B4-BE49-F238E27FC236}">
                    <a16:creationId xmlns:a16="http://schemas.microsoft.com/office/drawing/2014/main" id="{3057CE4E-6A42-4A95-95B6-27624EF0D1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2" descr="U:\New Icons\data base 3.png">
                <a:extLst>
                  <a:ext uri="{FF2B5EF4-FFF2-40B4-BE49-F238E27FC236}">
                    <a16:creationId xmlns:a16="http://schemas.microsoft.com/office/drawing/2014/main" id="{8DCF31B4-70F5-4060-9A5E-DB707A3FD1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2" descr="U:\New Icons\data base 3.png">
                <a:extLst>
                  <a:ext uri="{FF2B5EF4-FFF2-40B4-BE49-F238E27FC236}">
                    <a16:creationId xmlns:a16="http://schemas.microsoft.com/office/drawing/2014/main" id="{A2F72C2C-06B5-4F53-9936-2D5B95A700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2" descr="U:\New Icons\data base 3.png">
                <a:extLst>
                  <a:ext uri="{FF2B5EF4-FFF2-40B4-BE49-F238E27FC236}">
                    <a16:creationId xmlns:a16="http://schemas.microsoft.com/office/drawing/2014/main" id="{EDF9E138-14AC-410C-AF69-F1B8E4DA20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8" name="TextBox 17">
              <a:extLst>
                <a:ext uri="{FF2B5EF4-FFF2-40B4-BE49-F238E27FC236}">
                  <a16:creationId xmlns:a16="http://schemas.microsoft.com/office/drawing/2014/main" id="{14B1DD80-1D0B-4DB6-8A52-B48F215A89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9881" y="4606712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</a:rPr>
                <a:t>A1</a:t>
              </a:r>
            </a:p>
          </p:txBody>
        </p:sp>
        <p:sp>
          <p:nvSpPr>
            <p:cNvPr id="109" name="TextBox 18">
              <a:extLst>
                <a:ext uri="{FF2B5EF4-FFF2-40B4-BE49-F238E27FC236}">
                  <a16:creationId xmlns:a16="http://schemas.microsoft.com/office/drawing/2014/main" id="{31399FCB-E305-4C2C-A46A-7B571A1CCE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2502" y="4930367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A3</a:t>
              </a:r>
            </a:p>
          </p:txBody>
        </p:sp>
        <p:sp>
          <p:nvSpPr>
            <p:cNvPr id="110" name="TextBox 19">
              <a:extLst>
                <a:ext uri="{FF2B5EF4-FFF2-40B4-BE49-F238E27FC236}">
                  <a16:creationId xmlns:a16="http://schemas.microsoft.com/office/drawing/2014/main" id="{B0AE34B8-BE0B-4CAF-9AB1-8FC0DE61E3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9881" y="5254022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A5</a:t>
              </a:r>
            </a:p>
          </p:txBody>
        </p:sp>
        <p:sp>
          <p:nvSpPr>
            <p:cNvPr id="111" name="TextBox 20">
              <a:extLst>
                <a:ext uri="{FF2B5EF4-FFF2-40B4-BE49-F238E27FC236}">
                  <a16:creationId xmlns:a16="http://schemas.microsoft.com/office/drawing/2014/main" id="{5AB371CC-A616-48B6-B730-FFD1340A1A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2502" y="5567594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A7</a:t>
              </a:r>
            </a:p>
          </p:txBody>
        </p:sp>
        <p:sp>
          <p:nvSpPr>
            <p:cNvPr id="112" name="TextBox 21">
              <a:extLst>
                <a:ext uri="{FF2B5EF4-FFF2-40B4-BE49-F238E27FC236}">
                  <a16:creationId xmlns:a16="http://schemas.microsoft.com/office/drawing/2014/main" id="{836C01A7-F44A-4375-B821-10A02EF363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078" y="4606712"/>
              <a:ext cx="41240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A1</a:t>
              </a:r>
            </a:p>
          </p:txBody>
        </p:sp>
        <p:sp>
          <p:nvSpPr>
            <p:cNvPr id="113" name="TextBox 22">
              <a:extLst>
                <a:ext uri="{FF2B5EF4-FFF2-40B4-BE49-F238E27FC236}">
                  <a16:creationId xmlns:a16="http://schemas.microsoft.com/office/drawing/2014/main" id="{A0F308D5-B0E2-4D9E-8661-71C92F5EFD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078" y="4930367"/>
              <a:ext cx="4124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A3</a:t>
              </a:r>
            </a:p>
          </p:txBody>
        </p:sp>
        <p:sp>
          <p:nvSpPr>
            <p:cNvPr id="114" name="TextBox 23">
              <a:extLst>
                <a:ext uri="{FF2B5EF4-FFF2-40B4-BE49-F238E27FC236}">
                  <a16:creationId xmlns:a16="http://schemas.microsoft.com/office/drawing/2014/main" id="{28DC831F-AE08-40DE-B53F-4CBC2105B1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078" y="5254022"/>
              <a:ext cx="4124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A5</a:t>
              </a:r>
            </a:p>
          </p:txBody>
        </p:sp>
        <p:sp>
          <p:nvSpPr>
            <p:cNvPr id="115" name="TextBox 24">
              <a:extLst>
                <a:ext uri="{FF2B5EF4-FFF2-40B4-BE49-F238E27FC236}">
                  <a16:creationId xmlns:a16="http://schemas.microsoft.com/office/drawing/2014/main" id="{8C0DD7F6-6D68-4157-AD5C-D98F16C6F3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2714" y="5567625"/>
              <a:ext cx="631136" cy="27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A7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E11F93F-EC15-4E8F-BC00-44804D75B22A}"/>
                </a:ext>
              </a:extLst>
            </p:cNvPr>
            <p:cNvSpPr txBox="1"/>
            <p:nvPr/>
          </p:nvSpPr>
          <p:spPr bwMode="auto">
            <a:xfrm>
              <a:off x="3823010" y="3980349"/>
              <a:ext cx="1008063" cy="246221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RAID 1</a:t>
              </a:r>
            </a:p>
          </p:txBody>
        </p:sp>
        <p:cxnSp>
          <p:nvCxnSpPr>
            <p:cNvPr id="117" name="Straight Arrow Connector 29">
              <a:extLst>
                <a:ext uri="{FF2B5EF4-FFF2-40B4-BE49-F238E27FC236}">
                  <a16:creationId xmlns:a16="http://schemas.microsoft.com/office/drawing/2014/main" id="{A5C8913A-7CF8-4787-81A1-DF2B5D11AF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46105" y="5067500"/>
              <a:ext cx="685722" cy="0"/>
            </a:xfrm>
            <a:prstGeom prst="straightConnector1">
              <a:avLst/>
            </a:prstGeom>
            <a:noFill/>
            <a:ln w="28575" algn="ctr">
              <a:solidFill>
                <a:sysClr val="windowText" lastClr="000000"/>
              </a:solidFill>
              <a:prstDash val="sysDot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18" name="Group 30">
              <a:extLst>
                <a:ext uri="{FF2B5EF4-FFF2-40B4-BE49-F238E27FC236}">
                  <a16:creationId xmlns:a16="http://schemas.microsoft.com/office/drawing/2014/main" id="{521422A3-0373-41E5-B624-8B14CAE8EE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03658" y="4280211"/>
              <a:ext cx="676385" cy="1523658"/>
              <a:chOff x="1012897" y="3810000"/>
              <a:chExt cx="676462" cy="1524000"/>
            </a:xfrm>
          </p:grpSpPr>
          <p:pic>
            <p:nvPicPr>
              <p:cNvPr id="143" name="Picture 2" descr="U:\New Icons\data base 3.png">
                <a:extLst>
                  <a:ext uri="{FF2B5EF4-FFF2-40B4-BE49-F238E27FC236}">
                    <a16:creationId xmlns:a16="http://schemas.microsoft.com/office/drawing/2014/main" id="{FCBE782C-5F05-470C-BAD5-85DE711EB3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2" descr="U:\New Icons\data base 3.png">
                <a:extLst>
                  <a:ext uri="{FF2B5EF4-FFF2-40B4-BE49-F238E27FC236}">
                    <a16:creationId xmlns:a16="http://schemas.microsoft.com/office/drawing/2014/main" id="{F38CE958-37C6-42EC-8F11-138622D935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2" descr="U:\New Icons\data base 3.png">
                <a:extLst>
                  <a:ext uri="{FF2B5EF4-FFF2-40B4-BE49-F238E27FC236}">
                    <a16:creationId xmlns:a16="http://schemas.microsoft.com/office/drawing/2014/main" id="{9EB23D1C-CABB-4488-80D9-E107956407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2" descr="U:\New Icons\data base 3.png">
                <a:extLst>
                  <a:ext uri="{FF2B5EF4-FFF2-40B4-BE49-F238E27FC236}">
                    <a16:creationId xmlns:a16="http://schemas.microsoft.com/office/drawing/2014/main" id="{B813C008-37AF-4662-A15A-9494D4F4F0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9" name="Group 35">
              <a:extLst>
                <a:ext uri="{FF2B5EF4-FFF2-40B4-BE49-F238E27FC236}">
                  <a16:creationId xmlns:a16="http://schemas.microsoft.com/office/drawing/2014/main" id="{3434B79F-3C54-46BD-8D5F-BF452B6533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81188" y="4280211"/>
              <a:ext cx="676385" cy="1523658"/>
              <a:chOff x="1012897" y="3810000"/>
              <a:chExt cx="676462" cy="1524000"/>
            </a:xfrm>
          </p:grpSpPr>
          <p:pic>
            <p:nvPicPr>
              <p:cNvPr id="139" name="Picture 2" descr="U:\New Icons\data base 3.png">
                <a:extLst>
                  <a:ext uri="{FF2B5EF4-FFF2-40B4-BE49-F238E27FC236}">
                    <a16:creationId xmlns:a16="http://schemas.microsoft.com/office/drawing/2014/main" id="{1DFC0E48-B110-4FAC-8E48-9F43CA5AD4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76878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Picture 2" descr="U:\New Icons\data base 3.png">
                <a:extLst>
                  <a:ext uri="{FF2B5EF4-FFF2-40B4-BE49-F238E27FC236}">
                    <a16:creationId xmlns:a16="http://schemas.microsoft.com/office/drawing/2014/main" id="{5093E70D-A960-4B37-9879-7A6C86B936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44919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1" name="Picture 2" descr="U:\New Icons\data base 3.png">
                <a:extLst>
                  <a:ext uri="{FF2B5EF4-FFF2-40B4-BE49-F238E27FC236}">
                    <a16:creationId xmlns:a16="http://schemas.microsoft.com/office/drawing/2014/main" id="{D26D05A1-91A1-4908-B7F3-C122A0C1C1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4129595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2" name="Picture 2" descr="U:\New Icons\data base 3.png">
                <a:extLst>
                  <a:ext uri="{FF2B5EF4-FFF2-40B4-BE49-F238E27FC236}">
                    <a16:creationId xmlns:a16="http://schemas.microsoft.com/office/drawing/2014/main" id="{FB72E2BD-7A19-4943-B5C5-49A5A87054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97" y="3810000"/>
                <a:ext cx="676462" cy="5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0" name="TextBox 44">
              <a:extLst>
                <a:ext uri="{FF2B5EF4-FFF2-40B4-BE49-F238E27FC236}">
                  <a16:creationId xmlns:a16="http://schemas.microsoft.com/office/drawing/2014/main" id="{67D77880-8752-4796-9D27-B0CC279248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0495" y="4606712"/>
              <a:ext cx="4627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A2</a:t>
              </a:r>
            </a:p>
          </p:txBody>
        </p:sp>
        <p:sp>
          <p:nvSpPr>
            <p:cNvPr id="121" name="TextBox 45">
              <a:extLst>
                <a:ext uri="{FF2B5EF4-FFF2-40B4-BE49-F238E27FC236}">
                  <a16:creationId xmlns:a16="http://schemas.microsoft.com/office/drawing/2014/main" id="{461EFDCD-67D2-491E-8A52-E01B625666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0495" y="4930367"/>
              <a:ext cx="4627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A4</a:t>
              </a:r>
            </a:p>
          </p:txBody>
        </p:sp>
        <p:sp>
          <p:nvSpPr>
            <p:cNvPr id="122" name="TextBox 46">
              <a:extLst>
                <a:ext uri="{FF2B5EF4-FFF2-40B4-BE49-F238E27FC236}">
                  <a16:creationId xmlns:a16="http://schemas.microsoft.com/office/drawing/2014/main" id="{3BFE026F-601C-4F0E-AA13-11F400F7AA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0495" y="5254022"/>
              <a:ext cx="4627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A6</a:t>
              </a:r>
            </a:p>
          </p:txBody>
        </p:sp>
        <p:sp>
          <p:nvSpPr>
            <p:cNvPr id="123" name="TextBox 47">
              <a:extLst>
                <a:ext uri="{FF2B5EF4-FFF2-40B4-BE49-F238E27FC236}">
                  <a16:creationId xmlns:a16="http://schemas.microsoft.com/office/drawing/2014/main" id="{9D618463-DF66-4995-B1E4-06854FAF8E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0495" y="5567594"/>
              <a:ext cx="46271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A8</a:t>
              </a:r>
            </a:p>
          </p:txBody>
        </p:sp>
        <p:sp>
          <p:nvSpPr>
            <p:cNvPr id="124" name="TextBox 48">
              <a:extLst>
                <a:ext uri="{FF2B5EF4-FFF2-40B4-BE49-F238E27FC236}">
                  <a16:creationId xmlns:a16="http://schemas.microsoft.com/office/drawing/2014/main" id="{327A1E47-E2A0-4DF7-BAA3-D3DDC19ABF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5009" y="4606712"/>
              <a:ext cx="468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A2</a:t>
              </a:r>
            </a:p>
          </p:txBody>
        </p:sp>
        <p:sp>
          <p:nvSpPr>
            <p:cNvPr id="125" name="TextBox 49">
              <a:extLst>
                <a:ext uri="{FF2B5EF4-FFF2-40B4-BE49-F238E27FC236}">
                  <a16:creationId xmlns:a16="http://schemas.microsoft.com/office/drawing/2014/main" id="{B44EC1F0-0DC3-4E6D-A811-CFAE4383BE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5009" y="4930367"/>
              <a:ext cx="468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A4</a:t>
              </a:r>
            </a:p>
          </p:txBody>
        </p:sp>
        <p:sp>
          <p:nvSpPr>
            <p:cNvPr id="126" name="TextBox 50">
              <a:extLst>
                <a:ext uri="{FF2B5EF4-FFF2-40B4-BE49-F238E27FC236}">
                  <a16:creationId xmlns:a16="http://schemas.microsoft.com/office/drawing/2014/main" id="{C52331DF-8014-4ACD-9792-037B54AAA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5009" y="5254022"/>
              <a:ext cx="468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A6</a:t>
              </a:r>
            </a:p>
          </p:txBody>
        </p:sp>
        <p:sp>
          <p:nvSpPr>
            <p:cNvPr id="127" name="TextBox 51">
              <a:extLst>
                <a:ext uri="{FF2B5EF4-FFF2-40B4-BE49-F238E27FC236}">
                  <a16:creationId xmlns:a16="http://schemas.microsoft.com/office/drawing/2014/main" id="{67AB3551-8A1E-4430-AAC7-281D51384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39259" y="5567594"/>
              <a:ext cx="5602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</a:rPr>
                <a:t>A8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FA8D287-616A-4EB8-9402-EE3788F18C1C}"/>
                </a:ext>
              </a:extLst>
            </p:cNvPr>
            <p:cNvSpPr txBox="1"/>
            <p:nvPr/>
          </p:nvSpPr>
          <p:spPr bwMode="auto">
            <a:xfrm>
              <a:off x="6839835" y="3980349"/>
              <a:ext cx="866775" cy="246221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RAID 1</a:t>
              </a:r>
            </a:p>
          </p:txBody>
        </p:sp>
        <p:cxnSp>
          <p:nvCxnSpPr>
            <p:cNvPr id="129" name="Elbow Connector 30">
              <a:extLst>
                <a:ext uri="{FF2B5EF4-FFF2-40B4-BE49-F238E27FC236}">
                  <a16:creationId xmlns:a16="http://schemas.microsoft.com/office/drawing/2014/main" id="{5C679480-7622-45C9-8013-05E9CA5C8AF4}"/>
                </a:ext>
              </a:extLst>
            </p:cNvPr>
            <p:cNvCxnSpPr/>
            <p:nvPr/>
          </p:nvCxnSpPr>
          <p:spPr>
            <a:xfrm rot="5400000" flipH="1" flipV="1">
              <a:off x="5785067" y="2508190"/>
              <a:ext cx="12700" cy="3868628"/>
            </a:xfrm>
            <a:prstGeom prst="bentConnector3">
              <a:avLst>
                <a:gd name="adj1" fmla="val 2158606"/>
              </a:avLst>
            </a:prstGeom>
            <a:noFill/>
            <a:ln w="19050" cap="flat" cmpd="sng" algn="ctr">
              <a:solidFill>
                <a:srgbClr val="1F497D">
                  <a:lumMod val="75000"/>
                </a:srgbClr>
              </a:solidFill>
              <a:prstDash val="sysDot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86680C3-9637-4AD3-A28C-0ACDE2CFA4CF}"/>
                </a:ext>
              </a:extLst>
            </p:cNvPr>
            <p:cNvCxnSpPr/>
            <p:nvPr/>
          </p:nvCxnSpPr>
          <p:spPr>
            <a:xfrm>
              <a:off x="4828282" y="4173692"/>
              <a:ext cx="0" cy="256032"/>
            </a:xfrm>
            <a:prstGeom prst="line">
              <a:avLst/>
            </a:prstGeom>
            <a:noFill/>
            <a:ln w="19050" cap="flat" cmpd="sng" algn="ctr">
              <a:solidFill>
                <a:srgbClr val="1F497D">
                  <a:lumMod val="75000"/>
                </a:srgbClr>
              </a:solidFill>
              <a:prstDash val="sysDot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8700110-8CDE-44A0-92C8-DF1D17E4F5DD}"/>
                </a:ext>
              </a:extLst>
            </p:cNvPr>
            <p:cNvCxnSpPr/>
            <p:nvPr/>
          </p:nvCxnSpPr>
          <p:spPr>
            <a:xfrm>
              <a:off x="6746355" y="4173692"/>
              <a:ext cx="0" cy="256032"/>
            </a:xfrm>
            <a:prstGeom prst="line">
              <a:avLst/>
            </a:prstGeom>
            <a:noFill/>
            <a:ln w="19050" cap="flat" cmpd="sng" algn="ctr">
              <a:solidFill>
                <a:srgbClr val="1F497D">
                  <a:lumMod val="75000"/>
                </a:srgbClr>
              </a:solidFill>
              <a:prstDash val="sysDot"/>
            </a:ln>
            <a:effectLst/>
          </p:spPr>
        </p:cxnSp>
        <p:sp>
          <p:nvSpPr>
            <p:cNvPr id="132" name="TextBox 26">
              <a:extLst>
                <a:ext uri="{FF2B5EF4-FFF2-40B4-BE49-F238E27FC236}">
                  <a16:creationId xmlns:a16="http://schemas.microsoft.com/office/drawing/2014/main" id="{3AC88735-CB2C-4B7E-82C0-D95111F07B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3278" y="5841853"/>
              <a:ext cx="6588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Disk 0</a:t>
              </a:r>
            </a:p>
          </p:txBody>
        </p:sp>
        <p:sp>
          <p:nvSpPr>
            <p:cNvPr id="133" name="TextBox 26">
              <a:extLst>
                <a:ext uri="{FF2B5EF4-FFF2-40B4-BE49-F238E27FC236}">
                  <a16:creationId xmlns:a16="http://schemas.microsoft.com/office/drawing/2014/main" id="{5A8233CA-1F9A-4D7C-A71A-0E5EA5714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8466" y="5841853"/>
              <a:ext cx="6588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Disk 1</a:t>
              </a:r>
            </a:p>
          </p:txBody>
        </p:sp>
        <p:sp>
          <p:nvSpPr>
            <p:cNvPr id="134" name="TextBox 26">
              <a:extLst>
                <a:ext uri="{FF2B5EF4-FFF2-40B4-BE49-F238E27FC236}">
                  <a16:creationId xmlns:a16="http://schemas.microsoft.com/office/drawing/2014/main" id="{68BC4DD2-0993-4B31-AF42-5AD4118783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21616" y="5841853"/>
              <a:ext cx="6588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Disk 2</a:t>
              </a:r>
            </a:p>
          </p:txBody>
        </p:sp>
        <p:sp>
          <p:nvSpPr>
            <p:cNvPr id="135" name="TextBox 26">
              <a:extLst>
                <a:ext uri="{FF2B5EF4-FFF2-40B4-BE49-F238E27FC236}">
                  <a16:creationId xmlns:a16="http://schemas.microsoft.com/office/drawing/2014/main" id="{623C5759-FEED-42F8-A256-3CFC19E4E2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3416" y="5841853"/>
              <a:ext cx="6588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Disk 3</a:t>
              </a:r>
            </a:p>
          </p:txBody>
        </p:sp>
        <p:cxnSp>
          <p:nvCxnSpPr>
            <p:cNvPr id="136" name="Elbow Connector 104">
              <a:extLst>
                <a:ext uri="{FF2B5EF4-FFF2-40B4-BE49-F238E27FC236}">
                  <a16:creationId xmlns:a16="http://schemas.microsoft.com/office/drawing/2014/main" id="{BE652F38-188E-418B-8945-347F7275B60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5780767" y="2517410"/>
              <a:ext cx="7168" cy="2978204"/>
            </a:xfrm>
            <a:prstGeom prst="bentConnector3">
              <a:avLst>
                <a:gd name="adj1" fmla="val 1760654"/>
              </a:avLst>
            </a:prstGeom>
            <a:noFill/>
            <a:ln w="19050" algn="ctr">
              <a:solidFill>
                <a:srgbClr val="1F497D">
                  <a:lumMod val="75000"/>
                </a:srgb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B5D9400-5A74-42DC-8C2D-9A7BBEEB63A8}"/>
                </a:ext>
              </a:extLst>
            </p:cNvPr>
            <p:cNvSpPr txBox="1"/>
            <p:nvPr/>
          </p:nvSpPr>
          <p:spPr bwMode="auto">
            <a:xfrm>
              <a:off x="5325128" y="3651634"/>
              <a:ext cx="866775" cy="246221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RAID 0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EA78687A-389C-49AF-BEA4-5218F69C6389}"/>
                </a:ext>
              </a:extLst>
            </p:cNvPr>
            <p:cNvSpPr txBox="1"/>
            <p:nvPr/>
          </p:nvSpPr>
          <p:spPr bwMode="auto">
            <a:xfrm>
              <a:off x="5325128" y="3360682"/>
              <a:ext cx="866775" cy="307777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RAID 1+0</a:t>
              </a:r>
            </a:p>
          </p:txBody>
        </p:sp>
      </p:grpSp>
      <p:sp>
        <p:nvSpPr>
          <p:cNvPr id="155" name="Rectangle 154">
            <a:extLst>
              <a:ext uri="{FF2B5EF4-FFF2-40B4-BE49-F238E27FC236}">
                <a16:creationId xmlns:a16="http://schemas.microsoft.com/office/drawing/2014/main" id="{10B51139-4A5F-4DC2-A57E-888B9F7969C6}"/>
              </a:ext>
            </a:extLst>
          </p:cNvPr>
          <p:cNvSpPr/>
          <p:nvPr/>
        </p:nvSpPr>
        <p:spPr>
          <a:xfrm>
            <a:off x="685898" y="3765948"/>
            <a:ext cx="490558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RAID 10 is a combination of RAID 0 (striping volume data)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and RAID 1 (disk mirroring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), and its implementation requires at least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four drives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32E4C623-D683-4D39-8F56-2494D6A61A7C}"/>
              </a:ext>
            </a:extLst>
          </p:cNvPr>
          <p:cNvSpPr/>
          <p:nvPr/>
        </p:nvSpPr>
        <p:spPr>
          <a:xfrm>
            <a:off x="685897" y="4859677"/>
            <a:ext cx="5466310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the same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fault tolerance as RAID level 1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the same mirroring overhead as Raid 0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ED5EF7D4-E6CA-4C1E-A2BC-A84FCB3EB0E6}"/>
              </a:ext>
            </a:extLst>
          </p:cNvPr>
          <p:cNvSpPr/>
          <p:nvPr/>
        </p:nvSpPr>
        <p:spPr>
          <a:xfrm>
            <a:off x="685897" y="5694614"/>
            <a:ext cx="569491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stripes the data across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mirrored pairs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mirroring provides redundancy and improves performance. The data striping provides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maximum performance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7F486B-6D3D-4F52-ABCA-8CEEFEAD21D9}"/>
              </a:ext>
            </a:extLst>
          </p:cNvPr>
          <p:cNvGrpSpPr/>
          <p:nvPr/>
        </p:nvGrpSpPr>
        <p:grpSpPr>
          <a:xfrm>
            <a:off x="119548" y="3929713"/>
            <a:ext cx="503337" cy="503469"/>
            <a:chOff x="119548" y="3929713"/>
            <a:chExt cx="503337" cy="503469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2DB620E3-6C63-4C65-947A-0942FD5D8E8A}"/>
                </a:ext>
              </a:extLst>
            </p:cNvPr>
            <p:cNvSpPr/>
            <p:nvPr/>
          </p:nvSpPr>
          <p:spPr bwMode="auto">
            <a:xfrm>
              <a:off x="119548" y="3929713"/>
              <a:ext cx="503337" cy="503469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/>
              <a:endParaRPr lang="en-US" dirty="0">
                <a:solidFill>
                  <a:schemeClr val="tx1"/>
                </a:solidFill>
                <a:latin typeface="Lato Light"/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95E603F-9672-4C7F-BCA8-883E46DB0FBB}"/>
                </a:ext>
              </a:extLst>
            </p:cNvPr>
            <p:cNvSpPr txBox="1"/>
            <p:nvPr/>
          </p:nvSpPr>
          <p:spPr bwMode="auto">
            <a:xfrm>
              <a:off x="153674" y="4012170"/>
              <a:ext cx="435086" cy="33855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A43F585-2DC9-46B1-AA6F-B071F02A8547}"/>
              </a:ext>
            </a:extLst>
          </p:cNvPr>
          <p:cNvGrpSpPr/>
          <p:nvPr/>
        </p:nvGrpSpPr>
        <p:grpSpPr>
          <a:xfrm>
            <a:off x="119548" y="4894046"/>
            <a:ext cx="503337" cy="503469"/>
            <a:chOff x="119548" y="4894046"/>
            <a:chExt cx="503337" cy="50346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FBA60F57-5B43-40E1-8E01-326D37689169}"/>
                </a:ext>
              </a:extLst>
            </p:cNvPr>
            <p:cNvSpPr/>
            <p:nvPr/>
          </p:nvSpPr>
          <p:spPr bwMode="auto">
            <a:xfrm>
              <a:off x="119548" y="4894046"/>
              <a:ext cx="503337" cy="503469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/>
              <a:endParaRPr lang="en-US" dirty="0">
                <a:solidFill>
                  <a:schemeClr val="tx1"/>
                </a:solidFill>
                <a:latin typeface="Lato Light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4426356B-0302-4503-9EEB-31A09A58D4D4}"/>
                </a:ext>
              </a:extLst>
            </p:cNvPr>
            <p:cNvSpPr txBox="1"/>
            <p:nvPr/>
          </p:nvSpPr>
          <p:spPr bwMode="auto">
            <a:xfrm>
              <a:off x="153674" y="4976503"/>
              <a:ext cx="435086" cy="33855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EC436BC-C7B7-4790-AB2E-46E9FAE59BA6}"/>
              </a:ext>
            </a:extLst>
          </p:cNvPr>
          <p:cNvGrpSpPr/>
          <p:nvPr/>
        </p:nvGrpSpPr>
        <p:grpSpPr>
          <a:xfrm>
            <a:off x="119548" y="5858379"/>
            <a:ext cx="503337" cy="503469"/>
            <a:chOff x="119548" y="5858379"/>
            <a:chExt cx="503337" cy="50346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4C0C10D5-142C-48FB-89E7-4F7649FDA4C7}"/>
                </a:ext>
              </a:extLst>
            </p:cNvPr>
            <p:cNvSpPr/>
            <p:nvPr/>
          </p:nvSpPr>
          <p:spPr bwMode="auto">
            <a:xfrm>
              <a:off x="119548" y="5858379"/>
              <a:ext cx="503337" cy="503469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D467BD11-4251-4403-9539-84E5CA6FEA10}"/>
                </a:ext>
              </a:extLst>
            </p:cNvPr>
            <p:cNvSpPr txBox="1"/>
            <p:nvPr/>
          </p:nvSpPr>
          <p:spPr bwMode="auto">
            <a:xfrm>
              <a:off x="153674" y="5940836"/>
              <a:ext cx="435086" cy="33855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03</a:t>
              </a:r>
            </a:p>
          </p:txBody>
        </p:sp>
      </p:grpSp>
      <p:pic>
        <p:nvPicPr>
          <p:cNvPr id="10" name="Picture Placeholder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3940867-1D7E-4476-AFB5-042BE1D2B9D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70" b="25670"/>
          <a:stretch>
            <a:fillRect/>
          </a:stretch>
        </p:blipFill>
        <p:spPr>
          <a:xfrm>
            <a:off x="3733800" y="0"/>
            <a:ext cx="8458200" cy="3429000"/>
          </a:xfrm>
        </p:spPr>
      </p:pic>
      <p:sp>
        <p:nvSpPr>
          <p:cNvPr id="74" name="Полилиния 15">
            <a:extLst>
              <a:ext uri="{FF2B5EF4-FFF2-40B4-BE49-F238E27FC236}">
                <a16:creationId xmlns:a16="http://schemas.microsoft.com/office/drawing/2014/main" id="{968C34DC-97D6-4F37-8F44-E5F4D75EA3D2}"/>
              </a:ext>
            </a:extLst>
          </p:cNvPr>
          <p:cNvSpPr/>
          <p:nvPr/>
        </p:nvSpPr>
        <p:spPr>
          <a:xfrm rot="10800000">
            <a:off x="-9995" y="-1"/>
            <a:ext cx="3743793" cy="3428999"/>
          </a:xfrm>
          <a:custGeom>
            <a:avLst/>
            <a:gdLst>
              <a:gd name="connsiteX0" fmla="*/ 609600 w 5848350"/>
              <a:gd name="connsiteY0" fmla="*/ 609600 h 5848350"/>
              <a:gd name="connsiteX1" fmla="*/ 609600 w 5848350"/>
              <a:gd name="connsiteY1" fmla="*/ 5238750 h 5848350"/>
              <a:gd name="connsiteX2" fmla="*/ 5238750 w 5848350"/>
              <a:gd name="connsiteY2" fmla="*/ 5238750 h 5848350"/>
              <a:gd name="connsiteX3" fmla="*/ 5238750 w 5848350"/>
              <a:gd name="connsiteY3" fmla="*/ 609600 h 5848350"/>
              <a:gd name="connsiteX4" fmla="*/ 0 w 5848350"/>
              <a:gd name="connsiteY4" fmla="*/ 0 h 5848350"/>
              <a:gd name="connsiteX5" fmla="*/ 5848350 w 5848350"/>
              <a:gd name="connsiteY5" fmla="*/ 0 h 5848350"/>
              <a:gd name="connsiteX6" fmla="*/ 5848350 w 5848350"/>
              <a:gd name="connsiteY6" fmla="*/ 5848350 h 5848350"/>
              <a:gd name="connsiteX7" fmla="*/ 0 w 5848350"/>
              <a:gd name="connsiteY7" fmla="*/ 5848350 h 58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48350" h="5848350">
                <a:moveTo>
                  <a:pt x="609600" y="609600"/>
                </a:moveTo>
                <a:lnTo>
                  <a:pt x="609600" y="5238750"/>
                </a:lnTo>
                <a:lnTo>
                  <a:pt x="5238750" y="5238750"/>
                </a:lnTo>
                <a:lnTo>
                  <a:pt x="5238750" y="609600"/>
                </a:lnTo>
                <a:close/>
                <a:moveTo>
                  <a:pt x="0" y="0"/>
                </a:moveTo>
                <a:lnTo>
                  <a:pt x="5848350" y="0"/>
                </a:lnTo>
                <a:lnTo>
                  <a:pt x="5848350" y="5848350"/>
                </a:lnTo>
                <a:lnTo>
                  <a:pt x="0" y="58483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2503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Полилиния 19">
            <a:extLst>
              <a:ext uri="{FF2B5EF4-FFF2-40B4-BE49-F238E27FC236}">
                <a16:creationId xmlns:a16="http://schemas.microsoft.com/office/drawing/2014/main" id="{8DCCE4C7-96D0-4CB0-8172-66408E726708}"/>
              </a:ext>
            </a:extLst>
          </p:cNvPr>
          <p:cNvSpPr/>
          <p:nvPr/>
        </p:nvSpPr>
        <p:spPr>
          <a:xfrm>
            <a:off x="4281533" y="1104513"/>
            <a:ext cx="7910467" cy="2579292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24876" h="3422808">
                <a:moveTo>
                  <a:pt x="0" y="0"/>
                </a:moveTo>
                <a:lnTo>
                  <a:pt x="8724876" y="0"/>
                </a:lnTo>
                <a:lnTo>
                  <a:pt x="8724876" y="3422808"/>
                </a:lnTo>
                <a:lnTo>
                  <a:pt x="0" y="3422808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BF8F92F-AA48-41E9-A7EF-AEC22E742988}"/>
              </a:ext>
            </a:extLst>
          </p:cNvPr>
          <p:cNvSpPr txBox="1"/>
          <p:nvPr/>
        </p:nvSpPr>
        <p:spPr>
          <a:xfrm>
            <a:off x="227578" y="29490"/>
            <a:ext cx="11736845" cy="1031043"/>
          </a:xfrm>
          <a:prstGeom prst="rect">
            <a:avLst/>
          </a:prstGeom>
          <a:noFill/>
        </p:spPr>
        <p:txBody>
          <a:bodyPr wrap="square" lIns="45711" tIns="22856" rIns="45711" bIns="22856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Lato" charset="0"/>
                <a:cs typeface="Lato" charset="0"/>
              </a:rPr>
              <a:t>RAID Level 50: Mirroring and Striping across Multiple RAID Levels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Lato" charset="0"/>
              <a:cs typeface="Lato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773FF5A-D413-4BD4-A7EA-29CFEC593FE4}"/>
              </a:ext>
            </a:extLst>
          </p:cNvPr>
          <p:cNvGrpSpPr/>
          <p:nvPr/>
        </p:nvGrpSpPr>
        <p:grpSpPr>
          <a:xfrm>
            <a:off x="4572000" y="3812297"/>
            <a:ext cx="7086600" cy="2581902"/>
            <a:chOff x="1038100" y="3815923"/>
            <a:chExt cx="7086600" cy="2581902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EAF8F67-DBE9-4056-98EB-DBD90E9B761E}"/>
                </a:ext>
              </a:extLst>
            </p:cNvPr>
            <p:cNvGrpSpPr/>
            <p:nvPr/>
          </p:nvGrpSpPr>
          <p:grpSpPr>
            <a:xfrm>
              <a:off x="1219200" y="4631375"/>
              <a:ext cx="676385" cy="1523658"/>
              <a:chOff x="1219200" y="4572000"/>
              <a:chExt cx="676385" cy="1523658"/>
            </a:xfrm>
          </p:grpSpPr>
          <p:pic>
            <p:nvPicPr>
              <p:cNvPr id="159" name="Picture 2" descr="U:\New Icons\data base 3.png">
                <a:extLst>
                  <a:ext uri="{FF2B5EF4-FFF2-40B4-BE49-F238E27FC236}">
                    <a16:creationId xmlns:a16="http://schemas.microsoft.com/office/drawing/2014/main" id="{BA309F43-6108-4A30-ADCA-8681F0AEC8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5530570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0" name="Picture 2" descr="U:\New Icons\data base 3.png">
                <a:extLst>
                  <a:ext uri="{FF2B5EF4-FFF2-40B4-BE49-F238E27FC236}">
                    <a16:creationId xmlns:a16="http://schemas.microsoft.com/office/drawing/2014/main" id="{DB00DDBF-A6E3-4106-B74E-00549BA51F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5211047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1" name="Picture 2" descr="U:\New Icons\data base 3.png">
                <a:extLst>
                  <a:ext uri="{FF2B5EF4-FFF2-40B4-BE49-F238E27FC236}">
                    <a16:creationId xmlns:a16="http://schemas.microsoft.com/office/drawing/2014/main" id="{8ADD787A-4C0E-4121-98AC-06860F7B6A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4891523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2" name="Picture 2" descr="U:\New Icons\data base 3.png">
                <a:extLst>
                  <a:ext uri="{FF2B5EF4-FFF2-40B4-BE49-F238E27FC236}">
                    <a16:creationId xmlns:a16="http://schemas.microsoft.com/office/drawing/2014/main" id="{B33DD3D3-AB2B-49F9-AB17-0C2D83F075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4572000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5" name="TextBox 17">
              <a:extLst>
                <a:ext uri="{FF2B5EF4-FFF2-40B4-BE49-F238E27FC236}">
                  <a16:creationId xmlns:a16="http://schemas.microsoft.com/office/drawing/2014/main" id="{2B32B8B9-9ECB-464F-BAA1-C45F101DB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6521" y="495787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A1</a:t>
              </a:r>
            </a:p>
          </p:txBody>
        </p:sp>
        <p:sp>
          <p:nvSpPr>
            <p:cNvPr id="56" name="TextBox 18">
              <a:extLst>
                <a:ext uri="{FF2B5EF4-FFF2-40B4-BE49-F238E27FC236}">
                  <a16:creationId xmlns:a16="http://schemas.microsoft.com/office/drawing/2014/main" id="{A9DE5559-AD8F-4086-A7BC-A1E59050F2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9142" y="5281531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B1</a:t>
              </a:r>
            </a:p>
          </p:txBody>
        </p:sp>
        <p:sp>
          <p:nvSpPr>
            <p:cNvPr id="57" name="TextBox 19">
              <a:extLst>
                <a:ext uri="{FF2B5EF4-FFF2-40B4-BE49-F238E27FC236}">
                  <a16:creationId xmlns:a16="http://schemas.microsoft.com/office/drawing/2014/main" id="{BB37AA9E-1313-4E7C-BE50-6B8B01C9C0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6521" y="560518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C</a:t>
              </a:r>
              <a:r>
                <a:rPr kumimoji="0" lang="en-US" sz="12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58" name="TextBox 20">
              <a:extLst>
                <a:ext uri="{FF2B5EF4-FFF2-40B4-BE49-F238E27FC236}">
                  <a16:creationId xmlns:a16="http://schemas.microsoft.com/office/drawing/2014/main" id="{F79D3B16-E7FF-4781-9FEA-CF4013D3C7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9142" y="5918758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D1</a:t>
              </a: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7517AC3C-4FB3-4EA4-9EE0-033651A659C3}"/>
                </a:ext>
              </a:extLst>
            </p:cNvPr>
            <p:cNvGrpSpPr/>
            <p:nvPr/>
          </p:nvGrpSpPr>
          <p:grpSpPr>
            <a:xfrm>
              <a:off x="2219215" y="4631375"/>
              <a:ext cx="676385" cy="1523658"/>
              <a:chOff x="1219200" y="4572000"/>
              <a:chExt cx="676385" cy="1523658"/>
            </a:xfrm>
          </p:grpSpPr>
          <p:pic>
            <p:nvPicPr>
              <p:cNvPr id="155" name="Picture 2" descr="U:\New Icons\data base 3.png">
                <a:extLst>
                  <a:ext uri="{FF2B5EF4-FFF2-40B4-BE49-F238E27FC236}">
                    <a16:creationId xmlns:a16="http://schemas.microsoft.com/office/drawing/2014/main" id="{C82B690E-4C6B-4806-8199-62F773C79E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5530570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6" name="Picture 2" descr="U:\New Icons\data base 3.png">
                <a:extLst>
                  <a:ext uri="{FF2B5EF4-FFF2-40B4-BE49-F238E27FC236}">
                    <a16:creationId xmlns:a16="http://schemas.microsoft.com/office/drawing/2014/main" id="{A264869F-571B-47E2-95F1-C50412EBAB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5211047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7" name="Picture 2" descr="U:\New Icons\data base 3.png">
                <a:extLst>
                  <a:ext uri="{FF2B5EF4-FFF2-40B4-BE49-F238E27FC236}">
                    <a16:creationId xmlns:a16="http://schemas.microsoft.com/office/drawing/2014/main" id="{5036614C-7FB9-4132-97B3-AD57E6D3F5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4891523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8" name="Picture 2" descr="U:\New Icons\data base 3.png">
                <a:extLst>
                  <a:ext uri="{FF2B5EF4-FFF2-40B4-BE49-F238E27FC236}">
                    <a16:creationId xmlns:a16="http://schemas.microsoft.com/office/drawing/2014/main" id="{DA0AE825-95D0-4073-AC81-6D486C109B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4572000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0" name="TextBox 17">
              <a:extLst>
                <a:ext uri="{FF2B5EF4-FFF2-40B4-BE49-F238E27FC236}">
                  <a16:creationId xmlns:a16="http://schemas.microsoft.com/office/drawing/2014/main" id="{14E75D61-B2F6-45F0-87D3-0B395854B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6536" y="495787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A2</a:t>
              </a:r>
            </a:p>
          </p:txBody>
        </p:sp>
        <p:sp>
          <p:nvSpPr>
            <p:cNvPr id="61" name="TextBox 18">
              <a:extLst>
                <a:ext uri="{FF2B5EF4-FFF2-40B4-BE49-F238E27FC236}">
                  <a16:creationId xmlns:a16="http://schemas.microsoft.com/office/drawing/2014/main" id="{F3FCB8DB-3149-4682-BCD2-F6108139E5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9157" y="5281531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B</a:t>
              </a:r>
              <a:r>
                <a:rPr kumimoji="0" lang="en-US" sz="12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62" name="TextBox 19">
              <a:extLst>
                <a:ext uri="{FF2B5EF4-FFF2-40B4-BE49-F238E27FC236}">
                  <a16:creationId xmlns:a16="http://schemas.microsoft.com/office/drawing/2014/main" id="{9819F41B-CD21-4D0F-AAC3-E33F6A9DC8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6536" y="560518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C1</a:t>
              </a:r>
            </a:p>
          </p:txBody>
        </p:sp>
        <p:sp>
          <p:nvSpPr>
            <p:cNvPr id="66" name="TextBox 20">
              <a:extLst>
                <a:ext uri="{FF2B5EF4-FFF2-40B4-BE49-F238E27FC236}">
                  <a16:creationId xmlns:a16="http://schemas.microsoft.com/office/drawing/2014/main" id="{880BC354-67CB-4F32-AF23-5783CD2DBD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9157" y="5918758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D2</a:t>
              </a: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63715B8C-3ED4-438B-B4FC-56CE56BFE9E8}"/>
                </a:ext>
              </a:extLst>
            </p:cNvPr>
            <p:cNvGrpSpPr/>
            <p:nvPr/>
          </p:nvGrpSpPr>
          <p:grpSpPr>
            <a:xfrm>
              <a:off x="3238515" y="4631375"/>
              <a:ext cx="676385" cy="1523658"/>
              <a:chOff x="1219200" y="4572000"/>
              <a:chExt cx="676385" cy="1523658"/>
            </a:xfrm>
          </p:grpSpPr>
          <p:pic>
            <p:nvPicPr>
              <p:cNvPr id="151" name="Picture 2" descr="U:\New Icons\data base 3.png">
                <a:extLst>
                  <a:ext uri="{FF2B5EF4-FFF2-40B4-BE49-F238E27FC236}">
                    <a16:creationId xmlns:a16="http://schemas.microsoft.com/office/drawing/2014/main" id="{622C1DE5-657F-4E75-B61D-6D0F6A2340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5530570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2" name="Picture 2" descr="U:\New Icons\data base 3.png">
                <a:extLst>
                  <a:ext uri="{FF2B5EF4-FFF2-40B4-BE49-F238E27FC236}">
                    <a16:creationId xmlns:a16="http://schemas.microsoft.com/office/drawing/2014/main" id="{339B9B16-FE67-4489-86B5-40582C62DA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5211047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" name="Picture 2" descr="U:\New Icons\data base 3.png">
                <a:extLst>
                  <a:ext uri="{FF2B5EF4-FFF2-40B4-BE49-F238E27FC236}">
                    <a16:creationId xmlns:a16="http://schemas.microsoft.com/office/drawing/2014/main" id="{A2847037-56ED-4F21-8CAF-1CC786F874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4891523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" name="Picture 2" descr="U:\New Icons\data base 3.png">
                <a:extLst>
                  <a:ext uri="{FF2B5EF4-FFF2-40B4-BE49-F238E27FC236}">
                    <a16:creationId xmlns:a16="http://schemas.microsoft.com/office/drawing/2014/main" id="{07578FB3-D710-43D8-A788-36B505EAFA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4572000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8" name="TextBox 17">
              <a:extLst>
                <a:ext uri="{FF2B5EF4-FFF2-40B4-BE49-F238E27FC236}">
                  <a16:creationId xmlns:a16="http://schemas.microsoft.com/office/drawing/2014/main" id="{96AD0043-EBF9-4593-B4A7-42E73A9BB5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5836" y="495787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A</a:t>
              </a:r>
              <a:r>
                <a:rPr kumimoji="0" lang="en-US" sz="12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69" name="TextBox 18">
              <a:extLst>
                <a:ext uri="{FF2B5EF4-FFF2-40B4-BE49-F238E27FC236}">
                  <a16:creationId xmlns:a16="http://schemas.microsoft.com/office/drawing/2014/main" id="{78BF0B5A-83A4-47A7-B2F5-2623A6C4C2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8457" y="5281531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B2</a:t>
              </a:r>
            </a:p>
          </p:txBody>
        </p:sp>
        <p:sp>
          <p:nvSpPr>
            <p:cNvPr id="70" name="TextBox 19">
              <a:extLst>
                <a:ext uri="{FF2B5EF4-FFF2-40B4-BE49-F238E27FC236}">
                  <a16:creationId xmlns:a16="http://schemas.microsoft.com/office/drawing/2014/main" id="{DBF58790-694D-4BA6-B4A9-DDD5915594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5836" y="560518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C2</a:t>
              </a:r>
            </a:p>
          </p:txBody>
        </p:sp>
        <p:sp>
          <p:nvSpPr>
            <p:cNvPr id="71" name="TextBox 20">
              <a:extLst>
                <a:ext uri="{FF2B5EF4-FFF2-40B4-BE49-F238E27FC236}">
                  <a16:creationId xmlns:a16="http://schemas.microsoft.com/office/drawing/2014/main" id="{178ACD6D-5C41-4766-AD5F-793E422A1C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8457" y="5918758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D</a:t>
              </a:r>
              <a:r>
                <a:rPr kumimoji="0" lang="en-US" sz="12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P</a:t>
              </a: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260B1A14-3B4E-4593-B763-12054919A697}"/>
                </a:ext>
              </a:extLst>
            </p:cNvPr>
            <p:cNvGrpSpPr/>
            <p:nvPr/>
          </p:nvGrpSpPr>
          <p:grpSpPr>
            <a:xfrm>
              <a:off x="5174190" y="4631375"/>
              <a:ext cx="676385" cy="1523658"/>
              <a:chOff x="1219200" y="4572000"/>
              <a:chExt cx="676385" cy="1523658"/>
            </a:xfrm>
          </p:grpSpPr>
          <p:pic>
            <p:nvPicPr>
              <p:cNvPr id="147" name="Picture 2" descr="U:\New Icons\data base 3.png">
                <a:extLst>
                  <a:ext uri="{FF2B5EF4-FFF2-40B4-BE49-F238E27FC236}">
                    <a16:creationId xmlns:a16="http://schemas.microsoft.com/office/drawing/2014/main" id="{C822D23A-E1FA-4155-9418-4C693BEBE4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5530570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8" name="Picture 2" descr="U:\New Icons\data base 3.png">
                <a:extLst>
                  <a:ext uri="{FF2B5EF4-FFF2-40B4-BE49-F238E27FC236}">
                    <a16:creationId xmlns:a16="http://schemas.microsoft.com/office/drawing/2014/main" id="{1884BEAA-D989-4F80-9314-9B6AAE1132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5211047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9" name="Picture 2" descr="U:\New Icons\data base 3.png">
                <a:extLst>
                  <a:ext uri="{FF2B5EF4-FFF2-40B4-BE49-F238E27FC236}">
                    <a16:creationId xmlns:a16="http://schemas.microsoft.com/office/drawing/2014/main" id="{B2D86441-3BEE-4725-B212-862C18EB66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4891523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0" name="Picture 2" descr="U:\New Icons\data base 3.png">
                <a:extLst>
                  <a:ext uri="{FF2B5EF4-FFF2-40B4-BE49-F238E27FC236}">
                    <a16:creationId xmlns:a16="http://schemas.microsoft.com/office/drawing/2014/main" id="{B92E4454-E9B5-4A3B-8AA5-50D4105938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4572000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4" name="TextBox 17">
              <a:extLst>
                <a:ext uri="{FF2B5EF4-FFF2-40B4-BE49-F238E27FC236}">
                  <a16:creationId xmlns:a16="http://schemas.microsoft.com/office/drawing/2014/main" id="{2028859E-F9CC-4784-9C02-35FF3D9D4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1511" y="495787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A3</a:t>
              </a:r>
            </a:p>
          </p:txBody>
        </p:sp>
        <p:sp>
          <p:nvSpPr>
            <p:cNvPr id="76" name="TextBox 18">
              <a:extLst>
                <a:ext uri="{FF2B5EF4-FFF2-40B4-BE49-F238E27FC236}">
                  <a16:creationId xmlns:a16="http://schemas.microsoft.com/office/drawing/2014/main" id="{BBBA1D48-F12F-4735-A80A-33D05AF99B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4132" y="5281531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B3</a:t>
              </a:r>
            </a:p>
          </p:txBody>
        </p:sp>
        <p:sp>
          <p:nvSpPr>
            <p:cNvPr id="78" name="TextBox 19">
              <a:extLst>
                <a:ext uri="{FF2B5EF4-FFF2-40B4-BE49-F238E27FC236}">
                  <a16:creationId xmlns:a16="http://schemas.microsoft.com/office/drawing/2014/main" id="{36EDFC17-0DAE-43CD-AE38-179CEF2CA2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1511" y="560518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C</a:t>
              </a:r>
              <a:r>
                <a:rPr kumimoji="0" lang="en-US" sz="12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82" name="TextBox 20">
              <a:extLst>
                <a:ext uri="{FF2B5EF4-FFF2-40B4-BE49-F238E27FC236}">
                  <a16:creationId xmlns:a16="http://schemas.microsoft.com/office/drawing/2014/main" id="{B5168656-9B58-4242-B159-B2C19BD4FB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4132" y="5918758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D3</a:t>
              </a:r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E80EBF28-E6EE-42EC-B8E2-6779FCE18363}"/>
                </a:ext>
              </a:extLst>
            </p:cNvPr>
            <p:cNvGrpSpPr/>
            <p:nvPr/>
          </p:nvGrpSpPr>
          <p:grpSpPr>
            <a:xfrm>
              <a:off x="6229115" y="4631375"/>
              <a:ext cx="676385" cy="1523658"/>
              <a:chOff x="1219200" y="4572000"/>
              <a:chExt cx="676385" cy="1523658"/>
            </a:xfrm>
          </p:grpSpPr>
          <p:pic>
            <p:nvPicPr>
              <p:cNvPr id="143" name="Picture 2" descr="U:\New Icons\data base 3.png">
                <a:extLst>
                  <a:ext uri="{FF2B5EF4-FFF2-40B4-BE49-F238E27FC236}">
                    <a16:creationId xmlns:a16="http://schemas.microsoft.com/office/drawing/2014/main" id="{EB493574-C44C-4F16-BF80-F211DF2533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5530570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" name="Picture 2" descr="U:\New Icons\data base 3.png">
                <a:extLst>
                  <a:ext uri="{FF2B5EF4-FFF2-40B4-BE49-F238E27FC236}">
                    <a16:creationId xmlns:a16="http://schemas.microsoft.com/office/drawing/2014/main" id="{6A7D73ED-980E-4005-9AE9-579FCEEFE1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5211047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" name="Picture 2" descr="U:\New Icons\data base 3.png">
                <a:extLst>
                  <a:ext uri="{FF2B5EF4-FFF2-40B4-BE49-F238E27FC236}">
                    <a16:creationId xmlns:a16="http://schemas.microsoft.com/office/drawing/2014/main" id="{733FF0D7-44A4-4F0F-887C-EFE45ADBD0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4891523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6" name="Picture 2" descr="U:\New Icons\data base 3.png">
                <a:extLst>
                  <a:ext uri="{FF2B5EF4-FFF2-40B4-BE49-F238E27FC236}">
                    <a16:creationId xmlns:a16="http://schemas.microsoft.com/office/drawing/2014/main" id="{1D2F4422-F11A-4E32-9AA2-664ABD3535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4572000"/>
                <a:ext cx="676385" cy="565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0" name="TextBox 17">
              <a:extLst>
                <a:ext uri="{FF2B5EF4-FFF2-40B4-BE49-F238E27FC236}">
                  <a16:creationId xmlns:a16="http://schemas.microsoft.com/office/drawing/2014/main" id="{3E3A87EF-8659-4B6A-B099-E67ACB58B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6436" y="495787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A4</a:t>
              </a:r>
            </a:p>
          </p:txBody>
        </p:sp>
        <p:sp>
          <p:nvSpPr>
            <p:cNvPr id="97" name="TextBox 18">
              <a:extLst>
                <a:ext uri="{FF2B5EF4-FFF2-40B4-BE49-F238E27FC236}">
                  <a16:creationId xmlns:a16="http://schemas.microsoft.com/office/drawing/2014/main" id="{37242840-E616-46E3-A858-33A8039550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39057" y="5281531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B</a:t>
              </a:r>
              <a:r>
                <a:rPr kumimoji="0" lang="en-US" sz="12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99" name="TextBox 19">
              <a:extLst>
                <a:ext uri="{FF2B5EF4-FFF2-40B4-BE49-F238E27FC236}">
                  <a16:creationId xmlns:a16="http://schemas.microsoft.com/office/drawing/2014/main" id="{7618BB88-014C-47EE-B92F-7908E179D3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6436" y="560518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C3</a:t>
              </a:r>
            </a:p>
          </p:txBody>
        </p:sp>
        <p:sp>
          <p:nvSpPr>
            <p:cNvPr id="105" name="TextBox 20">
              <a:extLst>
                <a:ext uri="{FF2B5EF4-FFF2-40B4-BE49-F238E27FC236}">
                  <a16:creationId xmlns:a16="http://schemas.microsoft.com/office/drawing/2014/main" id="{B27E23C0-EFAD-409B-AD90-CFEFF774E6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39057" y="5918758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D4</a:t>
              </a:r>
            </a:p>
          </p:txBody>
        </p:sp>
        <p:pic>
          <p:nvPicPr>
            <p:cNvPr id="107" name="Picture 2" descr="U:\New Icons\data base 3.png">
              <a:extLst>
                <a:ext uri="{FF2B5EF4-FFF2-40B4-BE49-F238E27FC236}">
                  <a16:creationId xmlns:a16="http://schemas.microsoft.com/office/drawing/2014/main" id="{549838D3-71DF-4EAF-998A-FCF70DA106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4665" y="5589945"/>
              <a:ext cx="676385" cy="5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" name="Picture 2" descr="U:\New Icons\data base 3.png">
              <a:extLst>
                <a:ext uri="{FF2B5EF4-FFF2-40B4-BE49-F238E27FC236}">
                  <a16:creationId xmlns:a16="http://schemas.microsoft.com/office/drawing/2014/main" id="{620DF718-41B7-42D0-AEDC-6DA42E5D0D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4665" y="5270422"/>
              <a:ext cx="676385" cy="5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" name="Picture 2" descr="U:\New Icons\data base 3.png">
              <a:extLst>
                <a:ext uri="{FF2B5EF4-FFF2-40B4-BE49-F238E27FC236}">
                  <a16:creationId xmlns:a16="http://schemas.microsoft.com/office/drawing/2014/main" id="{33375E1D-088C-451F-A4DF-3C3076F2F2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4665" y="4950898"/>
              <a:ext cx="676385" cy="5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" name="Picture 2" descr="U:\New Icons\data base 3.png">
              <a:extLst>
                <a:ext uri="{FF2B5EF4-FFF2-40B4-BE49-F238E27FC236}">
                  <a16:creationId xmlns:a16="http://schemas.microsoft.com/office/drawing/2014/main" id="{5AC1F9A4-8473-48F6-B7E3-4C29399E0B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4665" y="4631375"/>
              <a:ext cx="676385" cy="5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" name="TextBox 17">
              <a:extLst>
                <a:ext uri="{FF2B5EF4-FFF2-40B4-BE49-F238E27FC236}">
                  <a16:creationId xmlns:a16="http://schemas.microsoft.com/office/drawing/2014/main" id="{3B41BA9A-CA40-415E-AB91-2D337E40D4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1986" y="495787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A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p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TextBox 18">
              <a:extLst>
                <a:ext uri="{FF2B5EF4-FFF2-40B4-BE49-F238E27FC236}">
                  <a16:creationId xmlns:a16="http://schemas.microsoft.com/office/drawing/2014/main" id="{AAD7BB91-1E42-4CBC-86BE-1E7EF2A238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34607" y="5281531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B4</a:t>
              </a:r>
            </a:p>
          </p:txBody>
        </p:sp>
        <p:sp>
          <p:nvSpPr>
            <p:cNvPr id="113" name="TextBox 19">
              <a:extLst>
                <a:ext uri="{FF2B5EF4-FFF2-40B4-BE49-F238E27FC236}">
                  <a16:creationId xmlns:a16="http://schemas.microsoft.com/office/drawing/2014/main" id="{8043CCC0-11DC-4BCB-831C-AE82A136A8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1986" y="5605186"/>
              <a:ext cx="4417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C4</a:t>
              </a:r>
            </a:p>
          </p:txBody>
        </p:sp>
        <p:sp>
          <p:nvSpPr>
            <p:cNvPr id="114" name="TextBox 20">
              <a:extLst>
                <a:ext uri="{FF2B5EF4-FFF2-40B4-BE49-F238E27FC236}">
                  <a16:creationId xmlns:a16="http://schemas.microsoft.com/office/drawing/2014/main" id="{27982525-3958-4190-AA4A-378A32DEEF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34607" y="5918758"/>
              <a:ext cx="4565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D</a:t>
              </a:r>
              <a:r>
                <a:rPr kumimoji="0" lang="en-US" sz="12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P</a:t>
              </a:r>
            </a:p>
          </p:txBody>
        </p:sp>
        <p:cxnSp>
          <p:nvCxnSpPr>
            <p:cNvPr id="115" name="Elbow Connector 79">
              <a:extLst>
                <a:ext uri="{FF2B5EF4-FFF2-40B4-BE49-F238E27FC236}">
                  <a16:creationId xmlns:a16="http://schemas.microsoft.com/office/drawing/2014/main" id="{F0B8B792-FCC3-4105-B837-0CFEFBCE750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2554366" y="3815742"/>
              <a:ext cx="12700" cy="2012950"/>
            </a:xfrm>
            <a:prstGeom prst="bentConnector3">
              <a:avLst>
                <a:gd name="adj1" fmla="val 2599986"/>
              </a:avLst>
            </a:prstGeom>
            <a:noFill/>
            <a:ln w="19050" algn="ctr">
              <a:solidFill>
                <a:schemeClr val="tx2">
                  <a:lumMod val="75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" name="Elbow Connector 102">
              <a:extLst>
                <a:ext uri="{FF2B5EF4-FFF2-40B4-BE49-F238E27FC236}">
                  <a16:creationId xmlns:a16="http://schemas.microsoft.com/office/drawing/2014/main" id="{BC31D4F1-6659-432D-9BB4-89C399EFC01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519147" y="3816536"/>
              <a:ext cx="12700" cy="2011362"/>
            </a:xfrm>
            <a:prstGeom prst="bentConnector3">
              <a:avLst>
                <a:gd name="adj1" fmla="val 2599986"/>
              </a:avLst>
            </a:prstGeom>
            <a:noFill/>
            <a:ln w="19050" algn="ctr">
              <a:solidFill>
                <a:schemeClr val="tx2">
                  <a:lumMod val="75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" name="Elbow Connector 104">
              <a:extLst>
                <a:ext uri="{FF2B5EF4-FFF2-40B4-BE49-F238E27FC236}">
                  <a16:creationId xmlns:a16="http://schemas.microsoft.com/office/drawing/2014/main" id="{1134AB15-B4A9-4C33-AA46-F2A46869DE6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4564935" y="2840223"/>
              <a:ext cx="12700" cy="3963987"/>
            </a:xfrm>
            <a:prstGeom prst="bentConnector3">
              <a:avLst>
                <a:gd name="adj1" fmla="val 4430220"/>
              </a:avLst>
            </a:prstGeom>
            <a:noFill/>
            <a:ln w="19050" algn="ctr">
              <a:solidFill>
                <a:schemeClr val="tx2">
                  <a:lumMod val="75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8" name="TextBox 107">
              <a:extLst>
                <a:ext uri="{FF2B5EF4-FFF2-40B4-BE49-F238E27FC236}">
                  <a16:creationId xmlns:a16="http://schemas.microsoft.com/office/drawing/2014/main" id="{CA9FE533-3487-4FB1-9380-D367214800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7398" y="4023104"/>
              <a:ext cx="124777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RAID 0</a:t>
              </a:r>
            </a:p>
          </p:txBody>
        </p:sp>
        <p:sp>
          <p:nvSpPr>
            <p:cNvPr id="119" name="TextBox 108">
              <a:extLst>
                <a:ext uri="{FF2B5EF4-FFF2-40B4-BE49-F238E27FC236}">
                  <a16:creationId xmlns:a16="http://schemas.microsoft.com/office/drawing/2014/main" id="{F16969BA-A703-4C46-9981-9C79E9C1A8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8100" y="4234032"/>
              <a:ext cx="154325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RAID 5</a:t>
              </a:r>
            </a:p>
          </p:txBody>
        </p:sp>
        <p:sp>
          <p:nvSpPr>
            <p:cNvPr id="120" name="TextBox 109">
              <a:extLst>
                <a:ext uri="{FF2B5EF4-FFF2-40B4-BE49-F238E27FC236}">
                  <a16:creationId xmlns:a16="http://schemas.microsoft.com/office/drawing/2014/main" id="{1DC8BFD9-BE47-4065-948A-C866EC3E77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6281" y="4234032"/>
              <a:ext cx="15484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RAID 5</a:t>
              </a:r>
            </a:p>
          </p:txBody>
        </p:sp>
        <p:sp>
          <p:nvSpPr>
            <p:cNvPr id="121" name="TextBox 26">
              <a:extLst>
                <a:ext uri="{FF2B5EF4-FFF2-40B4-BE49-F238E27FC236}">
                  <a16:creationId xmlns:a16="http://schemas.microsoft.com/office/drawing/2014/main" id="{C2F5181F-864B-4CF8-B15D-F1E98019DA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00" y="6136215"/>
              <a:ext cx="6588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Disk 0</a:t>
              </a:r>
            </a:p>
          </p:txBody>
        </p:sp>
        <p:sp>
          <p:nvSpPr>
            <p:cNvPr id="137" name="TextBox 26">
              <a:extLst>
                <a:ext uri="{FF2B5EF4-FFF2-40B4-BE49-F238E27FC236}">
                  <a16:creationId xmlns:a16="http://schemas.microsoft.com/office/drawing/2014/main" id="{581F9EFB-26D3-4562-BE90-1770400C12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6750" y="6136215"/>
              <a:ext cx="6588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Disk 1</a:t>
              </a:r>
            </a:p>
          </p:txBody>
        </p:sp>
        <p:sp>
          <p:nvSpPr>
            <p:cNvPr id="138" name="TextBox 26">
              <a:extLst>
                <a:ext uri="{FF2B5EF4-FFF2-40B4-BE49-F238E27FC236}">
                  <a16:creationId xmlns:a16="http://schemas.microsoft.com/office/drawing/2014/main" id="{27097126-BD24-40D1-8EA5-7A92F2A8D4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9225" y="6136215"/>
              <a:ext cx="6588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Disk 2</a:t>
              </a:r>
            </a:p>
          </p:txBody>
        </p:sp>
        <p:sp>
          <p:nvSpPr>
            <p:cNvPr id="139" name="TextBox 26">
              <a:extLst>
                <a:ext uri="{FF2B5EF4-FFF2-40B4-BE49-F238E27FC236}">
                  <a16:creationId xmlns:a16="http://schemas.microsoft.com/office/drawing/2014/main" id="{7C89626C-BC24-4CFA-808A-BAC4A6534E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8550" y="6136215"/>
              <a:ext cx="6588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Disk 3</a:t>
              </a:r>
            </a:p>
          </p:txBody>
        </p:sp>
        <p:sp>
          <p:nvSpPr>
            <p:cNvPr id="140" name="TextBox 26">
              <a:extLst>
                <a:ext uri="{FF2B5EF4-FFF2-40B4-BE49-F238E27FC236}">
                  <a16:creationId xmlns:a16="http://schemas.microsoft.com/office/drawing/2014/main" id="{9C92E77E-B77A-4D60-B1C0-56401C5AB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5350" y="6136215"/>
              <a:ext cx="6588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Disk 4</a:t>
              </a:r>
            </a:p>
          </p:txBody>
        </p:sp>
        <p:sp>
          <p:nvSpPr>
            <p:cNvPr id="141" name="TextBox 26">
              <a:extLst>
                <a:ext uri="{FF2B5EF4-FFF2-40B4-BE49-F238E27FC236}">
                  <a16:creationId xmlns:a16="http://schemas.microsoft.com/office/drawing/2014/main" id="{6F95A8AE-2A47-4455-9E05-990CCD845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65950" y="6136215"/>
              <a:ext cx="6588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Disk 5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5F15544-B989-42CD-B468-1252B60CF3F1}"/>
                </a:ext>
              </a:extLst>
            </p:cNvPr>
            <p:cNvSpPr txBox="1"/>
            <p:nvPr/>
          </p:nvSpPr>
          <p:spPr bwMode="auto">
            <a:xfrm>
              <a:off x="4112062" y="3815923"/>
              <a:ext cx="866775" cy="307777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RAID 5+0</a:t>
              </a:r>
            </a:p>
          </p:txBody>
        </p:sp>
      </p:grpSp>
      <p:pic>
        <p:nvPicPr>
          <p:cNvPr id="9" name="Picture Placeholder 8" descr="Background pattern&#10;&#10;Description automatically generated">
            <a:extLst>
              <a:ext uri="{FF2B5EF4-FFF2-40B4-BE49-F238E27FC236}">
                <a16:creationId xmlns:a16="http://schemas.microsoft.com/office/drawing/2014/main" id="{A66C1733-D16E-42A1-9BDD-4A5E8EBF13A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7" r="23847"/>
          <a:stretch>
            <a:fillRect/>
          </a:stretch>
        </p:blipFill>
        <p:spPr>
          <a:xfrm>
            <a:off x="0" y="1091955"/>
            <a:ext cx="4281488" cy="5462587"/>
          </a:xfrm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92F35634-EC5D-4C50-A29E-1A2B27936730}"/>
              </a:ext>
            </a:extLst>
          </p:cNvPr>
          <p:cNvSpPr/>
          <p:nvPr/>
        </p:nvSpPr>
        <p:spPr>
          <a:xfrm>
            <a:off x="4356710" y="1201525"/>
            <a:ext cx="7682890" cy="23852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RAID 50 is a combination of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RAID 0 striping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and the distributed parity of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RAID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It is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more fault tolerant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than a RAID 5 but uses twice the parity overhead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 minimum of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six drives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are required for setup. A drive from each segment can fail and the array will recover. If more than one drive fails in a segment, the array will stop functioning.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This RAID level offers better reads and writes than a RAID 5 and the highest levels of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redundancy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and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performance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60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C86A4C5-B433-4CA2-B3EE-8127D0B79C9D}"/>
              </a:ext>
            </a:extLst>
          </p:cNvPr>
          <p:cNvGrpSpPr/>
          <p:nvPr/>
        </p:nvGrpSpPr>
        <p:grpSpPr>
          <a:xfrm>
            <a:off x="360435" y="838200"/>
            <a:ext cx="284480" cy="5724053"/>
            <a:chOff x="5953760" y="1631295"/>
            <a:chExt cx="284480" cy="5226704"/>
          </a:xfrm>
        </p:grpSpPr>
        <p:grpSp>
          <p:nvGrpSpPr>
            <p:cNvPr id="4102" name="Group 4101"/>
            <p:cNvGrpSpPr/>
            <p:nvPr/>
          </p:nvGrpSpPr>
          <p:grpSpPr>
            <a:xfrm>
              <a:off x="6065108" y="1872958"/>
              <a:ext cx="61784" cy="4985041"/>
              <a:chOff x="6081906" y="1872958"/>
              <a:chExt cx="61784" cy="4985041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6081906" y="1872958"/>
                <a:ext cx="0" cy="4985041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/>
              <p:cNvCxnSpPr/>
              <p:nvPr/>
            </p:nvCxnSpPr>
            <p:spPr>
              <a:xfrm>
                <a:off x="6143690" y="1872958"/>
                <a:ext cx="0" cy="4985041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" name="Group 1"/>
            <p:cNvGrpSpPr/>
            <p:nvPr/>
          </p:nvGrpSpPr>
          <p:grpSpPr>
            <a:xfrm>
              <a:off x="5953760" y="1631295"/>
              <a:ext cx="284480" cy="284480"/>
              <a:chOff x="5953760" y="1631295"/>
              <a:chExt cx="284480" cy="284480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5953760" y="1631295"/>
                <a:ext cx="284480" cy="28448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6036747" y="1714282"/>
                <a:ext cx="118506" cy="1185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5" name="Title 4">
            <a:extLst>
              <a:ext uri="{FF2B5EF4-FFF2-40B4-BE49-F238E27FC236}">
                <a16:creationId xmlns:a16="http://schemas.microsoft.com/office/drawing/2014/main" id="{64DB1201-6149-457B-9B53-4F0302071E70}"/>
              </a:ext>
            </a:extLst>
          </p:cNvPr>
          <p:cNvSpPr txBox="1">
            <a:spLocks/>
          </p:cNvSpPr>
          <p:nvPr/>
        </p:nvSpPr>
        <p:spPr>
          <a:xfrm>
            <a:off x="2323322" y="144270"/>
            <a:ext cx="7545357" cy="70757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Storage Area Network (SAN)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22BBB35-BA5A-4EA7-A65C-8C47250BD1CB}"/>
              </a:ext>
            </a:extLst>
          </p:cNvPr>
          <p:cNvSpPr txBox="1"/>
          <p:nvPr/>
        </p:nvSpPr>
        <p:spPr>
          <a:xfrm>
            <a:off x="916297" y="1298777"/>
            <a:ext cx="6553429" cy="8771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SAN is a specialized, dedicated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discrete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high-speed network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that connects storage devices (disks, disk arrays, tapes, servers, etc.) with a high speed I/O interconnect (Fiber Channel, SAS, Ethernet, etc.)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6612412-756A-4579-84F6-B87C4A2C929E}"/>
              </a:ext>
            </a:extLst>
          </p:cNvPr>
          <p:cNvSpPr txBox="1"/>
          <p:nvPr/>
        </p:nvSpPr>
        <p:spPr>
          <a:xfrm>
            <a:off x="916296" y="2282496"/>
            <a:ext cx="6715953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SANs are preferred in large enterprises because of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reliable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transfer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flexible scalability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9B5F353-438E-4786-86DA-B70833E5D7FB}"/>
              </a:ext>
            </a:extLst>
          </p:cNvPr>
          <p:cNvSpPr txBox="1"/>
          <p:nvPr/>
        </p:nvSpPr>
        <p:spPr>
          <a:xfrm>
            <a:off x="916296" y="3135410"/>
            <a:ext cx="6831796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SAN supports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archival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backup, restore, transfer, retrieval, migration, and mirroring from one storage device to another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BB9BFBE-2F05-43B2-99BF-BB5CCEB17928}"/>
              </a:ext>
            </a:extLst>
          </p:cNvPr>
          <p:cNvSpPr txBox="1"/>
          <p:nvPr/>
        </p:nvSpPr>
        <p:spPr>
          <a:xfrm>
            <a:off x="916296" y="3985905"/>
            <a:ext cx="6715953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communication infrastructure layer provides the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physical connections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the network devices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148E589-FCA2-429D-8794-E31DAEDB3B89}"/>
              </a:ext>
            </a:extLst>
          </p:cNvPr>
          <p:cNvSpPr txBox="1"/>
          <p:nvPr/>
        </p:nvSpPr>
        <p:spPr>
          <a:xfrm>
            <a:off x="916296" y="4847286"/>
            <a:ext cx="6715953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management layer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organizes the connections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storage elements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computer systems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F7F2B7E-DAF6-476A-B941-F3E4C3943A81}"/>
              </a:ext>
            </a:extLst>
          </p:cNvPr>
          <p:cNvSpPr txBox="1"/>
          <p:nvPr/>
        </p:nvSpPr>
        <p:spPr>
          <a:xfrm>
            <a:off x="916296" y="5824958"/>
            <a:ext cx="6715953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storage layer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hosts the storage devices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0531651-83F5-4FDB-BAAC-B1367AB165F2}"/>
              </a:ext>
            </a:extLst>
          </p:cNvPr>
          <p:cNvGrpSpPr/>
          <p:nvPr/>
        </p:nvGrpSpPr>
        <p:grpSpPr>
          <a:xfrm>
            <a:off x="8090529" y="1035842"/>
            <a:ext cx="3749837" cy="5346101"/>
            <a:chOff x="8075539" y="1080812"/>
            <a:chExt cx="3749837" cy="5346101"/>
          </a:xfrm>
        </p:grpSpPr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09A3CCC8-458D-4ECF-9519-DAF52BB365D1}"/>
                </a:ext>
              </a:extLst>
            </p:cNvPr>
            <p:cNvSpPr/>
            <p:nvPr/>
          </p:nvSpPr>
          <p:spPr>
            <a:xfrm>
              <a:off x="9808147" y="2388959"/>
              <a:ext cx="184730" cy="569387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>
              <a:solidFill>
                <a:sysClr val="window" lastClr="FFFFFF">
                  <a:lumMod val="50000"/>
                </a:sysClr>
              </a:solidFill>
              <a:prstDash val="sysDot"/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itchFamily="18" charset="0"/>
              </a:endParaRPr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93EFF696-AA5D-4A4A-9F71-B59B49F8A801}"/>
                </a:ext>
              </a:extLst>
            </p:cNvPr>
            <p:cNvSpPr/>
            <p:nvPr/>
          </p:nvSpPr>
          <p:spPr>
            <a:xfrm>
              <a:off x="8075539" y="4364412"/>
              <a:ext cx="3649948" cy="800666"/>
            </a:xfrm>
            <a:prstGeom prst="ellipse">
              <a:avLst/>
            </a:prstGeom>
            <a:solidFill>
              <a:srgbClr val="8064A2">
                <a:lumMod val="20000"/>
                <a:lumOff val="80000"/>
              </a:srgbClr>
            </a:solidFill>
            <a:ln>
              <a:solidFill>
                <a:sysClr val="window" lastClr="FFFFFF">
                  <a:lumMod val="50000"/>
                </a:sysClr>
              </a:solidFill>
              <a:prstDash val="sysDot"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itchFamily="18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B6E9FD38-B9BA-4F16-BF6E-2268EA92135E}"/>
                </a:ext>
              </a:extLst>
            </p:cNvPr>
            <p:cNvSpPr/>
            <p:nvPr/>
          </p:nvSpPr>
          <p:spPr>
            <a:xfrm>
              <a:off x="9808147" y="5609530"/>
              <a:ext cx="184730" cy="569387"/>
            </a:xfrm>
            <a:prstGeom prst="rect">
              <a:avLst/>
            </a:prstGeom>
            <a:solidFill>
              <a:srgbClr val="F79646">
                <a:lumMod val="20000"/>
                <a:lumOff val="80000"/>
              </a:srgbClr>
            </a:solidFill>
            <a:ln>
              <a:solidFill>
                <a:sysClr val="window" lastClr="FFFFFF">
                  <a:lumMod val="50000"/>
                </a:sysClr>
              </a:solidFill>
              <a:prstDash val="sysDot"/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itchFamily="18" charset="0"/>
              </a:endParaRPr>
            </a:p>
          </p:txBody>
        </p: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9934B8C2-76D7-4A0F-ABB6-5EFC93FA9111}"/>
                </a:ext>
              </a:extLst>
            </p:cNvPr>
            <p:cNvGrpSpPr/>
            <p:nvPr/>
          </p:nvGrpSpPr>
          <p:grpSpPr>
            <a:xfrm>
              <a:off x="8949702" y="1573586"/>
              <a:ext cx="1812550" cy="534752"/>
              <a:chOff x="1391666" y="2169200"/>
              <a:chExt cx="1812550" cy="647051"/>
            </a:xfrm>
          </p:grpSpPr>
          <p:cxnSp>
            <p:nvCxnSpPr>
              <p:cNvPr id="216" name="Straight Arrow Connector 215">
                <a:extLst>
                  <a:ext uri="{FF2B5EF4-FFF2-40B4-BE49-F238E27FC236}">
                    <a16:creationId xmlns:a16="http://schemas.microsoft.com/office/drawing/2014/main" id="{1C2C3A34-B437-4D8E-9070-24969D2CBF03}"/>
                  </a:ext>
                </a:extLst>
              </p:cNvPr>
              <p:cNvCxnSpPr/>
              <p:nvPr/>
            </p:nvCxnSpPr>
            <p:spPr bwMode="auto">
              <a:xfrm rot="5400000" flipH="1">
                <a:off x="2147413" y="2627326"/>
                <a:ext cx="377851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  <a:headEnd type="arrow"/>
                <a:tailEnd type="arrow"/>
              </a:ln>
              <a:effectLst/>
            </p:spPr>
          </p:cxnSp>
          <p:cxnSp>
            <p:nvCxnSpPr>
              <p:cNvPr id="217" name="Elbow Connector 62">
                <a:extLst>
                  <a:ext uri="{FF2B5EF4-FFF2-40B4-BE49-F238E27FC236}">
                    <a16:creationId xmlns:a16="http://schemas.microsoft.com/office/drawing/2014/main" id="{A86EE9FA-812A-4D31-9BB2-8231DAB7D6D2}"/>
                  </a:ext>
                </a:extLst>
              </p:cNvPr>
              <p:cNvCxnSpPr/>
              <p:nvPr/>
            </p:nvCxnSpPr>
            <p:spPr>
              <a:xfrm rot="5400000" flipH="1">
                <a:off x="2280085" y="1284248"/>
                <a:ext cx="35711" cy="1812550"/>
              </a:xfrm>
              <a:prstGeom prst="bentConnector3">
                <a:avLst>
                  <a:gd name="adj1" fmla="val -640139"/>
                </a:avLst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BE58574D-D90A-40F2-BCF0-44424DC899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19975" y="2169200"/>
                <a:ext cx="6928" cy="247459"/>
              </a:xfrm>
              <a:prstGeom prst="line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</p:grpSp>
        <p:pic>
          <p:nvPicPr>
            <p:cNvPr id="168" name="Picture 2" descr="D:\RAJU\formating tools\CLEAN\Video Production\vcr_512.png">
              <a:extLst>
                <a:ext uri="{FF2B5EF4-FFF2-40B4-BE49-F238E27FC236}">
                  <a16:creationId xmlns:a16="http://schemas.microsoft.com/office/drawing/2014/main" id="{08C00B29-9159-4C1E-9B62-DA97090AA6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90606" y="3048223"/>
              <a:ext cx="450109" cy="450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F2C180CF-35D8-4BA1-964A-4D83641C8DB3}"/>
                </a:ext>
              </a:extLst>
            </p:cNvPr>
            <p:cNvGrpSpPr/>
            <p:nvPr/>
          </p:nvGrpSpPr>
          <p:grpSpPr>
            <a:xfrm flipV="1">
              <a:off x="8638321" y="2481675"/>
              <a:ext cx="2489497" cy="688559"/>
              <a:chOff x="1107581" y="4042214"/>
              <a:chExt cx="2489497" cy="833157"/>
            </a:xfrm>
          </p:grpSpPr>
          <p:cxnSp>
            <p:nvCxnSpPr>
              <p:cNvPr id="209" name="Elbow Connector 54">
                <a:extLst>
                  <a:ext uri="{FF2B5EF4-FFF2-40B4-BE49-F238E27FC236}">
                    <a16:creationId xmlns:a16="http://schemas.microsoft.com/office/drawing/2014/main" id="{0183EBE0-81AE-437E-9C90-6B170C8E90E9}"/>
                  </a:ext>
                </a:extLst>
              </p:cNvPr>
              <p:cNvCxnSpPr/>
              <p:nvPr/>
            </p:nvCxnSpPr>
            <p:spPr>
              <a:xfrm rot="5400000" flipH="1">
                <a:off x="2334474" y="2962485"/>
                <a:ext cx="35712" cy="2489497"/>
              </a:xfrm>
              <a:prstGeom prst="bentConnector3">
                <a:avLst>
                  <a:gd name="adj1" fmla="val -640139"/>
                </a:avLst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990767A6-11D0-4A29-9001-E01C639B8923}"/>
                  </a:ext>
                </a:extLst>
              </p:cNvPr>
              <p:cNvCxnSpPr/>
              <p:nvPr/>
            </p:nvCxnSpPr>
            <p:spPr>
              <a:xfrm rot="5400000" flipV="1">
                <a:off x="2891707" y="4317898"/>
                <a:ext cx="230699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A597EE19-E5BC-487C-9D7B-04909F3199CD}"/>
                  </a:ext>
                </a:extLst>
              </p:cNvPr>
              <p:cNvCxnSpPr/>
              <p:nvPr/>
            </p:nvCxnSpPr>
            <p:spPr>
              <a:xfrm rot="5400000" flipV="1">
                <a:off x="2157852" y="4246564"/>
                <a:ext cx="408701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D1D9D87-F017-4507-BFF5-AE5C1B72A204}"/>
                  </a:ext>
                </a:extLst>
              </p:cNvPr>
              <p:cNvCxnSpPr/>
              <p:nvPr/>
            </p:nvCxnSpPr>
            <p:spPr>
              <a:xfrm rot="5400000" flipV="1">
                <a:off x="1637251" y="4317898"/>
                <a:ext cx="230699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  <p:cxnSp>
            <p:nvCxnSpPr>
              <p:cNvPr id="213" name="Straight Arrow Connector 212">
                <a:extLst>
                  <a:ext uri="{FF2B5EF4-FFF2-40B4-BE49-F238E27FC236}">
                    <a16:creationId xmlns:a16="http://schemas.microsoft.com/office/drawing/2014/main" id="{4A88FDB8-D08E-4FC9-82AE-9F4E1FEE77A8}"/>
                  </a:ext>
                </a:extLst>
              </p:cNvPr>
              <p:cNvCxnSpPr/>
              <p:nvPr/>
            </p:nvCxnSpPr>
            <p:spPr bwMode="auto">
              <a:xfrm rot="5400000" flipH="1">
                <a:off x="2174709" y="4686446"/>
                <a:ext cx="377851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  <a:headEnd type="arrow"/>
                <a:tailEnd type="arrow"/>
              </a:ln>
              <a:effectLst/>
            </p:spPr>
          </p:cxn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7B5EC670-9A06-4DCE-8028-31B34BA6B800}"/>
                </a:ext>
              </a:extLst>
            </p:cNvPr>
            <p:cNvGrpSpPr/>
            <p:nvPr/>
          </p:nvGrpSpPr>
          <p:grpSpPr>
            <a:xfrm>
              <a:off x="8638321" y="3597971"/>
              <a:ext cx="2489497" cy="566936"/>
              <a:chOff x="1107581" y="4189378"/>
              <a:chExt cx="2489497" cy="685993"/>
            </a:xfrm>
          </p:grpSpPr>
          <p:cxnSp>
            <p:nvCxnSpPr>
              <p:cNvPr id="204" name="Elbow Connector 49">
                <a:extLst>
                  <a:ext uri="{FF2B5EF4-FFF2-40B4-BE49-F238E27FC236}">
                    <a16:creationId xmlns:a16="http://schemas.microsoft.com/office/drawing/2014/main" id="{0BE23524-E50C-496D-9382-30042A00F4B2}"/>
                  </a:ext>
                </a:extLst>
              </p:cNvPr>
              <p:cNvCxnSpPr/>
              <p:nvPr/>
            </p:nvCxnSpPr>
            <p:spPr>
              <a:xfrm rot="5400000" flipH="1">
                <a:off x="2334474" y="2962485"/>
                <a:ext cx="35712" cy="2489497"/>
              </a:xfrm>
              <a:prstGeom prst="bentConnector3">
                <a:avLst>
                  <a:gd name="adj1" fmla="val -640139"/>
                </a:avLst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2AF6307C-A42D-4708-8C4E-4FC83D9D4B47}"/>
                  </a:ext>
                </a:extLst>
              </p:cNvPr>
              <p:cNvCxnSpPr/>
              <p:nvPr/>
            </p:nvCxnSpPr>
            <p:spPr>
              <a:xfrm rot="5400000" flipV="1">
                <a:off x="2891707" y="4317898"/>
                <a:ext cx="230699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FAC1D2A4-642B-4A87-9A73-B9A59EB55449}"/>
                  </a:ext>
                </a:extLst>
              </p:cNvPr>
              <p:cNvCxnSpPr/>
              <p:nvPr/>
            </p:nvCxnSpPr>
            <p:spPr>
              <a:xfrm rot="5400000" flipV="1">
                <a:off x="2246851" y="4317898"/>
                <a:ext cx="230699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945E3DA6-E76E-4CA3-949D-4BBAD10E7638}"/>
                  </a:ext>
                </a:extLst>
              </p:cNvPr>
              <p:cNvCxnSpPr/>
              <p:nvPr/>
            </p:nvCxnSpPr>
            <p:spPr>
              <a:xfrm rot="5400000" flipV="1">
                <a:off x="1637251" y="4317898"/>
                <a:ext cx="230699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  <p:cxnSp>
            <p:nvCxnSpPr>
              <p:cNvPr id="208" name="Straight Arrow Connector 207">
                <a:extLst>
                  <a:ext uri="{FF2B5EF4-FFF2-40B4-BE49-F238E27FC236}">
                    <a16:creationId xmlns:a16="http://schemas.microsoft.com/office/drawing/2014/main" id="{59BDF2F4-F913-473E-B7B3-F163A9109F74}"/>
                  </a:ext>
                </a:extLst>
              </p:cNvPr>
              <p:cNvCxnSpPr/>
              <p:nvPr/>
            </p:nvCxnSpPr>
            <p:spPr bwMode="auto">
              <a:xfrm rot="5400000" flipH="1">
                <a:off x="2174709" y="4686446"/>
                <a:ext cx="377851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  <a:headEnd type="arrow"/>
                <a:tailEnd type="arrow"/>
              </a:ln>
              <a:effectLst/>
            </p:spPr>
          </p:cxnSp>
        </p:grp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4661543A-042B-410E-9C34-8BB0D883BD0A}"/>
                </a:ext>
              </a:extLst>
            </p:cNvPr>
            <p:cNvSpPr/>
            <p:nvPr/>
          </p:nvSpPr>
          <p:spPr>
            <a:xfrm>
              <a:off x="9154285" y="1546575"/>
              <a:ext cx="54534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Clients</a:t>
              </a: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F12D2961-8116-4449-B467-1BFAA9466A8C}"/>
                </a:ext>
              </a:extLst>
            </p:cNvPr>
            <p:cNvSpPr/>
            <p:nvPr/>
          </p:nvSpPr>
          <p:spPr>
            <a:xfrm>
              <a:off x="8298428" y="3423714"/>
              <a:ext cx="1310676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Application Servers</a:t>
              </a: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458BB4EB-5699-444E-92CF-C2AA829698B5}"/>
                </a:ext>
              </a:extLst>
            </p:cNvPr>
            <p:cNvSpPr/>
            <p:nvPr/>
          </p:nvSpPr>
          <p:spPr>
            <a:xfrm>
              <a:off x="9549661" y="3429000"/>
              <a:ext cx="713657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NAS Filter</a:t>
              </a: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66B024C3-E32C-4469-A46B-04796109A8F0}"/>
                </a:ext>
              </a:extLst>
            </p:cNvPr>
            <p:cNvSpPr/>
            <p:nvPr/>
          </p:nvSpPr>
          <p:spPr>
            <a:xfrm>
              <a:off x="10274414" y="3423714"/>
              <a:ext cx="1191910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Database Servers</a:t>
              </a:r>
            </a:p>
          </p:txBody>
        </p: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44BE5016-3EEB-4E8B-8036-BB44367D02BA}"/>
                </a:ext>
              </a:extLst>
            </p:cNvPr>
            <p:cNvGrpSpPr/>
            <p:nvPr/>
          </p:nvGrpSpPr>
          <p:grpSpPr>
            <a:xfrm flipV="1">
              <a:off x="8949702" y="5387507"/>
              <a:ext cx="1812550" cy="531887"/>
              <a:chOff x="1391666" y="2172667"/>
              <a:chExt cx="1812550" cy="643584"/>
            </a:xfrm>
          </p:grpSpPr>
          <p:cxnSp>
            <p:nvCxnSpPr>
              <p:cNvPr id="201" name="Straight Arrow Connector 200">
                <a:extLst>
                  <a:ext uri="{FF2B5EF4-FFF2-40B4-BE49-F238E27FC236}">
                    <a16:creationId xmlns:a16="http://schemas.microsoft.com/office/drawing/2014/main" id="{BAAB02C7-7F63-492F-B13B-BC81B996CBF6}"/>
                  </a:ext>
                </a:extLst>
              </p:cNvPr>
              <p:cNvCxnSpPr/>
              <p:nvPr/>
            </p:nvCxnSpPr>
            <p:spPr bwMode="auto">
              <a:xfrm rot="5400000" flipH="1">
                <a:off x="2147413" y="2627326"/>
                <a:ext cx="377851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  <a:headEnd type="arrow"/>
                <a:tailEnd type="arrow"/>
              </a:ln>
              <a:effectLst/>
            </p:spPr>
          </p:cxnSp>
          <p:cxnSp>
            <p:nvCxnSpPr>
              <p:cNvPr id="202" name="Elbow Connector 47">
                <a:extLst>
                  <a:ext uri="{FF2B5EF4-FFF2-40B4-BE49-F238E27FC236}">
                    <a16:creationId xmlns:a16="http://schemas.microsoft.com/office/drawing/2014/main" id="{6FDD39D2-01F2-478A-8FD0-58B3E690A7CB}"/>
                  </a:ext>
                </a:extLst>
              </p:cNvPr>
              <p:cNvCxnSpPr/>
              <p:nvPr/>
            </p:nvCxnSpPr>
            <p:spPr>
              <a:xfrm rot="5400000" flipH="1">
                <a:off x="2280085" y="1284248"/>
                <a:ext cx="35711" cy="1812550"/>
              </a:xfrm>
              <a:prstGeom prst="bentConnector3">
                <a:avLst>
                  <a:gd name="adj1" fmla="val -640139"/>
                </a:avLst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68D9B4AB-9008-47DD-B848-B7E7FF08D238}"/>
                  </a:ext>
                </a:extLst>
              </p:cNvPr>
              <p:cNvCxnSpPr/>
              <p:nvPr/>
            </p:nvCxnSpPr>
            <p:spPr>
              <a:xfrm rot="5400000" flipV="1">
                <a:off x="2211554" y="2341120"/>
                <a:ext cx="230699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</a:ln>
              <a:effectLst/>
            </p:spPr>
          </p:cxnSp>
        </p:grp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284C4619-3DEF-4854-A043-D80D9D19313D}"/>
                </a:ext>
              </a:extLst>
            </p:cNvPr>
            <p:cNvSpPr/>
            <p:nvPr/>
          </p:nvSpPr>
          <p:spPr>
            <a:xfrm>
              <a:off x="10492224" y="6153396"/>
              <a:ext cx="755335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Tape Drive</a:t>
              </a: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922ED217-8757-4608-BC1D-773F2439AEB9}"/>
                </a:ext>
              </a:extLst>
            </p:cNvPr>
            <p:cNvSpPr/>
            <p:nvPr/>
          </p:nvSpPr>
          <p:spPr>
            <a:xfrm>
              <a:off x="8511920" y="6180692"/>
              <a:ext cx="87556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Disk Systems</a:t>
              </a:r>
            </a:p>
          </p:txBody>
        </p:sp>
        <p:pic>
          <p:nvPicPr>
            <p:cNvPr id="198" name="Picture 5" descr="E:\RAJU\formating tools\CLEAN\Database\record_512.png">
              <a:extLst>
                <a:ext uri="{FF2B5EF4-FFF2-40B4-BE49-F238E27FC236}">
                  <a16:creationId xmlns:a16="http://schemas.microsoft.com/office/drawing/2014/main" id="{DA24FAB3-88DB-4770-A056-45F1A62AC9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2323" y="5815660"/>
              <a:ext cx="397440" cy="397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9" name="Picture 6" descr="E:\RAJU\formating tools\CLEAN\Database\batch_process_512.png">
              <a:extLst>
                <a:ext uri="{FF2B5EF4-FFF2-40B4-BE49-F238E27FC236}">
                  <a16:creationId xmlns:a16="http://schemas.microsoft.com/office/drawing/2014/main" id="{9422429A-A084-45AE-931C-5A4CE7FA9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5251" y="5882539"/>
              <a:ext cx="298603" cy="29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FF6C8B71-907F-4860-879F-A8328710B268}"/>
                </a:ext>
              </a:extLst>
            </p:cNvPr>
            <p:cNvSpPr/>
            <p:nvPr/>
          </p:nvSpPr>
          <p:spPr>
            <a:xfrm>
              <a:off x="9630635" y="6180692"/>
              <a:ext cx="447558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RAID</a:t>
              </a: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FFCC521-B09D-417B-9E9E-C1E656650FD8}"/>
                </a:ext>
              </a:extLst>
            </p:cNvPr>
            <p:cNvSpPr/>
            <p:nvPr/>
          </p:nvSpPr>
          <p:spPr>
            <a:xfrm>
              <a:off x="9111871" y="4563315"/>
              <a:ext cx="259766" cy="346234"/>
            </a:xfrm>
            <a:prstGeom prst="ellipse">
              <a:avLst/>
            </a:prstGeom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itchFamily="18" charset="0"/>
              </a:endParaRPr>
            </a:p>
          </p:txBody>
        </p:sp>
        <p:pic>
          <p:nvPicPr>
            <p:cNvPr id="179" name="Picture 11" descr="E:\RAJU\formating tools\Web2.0 PNG Icons\Hardware\Router.png">
              <a:extLst>
                <a:ext uri="{FF2B5EF4-FFF2-40B4-BE49-F238E27FC236}">
                  <a16:creationId xmlns:a16="http://schemas.microsoft.com/office/drawing/2014/main" id="{01E127A3-C90C-4D8F-ACB1-D316A5183B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3020" y="4530037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0" name="Picture 11" descr="E:\RAJU\formating tools\Web2.0 PNG Icons\Hardware\Router.png">
              <a:extLst>
                <a:ext uri="{FF2B5EF4-FFF2-40B4-BE49-F238E27FC236}">
                  <a16:creationId xmlns:a16="http://schemas.microsoft.com/office/drawing/2014/main" id="{8F5A2A85-40BB-47FD-8312-3FF37D009A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4741" y="4530037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20BFF89E-3A92-434C-B494-07DC1968B717}"/>
                </a:ext>
              </a:extLst>
            </p:cNvPr>
            <p:cNvSpPr/>
            <p:nvPr/>
          </p:nvSpPr>
          <p:spPr>
            <a:xfrm>
              <a:off x="8198300" y="4648200"/>
              <a:ext cx="90762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SAN Switches</a:t>
              </a:r>
            </a:p>
          </p:txBody>
        </p:sp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C550225C-6180-418B-8F84-4EAAC24107A9}"/>
                </a:ext>
              </a:extLst>
            </p:cNvPr>
            <p:cNvCxnSpPr>
              <a:stCxn id="158" idx="0"/>
              <a:endCxn id="179" idx="3"/>
            </p:cNvCxnSpPr>
            <p:nvPr/>
          </p:nvCxnSpPr>
          <p:spPr>
            <a:xfrm flipH="1">
              <a:off x="9510220" y="4364412"/>
              <a:ext cx="390293" cy="394225"/>
            </a:xfrm>
            <a:prstGeom prst="straightConnector1">
              <a:avLst/>
            </a:prstGeom>
            <a:noFill/>
            <a:ln w="31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83" name="Straight Arrow Connector 182">
              <a:extLst>
                <a:ext uri="{FF2B5EF4-FFF2-40B4-BE49-F238E27FC236}">
                  <a16:creationId xmlns:a16="http://schemas.microsoft.com/office/drawing/2014/main" id="{F10508FA-41F6-411D-BE85-8C3955D3F594}"/>
                </a:ext>
              </a:extLst>
            </p:cNvPr>
            <p:cNvCxnSpPr>
              <a:stCxn id="158" idx="0"/>
              <a:endCxn id="180" idx="1"/>
            </p:cNvCxnSpPr>
            <p:nvPr/>
          </p:nvCxnSpPr>
          <p:spPr>
            <a:xfrm>
              <a:off x="9900513" y="4364412"/>
              <a:ext cx="374228" cy="394225"/>
            </a:xfrm>
            <a:prstGeom prst="straightConnector1">
              <a:avLst/>
            </a:prstGeom>
            <a:noFill/>
            <a:ln w="31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84" name="Straight Arrow Connector 183">
              <a:extLst>
                <a:ext uri="{FF2B5EF4-FFF2-40B4-BE49-F238E27FC236}">
                  <a16:creationId xmlns:a16="http://schemas.microsoft.com/office/drawing/2014/main" id="{94BA6BEC-35BD-426E-AAE8-6C0E57C5F491}"/>
                </a:ext>
              </a:extLst>
            </p:cNvPr>
            <p:cNvCxnSpPr>
              <a:stCxn id="179" idx="3"/>
              <a:endCxn id="158" idx="4"/>
            </p:cNvCxnSpPr>
            <p:nvPr/>
          </p:nvCxnSpPr>
          <p:spPr>
            <a:xfrm>
              <a:off x="9510220" y="4758637"/>
              <a:ext cx="390293" cy="406441"/>
            </a:xfrm>
            <a:prstGeom prst="straightConnector1">
              <a:avLst/>
            </a:prstGeom>
            <a:noFill/>
            <a:ln w="31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5573238B-1239-4C25-8712-8F688DE77FC1}"/>
                </a:ext>
              </a:extLst>
            </p:cNvPr>
            <p:cNvCxnSpPr>
              <a:stCxn id="180" idx="1"/>
              <a:endCxn id="158" idx="4"/>
            </p:cNvCxnSpPr>
            <p:nvPr/>
          </p:nvCxnSpPr>
          <p:spPr>
            <a:xfrm flipH="1">
              <a:off x="9900513" y="4758637"/>
              <a:ext cx="374228" cy="406441"/>
            </a:xfrm>
            <a:prstGeom prst="straightConnector1">
              <a:avLst/>
            </a:prstGeom>
            <a:noFill/>
            <a:ln w="31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2CFE4DCD-6DC8-4CC0-A4A5-1ACF22D22C7E}"/>
                </a:ext>
              </a:extLst>
            </p:cNvPr>
            <p:cNvSpPr/>
            <p:nvPr/>
          </p:nvSpPr>
          <p:spPr>
            <a:xfrm>
              <a:off x="10052803" y="4329537"/>
              <a:ext cx="1059346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Fiber Channel</a:t>
              </a: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AE2C6E8A-1269-4A50-AC17-CD7756C59FDB}"/>
                </a:ext>
              </a:extLst>
            </p:cNvPr>
            <p:cNvSpPr/>
            <p:nvPr/>
          </p:nvSpPr>
          <p:spPr>
            <a:xfrm>
              <a:off x="9567025" y="4568283"/>
              <a:ext cx="643245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Fiber Channel</a:t>
              </a:r>
            </a:p>
          </p:txBody>
        </p:sp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6E1A0B1E-DABB-4985-BD35-7DD7A0EB17E8}"/>
                </a:ext>
              </a:extLst>
            </p:cNvPr>
            <p:cNvCxnSpPr>
              <a:stCxn id="179" idx="3"/>
              <a:endCxn id="180" idx="1"/>
            </p:cNvCxnSpPr>
            <p:nvPr/>
          </p:nvCxnSpPr>
          <p:spPr>
            <a:xfrm>
              <a:off x="9510220" y="4758637"/>
              <a:ext cx="764521" cy="0"/>
            </a:xfrm>
            <a:prstGeom prst="straightConnector1">
              <a:avLst/>
            </a:prstGeom>
            <a:noFill/>
            <a:ln w="31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267D8583-B6E1-4A7B-B258-7CDF6181B7B2}"/>
                </a:ext>
              </a:extLst>
            </p:cNvPr>
            <p:cNvSpPr/>
            <p:nvPr/>
          </p:nvSpPr>
          <p:spPr>
            <a:xfrm>
              <a:off x="8784683" y="4360580"/>
              <a:ext cx="994823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Fiber Channel</a:t>
              </a:r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17A030FD-C721-4E66-9A36-4CA0C8EB5642}"/>
                </a:ext>
              </a:extLst>
            </p:cNvPr>
            <p:cNvSpPr/>
            <p:nvPr/>
          </p:nvSpPr>
          <p:spPr>
            <a:xfrm>
              <a:off x="10747645" y="5332251"/>
              <a:ext cx="1077731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</a:rPr>
                <a:t>Storage Layer </a:t>
              </a:r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B8C88F2A-A9F8-4995-9941-457369AD5F0A}"/>
                </a:ext>
              </a:extLst>
            </p:cNvPr>
            <p:cNvSpPr/>
            <p:nvPr/>
          </p:nvSpPr>
          <p:spPr>
            <a:xfrm>
              <a:off x="10099529" y="1551145"/>
              <a:ext cx="582211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Clients</a:t>
              </a: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EE07738A-FE1E-491D-832A-EE38B882FAAD}"/>
                </a:ext>
              </a:extLst>
            </p:cNvPr>
            <p:cNvSpPr/>
            <p:nvPr/>
          </p:nvSpPr>
          <p:spPr>
            <a:xfrm>
              <a:off x="10263318" y="2064967"/>
              <a:ext cx="1462168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Communication Infrastructure Layer  </a:t>
              </a: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E9397167-DF0D-496F-93E2-7BFA8F0D061C}"/>
                </a:ext>
              </a:extLst>
            </p:cNvPr>
            <p:cNvSpPr/>
            <p:nvPr/>
          </p:nvSpPr>
          <p:spPr>
            <a:xfrm>
              <a:off x="10609380" y="4543691"/>
              <a:ext cx="1095363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</a:rPr>
                <a:t>Management Layer</a:t>
              </a:r>
            </a:p>
          </p:txBody>
        </p:sp>
        <p:pic>
          <p:nvPicPr>
            <p:cNvPr id="27" name="Picture 26" descr="Icon&#10;&#10;Description automatically generated">
              <a:extLst>
                <a:ext uri="{FF2B5EF4-FFF2-40B4-BE49-F238E27FC236}">
                  <a16:creationId xmlns:a16="http://schemas.microsoft.com/office/drawing/2014/main" id="{AA25AD8C-8E25-4BA1-AE78-58A505437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85307" y="1080812"/>
              <a:ext cx="533400" cy="500063"/>
            </a:xfrm>
            <a:prstGeom prst="rect">
              <a:avLst/>
            </a:prstGeom>
          </p:spPr>
        </p:pic>
        <p:pic>
          <p:nvPicPr>
            <p:cNvPr id="219" name="Picture 218" descr="Icon&#10;&#10;Description automatically generated">
              <a:extLst>
                <a:ext uri="{FF2B5EF4-FFF2-40B4-BE49-F238E27FC236}">
                  <a16:creationId xmlns:a16="http://schemas.microsoft.com/office/drawing/2014/main" id="{A7E478B0-99A4-455D-9541-2DD94E5C9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1310" y="1080812"/>
              <a:ext cx="533400" cy="500063"/>
            </a:xfrm>
            <a:prstGeom prst="rect">
              <a:avLst/>
            </a:prstGeom>
          </p:spPr>
        </p:pic>
        <p:pic>
          <p:nvPicPr>
            <p:cNvPr id="220" name="Picture 219" descr="Icon&#10;&#10;Description automatically generated">
              <a:extLst>
                <a:ext uri="{FF2B5EF4-FFF2-40B4-BE49-F238E27FC236}">
                  <a16:creationId xmlns:a16="http://schemas.microsoft.com/office/drawing/2014/main" id="{C561AD7F-C022-4E99-8864-EADC2CC3C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9607" y="1080812"/>
              <a:ext cx="533400" cy="500063"/>
            </a:xfrm>
            <a:prstGeom prst="rect">
              <a:avLst/>
            </a:prstGeom>
          </p:spPr>
        </p:pic>
        <p:pic>
          <p:nvPicPr>
            <p:cNvPr id="29" name="Picture 28" descr="A picture containing weapon&#10;&#10;Description automatically generated">
              <a:extLst>
                <a:ext uri="{FF2B5EF4-FFF2-40B4-BE49-F238E27FC236}">
                  <a16:creationId xmlns:a16="http://schemas.microsoft.com/office/drawing/2014/main" id="{433558AC-84DB-4C6B-A073-51D083185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0385" y="1931763"/>
              <a:ext cx="898738" cy="641956"/>
            </a:xfrm>
            <a:prstGeom prst="rect">
              <a:avLst/>
            </a:prstGeom>
          </p:spPr>
        </p:pic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1EA274EC-F505-4AE1-9274-EBAC4F4745CD}"/>
                </a:ext>
              </a:extLst>
            </p:cNvPr>
            <p:cNvSpPr/>
            <p:nvPr/>
          </p:nvSpPr>
          <p:spPr>
            <a:xfrm>
              <a:off x="9579620" y="2161457"/>
              <a:ext cx="401072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LAN</a:t>
              </a:r>
            </a:p>
          </p:txBody>
        </p:sp>
        <p:pic>
          <p:nvPicPr>
            <p:cNvPr id="35" name="Picture 34" descr="Icon&#10;&#10;Description automatically generated">
              <a:extLst>
                <a:ext uri="{FF2B5EF4-FFF2-40B4-BE49-F238E27FC236}">
                  <a16:creationId xmlns:a16="http://schemas.microsoft.com/office/drawing/2014/main" id="{ADC961B9-399E-4628-A142-740A46753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320604" y="3072441"/>
              <a:ext cx="462628" cy="391455"/>
            </a:xfrm>
            <a:prstGeom prst="rect">
              <a:avLst/>
            </a:prstGeom>
          </p:spPr>
        </p:pic>
        <p:pic>
          <p:nvPicPr>
            <p:cNvPr id="221" name="Picture 220" descr="Icon&#10;&#10;Description automatically generated">
              <a:extLst>
                <a:ext uri="{FF2B5EF4-FFF2-40B4-BE49-F238E27FC236}">
                  <a16:creationId xmlns:a16="http://schemas.microsoft.com/office/drawing/2014/main" id="{AB80BF60-7AC4-4698-A772-E00FACCDF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864324" y="3066870"/>
              <a:ext cx="462628" cy="391455"/>
            </a:xfrm>
            <a:prstGeom prst="rect">
              <a:avLst/>
            </a:prstGeom>
          </p:spPr>
        </p:pic>
        <p:pic>
          <p:nvPicPr>
            <p:cNvPr id="224" name="Picture 223" descr="Icon&#10;&#10;Description automatically generated">
              <a:extLst>
                <a:ext uri="{FF2B5EF4-FFF2-40B4-BE49-F238E27FC236}">
                  <a16:creationId xmlns:a16="http://schemas.microsoft.com/office/drawing/2014/main" id="{43A43A1B-1E61-4EAD-AAB5-389001059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1780" y="3074063"/>
              <a:ext cx="333315" cy="382958"/>
            </a:xfrm>
            <a:prstGeom prst="rect">
              <a:avLst/>
            </a:prstGeom>
          </p:spPr>
        </p:pic>
        <p:pic>
          <p:nvPicPr>
            <p:cNvPr id="225" name="Picture 224" descr="Icon&#10;&#10;Description automatically generated">
              <a:extLst>
                <a:ext uri="{FF2B5EF4-FFF2-40B4-BE49-F238E27FC236}">
                  <a16:creationId xmlns:a16="http://schemas.microsoft.com/office/drawing/2014/main" id="{CE52CF40-FF08-459E-A64D-89728CF1A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0783" y="3087654"/>
              <a:ext cx="333315" cy="382958"/>
            </a:xfrm>
            <a:prstGeom prst="rect">
              <a:avLst/>
            </a:prstGeom>
          </p:spPr>
        </p:pic>
        <p:pic>
          <p:nvPicPr>
            <p:cNvPr id="39" name="Picture 38" descr="Icon&#10;&#10;Description automatically generated">
              <a:extLst>
                <a:ext uri="{FF2B5EF4-FFF2-40B4-BE49-F238E27FC236}">
                  <a16:creationId xmlns:a16="http://schemas.microsoft.com/office/drawing/2014/main" id="{1B53DE10-8022-4160-A988-7A41902E6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84925" y="3138681"/>
              <a:ext cx="260766" cy="365073"/>
            </a:xfrm>
            <a:prstGeom prst="rect">
              <a:avLst/>
            </a:prstGeom>
          </p:spPr>
        </p:pic>
        <p:pic>
          <p:nvPicPr>
            <p:cNvPr id="226" name="Picture 225" descr="Icon&#10;&#10;Description automatically generated">
              <a:extLst>
                <a:ext uri="{FF2B5EF4-FFF2-40B4-BE49-F238E27FC236}">
                  <a16:creationId xmlns:a16="http://schemas.microsoft.com/office/drawing/2014/main" id="{F6A7C2C1-E74B-4800-BD5E-F7E3E1F53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4546" y="3132911"/>
              <a:ext cx="260766" cy="365073"/>
            </a:xfrm>
            <a:prstGeom prst="rect">
              <a:avLst/>
            </a:prstGeom>
          </p:spPr>
        </p:pic>
        <p:pic>
          <p:nvPicPr>
            <p:cNvPr id="228" name="Picture 227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123DEDD5-46C2-4AD4-B2F4-A6DE58EEA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1841" y="3199367"/>
              <a:ext cx="232467" cy="226350"/>
            </a:xfrm>
            <a:prstGeom prst="rect">
              <a:avLst/>
            </a:prstGeom>
          </p:spPr>
        </p:pic>
        <p:pic>
          <p:nvPicPr>
            <p:cNvPr id="229" name="Picture 228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22D273A4-D414-40B4-B39E-3E0C85DC5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8783" y="3202650"/>
              <a:ext cx="232467" cy="226350"/>
            </a:xfrm>
            <a:prstGeom prst="rect">
              <a:avLst/>
            </a:prstGeom>
          </p:spPr>
        </p:pic>
        <p:pic>
          <p:nvPicPr>
            <p:cNvPr id="45" name="Picture 44" descr="Icon&#10;&#10;Description automatically generated">
              <a:extLst>
                <a:ext uri="{FF2B5EF4-FFF2-40B4-BE49-F238E27FC236}">
                  <a16:creationId xmlns:a16="http://schemas.microsoft.com/office/drawing/2014/main" id="{BFEC897C-3252-4D3B-A9CF-5FD324996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7201" y="5867942"/>
              <a:ext cx="298604" cy="35535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AFDEC22-E1F9-41AA-B016-975B9E7F10BF}"/>
              </a:ext>
            </a:extLst>
          </p:cNvPr>
          <p:cNvGrpSpPr/>
          <p:nvPr/>
        </p:nvGrpSpPr>
        <p:grpSpPr>
          <a:xfrm>
            <a:off x="234825" y="2318746"/>
            <a:ext cx="543054" cy="543054"/>
            <a:chOff x="234825" y="2318746"/>
            <a:chExt cx="543054" cy="543054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0C90010-2387-4D1D-8EF2-69C460711FE1}"/>
                </a:ext>
              </a:extLst>
            </p:cNvPr>
            <p:cNvSpPr/>
            <p:nvPr/>
          </p:nvSpPr>
          <p:spPr>
            <a:xfrm>
              <a:off x="234825" y="2318746"/>
              <a:ext cx="543054" cy="543054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E9C4D789-041C-4FB3-B23E-5DBF9D492B6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74326" y="2405556"/>
              <a:ext cx="264061" cy="341365"/>
              <a:chOff x="2730318" y="2427288"/>
              <a:chExt cx="209917" cy="271370"/>
            </a:xfrm>
            <a:solidFill>
              <a:schemeClr val="bg1"/>
            </a:solidFill>
          </p:grpSpPr>
          <p:sp>
            <p:nvSpPr>
              <p:cNvPr id="231" name="Freeform 47">
                <a:extLst>
                  <a:ext uri="{FF2B5EF4-FFF2-40B4-BE49-F238E27FC236}">
                    <a16:creationId xmlns:a16="http://schemas.microsoft.com/office/drawing/2014/main" id="{4B8A6CD2-E12B-4F4D-B59D-049956322C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60663" y="2427288"/>
                <a:ext cx="146050" cy="73025"/>
              </a:xfrm>
              <a:custGeom>
                <a:avLst/>
                <a:gdLst/>
                <a:ahLst/>
                <a:cxnLst>
                  <a:cxn ang="0">
                    <a:pos x="58" y="14"/>
                  </a:cxn>
                  <a:cxn ang="0">
                    <a:pos x="44" y="14"/>
                  </a:cxn>
                  <a:cxn ang="0">
                    <a:pos x="29" y="0"/>
                  </a:cxn>
                  <a:cxn ang="0">
                    <a:pos x="15" y="14"/>
                  </a:cxn>
                  <a:cxn ang="0">
                    <a:pos x="0" y="14"/>
                  </a:cxn>
                  <a:cxn ang="0">
                    <a:pos x="0" y="29"/>
                  </a:cxn>
                  <a:cxn ang="0">
                    <a:pos x="58" y="29"/>
                  </a:cxn>
                  <a:cxn ang="0">
                    <a:pos x="58" y="14"/>
                  </a:cxn>
                  <a:cxn ang="0">
                    <a:pos x="29" y="22"/>
                  </a:cxn>
                  <a:cxn ang="0">
                    <a:pos x="22" y="14"/>
                  </a:cxn>
                  <a:cxn ang="0">
                    <a:pos x="29" y="7"/>
                  </a:cxn>
                  <a:cxn ang="0">
                    <a:pos x="37" y="14"/>
                  </a:cxn>
                  <a:cxn ang="0">
                    <a:pos x="29" y="22"/>
                  </a:cxn>
                </a:cxnLst>
                <a:rect l="0" t="0" r="r" b="b"/>
                <a:pathLst>
                  <a:path w="58" h="29">
                    <a:moveTo>
                      <a:pt x="58" y="14"/>
                    </a:moveTo>
                    <a:cubicBezTo>
                      <a:pt x="44" y="14"/>
                      <a:pt x="44" y="14"/>
                      <a:pt x="44" y="14"/>
                    </a:cubicBezTo>
                    <a:cubicBezTo>
                      <a:pt x="44" y="6"/>
                      <a:pt x="37" y="0"/>
                      <a:pt x="29" y="0"/>
                    </a:cubicBezTo>
                    <a:cubicBezTo>
                      <a:pt x="21" y="0"/>
                      <a:pt x="15" y="6"/>
                      <a:pt x="15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58" y="29"/>
                      <a:pt x="58" y="29"/>
                      <a:pt x="58" y="29"/>
                    </a:cubicBezTo>
                    <a:lnTo>
                      <a:pt x="58" y="14"/>
                    </a:lnTo>
                    <a:close/>
                    <a:moveTo>
                      <a:pt x="29" y="22"/>
                    </a:moveTo>
                    <a:cubicBezTo>
                      <a:pt x="25" y="22"/>
                      <a:pt x="22" y="18"/>
                      <a:pt x="22" y="14"/>
                    </a:cubicBezTo>
                    <a:cubicBezTo>
                      <a:pt x="22" y="10"/>
                      <a:pt x="25" y="7"/>
                      <a:pt x="29" y="7"/>
                    </a:cubicBezTo>
                    <a:cubicBezTo>
                      <a:pt x="33" y="7"/>
                      <a:pt x="37" y="10"/>
                      <a:pt x="37" y="14"/>
                    </a:cubicBezTo>
                    <a:cubicBezTo>
                      <a:pt x="37" y="18"/>
                      <a:pt x="33" y="22"/>
                      <a:pt x="29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32" name="Freeform 48">
                <a:extLst>
                  <a:ext uri="{FF2B5EF4-FFF2-40B4-BE49-F238E27FC236}">
                    <a16:creationId xmlns:a16="http://schemas.microsoft.com/office/drawing/2014/main" id="{9F96556C-9A4B-4839-A6D8-E29759AAA390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2730318" y="2486116"/>
                <a:ext cx="209917" cy="212542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138" y="35"/>
                  </a:cxn>
                  <a:cxn ang="0">
                    <a:pos x="22" y="35"/>
                  </a:cxn>
                  <a:cxn ang="0">
                    <a:pos x="22" y="0"/>
                  </a:cxn>
                  <a:cxn ang="0">
                    <a:pos x="0" y="0"/>
                  </a:cxn>
                  <a:cxn ang="0">
                    <a:pos x="0" y="162"/>
                  </a:cxn>
                  <a:cxn ang="0">
                    <a:pos x="160" y="162"/>
                  </a:cxn>
                  <a:cxn ang="0">
                    <a:pos x="160" y="0"/>
                  </a:cxn>
                  <a:cxn ang="0">
                    <a:pos x="138" y="0"/>
                  </a:cxn>
                  <a:cxn ang="0">
                    <a:pos x="74" y="138"/>
                  </a:cxn>
                  <a:cxn ang="0">
                    <a:pos x="66" y="128"/>
                  </a:cxn>
                  <a:cxn ang="0">
                    <a:pos x="33" y="97"/>
                  </a:cxn>
                  <a:cxn ang="0">
                    <a:pos x="51" y="81"/>
                  </a:cxn>
                  <a:cxn ang="0">
                    <a:pos x="74" y="105"/>
                  </a:cxn>
                  <a:cxn ang="0">
                    <a:pos x="120" y="58"/>
                  </a:cxn>
                  <a:cxn ang="0">
                    <a:pos x="138" y="74"/>
                  </a:cxn>
                  <a:cxn ang="0">
                    <a:pos x="74" y="138"/>
                  </a:cxn>
                </a:cxnLst>
                <a:rect l="0" t="0" r="r" b="b"/>
                <a:pathLst>
                  <a:path w="160" h="162">
                    <a:moveTo>
                      <a:pt x="138" y="0"/>
                    </a:moveTo>
                    <a:lnTo>
                      <a:pt x="138" y="35"/>
                    </a:lnTo>
                    <a:lnTo>
                      <a:pt x="22" y="35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0" y="162"/>
                    </a:lnTo>
                    <a:lnTo>
                      <a:pt x="160" y="162"/>
                    </a:lnTo>
                    <a:lnTo>
                      <a:pt x="160" y="0"/>
                    </a:lnTo>
                    <a:lnTo>
                      <a:pt x="138" y="0"/>
                    </a:lnTo>
                    <a:close/>
                    <a:moveTo>
                      <a:pt x="74" y="138"/>
                    </a:moveTo>
                    <a:lnTo>
                      <a:pt x="66" y="128"/>
                    </a:lnTo>
                    <a:lnTo>
                      <a:pt x="33" y="97"/>
                    </a:lnTo>
                    <a:lnTo>
                      <a:pt x="51" y="81"/>
                    </a:lnTo>
                    <a:lnTo>
                      <a:pt x="74" y="105"/>
                    </a:lnTo>
                    <a:lnTo>
                      <a:pt x="120" y="58"/>
                    </a:lnTo>
                    <a:lnTo>
                      <a:pt x="138" y="74"/>
                    </a:lnTo>
                    <a:lnTo>
                      <a:pt x="74" y="1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BBC510-DDF1-44D2-9F6B-B7F8F08FA233}"/>
              </a:ext>
            </a:extLst>
          </p:cNvPr>
          <p:cNvGrpSpPr/>
          <p:nvPr/>
        </p:nvGrpSpPr>
        <p:grpSpPr>
          <a:xfrm>
            <a:off x="234825" y="3171660"/>
            <a:ext cx="543054" cy="543054"/>
            <a:chOff x="234825" y="3171660"/>
            <a:chExt cx="543054" cy="543054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703F4E46-1A2B-4531-A991-0D52F4E99B03}"/>
                </a:ext>
              </a:extLst>
            </p:cNvPr>
            <p:cNvSpPr/>
            <p:nvPr/>
          </p:nvSpPr>
          <p:spPr>
            <a:xfrm>
              <a:off x="234825" y="3171660"/>
              <a:ext cx="543054" cy="54305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3" name="Freeform 50">
              <a:extLst>
                <a:ext uri="{FF2B5EF4-FFF2-40B4-BE49-F238E27FC236}">
                  <a16:creationId xmlns:a16="http://schemas.microsoft.com/office/drawing/2014/main" id="{D144CBF1-2C29-4C5D-8715-546C86F93D5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44780" y="3285245"/>
              <a:ext cx="323145" cy="315884"/>
            </a:xfrm>
            <a:custGeom>
              <a:avLst/>
              <a:gdLst>
                <a:gd name="T0" fmla="*/ 282575 w 112"/>
                <a:gd name="T1" fmla="*/ 20273 h 109"/>
                <a:gd name="T2" fmla="*/ 262391 w 112"/>
                <a:gd name="T3" fmla="*/ 0 h 109"/>
                <a:gd name="T4" fmla="*/ 216977 w 112"/>
                <a:gd name="T5" fmla="*/ 53218 h 109"/>
                <a:gd name="T6" fmla="*/ 128673 w 112"/>
                <a:gd name="T7" fmla="*/ 17739 h 109"/>
                <a:gd name="T8" fmla="*/ 0 w 112"/>
                <a:gd name="T9" fmla="*/ 146982 h 109"/>
                <a:gd name="T10" fmla="*/ 128673 w 112"/>
                <a:gd name="T11" fmla="*/ 276225 h 109"/>
                <a:gd name="T12" fmla="*/ 257345 w 112"/>
                <a:gd name="T13" fmla="*/ 146982 h 109"/>
                <a:gd name="T14" fmla="*/ 237161 w 112"/>
                <a:gd name="T15" fmla="*/ 78559 h 109"/>
                <a:gd name="T16" fmla="*/ 282575 w 112"/>
                <a:gd name="T17" fmla="*/ 20273 h 109"/>
                <a:gd name="T18" fmla="*/ 239684 w 112"/>
                <a:gd name="T19" fmla="*/ 146982 h 109"/>
                <a:gd name="T20" fmla="*/ 128673 w 112"/>
                <a:gd name="T21" fmla="*/ 255952 h 109"/>
                <a:gd name="T22" fmla="*/ 20184 w 112"/>
                <a:gd name="T23" fmla="*/ 146982 h 109"/>
                <a:gd name="T24" fmla="*/ 128673 w 112"/>
                <a:gd name="T25" fmla="*/ 35478 h 109"/>
                <a:gd name="T26" fmla="*/ 204362 w 112"/>
                <a:gd name="T27" fmla="*/ 65889 h 109"/>
                <a:gd name="T28" fmla="*/ 126150 w 112"/>
                <a:gd name="T29" fmla="*/ 157119 h 109"/>
                <a:gd name="T30" fmla="*/ 65598 w 112"/>
                <a:gd name="T31" fmla="*/ 98833 h 109"/>
                <a:gd name="T32" fmla="*/ 45414 w 112"/>
                <a:gd name="T33" fmla="*/ 136845 h 109"/>
                <a:gd name="T34" fmla="*/ 108489 w 112"/>
                <a:gd name="T35" fmla="*/ 207802 h 109"/>
                <a:gd name="T36" fmla="*/ 121104 w 112"/>
                <a:gd name="T37" fmla="*/ 225542 h 109"/>
                <a:gd name="T38" fmla="*/ 136242 w 112"/>
                <a:gd name="T39" fmla="*/ 207802 h 109"/>
                <a:gd name="T40" fmla="*/ 224546 w 112"/>
                <a:gd name="T41" fmla="*/ 93764 h 109"/>
                <a:gd name="T42" fmla="*/ 239684 w 112"/>
                <a:gd name="T43" fmla="*/ 146982 h 10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12" h="109">
                  <a:moveTo>
                    <a:pt x="112" y="8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77" y="12"/>
                    <a:pt x="65" y="7"/>
                    <a:pt x="51" y="7"/>
                  </a:cubicBezTo>
                  <a:cubicBezTo>
                    <a:pt x="23" y="7"/>
                    <a:pt x="0" y="30"/>
                    <a:pt x="0" y="58"/>
                  </a:cubicBezTo>
                  <a:cubicBezTo>
                    <a:pt x="0" y="86"/>
                    <a:pt x="23" y="109"/>
                    <a:pt x="51" y="109"/>
                  </a:cubicBezTo>
                  <a:cubicBezTo>
                    <a:pt x="79" y="109"/>
                    <a:pt x="102" y="86"/>
                    <a:pt x="102" y="58"/>
                  </a:cubicBezTo>
                  <a:cubicBezTo>
                    <a:pt x="102" y="48"/>
                    <a:pt x="99" y="38"/>
                    <a:pt x="94" y="31"/>
                  </a:cubicBezTo>
                  <a:lnTo>
                    <a:pt x="112" y="8"/>
                  </a:lnTo>
                  <a:close/>
                  <a:moveTo>
                    <a:pt x="95" y="58"/>
                  </a:moveTo>
                  <a:cubicBezTo>
                    <a:pt x="95" y="82"/>
                    <a:pt x="75" y="101"/>
                    <a:pt x="51" y="101"/>
                  </a:cubicBezTo>
                  <a:cubicBezTo>
                    <a:pt x="27" y="101"/>
                    <a:pt x="8" y="82"/>
                    <a:pt x="8" y="58"/>
                  </a:cubicBezTo>
                  <a:cubicBezTo>
                    <a:pt x="8" y="34"/>
                    <a:pt x="27" y="14"/>
                    <a:pt x="51" y="14"/>
                  </a:cubicBezTo>
                  <a:cubicBezTo>
                    <a:pt x="63" y="14"/>
                    <a:pt x="73" y="19"/>
                    <a:pt x="81" y="26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93" y="43"/>
                    <a:pt x="95" y="50"/>
                    <a:pt x="95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ECA091-5903-472B-B60A-989020728F57}"/>
              </a:ext>
            </a:extLst>
          </p:cNvPr>
          <p:cNvGrpSpPr/>
          <p:nvPr/>
        </p:nvGrpSpPr>
        <p:grpSpPr>
          <a:xfrm>
            <a:off x="231148" y="5730403"/>
            <a:ext cx="543054" cy="543054"/>
            <a:chOff x="231148" y="5730403"/>
            <a:chExt cx="543054" cy="543054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7F19780-A6F4-4E12-9AB5-A9C2147932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148" y="5730403"/>
              <a:ext cx="543054" cy="54305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34" name="Freeform 54">
              <a:extLst>
                <a:ext uri="{FF2B5EF4-FFF2-40B4-BE49-F238E27FC236}">
                  <a16:creationId xmlns:a16="http://schemas.microsoft.com/office/drawing/2014/main" id="{A02BBF81-A3DB-4606-BDE0-5C29C4E7452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29938" y="5829193"/>
              <a:ext cx="345475" cy="345475"/>
            </a:xfrm>
            <a:custGeom>
              <a:avLst/>
              <a:gdLst>
                <a:gd name="T0" fmla="*/ 136059 w 109"/>
                <a:gd name="T1" fmla="*/ 0 h 109"/>
                <a:gd name="T2" fmla="*/ 0 w 109"/>
                <a:gd name="T3" fmla="*/ 136059 h 109"/>
                <a:gd name="T4" fmla="*/ 136059 w 109"/>
                <a:gd name="T5" fmla="*/ 274638 h 109"/>
                <a:gd name="T6" fmla="*/ 274638 w 109"/>
                <a:gd name="T7" fmla="*/ 136059 h 109"/>
                <a:gd name="T8" fmla="*/ 136059 w 109"/>
                <a:gd name="T9" fmla="*/ 0 h 109"/>
                <a:gd name="T10" fmla="*/ 146138 w 109"/>
                <a:gd name="T11" fmla="*/ 201569 h 109"/>
                <a:gd name="T12" fmla="*/ 146138 w 109"/>
                <a:gd name="T13" fmla="*/ 163775 h 109"/>
                <a:gd name="T14" fmla="*/ 55432 w 109"/>
                <a:gd name="T15" fmla="*/ 201569 h 109"/>
                <a:gd name="T16" fmla="*/ 146138 w 109"/>
                <a:gd name="T17" fmla="*/ 90706 h 109"/>
                <a:gd name="T18" fmla="*/ 146138 w 109"/>
                <a:gd name="T19" fmla="*/ 55432 h 109"/>
                <a:gd name="T20" fmla="*/ 219206 w 109"/>
                <a:gd name="T21" fmla="*/ 128500 h 109"/>
                <a:gd name="T22" fmla="*/ 146138 w 109"/>
                <a:gd name="T23" fmla="*/ 201569 h 10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9" h="10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84"/>
                    <a:pt x="24" y="109"/>
                    <a:pt x="54" y="109"/>
                  </a:cubicBezTo>
                  <a:cubicBezTo>
                    <a:pt x="84" y="109"/>
                    <a:pt x="109" y="84"/>
                    <a:pt x="109" y="54"/>
                  </a:cubicBezTo>
                  <a:cubicBezTo>
                    <a:pt x="109" y="24"/>
                    <a:pt x="84" y="0"/>
                    <a:pt x="54" y="0"/>
                  </a:cubicBezTo>
                  <a:close/>
                  <a:moveTo>
                    <a:pt x="58" y="80"/>
                  </a:moveTo>
                  <a:cubicBezTo>
                    <a:pt x="58" y="65"/>
                    <a:pt x="58" y="65"/>
                    <a:pt x="58" y="65"/>
                  </a:cubicBezTo>
                  <a:cubicBezTo>
                    <a:pt x="36" y="58"/>
                    <a:pt x="29" y="65"/>
                    <a:pt x="22" y="80"/>
                  </a:cubicBezTo>
                  <a:cubicBezTo>
                    <a:pt x="22" y="43"/>
                    <a:pt x="44" y="36"/>
                    <a:pt x="58" y="36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87" y="51"/>
                    <a:pt x="87" y="51"/>
                    <a:pt x="87" y="51"/>
                  </a:cubicBezTo>
                  <a:lnTo>
                    <a:pt x="58" y="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971989-B2AF-4096-8672-AEF5CAAA78CE}"/>
              </a:ext>
            </a:extLst>
          </p:cNvPr>
          <p:cNvGrpSpPr/>
          <p:nvPr/>
        </p:nvGrpSpPr>
        <p:grpSpPr>
          <a:xfrm>
            <a:off x="234825" y="4877488"/>
            <a:ext cx="543054" cy="543054"/>
            <a:chOff x="234825" y="4877488"/>
            <a:chExt cx="543054" cy="543054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234825" y="4877488"/>
              <a:ext cx="543054" cy="543054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458150F7-91DF-4092-BF6C-CB2656772B3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5791" y="4996353"/>
              <a:ext cx="221152" cy="305321"/>
              <a:chOff x="5030198" y="2452773"/>
              <a:chExt cx="175806" cy="242717"/>
            </a:xfrm>
            <a:solidFill>
              <a:schemeClr val="bg1"/>
            </a:solidFill>
          </p:grpSpPr>
          <p:sp>
            <p:nvSpPr>
              <p:cNvPr id="236" name="Freeform 63">
                <a:extLst>
                  <a:ext uri="{FF2B5EF4-FFF2-40B4-BE49-F238E27FC236}">
                    <a16:creationId xmlns:a16="http://schemas.microsoft.com/office/drawing/2014/main" id="{4E0B5979-C53C-491F-8412-C0A1D9298FEF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030198" y="2452773"/>
                <a:ext cx="175806" cy="242717"/>
              </a:xfrm>
              <a:custGeom>
                <a:avLst/>
                <a:gdLst/>
                <a:ahLst/>
                <a:cxnLst>
                  <a:cxn ang="0">
                    <a:pos x="78" y="11"/>
                  </a:cxn>
                  <a:cxn ang="0">
                    <a:pos x="84" y="11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7" y="11"/>
                  </a:cxn>
                  <a:cxn ang="0">
                    <a:pos x="30" y="52"/>
                  </a:cxn>
                  <a:cxn ang="0">
                    <a:pos x="30" y="64"/>
                  </a:cxn>
                  <a:cxn ang="0">
                    <a:pos x="8" y="105"/>
                  </a:cxn>
                  <a:cxn ang="0">
                    <a:pos x="0" y="105"/>
                  </a:cxn>
                  <a:cxn ang="0">
                    <a:pos x="0" y="116"/>
                  </a:cxn>
                  <a:cxn ang="0">
                    <a:pos x="84" y="116"/>
                  </a:cxn>
                  <a:cxn ang="0">
                    <a:pos x="84" y="105"/>
                  </a:cxn>
                  <a:cxn ang="0">
                    <a:pos x="78" y="105"/>
                  </a:cxn>
                  <a:cxn ang="0">
                    <a:pos x="55" y="64"/>
                  </a:cxn>
                  <a:cxn ang="0">
                    <a:pos x="55" y="52"/>
                  </a:cxn>
                  <a:cxn ang="0">
                    <a:pos x="78" y="11"/>
                  </a:cxn>
                  <a:cxn ang="0">
                    <a:pos x="52" y="69"/>
                  </a:cxn>
                  <a:cxn ang="0">
                    <a:pos x="72" y="105"/>
                  </a:cxn>
                  <a:cxn ang="0">
                    <a:pos x="67" y="105"/>
                  </a:cxn>
                  <a:cxn ang="0">
                    <a:pos x="56" y="93"/>
                  </a:cxn>
                  <a:cxn ang="0">
                    <a:pos x="43" y="77"/>
                  </a:cxn>
                  <a:cxn ang="0">
                    <a:pos x="30" y="93"/>
                  </a:cxn>
                  <a:cxn ang="0">
                    <a:pos x="20" y="105"/>
                  </a:cxn>
                  <a:cxn ang="0">
                    <a:pos x="13" y="105"/>
                  </a:cxn>
                  <a:cxn ang="0">
                    <a:pos x="34" y="69"/>
                  </a:cxn>
                  <a:cxn ang="0">
                    <a:pos x="36" y="69"/>
                  </a:cxn>
                  <a:cxn ang="0">
                    <a:pos x="36" y="48"/>
                  </a:cxn>
                  <a:cxn ang="0">
                    <a:pos x="34" y="47"/>
                  </a:cxn>
                  <a:cxn ang="0">
                    <a:pos x="13" y="11"/>
                  </a:cxn>
                  <a:cxn ang="0">
                    <a:pos x="72" y="11"/>
                  </a:cxn>
                  <a:cxn ang="0">
                    <a:pos x="52" y="47"/>
                  </a:cxn>
                  <a:cxn ang="0">
                    <a:pos x="49" y="48"/>
                  </a:cxn>
                  <a:cxn ang="0">
                    <a:pos x="49" y="69"/>
                  </a:cxn>
                  <a:cxn ang="0">
                    <a:pos x="52" y="69"/>
                  </a:cxn>
                </a:cxnLst>
                <a:rect l="0" t="0" r="r" b="b"/>
                <a:pathLst>
                  <a:path w="84" h="116">
                    <a:moveTo>
                      <a:pt x="78" y="11"/>
                    </a:moveTo>
                    <a:cubicBezTo>
                      <a:pt x="84" y="11"/>
                      <a:pt x="84" y="11"/>
                      <a:pt x="84" y="11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33"/>
                      <a:pt x="16" y="48"/>
                      <a:pt x="30" y="52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17" y="69"/>
                      <a:pt x="9" y="83"/>
                      <a:pt x="8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84" y="116"/>
                      <a:pt x="84" y="116"/>
                      <a:pt x="84" y="116"/>
                    </a:cubicBezTo>
                    <a:cubicBezTo>
                      <a:pt x="84" y="105"/>
                      <a:pt x="84" y="105"/>
                      <a:pt x="84" y="105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7" y="83"/>
                      <a:pt x="69" y="69"/>
                      <a:pt x="55" y="64"/>
                    </a:cubicBezTo>
                    <a:cubicBezTo>
                      <a:pt x="55" y="52"/>
                      <a:pt x="55" y="52"/>
                      <a:pt x="55" y="52"/>
                    </a:cubicBezTo>
                    <a:cubicBezTo>
                      <a:pt x="69" y="48"/>
                      <a:pt x="77" y="33"/>
                      <a:pt x="78" y="11"/>
                    </a:cubicBezTo>
                    <a:close/>
                    <a:moveTo>
                      <a:pt x="52" y="69"/>
                    </a:moveTo>
                    <a:cubicBezTo>
                      <a:pt x="67" y="73"/>
                      <a:pt x="72" y="90"/>
                      <a:pt x="72" y="105"/>
                    </a:cubicBezTo>
                    <a:cubicBezTo>
                      <a:pt x="67" y="105"/>
                      <a:pt x="67" y="105"/>
                      <a:pt x="67" y="105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30" y="93"/>
                      <a:pt x="30" y="93"/>
                      <a:pt x="30" y="93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13" y="105"/>
                      <a:pt x="13" y="105"/>
                      <a:pt x="13" y="105"/>
                    </a:cubicBezTo>
                    <a:cubicBezTo>
                      <a:pt x="14" y="90"/>
                      <a:pt x="18" y="73"/>
                      <a:pt x="34" y="69"/>
                    </a:cubicBezTo>
                    <a:cubicBezTo>
                      <a:pt x="36" y="69"/>
                      <a:pt x="36" y="69"/>
                      <a:pt x="36" y="69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18" y="43"/>
                      <a:pt x="14" y="27"/>
                      <a:pt x="1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27"/>
                      <a:pt x="67" y="43"/>
                      <a:pt x="52" y="47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69"/>
                      <a:pt x="49" y="69"/>
                      <a:pt x="49" y="69"/>
                    </a:cubicBezTo>
                    <a:lnTo>
                      <a:pt x="52" y="6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37" name="Freeform 64">
                <a:extLst>
                  <a:ext uri="{FF2B5EF4-FFF2-40B4-BE49-F238E27FC236}">
                    <a16:creationId xmlns:a16="http://schemas.microsoft.com/office/drawing/2014/main" id="{A0B73473-92E3-4D38-A884-133D06F11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2701" y="2516188"/>
                <a:ext cx="60325" cy="34925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0" y="0"/>
                  </a:cxn>
                  <a:cxn ang="0">
                    <a:pos x="9" y="11"/>
                  </a:cxn>
                  <a:cxn ang="0">
                    <a:pos x="19" y="22"/>
                  </a:cxn>
                  <a:cxn ang="0">
                    <a:pos x="29" y="11"/>
                  </a:cxn>
                  <a:cxn ang="0">
                    <a:pos x="38" y="0"/>
                  </a:cxn>
                </a:cxnLst>
                <a:rect l="0" t="0" r="r" b="b"/>
                <a:pathLst>
                  <a:path w="38" h="22">
                    <a:moveTo>
                      <a:pt x="38" y="0"/>
                    </a:moveTo>
                    <a:lnTo>
                      <a:pt x="0" y="0"/>
                    </a:lnTo>
                    <a:lnTo>
                      <a:pt x="9" y="11"/>
                    </a:lnTo>
                    <a:lnTo>
                      <a:pt x="19" y="22"/>
                    </a:lnTo>
                    <a:lnTo>
                      <a:pt x="29" y="11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3E4591-54A6-4FD0-9C23-A448BB359F43}"/>
              </a:ext>
            </a:extLst>
          </p:cNvPr>
          <p:cNvGrpSpPr/>
          <p:nvPr/>
        </p:nvGrpSpPr>
        <p:grpSpPr>
          <a:xfrm>
            <a:off x="234825" y="4024574"/>
            <a:ext cx="543054" cy="543054"/>
            <a:chOff x="234825" y="4024574"/>
            <a:chExt cx="543054" cy="543054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49F45A22-A9AC-41AF-86CB-D32CB7AC78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825" y="4024574"/>
              <a:ext cx="543054" cy="543054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D4E2E7E3-F42B-4BB6-B229-6D6857B766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3691" y="4144271"/>
              <a:ext cx="305321" cy="303671"/>
              <a:chOff x="3867236" y="3038419"/>
              <a:chExt cx="242717" cy="241405"/>
            </a:xfrm>
            <a:solidFill>
              <a:schemeClr val="bg1"/>
            </a:solidFill>
          </p:grpSpPr>
          <p:sp>
            <p:nvSpPr>
              <p:cNvPr id="239" name="Freeform 69">
                <a:extLst>
                  <a:ext uri="{FF2B5EF4-FFF2-40B4-BE49-F238E27FC236}">
                    <a16:creationId xmlns:a16="http://schemas.microsoft.com/office/drawing/2014/main" id="{D6E35489-A6EF-40F6-97E7-00909045A88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3867236" y="3038419"/>
                <a:ext cx="242717" cy="241405"/>
              </a:xfrm>
              <a:custGeom>
                <a:avLst/>
                <a:gdLst/>
                <a:ahLst/>
                <a:cxnLst>
                  <a:cxn ang="0">
                    <a:pos x="116" y="55"/>
                  </a:cxn>
                  <a:cxn ang="0">
                    <a:pos x="58" y="0"/>
                  </a:cxn>
                  <a:cxn ang="0">
                    <a:pos x="1" y="45"/>
                  </a:cxn>
                  <a:cxn ang="0">
                    <a:pos x="0" y="58"/>
                  </a:cxn>
                  <a:cxn ang="0">
                    <a:pos x="0" y="65"/>
                  </a:cxn>
                  <a:cxn ang="0">
                    <a:pos x="58" y="116"/>
                  </a:cxn>
                  <a:cxn ang="0">
                    <a:pos x="112" y="79"/>
                  </a:cxn>
                  <a:cxn ang="0">
                    <a:pos x="116" y="58"/>
                  </a:cxn>
                  <a:cxn ang="0">
                    <a:pos x="116" y="55"/>
                  </a:cxn>
                  <a:cxn ang="0">
                    <a:pos x="32" y="66"/>
                  </a:cxn>
                  <a:cxn ang="0">
                    <a:pos x="21" y="55"/>
                  </a:cxn>
                  <a:cxn ang="0">
                    <a:pos x="32" y="44"/>
                  </a:cxn>
                  <a:cxn ang="0">
                    <a:pos x="43" y="55"/>
                  </a:cxn>
                  <a:cxn ang="0">
                    <a:pos x="32" y="66"/>
                  </a:cxn>
                  <a:cxn ang="0">
                    <a:pos x="107" y="69"/>
                  </a:cxn>
                  <a:cxn ang="0">
                    <a:pos x="84" y="83"/>
                  </a:cxn>
                  <a:cxn ang="0">
                    <a:pos x="61" y="56"/>
                  </a:cxn>
                  <a:cxn ang="0">
                    <a:pos x="32" y="23"/>
                  </a:cxn>
                  <a:cxn ang="0">
                    <a:pos x="19" y="25"/>
                  </a:cxn>
                  <a:cxn ang="0">
                    <a:pos x="58" y="8"/>
                  </a:cxn>
                  <a:cxn ang="0">
                    <a:pos x="109" y="58"/>
                  </a:cxn>
                  <a:cxn ang="0">
                    <a:pos x="107" y="69"/>
                  </a:cxn>
                </a:cxnLst>
                <a:rect l="0" t="0" r="r" b="b"/>
                <a:pathLst>
                  <a:path w="116" h="116">
                    <a:moveTo>
                      <a:pt x="116" y="55"/>
                    </a:moveTo>
                    <a:cubicBezTo>
                      <a:pt x="114" y="25"/>
                      <a:pt x="89" y="0"/>
                      <a:pt x="58" y="0"/>
                    </a:cubicBezTo>
                    <a:cubicBezTo>
                      <a:pt x="30" y="0"/>
                      <a:pt x="7" y="19"/>
                      <a:pt x="1" y="45"/>
                    </a:cubicBezTo>
                    <a:cubicBezTo>
                      <a:pt x="0" y="49"/>
                      <a:pt x="0" y="54"/>
                      <a:pt x="0" y="58"/>
                    </a:cubicBezTo>
                    <a:cubicBezTo>
                      <a:pt x="0" y="61"/>
                      <a:pt x="0" y="63"/>
                      <a:pt x="0" y="65"/>
                    </a:cubicBezTo>
                    <a:cubicBezTo>
                      <a:pt x="3" y="94"/>
                      <a:pt x="28" y="116"/>
                      <a:pt x="58" y="116"/>
                    </a:cubicBezTo>
                    <a:cubicBezTo>
                      <a:pt x="83" y="116"/>
                      <a:pt x="104" y="101"/>
                      <a:pt x="112" y="79"/>
                    </a:cubicBezTo>
                    <a:cubicBezTo>
                      <a:pt x="114" y="73"/>
                      <a:pt x="116" y="66"/>
                      <a:pt x="116" y="58"/>
                    </a:cubicBezTo>
                    <a:cubicBezTo>
                      <a:pt x="116" y="57"/>
                      <a:pt x="116" y="56"/>
                      <a:pt x="116" y="55"/>
                    </a:cubicBezTo>
                    <a:close/>
                    <a:moveTo>
                      <a:pt x="32" y="66"/>
                    </a:moveTo>
                    <a:cubicBezTo>
                      <a:pt x="26" y="66"/>
                      <a:pt x="21" y="61"/>
                      <a:pt x="21" y="55"/>
                    </a:cubicBezTo>
                    <a:cubicBezTo>
                      <a:pt x="21" y="49"/>
                      <a:pt x="26" y="44"/>
                      <a:pt x="32" y="44"/>
                    </a:cubicBezTo>
                    <a:cubicBezTo>
                      <a:pt x="38" y="44"/>
                      <a:pt x="43" y="49"/>
                      <a:pt x="43" y="55"/>
                    </a:cubicBezTo>
                    <a:cubicBezTo>
                      <a:pt x="43" y="61"/>
                      <a:pt x="38" y="66"/>
                      <a:pt x="32" y="66"/>
                    </a:cubicBezTo>
                    <a:close/>
                    <a:moveTo>
                      <a:pt x="107" y="69"/>
                    </a:moveTo>
                    <a:cubicBezTo>
                      <a:pt x="101" y="78"/>
                      <a:pt x="92" y="83"/>
                      <a:pt x="84" y="83"/>
                    </a:cubicBezTo>
                    <a:cubicBezTo>
                      <a:pt x="73" y="83"/>
                      <a:pt x="61" y="74"/>
                      <a:pt x="61" y="56"/>
                    </a:cubicBezTo>
                    <a:cubicBezTo>
                      <a:pt x="61" y="34"/>
                      <a:pt x="46" y="23"/>
                      <a:pt x="32" y="23"/>
                    </a:cubicBezTo>
                    <a:cubicBezTo>
                      <a:pt x="27" y="23"/>
                      <a:pt x="23" y="24"/>
                      <a:pt x="19" y="25"/>
                    </a:cubicBezTo>
                    <a:cubicBezTo>
                      <a:pt x="29" y="14"/>
                      <a:pt x="42" y="8"/>
                      <a:pt x="58" y="8"/>
                    </a:cubicBezTo>
                    <a:cubicBezTo>
                      <a:pt x="86" y="8"/>
                      <a:pt x="109" y="30"/>
                      <a:pt x="109" y="58"/>
                    </a:cubicBezTo>
                    <a:cubicBezTo>
                      <a:pt x="109" y="62"/>
                      <a:pt x="108" y="65"/>
                      <a:pt x="107" y="6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40" name="Oval 70">
                <a:extLst>
                  <a:ext uri="{FF2B5EF4-FFF2-40B4-BE49-F238E27FC236}">
                    <a16:creationId xmlns:a16="http://schemas.microsoft.com/office/drawing/2014/main" id="{70281EA8-98A3-441D-AA52-BC478EED2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4313" y="3141663"/>
                <a:ext cx="55563" cy="5556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F6275B8-7591-4C1B-A13A-1CEDDC22519F}"/>
              </a:ext>
            </a:extLst>
          </p:cNvPr>
          <p:cNvGrpSpPr/>
          <p:nvPr/>
        </p:nvGrpSpPr>
        <p:grpSpPr>
          <a:xfrm>
            <a:off x="234825" y="1465832"/>
            <a:ext cx="543054" cy="543054"/>
            <a:chOff x="234825" y="1465832"/>
            <a:chExt cx="543054" cy="543054"/>
          </a:xfrm>
        </p:grpSpPr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234825" y="1465832"/>
              <a:ext cx="543054" cy="543054"/>
            </a:xfrm>
            <a:prstGeom prst="ellips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241" name="Freeform 178">
              <a:extLst>
                <a:ext uri="{FF2B5EF4-FFF2-40B4-BE49-F238E27FC236}">
                  <a16:creationId xmlns:a16="http://schemas.microsoft.com/office/drawing/2014/main" id="{35D3D05A-93B1-484C-AFDD-F88FF8F3FB7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54517" y="1585524"/>
              <a:ext cx="303670" cy="303670"/>
            </a:xfrm>
            <a:custGeom>
              <a:avLst/>
              <a:gdLst>
                <a:gd name="T0" fmla="*/ 236538 w 184"/>
                <a:gd name="T1" fmla="*/ 184150 h 184"/>
                <a:gd name="T2" fmla="*/ 236538 w 184"/>
                <a:gd name="T3" fmla="*/ 128588 h 184"/>
                <a:gd name="T4" fmla="*/ 163513 w 184"/>
                <a:gd name="T5" fmla="*/ 128588 h 184"/>
                <a:gd name="T6" fmla="*/ 163513 w 184"/>
                <a:gd name="T7" fmla="*/ 111125 h 184"/>
                <a:gd name="T8" fmla="*/ 219075 w 184"/>
                <a:gd name="T9" fmla="*/ 111125 h 184"/>
                <a:gd name="T10" fmla="*/ 219075 w 184"/>
                <a:gd name="T11" fmla="*/ 0 h 184"/>
                <a:gd name="T12" fmla="*/ 90488 w 184"/>
                <a:gd name="T13" fmla="*/ 0 h 184"/>
                <a:gd name="T14" fmla="*/ 90488 w 184"/>
                <a:gd name="T15" fmla="*/ 111125 h 184"/>
                <a:gd name="T16" fmla="*/ 146050 w 184"/>
                <a:gd name="T17" fmla="*/ 111125 h 184"/>
                <a:gd name="T18" fmla="*/ 146050 w 184"/>
                <a:gd name="T19" fmla="*/ 128588 h 184"/>
                <a:gd name="T20" fmla="*/ 55563 w 184"/>
                <a:gd name="T21" fmla="*/ 128588 h 184"/>
                <a:gd name="T22" fmla="*/ 55563 w 184"/>
                <a:gd name="T23" fmla="*/ 184150 h 184"/>
                <a:gd name="T24" fmla="*/ 0 w 184"/>
                <a:gd name="T25" fmla="*/ 184150 h 184"/>
                <a:gd name="T26" fmla="*/ 0 w 184"/>
                <a:gd name="T27" fmla="*/ 292100 h 184"/>
                <a:gd name="T28" fmla="*/ 128588 w 184"/>
                <a:gd name="T29" fmla="*/ 292100 h 184"/>
                <a:gd name="T30" fmla="*/ 128588 w 184"/>
                <a:gd name="T31" fmla="*/ 184150 h 184"/>
                <a:gd name="T32" fmla="*/ 73025 w 184"/>
                <a:gd name="T33" fmla="*/ 184150 h 184"/>
                <a:gd name="T34" fmla="*/ 73025 w 184"/>
                <a:gd name="T35" fmla="*/ 146050 h 184"/>
                <a:gd name="T36" fmla="*/ 219075 w 184"/>
                <a:gd name="T37" fmla="*/ 146050 h 184"/>
                <a:gd name="T38" fmla="*/ 219075 w 184"/>
                <a:gd name="T39" fmla="*/ 184150 h 184"/>
                <a:gd name="T40" fmla="*/ 163513 w 184"/>
                <a:gd name="T41" fmla="*/ 184150 h 184"/>
                <a:gd name="T42" fmla="*/ 163513 w 184"/>
                <a:gd name="T43" fmla="*/ 292100 h 184"/>
                <a:gd name="T44" fmla="*/ 292100 w 184"/>
                <a:gd name="T45" fmla="*/ 292100 h 184"/>
                <a:gd name="T46" fmla="*/ 292100 w 184"/>
                <a:gd name="T47" fmla="*/ 184150 h 184"/>
                <a:gd name="T48" fmla="*/ 236538 w 184"/>
                <a:gd name="T49" fmla="*/ 184150 h 184"/>
                <a:gd name="T50" fmla="*/ 111125 w 184"/>
                <a:gd name="T51" fmla="*/ 201613 h 184"/>
                <a:gd name="T52" fmla="*/ 111125 w 184"/>
                <a:gd name="T53" fmla="*/ 219075 h 184"/>
                <a:gd name="T54" fmla="*/ 17463 w 184"/>
                <a:gd name="T55" fmla="*/ 219075 h 184"/>
                <a:gd name="T56" fmla="*/ 17463 w 184"/>
                <a:gd name="T57" fmla="*/ 201613 h 184"/>
                <a:gd name="T58" fmla="*/ 111125 w 184"/>
                <a:gd name="T59" fmla="*/ 201613 h 184"/>
                <a:gd name="T60" fmla="*/ 111125 w 184"/>
                <a:gd name="T61" fmla="*/ 36513 h 184"/>
                <a:gd name="T62" fmla="*/ 111125 w 184"/>
                <a:gd name="T63" fmla="*/ 17463 h 184"/>
                <a:gd name="T64" fmla="*/ 201613 w 184"/>
                <a:gd name="T65" fmla="*/ 17463 h 184"/>
                <a:gd name="T66" fmla="*/ 201613 w 184"/>
                <a:gd name="T67" fmla="*/ 36513 h 184"/>
                <a:gd name="T68" fmla="*/ 111125 w 184"/>
                <a:gd name="T69" fmla="*/ 36513 h 184"/>
                <a:gd name="T70" fmla="*/ 274638 w 184"/>
                <a:gd name="T71" fmla="*/ 219075 h 184"/>
                <a:gd name="T72" fmla="*/ 184150 w 184"/>
                <a:gd name="T73" fmla="*/ 219075 h 184"/>
                <a:gd name="T74" fmla="*/ 184150 w 184"/>
                <a:gd name="T75" fmla="*/ 201613 h 184"/>
                <a:gd name="T76" fmla="*/ 274638 w 184"/>
                <a:gd name="T77" fmla="*/ 201613 h 184"/>
                <a:gd name="T78" fmla="*/ 274638 w 184"/>
                <a:gd name="T79" fmla="*/ 219075 h 18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84" h="184">
                  <a:moveTo>
                    <a:pt x="149" y="116"/>
                  </a:moveTo>
                  <a:lnTo>
                    <a:pt x="149" y="81"/>
                  </a:lnTo>
                  <a:lnTo>
                    <a:pt x="103" y="81"/>
                  </a:lnTo>
                  <a:lnTo>
                    <a:pt x="103" y="70"/>
                  </a:lnTo>
                  <a:lnTo>
                    <a:pt x="138" y="70"/>
                  </a:lnTo>
                  <a:lnTo>
                    <a:pt x="138" y="0"/>
                  </a:lnTo>
                  <a:lnTo>
                    <a:pt x="57" y="0"/>
                  </a:lnTo>
                  <a:lnTo>
                    <a:pt x="57" y="70"/>
                  </a:lnTo>
                  <a:lnTo>
                    <a:pt x="92" y="70"/>
                  </a:lnTo>
                  <a:lnTo>
                    <a:pt x="92" y="81"/>
                  </a:lnTo>
                  <a:lnTo>
                    <a:pt x="35" y="81"/>
                  </a:lnTo>
                  <a:lnTo>
                    <a:pt x="35" y="116"/>
                  </a:lnTo>
                  <a:lnTo>
                    <a:pt x="0" y="116"/>
                  </a:lnTo>
                  <a:lnTo>
                    <a:pt x="0" y="184"/>
                  </a:lnTo>
                  <a:lnTo>
                    <a:pt x="81" y="184"/>
                  </a:lnTo>
                  <a:lnTo>
                    <a:pt x="81" y="116"/>
                  </a:lnTo>
                  <a:lnTo>
                    <a:pt x="46" y="116"/>
                  </a:lnTo>
                  <a:lnTo>
                    <a:pt x="46" y="92"/>
                  </a:lnTo>
                  <a:lnTo>
                    <a:pt x="138" y="92"/>
                  </a:lnTo>
                  <a:lnTo>
                    <a:pt x="138" y="116"/>
                  </a:lnTo>
                  <a:lnTo>
                    <a:pt x="103" y="116"/>
                  </a:lnTo>
                  <a:lnTo>
                    <a:pt x="103" y="184"/>
                  </a:lnTo>
                  <a:lnTo>
                    <a:pt x="184" y="184"/>
                  </a:lnTo>
                  <a:lnTo>
                    <a:pt x="184" y="116"/>
                  </a:lnTo>
                  <a:lnTo>
                    <a:pt x="149" y="116"/>
                  </a:lnTo>
                  <a:close/>
                  <a:moveTo>
                    <a:pt x="70" y="127"/>
                  </a:moveTo>
                  <a:lnTo>
                    <a:pt x="70" y="138"/>
                  </a:lnTo>
                  <a:lnTo>
                    <a:pt x="11" y="138"/>
                  </a:lnTo>
                  <a:lnTo>
                    <a:pt x="11" y="127"/>
                  </a:lnTo>
                  <a:lnTo>
                    <a:pt x="70" y="127"/>
                  </a:lnTo>
                  <a:close/>
                  <a:moveTo>
                    <a:pt x="70" y="23"/>
                  </a:moveTo>
                  <a:lnTo>
                    <a:pt x="70" y="11"/>
                  </a:lnTo>
                  <a:lnTo>
                    <a:pt x="127" y="11"/>
                  </a:lnTo>
                  <a:lnTo>
                    <a:pt x="127" y="23"/>
                  </a:lnTo>
                  <a:lnTo>
                    <a:pt x="70" y="23"/>
                  </a:lnTo>
                  <a:close/>
                  <a:moveTo>
                    <a:pt x="173" y="138"/>
                  </a:moveTo>
                  <a:lnTo>
                    <a:pt x="116" y="138"/>
                  </a:lnTo>
                  <a:lnTo>
                    <a:pt x="116" y="127"/>
                  </a:lnTo>
                  <a:lnTo>
                    <a:pt x="173" y="127"/>
                  </a:lnTo>
                  <a:lnTo>
                    <a:pt x="173" y="1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6632760B-8264-4D44-94AD-1CBFC02C2607}"/>
              </a:ext>
            </a:extLst>
          </p:cNvPr>
          <p:cNvCxnSpPr>
            <a:cxnSpLocks/>
          </p:cNvCxnSpPr>
          <p:nvPr/>
        </p:nvCxnSpPr>
        <p:spPr>
          <a:xfrm>
            <a:off x="7838904" y="1059621"/>
            <a:ext cx="0" cy="5408236"/>
          </a:xfrm>
          <a:prstGeom prst="line">
            <a:avLst/>
          </a:prstGeom>
          <a:ln w="19050">
            <a:solidFill>
              <a:schemeClr val="tx2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065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circuit, electronics&#10;&#10;Description automatically generated">
            <a:extLst>
              <a:ext uri="{FF2B5EF4-FFF2-40B4-BE49-F238E27FC236}">
                <a16:creationId xmlns:a16="http://schemas.microsoft.com/office/drawing/2014/main" id="{CFF4B540-5D53-46A6-B767-3A09DA68C9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2" cstate="print">
            <a:alphaModFix amt="5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47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6" r="5456"/>
          <a:stretch>
            <a:fillRect/>
          </a:stretch>
        </p:blipFill>
        <p:spPr>
          <a:xfrm>
            <a:off x="0" y="0"/>
            <a:ext cx="12203113" cy="6556375"/>
          </a:xfrm>
        </p:spPr>
      </p:pic>
      <p:sp>
        <p:nvSpPr>
          <p:cNvPr id="40" name="TextBox 39"/>
          <p:cNvSpPr txBox="1"/>
          <p:nvPr/>
        </p:nvSpPr>
        <p:spPr>
          <a:xfrm>
            <a:off x="653845" y="225316"/>
            <a:ext cx="1088431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Advantages of SAN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30AA598-647B-47DA-9016-0A8A27100F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30112" y="1366271"/>
            <a:ext cx="3477012" cy="33214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Storage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consolidation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108A655-A237-43C0-BD23-DEA6865BD6DC}"/>
              </a:ext>
            </a:extLst>
          </p:cNvPr>
          <p:cNvSpPr/>
          <p:nvPr/>
        </p:nvSpPr>
        <p:spPr>
          <a:xfrm>
            <a:off x="930112" y="2461102"/>
            <a:ext cx="3355005" cy="33214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Ease of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data sharing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0D96432-0003-44BA-AD28-08172DD159D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30112" y="3438979"/>
            <a:ext cx="2942087" cy="56605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Improved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backup and recovery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B01A213-A709-4FBF-AC01-69B3C622AC0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30112" y="4478282"/>
            <a:ext cx="3283927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Arial" pitchFamily="34" charset="0"/>
              </a:rPr>
              <a:t>Reliable and secure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itchFamily="34" charset="0"/>
              </a:rPr>
              <a:t>centralized data storage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AE859A3-F64F-4AE6-B415-3586A58FA25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30112" y="5573113"/>
            <a:ext cx="3477012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Arial" pitchFamily="34" charset="0"/>
              </a:rPr>
              <a:t>High performance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itchFamily="34" charset="0"/>
              </a:rPr>
              <a:t>and low latency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A5EE6928-8366-4F1F-BABB-75190F2654A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97341" y="1249317"/>
            <a:ext cx="3359423" cy="56605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LAN-free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and server-free data movement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FD1E0FD-6B5C-447E-BC70-7A808AAF76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97341" y="2344148"/>
            <a:ext cx="3359423" cy="56605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LAN-free and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server-free backup 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6BCE025-8974-4D70-919B-64AB3D0F69B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697341" y="3441928"/>
            <a:ext cx="3113659" cy="56015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Highly available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server clustering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8FB4C406-25C4-4515-B11D-FD1BF79A545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697341" y="4533810"/>
            <a:ext cx="3524638" cy="56605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Data integrity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and a decreased load on the LAN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D070691-A5AE-4493-ADD2-7ACC7A3DB72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697341" y="5745596"/>
            <a:ext cx="2445892" cy="33214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Disaster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tolerance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F4AB8A7-F085-4ABB-9F06-5AE13DBDB619}"/>
              </a:ext>
            </a:extLst>
          </p:cNvPr>
          <p:cNvGrpSpPr/>
          <p:nvPr/>
        </p:nvGrpSpPr>
        <p:grpSpPr>
          <a:xfrm>
            <a:off x="304800" y="1276811"/>
            <a:ext cx="511063" cy="511063"/>
            <a:chOff x="423455" y="1276811"/>
            <a:chExt cx="511063" cy="511063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6D53B8B-D20F-4D5A-B64F-1FE222E4A8FA}"/>
                </a:ext>
              </a:extLst>
            </p:cNvPr>
            <p:cNvSpPr/>
            <p:nvPr/>
          </p:nvSpPr>
          <p:spPr>
            <a:xfrm>
              <a:off x="423455" y="1276811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3" name="Right Arrow 365">
              <a:extLst>
                <a:ext uri="{FF2B5EF4-FFF2-40B4-BE49-F238E27FC236}">
                  <a16:creationId xmlns:a16="http://schemas.microsoft.com/office/drawing/2014/main" id="{F715B6C4-7DE3-4B02-9002-4BB1F19D9452}"/>
                </a:ext>
              </a:extLst>
            </p:cNvPr>
            <p:cNvSpPr/>
            <p:nvPr/>
          </p:nvSpPr>
          <p:spPr>
            <a:xfrm>
              <a:off x="557347" y="1412031"/>
              <a:ext cx="258434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8F4E258-AAF3-4447-ABB3-A384D4D60E30}"/>
              </a:ext>
            </a:extLst>
          </p:cNvPr>
          <p:cNvGrpSpPr/>
          <p:nvPr/>
        </p:nvGrpSpPr>
        <p:grpSpPr>
          <a:xfrm>
            <a:off x="304800" y="2371642"/>
            <a:ext cx="511063" cy="511063"/>
            <a:chOff x="423455" y="2384537"/>
            <a:chExt cx="511063" cy="511063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C4DDAFA7-8D61-47D4-BA82-5A56CFA0B93D}"/>
                </a:ext>
              </a:extLst>
            </p:cNvPr>
            <p:cNvSpPr/>
            <p:nvPr/>
          </p:nvSpPr>
          <p:spPr>
            <a:xfrm>
              <a:off x="423455" y="2384537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5" name="Right Arrow 365">
              <a:extLst>
                <a:ext uri="{FF2B5EF4-FFF2-40B4-BE49-F238E27FC236}">
                  <a16:creationId xmlns:a16="http://schemas.microsoft.com/office/drawing/2014/main" id="{A476EE87-C967-4C8B-AB6E-E7F2D3C5F2CF}"/>
                </a:ext>
              </a:extLst>
            </p:cNvPr>
            <p:cNvSpPr/>
            <p:nvPr/>
          </p:nvSpPr>
          <p:spPr>
            <a:xfrm>
              <a:off x="574695" y="2519757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4826F7A-C1DF-41F1-B117-87668CCC90F0}"/>
              </a:ext>
            </a:extLst>
          </p:cNvPr>
          <p:cNvGrpSpPr/>
          <p:nvPr/>
        </p:nvGrpSpPr>
        <p:grpSpPr>
          <a:xfrm>
            <a:off x="304800" y="3466473"/>
            <a:ext cx="511063" cy="511063"/>
            <a:chOff x="423455" y="3451337"/>
            <a:chExt cx="511063" cy="511063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3A9229C4-E2E6-4B11-8584-17B436A2C09F}"/>
                </a:ext>
              </a:extLst>
            </p:cNvPr>
            <p:cNvSpPr/>
            <p:nvPr/>
          </p:nvSpPr>
          <p:spPr>
            <a:xfrm>
              <a:off x="423455" y="3451337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7" name="Right Arrow 365">
              <a:extLst>
                <a:ext uri="{FF2B5EF4-FFF2-40B4-BE49-F238E27FC236}">
                  <a16:creationId xmlns:a16="http://schemas.microsoft.com/office/drawing/2014/main" id="{6022C316-19B3-48F9-88AF-26E4402E61FB}"/>
                </a:ext>
              </a:extLst>
            </p:cNvPr>
            <p:cNvSpPr/>
            <p:nvPr/>
          </p:nvSpPr>
          <p:spPr>
            <a:xfrm>
              <a:off x="574695" y="3586557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6C7EEDC-4477-4F5B-B4B5-71345D84BE72}"/>
              </a:ext>
            </a:extLst>
          </p:cNvPr>
          <p:cNvGrpSpPr/>
          <p:nvPr/>
        </p:nvGrpSpPr>
        <p:grpSpPr>
          <a:xfrm>
            <a:off x="304800" y="4561304"/>
            <a:ext cx="511063" cy="511063"/>
            <a:chOff x="423455" y="4561873"/>
            <a:chExt cx="511063" cy="511063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F2383078-A0F5-4DE4-8703-DCC527EE681A}"/>
                </a:ext>
              </a:extLst>
            </p:cNvPr>
            <p:cNvSpPr/>
            <p:nvPr/>
          </p:nvSpPr>
          <p:spPr>
            <a:xfrm>
              <a:off x="423455" y="4561873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9" name="Right Arrow 365">
              <a:extLst>
                <a:ext uri="{FF2B5EF4-FFF2-40B4-BE49-F238E27FC236}">
                  <a16:creationId xmlns:a16="http://schemas.microsoft.com/office/drawing/2014/main" id="{028454A2-C1CB-4573-894E-DFE91696C8A8}"/>
                </a:ext>
              </a:extLst>
            </p:cNvPr>
            <p:cNvSpPr/>
            <p:nvPr/>
          </p:nvSpPr>
          <p:spPr>
            <a:xfrm>
              <a:off x="574695" y="4697093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07BDB41-6166-4EEF-B7A2-5FEA8678AE66}"/>
              </a:ext>
            </a:extLst>
          </p:cNvPr>
          <p:cNvGrpSpPr/>
          <p:nvPr/>
        </p:nvGrpSpPr>
        <p:grpSpPr>
          <a:xfrm>
            <a:off x="304800" y="5656135"/>
            <a:ext cx="511063" cy="511063"/>
            <a:chOff x="423455" y="5656135"/>
            <a:chExt cx="511063" cy="511063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50A1D8EA-487A-4CE7-A1C4-DEA03E11EEDF}"/>
                </a:ext>
              </a:extLst>
            </p:cNvPr>
            <p:cNvSpPr/>
            <p:nvPr/>
          </p:nvSpPr>
          <p:spPr>
            <a:xfrm>
              <a:off x="423455" y="5656135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21" name="Right Arrow 365">
              <a:extLst>
                <a:ext uri="{FF2B5EF4-FFF2-40B4-BE49-F238E27FC236}">
                  <a16:creationId xmlns:a16="http://schemas.microsoft.com/office/drawing/2014/main" id="{D1BE658A-B6CE-4F6D-93D0-02CD84EFF921}"/>
                </a:ext>
              </a:extLst>
            </p:cNvPr>
            <p:cNvSpPr/>
            <p:nvPr/>
          </p:nvSpPr>
          <p:spPr>
            <a:xfrm>
              <a:off x="574695" y="5791355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F79FE24-AE51-43AB-9F56-196B3CF867A0}"/>
              </a:ext>
            </a:extLst>
          </p:cNvPr>
          <p:cNvGrpSpPr/>
          <p:nvPr/>
        </p:nvGrpSpPr>
        <p:grpSpPr>
          <a:xfrm>
            <a:off x="8054335" y="1276811"/>
            <a:ext cx="511063" cy="511063"/>
            <a:chOff x="6377937" y="1322632"/>
            <a:chExt cx="511063" cy="511063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E73F8E9F-FE32-4FB6-AF09-2F8D95091F1C}"/>
                </a:ext>
              </a:extLst>
            </p:cNvPr>
            <p:cNvSpPr/>
            <p:nvPr/>
          </p:nvSpPr>
          <p:spPr>
            <a:xfrm>
              <a:off x="6377937" y="1322632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23" name="Right Arrow 365">
              <a:extLst>
                <a:ext uri="{FF2B5EF4-FFF2-40B4-BE49-F238E27FC236}">
                  <a16:creationId xmlns:a16="http://schemas.microsoft.com/office/drawing/2014/main" id="{1301750E-9861-4C6B-B4BC-1704173B0A4B}"/>
                </a:ext>
              </a:extLst>
            </p:cNvPr>
            <p:cNvSpPr/>
            <p:nvPr/>
          </p:nvSpPr>
          <p:spPr>
            <a:xfrm>
              <a:off x="6529177" y="1457852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13D9DDB-D22C-4BD7-9F8B-E3FD065B08D1}"/>
              </a:ext>
            </a:extLst>
          </p:cNvPr>
          <p:cNvGrpSpPr/>
          <p:nvPr/>
        </p:nvGrpSpPr>
        <p:grpSpPr>
          <a:xfrm>
            <a:off x="8054335" y="2371642"/>
            <a:ext cx="511063" cy="511063"/>
            <a:chOff x="6377937" y="2450456"/>
            <a:chExt cx="511063" cy="511063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87743FFA-4FEE-4393-9483-BC94CD749FCE}"/>
                </a:ext>
              </a:extLst>
            </p:cNvPr>
            <p:cNvSpPr/>
            <p:nvPr/>
          </p:nvSpPr>
          <p:spPr>
            <a:xfrm>
              <a:off x="6377937" y="2450456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25" name="Right Arrow 365">
              <a:extLst>
                <a:ext uri="{FF2B5EF4-FFF2-40B4-BE49-F238E27FC236}">
                  <a16:creationId xmlns:a16="http://schemas.microsoft.com/office/drawing/2014/main" id="{9C9EEB58-5C40-4E78-9BD5-E381CE826545}"/>
                </a:ext>
              </a:extLst>
            </p:cNvPr>
            <p:cNvSpPr/>
            <p:nvPr/>
          </p:nvSpPr>
          <p:spPr>
            <a:xfrm>
              <a:off x="6529177" y="2585676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75E1CA-5DB0-461D-BF96-F5AE968E4B76}"/>
              </a:ext>
            </a:extLst>
          </p:cNvPr>
          <p:cNvGrpSpPr/>
          <p:nvPr/>
        </p:nvGrpSpPr>
        <p:grpSpPr>
          <a:xfrm>
            <a:off x="8054335" y="3466473"/>
            <a:ext cx="511063" cy="511063"/>
            <a:chOff x="6377937" y="3467611"/>
            <a:chExt cx="511063" cy="511063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56C6A031-13DE-4B6C-90CE-5CBDC423818E}"/>
                </a:ext>
              </a:extLst>
            </p:cNvPr>
            <p:cNvSpPr/>
            <p:nvPr/>
          </p:nvSpPr>
          <p:spPr>
            <a:xfrm>
              <a:off x="6377937" y="3467611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27" name="Right Arrow 365">
              <a:extLst>
                <a:ext uri="{FF2B5EF4-FFF2-40B4-BE49-F238E27FC236}">
                  <a16:creationId xmlns:a16="http://schemas.microsoft.com/office/drawing/2014/main" id="{16DE81E6-1368-4144-A343-BDD65B8D6511}"/>
                </a:ext>
              </a:extLst>
            </p:cNvPr>
            <p:cNvSpPr/>
            <p:nvPr/>
          </p:nvSpPr>
          <p:spPr>
            <a:xfrm>
              <a:off x="6529177" y="3602831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4B1A57B-5E16-4CA5-BF8E-A8DE020C694B}"/>
              </a:ext>
            </a:extLst>
          </p:cNvPr>
          <p:cNvGrpSpPr/>
          <p:nvPr/>
        </p:nvGrpSpPr>
        <p:grpSpPr>
          <a:xfrm>
            <a:off x="8054335" y="4561304"/>
            <a:ext cx="511063" cy="511063"/>
            <a:chOff x="6377937" y="4594337"/>
            <a:chExt cx="511063" cy="511063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9CF233B-5974-4673-AADD-9C8A559CD84F}"/>
                </a:ext>
              </a:extLst>
            </p:cNvPr>
            <p:cNvSpPr/>
            <p:nvPr/>
          </p:nvSpPr>
          <p:spPr>
            <a:xfrm>
              <a:off x="6377937" y="4594337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35" name="Right Arrow 365">
              <a:extLst>
                <a:ext uri="{FF2B5EF4-FFF2-40B4-BE49-F238E27FC236}">
                  <a16:creationId xmlns:a16="http://schemas.microsoft.com/office/drawing/2014/main" id="{83963940-8FAC-4DE4-B704-D211AB181299}"/>
                </a:ext>
              </a:extLst>
            </p:cNvPr>
            <p:cNvSpPr/>
            <p:nvPr/>
          </p:nvSpPr>
          <p:spPr>
            <a:xfrm>
              <a:off x="6529177" y="4729557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401D89-680C-4306-A949-2DFEE6A1F78D}"/>
              </a:ext>
            </a:extLst>
          </p:cNvPr>
          <p:cNvGrpSpPr/>
          <p:nvPr/>
        </p:nvGrpSpPr>
        <p:grpSpPr>
          <a:xfrm>
            <a:off x="8054335" y="5656135"/>
            <a:ext cx="511063" cy="511063"/>
            <a:chOff x="6377937" y="5671455"/>
            <a:chExt cx="511063" cy="511063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0BC2591A-80FC-4774-96D4-8710434F3BD5}"/>
                </a:ext>
              </a:extLst>
            </p:cNvPr>
            <p:cNvSpPr/>
            <p:nvPr/>
          </p:nvSpPr>
          <p:spPr>
            <a:xfrm>
              <a:off x="6377937" y="5671455"/>
              <a:ext cx="511063" cy="511063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37" name="Right Arrow 365">
              <a:extLst>
                <a:ext uri="{FF2B5EF4-FFF2-40B4-BE49-F238E27FC236}">
                  <a16:creationId xmlns:a16="http://schemas.microsoft.com/office/drawing/2014/main" id="{46083383-D693-4496-B351-BF098F6943A7}"/>
                </a:ext>
              </a:extLst>
            </p:cNvPr>
            <p:cNvSpPr/>
            <p:nvPr/>
          </p:nvSpPr>
          <p:spPr>
            <a:xfrm>
              <a:off x="6529177" y="5806675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C09179A-358D-47B2-9F95-31629234DB7A}"/>
              </a:ext>
            </a:extLst>
          </p:cNvPr>
          <p:cNvGrpSpPr>
            <a:grpSpLocks noChangeAspect="1"/>
          </p:cNvGrpSpPr>
          <p:nvPr/>
        </p:nvGrpSpPr>
        <p:grpSpPr>
          <a:xfrm>
            <a:off x="4321522" y="2148117"/>
            <a:ext cx="3548957" cy="3469750"/>
            <a:chOff x="6419850" y="2198688"/>
            <a:chExt cx="4765674" cy="465931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A0FBB5B-3022-4B47-B3CF-2503566AAD78}"/>
                </a:ext>
              </a:extLst>
            </p:cNvPr>
            <p:cNvGrpSpPr/>
            <p:nvPr/>
          </p:nvGrpSpPr>
          <p:grpSpPr>
            <a:xfrm>
              <a:off x="6419850" y="2646363"/>
              <a:ext cx="4632324" cy="3152776"/>
              <a:chOff x="6419850" y="2646363"/>
              <a:chExt cx="4632324" cy="3152776"/>
            </a:xfrm>
            <a:solidFill>
              <a:srgbClr val="44546A">
                <a:lumMod val="20000"/>
                <a:lumOff val="80000"/>
              </a:srgbClr>
            </a:solidFill>
          </p:grpSpPr>
          <p:sp>
            <p:nvSpPr>
              <p:cNvPr id="259" name="Freeform 5">
                <a:extLst>
                  <a:ext uri="{FF2B5EF4-FFF2-40B4-BE49-F238E27FC236}">
                    <a16:creationId xmlns:a16="http://schemas.microsoft.com/office/drawing/2014/main" id="{A0D3316C-DC4F-4F58-9295-8A64D087AE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93374" y="3503613"/>
                <a:ext cx="558800" cy="885825"/>
              </a:xfrm>
              <a:custGeom>
                <a:avLst/>
                <a:gdLst>
                  <a:gd name="T0" fmla="*/ 16 w 295"/>
                  <a:gd name="T1" fmla="*/ 158 h 467"/>
                  <a:gd name="T2" fmla="*/ 19 w 295"/>
                  <a:gd name="T3" fmla="*/ 164 h 467"/>
                  <a:gd name="T4" fmla="*/ 25 w 295"/>
                  <a:gd name="T5" fmla="*/ 167 h 467"/>
                  <a:gd name="T6" fmla="*/ 125 w 295"/>
                  <a:gd name="T7" fmla="*/ 225 h 467"/>
                  <a:gd name="T8" fmla="*/ 79 w 295"/>
                  <a:gd name="T9" fmla="*/ 226 h 467"/>
                  <a:gd name="T10" fmla="*/ 78 w 295"/>
                  <a:gd name="T11" fmla="*/ 254 h 467"/>
                  <a:gd name="T12" fmla="*/ 221 w 295"/>
                  <a:gd name="T13" fmla="*/ 256 h 467"/>
                  <a:gd name="T14" fmla="*/ 224 w 295"/>
                  <a:gd name="T15" fmla="*/ 244 h 467"/>
                  <a:gd name="T16" fmla="*/ 242 w 295"/>
                  <a:gd name="T17" fmla="*/ 282 h 467"/>
                  <a:gd name="T18" fmla="*/ 162 w 295"/>
                  <a:gd name="T19" fmla="*/ 286 h 467"/>
                  <a:gd name="T20" fmla="*/ 88 w 295"/>
                  <a:gd name="T21" fmla="*/ 275 h 467"/>
                  <a:gd name="T22" fmla="*/ 108 w 295"/>
                  <a:gd name="T23" fmla="*/ 311 h 467"/>
                  <a:gd name="T24" fmla="*/ 89 w 295"/>
                  <a:gd name="T25" fmla="*/ 330 h 467"/>
                  <a:gd name="T26" fmla="*/ 42 w 295"/>
                  <a:gd name="T27" fmla="*/ 361 h 467"/>
                  <a:gd name="T28" fmla="*/ 16 w 295"/>
                  <a:gd name="T29" fmla="*/ 377 h 467"/>
                  <a:gd name="T30" fmla="*/ 48 w 295"/>
                  <a:gd name="T31" fmla="*/ 362 h 467"/>
                  <a:gd name="T32" fmla="*/ 88 w 295"/>
                  <a:gd name="T33" fmla="*/ 333 h 467"/>
                  <a:gd name="T34" fmla="*/ 113 w 295"/>
                  <a:gd name="T35" fmla="*/ 307 h 467"/>
                  <a:gd name="T36" fmla="*/ 67 w 295"/>
                  <a:gd name="T37" fmla="*/ 296 h 467"/>
                  <a:gd name="T38" fmla="*/ 146 w 295"/>
                  <a:gd name="T39" fmla="*/ 285 h 467"/>
                  <a:gd name="T40" fmla="*/ 205 w 295"/>
                  <a:gd name="T41" fmla="*/ 295 h 467"/>
                  <a:gd name="T42" fmla="*/ 224 w 295"/>
                  <a:gd name="T43" fmla="*/ 240 h 467"/>
                  <a:gd name="T44" fmla="*/ 222 w 295"/>
                  <a:gd name="T45" fmla="*/ 226 h 467"/>
                  <a:gd name="T46" fmla="*/ 284 w 295"/>
                  <a:gd name="T47" fmla="*/ 167 h 467"/>
                  <a:gd name="T48" fmla="*/ 295 w 295"/>
                  <a:gd name="T49" fmla="*/ 10 h 467"/>
                  <a:gd name="T50" fmla="*/ 293 w 295"/>
                  <a:gd name="T51" fmla="*/ 3 h 467"/>
                  <a:gd name="T52" fmla="*/ 287 w 295"/>
                  <a:gd name="T53" fmla="*/ 0 h 467"/>
                  <a:gd name="T54" fmla="*/ 27 w 295"/>
                  <a:gd name="T55" fmla="*/ 0 h 467"/>
                  <a:gd name="T56" fmla="*/ 73 w 295"/>
                  <a:gd name="T57" fmla="*/ 397 h 467"/>
                  <a:gd name="T58" fmla="*/ 46 w 295"/>
                  <a:gd name="T59" fmla="*/ 368 h 467"/>
                  <a:gd name="T60" fmla="*/ 75 w 295"/>
                  <a:gd name="T61" fmla="*/ 403 h 467"/>
                  <a:gd name="T62" fmla="*/ 40 w 295"/>
                  <a:gd name="T63" fmla="*/ 368 h 467"/>
                  <a:gd name="T64" fmla="*/ 13 w 295"/>
                  <a:gd name="T65" fmla="*/ 395 h 467"/>
                  <a:gd name="T66" fmla="*/ 125 w 295"/>
                  <a:gd name="T67" fmla="*/ 228 h 467"/>
                  <a:gd name="T68" fmla="*/ 128 w 295"/>
                  <a:gd name="T69" fmla="*/ 167 h 467"/>
                  <a:gd name="T70" fmla="*/ 177 w 295"/>
                  <a:gd name="T71" fmla="*/ 229 h 467"/>
                  <a:gd name="T72" fmla="*/ 221 w 295"/>
                  <a:gd name="T73" fmla="*/ 253 h 467"/>
                  <a:gd name="T74" fmla="*/ 125 w 295"/>
                  <a:gd name="T75" fmla="*/ 228 h 467"/>
                  <a:gd name="T76" fmla="*/ 32 w 295"/>
                  <a:gd name="T77" fmla="*/ 9 h 467"/>
                  <a:gd name="T78" fmla="*/ 108 w 295"/>
                  <a:gd name="T79" fmla="*/ 79 h 467"/>
                  <a:gd name="T80" fmla="*/ 188 w 295"/>
                  <a:gd name="T81" fmla="*/ 153 h 467"/>
                  <a:gd name="T82" fmla="*/ 167 w 295"/>
                  <a:gd name="T83" fmla="*/ 132 h 467"/>
                  <a:gd name="T84" fmla="*/ 107 w 295"/>
                  <a:gd name="T85" fmla="*/ 73 h 467"/>
                  <a:gd name="T86" fmla="*/ 34 w 295"/>
                  <a:gd name="T87" fmla="*/ 7 h 467"/>
                  <a:gd name="T88" fmla="*/ 103 w 295"/>
                  <a:gd name="T89" fmla="*/ 17 h 467"/>
                  <a:gd name="T90" fmla="*/ 154 w 295"/>
                  <a:gd name="T91" fmla="*/ 68 h 467"/>
                  <a:gd name="T92" fmla="*/ 208 w 295"/>
                  <a:gd name="T93" fmla="*/ 117 h 467"/>
                  <a:gd name="T94" fmla="*/ 240 w 295"/>
                  <a:gd name="T95" fmla="*/ 146 h 467"/>
                  <a:gd name="T96" fmla="*/ 238 w 295"/>
                  <a:gd name="T97" fmla="*/ 142 h 467"/>
                  <a:gd name="T98" fmla="*/ 223 w 295"/>
                  <a:gd name="T99" fmla="*/ 126 h 467"/>
                  <a:gd name="T100" fmla="*/ 141 w 295"/>
                  <a:gd name="T101" fmla="*/ 49 h 467"/>
                  <a:gd name="T102" fmla="*/ 290 w 295"/>
                  <a:gd name="T103" fmla="*/ 5 h 467"/>
                  <a:gd name="T104" fmla="*/ 88 w 295"/>
                  <a:gd name="T105" fmla="*/ 155 h 467"/>
                  <a:gd name="T106" fmla="*/ 34 w 295"/>
                  <a:gd name="T107" fmla="*/ 111 h 467"/>
                  <a:gd name="T108" fmla="*/ 90 w 295"/>
                  <a:gd name="T109" fmla="*/ 160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5" h="467">
                    <a:moveTo>
                      <a:pt x="16" y="10"/>
                    </a:moveTo>
                    <a:cubicBezTo>
                      <a:pt x="16" y="156"/>
                      <a:pt x="16" y="156"/>
                      <a:pt x="16" y="156"/>
                    </a:cubicBezTo>
                    <a:cubicBezTo>
                      <a:pt x="16" y="157"/>
                      <a:pt x="16" y="157"/>
                      <a:pt x="16" y="158"/>
                    </a:cubicBezTo>
                    <a:cubicBezTo>
                      <a:pt x="16" y="158"/>
                      <a:pt x="16" y="158"/>
                      <a:pt x="16" y="158"/>
                    </a:cubicBezTo>
                    <a:cubicBezTo>
                      <a:pt x="16" y="160"/>
                      <a:pt x="17" y="162"/>
                      <a:pt x="18" y="163"/>
                    </a:cubicBezTo>
                    <a:cubicBezTo>
                      <a:pt x="19" y="164"/>
                      <a:pt x="19" y="164"/>
                      <a:pt x="19" y="164"/>
                    </a:cubicBezTo>
                    <a:cubicBezTo>
                      <a:pt x="19" y="164"/>
                      <a:pt x="19" y="164"/>
                      <a:pt x="19" y="164"/>
                    </a:cubicBezTo>
                    <a:cubicBezTo>
                      <a:pt x="21" y="165"/>
                      <a:pt x="22" y="166"/>
                      <a:pt x="24" y="167"/>
                    </a:cubicBezTo>
                    <a:cubicBezTo>
                      <a:pt x="25" y="167"/>
                      <a:pt x="25" y="167"/>
                      <a:pt x="25" y="167"/>
                    </a:cubicBezTo>
                    <a:cubicBezTo>
                      <a:pt x="25" y="167"/>
                      <a:pt x="26" y="167"/>
                      <a:pt x="26" y="167"/>
                    </a:cubicBezTo>
                    <a:cubicBezTo>
                      <a:pt x="125" y="167"/>
                      <a:pt x="125" y="167"/>
                      <a:pt x="125" y="167"/>
                    </a:cubicBezTo>
                    <a:cubicBezTo>
                      <a:pt x="125" y="225"/>
                      <a:pt x="125" y="225"/>
                      <a:pt x="125" y="225"/>
                    </a:cubicBezTo>
                    <a:cubicBezTo>
                      <a:pt x="80" y="225"/>
                      <a:pt x="80" y="225"/>
                      <a:pt x="80" y="225"/>
                    </a:cubicBezTo>
                    <a:cubicBezTo>
                      <a:pt x="80" y="225"/>
                      <a:pt x="79" y="225"/>
                      <a:pt x="79" y="225"/>
                    </a:cubicBezTo>
                    <a:cubicBezTo>
                      <a:pt x="79" y="226"/>
                      <a:pt x="79" y="226"/>
                      <a:pt x="79" y="226"/>
                    </a:cubicBezTo>
                    <a:cubicBezTo>
                      <a:pt x="79" y="226"/>
                      <a:pt x="79" y="226"/>
                      <a:pt x="79" y="226"/>
                    </a:cubicBezTo>
                    <a:cubicBezTo>
                      <a:pt x="79" y="226"/>
                      <a:pt x="78" y="226"/>
                      <a:pt x="78" y="227"/>
                    </a:cubicBezTo>
                    <a:cubicBezTo>
                      <a:pt x="78" y="254"/>
                      <a:pt x="78" y="254"/>
                      <a:pt x="78" y="254"/>
                    </a:cubicBezTo>
                    <a:cubicBezTo>
                      <a:pt x="78" y="255"/>
                      <a:pt x="79" y="255"/>
                      <a:pt x="79" y="255"/>
                    </a:cubicBezTo>
                    <a:cubicBezTo>
                      <a:pt x="80" y="256"/>
                      <a:pt x="80" y="256"/>
                      <a:pt x="81" y="256"/>
                    </a:cubicBezTo>
                    <a:cubicBezTo>
                      <a:pt x="221" y="256"/>
                      <a:pt x="221" y="256"/>
                      <a:pt x="221" y="256"/>
                    </a:cubicBezTo>
                    <a:cubicBezTo>
                      <a:pt x="222" y="257"/>
                      <a:pt x="223" y="257"/>
                      <a:pt x="223" y="256"/>
                    </a:cubicBezTo>
                    <a:cubicBezTo>
                      <a:pt x="225" y="256"/>
                      <a:pt x="225" y="254"/>
                      <a:pt x="224" y="253"/>
                    </a:cubicBezTo>
                    <a:cubicBezTo>
                      <a:pt x="224" y="244"/>
                      <a:pt x="224" y="244"/>
                      <a:pt x="224" y="244"/>
                    </a:cubicBezTo>
                    <a:cubicBezTo>
                      <a:pt x="224" y="244"/>
                      <a:pt x="225" y="244"/>
                      <a:pt x="225" y="243"/>
                    </a:cubicBezTo>
                    <a:cubicBezTo>
                      <a:pt x="228" y="241"/>
                      <a:pt x="235" y="243"/>
                      <a:pt x="237" y="244"/>
                    </a:cubicBezTo>
                    <a:cubicBezTo>
                      <a:pt x="250" y="251"/>
                      <a:pt x="253" y="271"/>
                      <a:pt x="242" y="282"/>
                    </a:cubicBezTo>
                    <a:cubicBezTo>
                      <a:pt x="234" y="291"/>
                      <a:pt x="222" y="291"/>
                      <a:pt x="211" y="292"/>
                    </a:cubicBezTo>
                    <a:cubicBezTo>
                      <a:pt x="199" y="292"/>
                      <a:pt x="185" y="293"/>
                      <a:pt x="174" y="289"/>
                    </a:cubicBezTo>
                    <a:cubicBezTo>
                      <a:pt x="171" y="287"/>
                      <a:pt x="166" y="287"/>
                      <a:pt x="162" y="286"/>
                    </a:cubicBezTo>
                    <a:cubicBezTo>
                      <a:pt x="157" y="284"/>
                      <a:pt x="152" y="284"/>
                      <a:pt x="147" y="282"/>
                    </a:cubicBezTo>
                    <a:cubicBezTo>
                      <a:pt x="137" y="278"/>
                      <a:pt x="126" y="276"/>
                      <a:pt x="115" y="275"/>
                    </a:cubicBezTo>
                    <a:cubicBezTo>
                      <a:pt x="107" y="274"/>
                      <a:pt x="97" y="274"/>
                      <a:pt x="88" y="275"/>
                    </a:cubicBezTo>
                    <a:cubicBezTo>
                      <a:pt x="75" y="277"/>
                      <a:pt x="59" y="288"/>
                      <a:pt x="65" y="303"/>
                    </a:cubicBezTo>
                    <a:cubicBezTo>
                      <a:pt x="67" y="309"/>
                      <a:pt x="75" y="312"/>
                      <a:pt x="81" y="313"/>
                    </a:cubicBezTo>
                    <a:cubicBezTo>
                      <a:pt x="91" y="315"/>
                      <a:pt x="99" y="314"/>
                      <a:pt x="108" y="311"/>
                    </a:cubicBezTo>
                    <a:cubicBezTo>
                      <a:pt x="121" y="308"/>
                      <a:pt x="139" y="308"/>
                      <a:pt x="147" y="319"/>
                    </a:cubicBezTo>
                    <a:cubicBezTo>
                      <a:pt x="159" y="334"/>
                      <a:pt x="132" y="338"/>
                      <a:pt x="123" y="338"/>
                    </a:cubicBezTo>
                    <a:cubicBezTo>
                      <a:pt x="111" y="337"/>
                      <a:pt x="100" y="332"/>
                      <a:pt x="89" y="330"/>
                    </a:cubicBezTo>
                    <a:cubicBezTo>
                      <a:pt x="81" y="329"/>
                      <a:pt x="73" y="329"/>
                      <a:pt x="65" y="331"/>
                    </a:cubicBezTo>
                    <a:cubicBezTo>
                      <a:pt x="58" y="332"/>
                      <a:pt x="49" y="335"/>
                      <a:pt x="45" y="342"/>
                    </a:cubicBezTo>
                    <a:cubicBezTo>
                      <a:pt x="42" y="348"/>
                      <a:pt x="43" y="354"/>
                      <a:pt x="42" y="361"/>
                    </a:cubicBezTo>
                    <a:cubicBezTo>
                      <a:pt x="42" y="362"/>
                      <a:pt x="42" y="362"/>
                      <a:pt x="42" y="362"/>
                    </a:cubicBezTo>
                    <a:cubicBezTo>
                      <a:pt x="37" y="362"/>
                      <a:pt x="33" y="361"/>
                      <a:pt x="29" y="363"/>
                    </a:cubicBezTo>
                    <a:cubicBezTo>
                      <a:pt x="23" y="366"/>
                      <a:pt x="20" y="372"/>
                      <a:pt x="16" y="377"/>
                    </a:cubicBezTo>
                    <a:cubicBezTo>
                      <a:pt x="9" y="388"/>
                      <a:pt x="3" y="400"/>
                      <a:pt x="2" y="413"/>
                    </a:cubicBezTo>
                    <a:cubicBezTo>
                      <a:pt x="0" y="438"/>
                      <a:pt x="17" y="465"/>
                      <a:pt x="45" y="463"/>
                    </a:cubicBezTo>
                    <a:cubicBezTo>
                      <a:pt x="96" y="460"/>
                      <a:pt x="92" y="371"/>
                      <a:pt x="48" y="362"/>
                    </a:cubicBezTo>
                    <a:cubicBezTo>
                      <a:pt x="47" y="362"/>
                      <a:pt x="46" y="361"/>
                      <a:pt x="45" y="361"/>
                    </a:cubicBezTo>
                    <a:cubicBezTo>
                      <a:pt x="46" y="351"/>
                      <a:pt x="46" y="339"/>
                      <a:pt x="58" y="336"/>
                    </a:cubicBezTo>
                    <a:cubicBezTo>
                      <a:pt x="68" y="333"/>
                      <a:pt x="78" y="332"/>
                      <a:pt x="88" y="333"/>
                    </a:cubicBezTo>
                    <a:cubicBezTo>
                      <a:pt x="106" y="337"/>
                      <a:pt x="125" y="345"/>
                      <a:pt x="144" y="338"/>
                    </a:cubicBezTo>
                    <a:cubicBezTo>
                      <a:pt x="159" y="332"/>
                      <a:pt x="152" y="315"/>
                      <a:pt x="141" y="310"/>
                    </a:cubicBezTo>
                    <a:cubicBezTo>
                      <a:pt x="132" y="306"/>
                      <a:pt x="123" y="306"/>
                      <a:pt x="113" y="307"/>
                    </a:cubicBezTo>
                    <a:cubicBezTo>
                      <a:pt x="109" y="307"/>
                      <a:pt x="104" y="310"/>
                      <a:pt x="100" y="311"/>
                    </a:cubicBezTo>
                    <a:cubicBezTo>
                      <a:pt x="93" y="312"/>
                      <a:pt x="85" y="311"/>
                      <a:pt x="79" y="310"/>
                    </a:cubicBezTo>
                    <a:cubicBezTo>
                      <a:pt x="72" y="307"/>
                      <a:pt x="66" y="304"/>
                      <a:pt x="67" y="296"/>
                    </a:cubicBezTo>
                    <a:cubicBezTo>
                      <a:pt x="67" y="289"/>
                      <a:pt x="73" y="284"/>
                      <a:pt x="78" y="281"/>
                    </a:cubicBezTo>
                    <a:cubicBezTo>
                      <a:pt x="88" y="276"/>
                      <a:pt x="100" y="277"/>
                      <a:pt x="110" y="278"/>
                    </a:cubicBezTo>
                    <a:cubicBezTo>
                      <a:pt x="123" y="279"/>
                      <a:pt x="134" y="282"/>
                      <a:pt x="146" y="285"/>
                    </a:cubicBezTo>
                    <a:cubicBezTo>
                      <a:pt x="154" y="287"/>
                      <a:pt x="163" y="291"/>
                      <a:pt x="172" y="291"/>
                    </a:cubicBezTo>
                    <a:cubicBezTo>
                      <a:pt x="178" y="292"/>
                      <a:pt x="183" y="294"/>
                      <a:pt x="189" y="294"/>
                    </a:cubicBezTo>
                    <a:cubicBezTo>
                      <a:pt x="194" y="295"/>
                      <a:pt x="200" y="295"/>
                      <a:pt x="205" y="295"/>
                    </a:cubicBezTo>
                    <a:cubicBezTo>
                      <a:pt x="214" y="295"/>
                      <a:pt x="224" y="295"/>
                      <a:pt x="233" y="292"/>
                    </a:cubicBezTo>
                    <a:cubicBezTo>
                      <a:pt x="248" y="286"/>
                      <a:pt x="255" y="269"/>
                      <a:pt x="250" y="254"/>
                    </a:cubicBezTo>
                    <a:cubicBezTo>
                      <a:pt x="247" y="246"/>
                      <a:pt x="233" y="234"/>
                      <a:pt x="224" y="240"/>
                    </a:cubicBezTo>
                    <a:cubicBezTo>
                      <a:pt x="224" y="227"/>
                      <a:pt x="224" y="227"/>
                      <a:pt x="224" y="227"/>
                    </a:cubicBezTo>
                    <a:cubicBezTo>
                      <a:pt x="224" y="227"/>
                      <a:pt x="223" y="226"/>
                      <a:pt x="223" y="226"/>
                    </a:cubicBezTo>
                    <a:cubicBezTo>
                      <a:pt x="222" y="226"/>
                      <a:pt x="222" y="226"/>
                      <a:pt x="222" y="226"/>
                    </a:cubicBezTo>
                    <a:cubicBezTo>
                      <a:pt x="178" y="226"/>
                      <a:pt x="178" y="226"/>
                      <a:pt x="178" y="226"/>
                    </a:cubicBezTo>
                    <a:cubicBezTo>
                      <a:pt x="178" y="167"/>
                      <a:pt x="178" y="167"/>
                      <a:pt x="178" y="167"/>
                    </a:cubicBezTo>
                    <a:cubicBezTo>
                      <a:pt x="284" y="167"/>
                      <a:pt x="284" y="167"/>
                      <a:pt x="284" y="167"/>
                    </a:cubicBezTo>
                    <a:cubicBezTo>
                      <a:pt x="286" y="167"/>
                      <a:pt x="288" y="166"/>
                      <a:pt x="290" y="165"/>
                    </a:cubicBezTo>
                    <a:cubicBezTo>
                      <a:pt x="293" y="164"/>
                      <a:pt x="295" y="161"/>
                      <a:pt x="295" y="156"/>
                    </a:cubicBezTo>
                    <a:cubicBezTo>
                      <a:pt x="295" y="10"/>
                      <a:pt x="295" y="10"/>
                      <a:pt x="295" y="10"/>
                    </a:cubicBezTo>
                    <a:cubicBezTo>
                      <a:pt x="295" y="9"/>
                      <a:pt x="295" y="9"/>
                      <a:pt x="295" y="8"/>
                    </a:cubicBezTo>
                    <a:cubicBezTo>
                      <a:pt x="295" y="8"/>
                      <a:pt x="295" y="8"/>
                      <a:pt x="295" y="8"/>
                    </a:cubicBezTo>
                    <a:cubicBezTo>
                      <a:pt x="295" y="6"/>
                      <a:pt x="294" y="4"/>
                      <a:pt x="293" y="3"/>
                    </a:cubicBezTo>
                    <a:cubicBezTo>
                      <a:pt x="292" y="3"/>
                      <a:pt x="292" y="3"/>
                      <a:pt x="292" y="3"/>
                    </a:cubicBezTo>
                    <a:cubicBezTo>
                      <a:pt x="292" y="2"/>
                      <a:pt x="292" y="2"/>
                      <a:pt x="292" y="2"/>
                    </a:cubicBezTo>
                    <a:cubicBezTo>
                      <a:pt x="291" y="1"/>
                      <a:pt x="289" y="0"/>
                      <a:pt x="287" y="0"/>
                    </a:cubicBezTo>
                    <a:cubicBezTo>
                      <a:pt x="287" y="0"/>
                      <a:pt x="287" y="0"/>
                      <a:pt x="287" y="0"/>
                    </a:cubicBezTo>
                    <a:cubicBezTo>
                      <a:pt x="286" y="0"/>
                      <a:pt x="286" y="0"/>
                      <a:pt x="285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3" y="0"/>
                      <a:pt x="21" y="1"/>
                    </a:cubicBezTo>
                    <a:cubicBezTo>
                      <a:pt x="18" y="3"/>
                      <a:pt x="16" y="6"/>
                      <a:pt x="16" y="10"/>
                    </a:cubicBezTo>
                    <a:moveTo>
                      <a:pt x="73" y="397"/>
                    </a:moveTo>
                    <a:cubicBezTo>
                      <a:pt x="64" y="397"/>
                      <a:pt x="55" y="396"/>
                      <a:pt x="46" y="396"/>
                    </a:cubicBezTo>
                    <a:cubicBezTo>
                      <a:pt x="47" y="390"/>
                      <a:pt x="46" y="385"/>
                      <a:pt x="46" y="379"/>
                    </a:cubicBezTo>
                    <a:cubicBezTo>
                      <a:pt x="46" y="376"/>
                      <a:pt x="47" y="372"/>
                      <a:pt x="46" y="368"/>
                    </a:cubicBezTo>
                    <a:cubicBezTo>
                      <a:pt x="61" y="371"/>
                      <a:pt x="70" y="383"/>
                      <a:pt x="73" y="397"/>
                    </a:cubicBezTo>
                    <a:moveTo>
                      <a:pt x="11" y="401"/>
                    </a:moveTo>
                    <a:cubicBezTo>
                      <a:pt x="32" y="399"/>
                      <a:pt x="54" y="403"/>
                      <a:pt x="75" y="403"/>
                    </a:cubicBezTo>
                    <a:cubicBezTo>
                      <a:pt x="79" y="432"/>
                      <a:pt x="64" y="467"/>
                      <a:pt x="36" y="457"/>
                    </a:cubicBezTo>
                    <a:cubicBezTo>
                      <a:pt x="11" y="448"/>
                      <a:pt x="3" y="424"/>
                      <a:pt x="11" y="401"/>
                    </a:cubicBezTo>
                    <a:moveTo>
                      <a:pt x="40" y="368"/>
                    </a:moveTo>
                    <a:cubicBezTo>
                      <a:pt x="41" y="372"/>
                      <a:pt x="40" y="377"/>
                      <a:pt x="40" y="380"/>
                    </a:cubicBezTo>
                    <a:cubicBezTo>
                      <a:pt x="41" y="385"/>
                      <a:pt x="41" y="390"/>
                      <a:pt x="40" y="395"/>
                    </a:cubicBezTo>
                    <a:cubicBezTo>
                      <a:pt x="31" y="395"/>
                      <a:pt x="22" y="394"/>
                      <a:pt x="13" y="395"/>
                    </a:cubicBezTo>
                    <a:cubicBezTo>
                      <a:pt x="16" y="388"/>
                      <a:pt x="20" y="382"/>
                      <a:pt x="25" y="376"/>
                    </a:cubicBezTo>
                    <a:cubicBezTo>
                      <a:pt x="29" y="370"/>
                      <a:pt x="34" y="369"/>
                      <a:pt x="40" y="368"/>
                    </a:cubicBezTo>
                    <a:moveTo>
                      <a:pt x="125" y="228"/>
                    </a:moveTo>
                    <a:cubicBezTo>
                      <a:pt x="125" y="229"/>
                      <a:pt x="125" y="229"/>
                      <a:pt x="125" y="229"/>
                    </a:cubicBezTo>
                    <a:cubicBezTo>
                      <a:pt x="125" y="231"/>
                      <a:pt x="128" y="231"/>
                      <a:pt x="128" y="229"/>
                    </a:cubicBezTo>
                    <a:cubicBezTo>
                      <a:pt x="128" y="167"/>
                      <a:pt x="128" y="167"/>
                      <a:pt x="128" y="167"/>
                    </a:cubicBezTo>
                    <a:cubicBezTo>
                      <a:pt x="175" y="167"/>
                      <a:pt x="175" y="167"/>
                      <a:pt x="175" y="167"/>
                    </a:cubicBezTo>
                    <a:cubicBezTo>
                      <a:pt x="175" y="227"/>
                      <a:pt x="175" y="227"/>
                      <a:pt x="175" y="227"/>
                    </a:cubicBezTo>
                    <a:cubicBezTo>
                      <a:pt x="175" y="228"/>
                      <a:pt x="176" y="229"/>
                      <a:pt x="177" y="229"/>
                    </a:cubicBezTo>
                    <a:cubicBezTo>
                      <a:pt x="177" y="229"/>
                      <a:pt x="177" y="229"/>
                      <a:pt x="177" y="229"/>
                    </a:cubicBezTo>
                    <a:cubicBezTo>
                      <a:pt x="221" y="229"/>
                      <a:pt x="221" y="229"/>
                      <a:pt x="221" y="229"/>
                    </a:cubicBezTo>
                    <a:cubicBezTo>
                      <a:pt x="221" y="253"/>
                      <a:pt x="221" y="253"/>
                      <a:pt x="221" y="253"/>
                    </a:cubicBezTo>
                    <a:cubicBezTo>
                      <a:pt x="82" y="253"/>
                      <a:pt x="82" y="253"/>
                      <a:pt x="82" y="253"/>
                    </a:cubicBezTo>
                    <a:cubicBezTo>
                      <a:pt x="82" y="228"/>
                      <a:pt x="82" y="228"/>
                      <a:pt x="82" y="228"/>
                    </a:cubicBezTo>
                    <a:lnTo>
                      <a:pt x="125" y="228"/>
                    </a:lnTo>
                    <a:close/>
                    <a:moveTo>
                      <a:pt x="22" y="5"/>
                    </a:moveTo>
                    <a:cubicBezTo>
                      <a:pt x="28" y="5"/>
                      <a:pt x="28" y="5"/>
                      <a:pt x="28" y="5"/>
                    </a:cubicBezTo>
                    <a:cubicBezTo>
                      <a:pt x="29" y="6"/>
                      <a:pt x="31" y="8"/>
                      <a:pt x="32" y="9"/>
                    </a:cubicBezTo>
                    <a:cubicBezTo>
                      <a:pt x="35" y="12"/>
                      <a:pt x="38" y="15"/>
                      <a:pt x="41" y="17"/>
                    </a:cubicBezTo>
                    <a:cubicBezTo>
                      <a:pt x="50" y="24"/>
                      <a:pt x="58" y="30"/>
                      <a:pt x="67" y="38"/>
                    </a:cubicBezTo>
                    <a:cubicBezTo>
                      <a:pt x="82" y="50"/>
                      <a:pt x="94" y="66"/>
                      <a:pt x="108" y="79"/>
                    </a:cubicBezTo>
                    <a:cubicBezTo>
                      <a:pt x="123" y="92"/>
                      <a:pt x="135" y="107"/>
                      <a:pt x="149" y="120"/>
                    </a:cubicBezTo>
                    <a:cubicBezTo>
                      <a:pt x="157" y="128"/>
                      <a:pt x="165" y="134"/>
                      <a:pt x="173" y="141"/>
                    </a:cubicBezTo>
                    <a:cubicBezTo>
                      <a:pt x="177" y="144"/>
                      <a:pt x="183" y="151"/>
                      <a:pt x="188" y="153"/>
                    </a:cubicBezTo>
                    <a:cubicBezTo>
                      <a:pt x="190" y="153"/>
                      <a:pt x="191" y="150"/>
                      <a:pt x="189" y="150"/>
                    </a:cubicBezTo>
                    <a:cubicBezTo>
                      <a:pt x="185" y="149"/>
                      <a:pt x="182" y="144"/>
                      <a:pt x="179" y="142"/>
                    </a:cubicBezTo>
                    <a:cubicBezTo>
                      <a:pt x="175" y="138"/>
                      <a:pt x="171" y="135"/>
                      <a:pt x="167" y="132"/>
                    </a:cubicBezTo>
                    <a:cubicBezTo>
                      <a:pt x="159" y="126"/>
                      <a:pt x="153" y="119"/>
                      <a:pt x="146" y="113"/>
                    </a:cubicBezTo>
                    <a:cubicBezTo>
                      <a:pt x="139" y="107"/>
                      <a:pt x="133" y="100"/>
                      <a:pt x="127" y="93"/>
                    </a:cubicBezTo>
                    <a:cubicBezTo>
                      <a:pt x="121" y="86"/>
                      <a:pt x="113" y="80"/>
                      <a:pt x="107" y="73"/>
                    </a:cubicBezTo>
                    <a:cubicBezTo>
                      <a:pt x="93" y="60"/>
                      <a:pt x="81" y="46"/>
                      <a:pt x="67" y="34"/>
                    </a:cubicBezTo>
                    <a:cubicBezTo>
                      <a:pt x="60" y="28"/>
                      <a:pt x="54" y="23"/>
                      <a:pt x="46" y="18"/>
                    </a:cubicBezTo>
                    <a:cubicBezTo>
                      <a:pt x="42" y="15"/>
                      <a:pt x="38" y="11"/>
                      <a:pt x="34" y="7"/>
                    </a:cubicBezTo>
                    <a:cubicBezTo>
                      <a:pt x="34" y="6"/>
                      <a:pt x="33" y="6"/>
                      <a:pt x="33" y="5"/>
                    </a:cubicBezTo>
                    <a:cubicBezTo>
                      <a:pt x="92" y="5"/>
                      <a:pt x="92" y="5"/>
                      <a:pt x="92" y="5"/>
                    </a:cubicBezTo>
                    <a:cubicBezTo>
                      <a:pt x="96" y="9"/>
                      <a:pt x="99" y="13"/>
                      <a:pt x="103" y="17"/>
                    </a:cubicBezTo>
                    <a:cubicBezTo>
                      <a:pt x="109" y="24"/>
                      <a:pt x="117" y="29"/>
                      <a:pt x="124" y="36"/>
                    </a:cubicBezTo>
                    <a:cubicBezTo>
                      <a:pt x="131" y="43"/>
                      <a:pt x="138" y="50"/>
                      <a:pt x="144" y="57"/>
                    </a:cubicBezTo>
                    <a:cubicBezTo>
                      <a:pt x="148" y="61"/>
                      <a:pt x="151" y="64"/>
                      <a:pt x="154" y="68"/>
                    </a:cubicBezTo>
                    <a:cubicBezTo>
                      <a:pt x="157" y="71"/>
                      <a:pt x="161" y="73"/>
                      <a:pt x="163" y="76"/>
                    </a:cubicBezTo>
                    <a:cubicBezTo>
                      <a:pt x="170" y="83"/>
                      <a:pt x="178" y="89"/>
                      <a:pt x="186" y="95"/>
                    </a:cubicBezTo>
                    <a:cubicBezTo>
                      <a:pt x="193" y="102"/>
                      <a:pt x="201" y="109"/>
                      <a:pt x="208" y="117"/>
                    </a:cubicBezTo>
                    <a:cubicBezTo>
                      <a:pt x="215" y="123"/>
                      <a:pt x="221" y="129"/>
                      <a:pt x="228" y="136"/>
                    </a:cubicBezTo>
                    <a:cubicBezTo>
                      <a:pt x="230" y="139"/>
                      <a:pt x="235" y="147"/>
                      <a:pt x="239" y="147"/>
                    </a:cubicBezTo>
                    <a:cubicBezTo>
                      <a:pt x="240" y="147"/>
                      <a:pt x="240" y="146"/>
                      <a:pt x="240" y="146"/>
                    </a:cubicBezTo>
                    <a:cubicBezTo>
                      <a:pt x="241" y="145"/>
                      <a:pt x="241" y="145"/>
                      <a:pt x="241" y="145"/>
                    </a:cubicBezTo>
                    <a:cubicBezTo>
                      <a:pt x="241" y="144"/>
                      <a:pt x="240" y="143"/>
                      <a:pt x="239" y="143"/>
                    </a:cubicBezTo>
                    <a:cubicBezTo>
                      <a:pt x="239" y="143"/>
                      <a:pt x="238" y="143"/>
                      <a:pt x="238" y="142"/>
                    </a:cubicBezTo>
                    <a:cubicBezTo>
                      <a:pt x="237" y="142"/>
                      <a:pt x="237" y="141"/>
                      <a:pt x="236" y="141"/>
                    </a:cubicBezTo>
                    <a:cubicBezTo>
                      <a:pt x="234" y="139"/>
                      <a:pt x="233" y="138"/>
                      <a:pt x="231" y="136"/>
                    </a:cubicBezTo>
                    <a:cubicBezTo>
                      <a:pt x="228" y="133"/>
                      <a:pt x="226" y="129"/>
                      <a:pt x="223" y="126"/>
                    </a:cubicBezTo>
                    <a:cubicBezTo>
                      <a:pt x="216" y="119"/>
                      <a:pt x="209" y="114"/>
                      <a:pt x="203" y="107"/>
                    </a:cubicBezTo>
                    <a:cubicBezTo>
                      <a:pt x="190" y="94"/>
                      <a:pt x="177" y="82"/>
                      <a:pt x="162" y="71"/>
                    </a:cubicBezTo>
                    <a:cubicBezTo>
                      <a:pt x="154" y="65"/>
                      <a:pt x="148" y="57"/>
                      <a:pt x="141" y="49"/>
                    </a:cubicBezTo>
                    <a:cubicBezTo>
                      <a:pt x="135" y="43"/>
                      <a:pt x="129" y="37"/>
                      <a:pt x="123" y="31"/>
                    </a:cubicBezTo>
                    <a:cubicBezTo>
                      <a:pt x="113" y="23"/>
                      <a:pt x="105" y="14"/>
                      <a:pt x="96" y="5"/>
                    </a:cubicBezTo>
                    <a:cubicBezTo>
                      <a:pt x="290" y="5"/>
                      <a:pt x="290" y="5"/>
                      <a:pt x="290" y="5"/>
                    </a:cubicBezTo>
                    <a:cubicBezTo>
                      <a:pt x="290" y="160"/>
                      <a:pt x="290" y="160"/>
                      <a:pt x="290" y="160"/>
                    </a:cubicBezTo>
                    <a:cubicBezTo>
                      <a:pt x="95" y="160"/>
                      <a:pt x="95" y="160"/>
                      <a:pt x="95" y="160"/>
                    </a:cubicBezTo>
                    <a:cubicBezTo>
                      <a:pt x="92" y="158"/>
                      <a:pt x="90" y="156"/>
                      <a:pt x="88" y="155"/>
                    </a:cubicBezTo>
                    <a:cubicBezTo>
                      <a:pt x="82" y="150"/>
                      <a:pt x="76" y="144"/>
                      <a:pt x="70" y="139"/>
                    </a:cubicBezTo>
                    <a:cubicBezTo>
                      <a:pt x="58" y="129"/>
                      <a:pt x="47" y="119"/>
                      <a:pt x="36" y="109"/>
                    </a:cubicBezTo>
                    <a:cubicBezTo>
                      <a:pt x="35" y="107"/>
                      <a:pt x="33" y="109"/>
                      <a:pt x="34" y="111"/>
                    </a:cubicBezTo>
                    <a:cubicBezTo>
                      <a:pt x="44" y="121"/>
                      <a:pt x="55" y="130"/>
                      <a:pt x="66" y="139"/>
                    </a:cubicBezTo>
                    <a:cubicBezTo>
                      <a:pt x="72" y="144"/>
                      <a:pt x="77" y="150"/>
                      <a:pt x="83" y="155"/>
                    </a:cubicBezTo>
                    <a:cubicBezTo>
                      <a:pt x="85" y="156"/>
                      <a:pt x="88" y="158"/>
                      <a:pt x="90" y="160"/>
                    </a:cubicBezTo>
                    <a:cubicBezTo>
                      <a:pt x="22" y="160"/>
                      <a:pt x="22" y="160"/>
                      <a:pt x="22" y="160"/>
                    </a:cubicBezTo>
                    <a:lnTo>
                      <a:pt x="2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0" name="Freeform 6">
                <a:extLst>
                  <a:ext uri="{FF2B5EF4-FFF2-40B4-BE49-F238E27FC236}">
                    <a16:creationId xmlns:a16="http://schemas.microsoft.com/office/drawing/2014/main" id="{E5DFCD1B-FB62-489F-91A4-D63D6A886A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88225" y="3987801"/>
                <a:ext cx="295275" cy="411163"/>
              </a:xfrm>
              <a:custGeom>
                <a:avLst/>
                <a:gdLst>
                  <a:gd name="T0" fmla="*/ 69 w 156"/>
                  <a:gd name="T1" fmla="*/ 159 h 217"/>
                  <a:gd name="T2" fmla="*/ 82 w 156"/>
                  <a:gd name="T3" fmla="*/ 179 h 217"/>
                  <a:gd name="T4" fmla="*/ 86 w 156"/>
                  <a:gd name="T5" fmla="*/ 187 h 217"/>
                  <a:gd name="T6" fmla="*/ 88 w 156"/>
                  <a:gd name="T7" fmla="*/ 199 h 217"/>
                  <a:gd name="T8" fmla="*/ 127 w 156"/>
                  <a:gd name="T9" fmla="*/ 214 h 217"/>
                  <a:gd name="T10" fmla="*/ 145 w 156"/>
                  <a:gd name="T11" fmla="*/ 179 h 217"/>
                  <a:gd name="T12" fmla="*/ 140 w 156"/>
                  <a:gd name="T13" fmla="*/ 162 h 217"/>
                  <a:gd name="T14" fmla="*/ 139 w 156"/>
                  <a:gd name="T15" fmla="*/ 139 h 217"/>
                  <a:gd name="T16" fmla="*/ 147 w 156"/>
                  <a:gd name="T17" fmla="*/ 55 h 217"/>
                  <a:gd name="T18" fmla="*/ 11 w 156"/>
                  <a:gd name="T19" fmla="*/ 101 h 217"/>
                  <a:gd name="T20" fmla="*/ 106 w 156"/>
                  <a:gd name="T21" fmla="*/ 188 h 217"/>
                  <a:gd name="T22" fmla="*/ 104 w 156"/>
                  <a:gd name="T23" fmla="*/ 184 h 217"/>
                  <a:gd name="T24" fmla="*/ 101 w 156"/>
                  <a:gd name="T25" fmla="*/ 179 h 217"/>
                  <a:gd name="T26" fmla="*/ 137 w 156"/>
                  <a:gd name="T27" fmla="*/ 165 h 217"/>
                  <a:gd name="T28" fmla="*/ 141 w 156"/>
                  <a:gd name="T29" fmla="*/ 182 h 217"/>
                  <a:gd name="T30" fmla="*/ 105 w 156"/>
                  <a:gd name="T31" fmla="*/ 197 h 217"/>
                  <a:gd name="T32" fmla="*/ 140 w 156"/>
                  <a:gd name="T33" fmla="*/ 188 h 217"/>
                  <a:gd name="T34" fmla="*/ 132 w 156"/>
                  <a:gd name="T35" fmla="*/ 207 h 217"/>
                  <a:gd name="T36" fmla="*/ 94 w 156"/>
                  <a:gd name="T37" fmla="*/ 195 h 217"/>
                  <a:gd name="T38" fmla="*/ 113 w 156"/>
                  <a:gd name="T39" fmla="*/ 86 h 217"/>
                  <a:gd name="T40" fmla="*/ 122 w 156"/>
                  <a:gd name="T41" fmla="*/ 169 h 217"/>
                  <a:gd name="T42" fmla="*/ 88 w 156"/>
                  <a:gd name="T43" fmla="*/ 125 h 217"/>
                  <a:gd name="T44" fmla="*/ 61 w 156"/>
                  <a:gd name="T45" fmla="*/ 89 h 217"/>
                  <a:gd name="T46" fmla="*/ 69 w 156"/>
                  <a:gd name="T47" fmla="*/ 83 h 217"/>
                  <a:gd name="T48" fmla="*/ 85 w 156"/>
                  <a:gd name="T49" fmla="*/ 81 h 217"/>
                  <a:gd name="T50" fmla="*/ 99 w 156"/>
                  <a:gd name="T51" fmla="*/ 72 h 217"/>
                  <a:gd name="T52" fmla="*/ 112 w 156"/>
                  <a:gd name="T53" fmla="*/ 72 h 217"/>
                  <a:gd name="T54" fmla="*/ 117 w 156"/>
                  <a:gd name="T55" fmla="*/ 20 h 217"/>
                  <a:gd name="T56" fmla="*/ 148 w 156"/>
                  <a:gd name="T57" fmla="*/ 102 h 217"/>
                  <a:gd name="T58" fmla="*/ 136 w 156"/>
                  <a:gd name="T59" fmla="*/ 159 h 217"/>
                  <a:gd name="T60" fmla="*/ 126 w 156"/>
                  <a:gd name="T61" fmla="*/ 167 h 217"/>
                  <a:gd name="T62" fmla="*/ 116 w 156"/>
                  <a:gd name="T63" fmla="*/ 71 h 217"/>
                  <a:gd name="T64" fmla="*/ 115 w 156"/>
                  <a:gd name="T65" fmla="*/ 54 h 217"/>
                  <a:gd name="T66" fmla="*/ 110 w 156"/>
                  <a:gd name="T67" fmla="*/ 57 h 217"/>
                  <a:gd name="T68" fmla="*/ 105 w 156"/>
                  <a:gd name="T69" fmla="*/ 64 h 217"/>
                  <a:gd name="T70" fmla="*/ 100 w 156"/>
                  <a:gd name="T71" fmla="*/ 63 h 217"/>
                  <a:gd name="T72" fmla="*/ 88 w 156"/>
                  <a:gd name="T73" fmla="*/ 63 h 217"/>
                  <a:gd name="T74" fmla="*/ 85 w 156"/>
                  <a:gd name="T75" fmla="*/ 74 h 217"/>
                  <a:gd name="T76" fmla="*/ 75 w 156"/>
                  <a:gd name="T77" fmla="*/ 67 h 217"/>
                  <a:gd name="T78" fmla="*/ 68 w 156"/>
                  <a:gd name="T79" fmla="*/ 74 h 217"/>
                  <a:gd name="T80" fmla="*/ 64 w 156"/>
                  <a:gd name="T81" fmla="*/ 77 h 217"/>
                  <a:gd name="T82" fmla="*/ 56 w 156"/>
                  <a:gd name="T83" fmla="*/ 75 h 217"/>
                  <a:gd name="T84" fmla="*/ 45 w 156"/>
                  <a:gd name="T85" fmla="*/ 76 h 217"/>
                  <a:gd name="T86" fmla="*/ 46 w 156"/>
                  <a:gd name="T87" fmla="*/ 91 h 217"/>
                  <a:gd name="T88" fmla="*/ 56 w 156"/>
                  <a:gd name="T89" fmla="*/ 92 h 217"/>
                  <a:gd name="T90" fmla="*/ 107 w 156"/>
                  <a:gd name="T91" fmla="*/ 173 h 217"/>
                  <a:gd name="T92" fmla="*/ 70 w 156"/>
                  <a:gd name="T93" fmla="*/ 155 h 217"/>
                  <a:gd name="T94" fmla="*/ 52 w 156"/>
                  <a:gd name="T95" fmla="*/ 78 h 217"/>
                  <a:gd name="T96" fmla="*/ 55 w 156"/>
                  <a:gd name="T97" fmla="*/ 88 h 217"/>
                  <a:gd name="T98" fmla="*/ 48 w 156"/>
                  <a:gd name="T99" fmla="*/ 78 h 217"/>
                  <a:gd name="T100" fmla="*/ 114 w 156"/>
                  <a:gd name="T101" fmla="*/ 60 h 217"/>
                  <a:gd name="T102" fmla="*/ 117 w 156"/>
                  <a:gd name="T103" fmla="*/ 64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6" h="217">
                    <a:moveTo>
                      <a:pt x="11" y="101"/>
                    </a:moveTo>
                    <a:cubicBezTo>
                      <a:pt x="16" y="118"/>
                      <a:pt x="26" y="138"/>
                      <a:pt x="43" y="147"/>
                    </a:cubicBezTo>
                    <a:cubicBezTo>
                      <a:pt x="51" y="152"/>
                      <a:pt x="59" y="157"/>
                      <a:pt x="69" y="159"/>
                    </a:cubicBezTo>
                    <a:cubicBezTo>
                      <a:pt x="75" y="160"/>
                      <a:pt x="78" y="161"/>
                      <a:pt x="80" y="167"/>
                    </a:cubicBezTo>
                    <a:cubicBezTo>
                      <a:pt x="81" y="170"/>
                      <a:pt x="82" y="174"/>
                      <a:pt x="82" y="177"/>
                    </a:cubicBezTo>
                    <a:cubicBezTo>
                      <a:pt x="82" y="177"/>
                      <a:pt x="82" y="178"/>
                      <a:pt x="82" y="179"/>
                    </a:cubicBezTo>
                    <a:cubicBezTo>
                      <a:pt x="82" y="179"/>
                      <a:pt x="82" y="179"/>
                      <a:pt x="82" y="179"/>
                    </a:cubicBezTo>
                    <a:cubicBezTo>
                      <a:pt x="81" y="179"/>
                      <a:pt x="80" y="181"/>
                      <a:pt x="81" y="182"/>
                    </a:cubicBezTo>
                    <a:cubicBezTo>
                      <a:pt x="82" y="183"/>
                      <a:pt x="86" y="186"/>
                      <a:pt x="86" y="187"/>
                    </a:cubicBezTo>
                    <a:cubicBezTo>
                      <a:pt x="85" y="188"/>
                      <a:pt x="84" y="190"/>
                      <a:pt x="85" y="192"/>
                    </a:cubicBezTo>
                    <a:cubicBezTo>
                      <a:pt x="85" y="194"/>
                      <a:pt x="89" y="196"/>
                      <a:pt x="91" y="196"/>
                    </a:cubicBezTo>
                    <a:cubicBezTo>
                      <a:pt x="89" y="196"/>
                      <a:pt x="87" y="197"/>
                      <a:pt x="88" y="199"/>
                    </a:cubicBezTo>
                    <a:cubicBezTo>
                      <a:pt x="89" y="202"/>
                      <a:pt x="91" y="202"/>
                      <a:pt x="93" y="202"/>
                    </a:cubicBezTo>
                    <a:cubicBezTo>
                      <a:pt x="98" y="203"/>
                      <a:pt x="100" y="209"/>
                      <a:pt x="105" y="212"/>
                    </a:cubicBezTo>
                    <a:cubicBezTo>
                      <a:pt x="112" y="215"/>
                      <a:pt x="119" y="217"/>
                      <a:pt x="127" y="214"/>
                    </a:cubicBezTo>
                    <a:cubicBezTo>
                      <a:pt x="134" y="212"/>
                      <a:pt x="139" y="208"/>
                      <a:pt x="141" y="201"/>
                    </a:cubicBezTo>
                    <a:cubicBezTo>
                      <a:pt x="142" y="198"/>
                      <a:pt x="150" y="190"/>
                      <a:pt x="144" y="186"/>
                    </a:cubicBezTo>
                    <a:cubicBezTo>
                      <a:pt x="143" y="185"/>
                      <a:pt x="145" y="181"/>
                      <a:pt x="145" y="179"/>
                    </a:cubicBezTo>
                    <a:cubicBezTo>
                      <a:pt x="144" y="177"/>
                      <a:pt x="143" y="174"/>
                      <a:pt x="141" y="173"/>
                    </a:cubicBezTo>
                    <a:cubicBezTo>
                      <a:pt x="138" y="172"/>
                      <a:pt x="142" y="169"/>
                      <a:pt x="142" y="167"/>
                    </a:cubicBezTo>
                    <a:cubicBezTo>
                      <a:pt x="142" y="165"/>
                      <a:pt x="141" y="164"/>
                      <a:pt x="140" y="162"/>
                    </a:cubicBezTo>
                    <a:cubicBezTo>
                      <a:pt x="141" y="162"/>
                      <a:pt x="141" y="162"/>
                      <a:pt x="141" y="162"/>
                    </a:cubicBezTo>
                    <a:cubicBezTo>
                      <a:pt x="141" y="161"/>
                      <a:pt x="141" y="160"/>
                      <a:pt x="140" y="159"/>
                    </a:cubicBezTo>
                    <a:cubicBezTo>
                      <a:pt x="138" y="152"/>
                      <a:pt x="135" y="146"/>
                      <a:pt x="139" y="139"/>
                    </a:cubicBezTo>
                    <a:cubicBezTo>
                      <a:pt x="143" y="129"/>
                      <a:pt x="147" y="119"/>
                      <a:pt x="150" y="109"/>
                    </a:cubicBezTo>
                    <a:cubicBezTo>
                      <a:pt x="152" y="101"/>
                      <a:pt x="156" y="90"/>
                      <a:pt x="154" y="82"/>
                    </a:cubicBezTo>
                    <a:cubicBezTo>
                      <a:pt x="151" y="73"/>
                      <a:pt x="150" y="64"/>
                      <a:pt x="147" y="55"/>
                    </a:cubicBezTo>
                    <a:cubicBezTo>
                      <a:pt x="140" y="38"/>
                      <a:pt x="127" y="18"/>
                      <a:pt x="109" y="9"/>
                    </a:cubicBezTo>
                    <a:cubicBezTo>
                      <a:pt x="90" y="0"/>
                      <a:pt x="74" y="1"/>
                      <a:pt x="54" y="7"/>
                    </a:cubicBezTo>
                    <a:cubicBezTo>
                      <a:pt x="12" y="18"/>
                      <a:pt x="0" y="62"/>
                      <a:pt x="11" y="101"/>
                    </a:cubicBezTo>
                    <a:moveTo>
                      <a:pt x="90" y="187"/>
                    </a:moveTo>
                    <a:cubicBezTo>
                      <a:pt x="91" y="187"/>
                      <a:pt x="92" y="188"/>
                      <a:pt x="93" y="188"/>
                    </a:cubicBezTo>
                    <a:cubicBezTo>
                      <a:pt x="97" y="188"/>
                      <a:pt x="102" y="189"/>
                      <a:pt x="106" y="188"/>
                    </a:cubicBezTo>
                    <a:cubicBezTo>
                      <a:pt x="112" y="187"/>
                      <a:pt x="127" y="184"/>
                      <a:pt x="130" y="178"/>
                    </a:cubicBezTo>
                    <a:cubicBezTo>
                      <a:pt x="131" y="176"/>
                      <a:pt x="128" y="174"/>
                      <a:pt x="127" y="176"/>
                    </a:cubicBezTo>
                    <a:cubicBezTo>
                      <a:pt x="124" y="180"/>
                      <a:pt x="107" y="184"/>
                      <a:pt x="104" y="184"/>
                    </a:cubicBezTo>
                    <a:cubicBezTo>
                      <a:pt x="100" y="184"/>
                      <a:pt x="94" y="185"/>
                      <a:pt x="90" y="183"/>
                    </a:cubicBezTo>
                    <a:cubicBezTo>
                      <a:pt x="89" y="182"/>
                      <a:pt x="88" y="181"/>
                      <a:pt x="86" y="180"/>
                    </a:cubicBezTo>
                    <a:cubicBezTo>
                      <a:pt x="91" y="180"/>
                      <a:pt x="96" y="181"/>
                      <a:pt x="101" y="179"/>
                    </a:cubicBezTo>
                    <a:cubicBezTo>
                      <a:pt x="106" y="178"/>
                      <a:pt x="110" y="176"/>
                      <a:pt x="115" y="175"/>
                    </a:cubicBezTo>
                    <a:cubicBezTo>
                      <a:pt x="119" y="174"/>
                      <a:pt x="123" y="172"/>
                      <a:pt x="127" y="170"/>
                    </a:cubicBezTo>
                    <a:cubicBezTo>
                      <a:pt x="130" y="169"/>
                      <a:pt x="134" y="168"/>
                      <a:pt x="137" y="165"/>
                    </a:cubicBezTo>
                    <a:cubicBezTo>
                      <a:pt x="138" y="167"/>
                      <a:pt x="137" y="168"/>
                      <a:pt x="136" y="171"/>
                    </a:cubicBezTo>
                    <a:cubicBezTo>
                      <a:pt x="135" y="175"/>
                      <a:pt x="143" y="179"/>
                      <a:pt x="141" y="181"/>
                    </a:cubicBezTo>
                    <a:cubicBezTo>
                      <a:pt x="141" y="182"/>
                      <a:pt x="141" y="182"/>
                      <a:pt x="141" y="182"/>
                    </a:cubicBezTo>
                    <a:cubicBezTo>
                      <a:pt x="140" y="182"/>
                      <a:pt x="139" y="182"/>
                      <a:pt x="139" y="183"/>
                    </a:cubicBezTo>
                    <a:cubicBezTo>
                      <a:pt x="136" y="189"/>
                      <a:pt x="126" y="191"/>
                      <a:pt x="120" y="193"/>
                    </a:cubicBezTo>
                    <a:cubicBezTo>
                      <a:pt x="119" y="193"/>
                      <a:pt x="105" y="198"/>
                      <a:pt x="105" y="197"/>
                    </a:cubicBezTo>
                    <a:cubicBezTo>
                      <a:pt x="103" y="195"/>
                      <a:pt x="100" y="197"/>
                      <a:pt x="101" y="199"/>
                    </a:cubicBezTo>
                    <a:cubicBezTo>
                      <a:pt x="104" y="204"/>
                      <a:pt x="118" y="198"/>
                      <a:pt x="122" y="196"/>
                    </a:cubicBezTo>
                    <a:cubicBezTo>
                      <a:pt x="127" y="195"/>
                      <a:pt x="136" y="193"/>
                      <a:pt x="140" y="188"/>
                    </a:cubicBezTo>
                    <a:cubicBezTo>
                      <a:pt x="140" y="188"/>
                      <a:pt x="141" y="189"/>
                      <a:pt x="141" y="189"/>
                    </a:cubicBezTo>
                    <a:cubicBezTo>
                      <a:pt x="142" y="190"/>
                      <a:pt x="138" y="195"/>
                      <a:pt x="138" y="195"/>
                    </a:cubicBezTo>
                    <a:cubicBezTo>
                      <a:pt x="137" y="200"/>
                      <a:pt x="136" y="204"/>
                      <a:pt x="132" y="207"/>
                    </a:cubicBezTo>
                    <a:cubicBezTo>
                      <a:pt x="120" y="215"/>
                      <a:pt x="107" y="212"/>
                      <a:pt x="99" y="201"/>
                    </a:cubicBezTo>
                    <a:cubicBezTo>
                      <a:pt x="98" y="199"/>
                      <a:pt x="97" y="199"/>
                      <a:pt x="95" y="199"/>
                    </a:cubicBezTo>
                    <a:cubicBezTo>
                      <a:pt x="92" y="198"/>
                      <a:pt x="94" y="197"/>
                      <a:pt x="94" y="195"/>
                    </a:cubicBezTo>
                    <a:cubicBezTo>
                      <a:pt x="95" y="191"/>
                      <a:pt x="86" y="194"/>
                      <a:pt x="90" y="187"/>
                    </a:cubicBezTo>
                    <a:moveTo>
                      <a:pt x="112" y="72"/>
                    </a:moveTo>
                    <a:cubicBezTo>
                      <a:pt x="112" y="76"/>
                      <a:pt x="113" y="82"/>
                      <a:pt x="113" y="86"/>
                    </a:cubicBezTo>
                    <a:cubicBezTo>
                      <a:pt x="113" y="95"/>
                      <a:pt x="114" y="105"/>
                      <a:pt x="115" y="114"/>
                    </a:cubicBezTo>
                    <a:cubicBezTo>
                      <a:pt x="117" y="132"/>
                      <a:pt x="122" y="150"/>
                      <a:pt x="122" y="169"/>
                    </a:cubicBezTo>
                    <a:cubicBezTo>
                      <a:pt x="122" y="169"/>
                      <a:pt x="122" y="169"/>
                      <a:pt x="122" y="169"/>
                    </a:cubicBezTo>
                    <a:cubicBezTo>
                      <a:pt x="119" y="170"/>
                      <a:pt x="115" y="171"/>
                      <a:pt x="111" y="172"/>
                    </a:cubicBezTo>
                    <a:cubicBezTo>
                      <a:pt x="111" y="171"/>
                      <a:pt x="111" y="171"/>
                      <a:pt x="110" y="170"/>
                    </a:cubicBezTo>
                    <a:cubicBezTo>
                      <a:pt x="104" y="154"/>
                      <a:pt x="98" y="139"/>
                      <a:pt x="88" y="125"/>
                    </a:cubicBezTo>
                    <a:cubicBezTo>
                      <a:pt x="84" y="118"/>
                      <a:pt x="78" y="112"/>
                      <a:pt x="73" y="105"/>
                    </a:cubicBezTo>
                    <a:cubicBezTo>
                      <a:pt x="69" y="100"/>
                      <a:pt x="64" y="95"/>
                      <a:pt x="60" y="90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2" y="88"/>
                      <a:pt x="62" y="87"/>
                      <a:pt x="62" y="85"/>
                    </a:cubicBezTo>
                    <a:cubicBezTo>
                      <a:pt x="64" y="86"/>
                      <a:pt x="66" y="86"/>
                      <a:pt x="68" y="85"/>
                    </a:cubicBezTo>
                    <a:cubicBezTo>
                      <a:pt x="69" y="84"/>
                      <a:pt x="69" y="84"/>
                      <a:pt x="69" y="83"/>
                    </a:cubicBezTo>
                    <a:cubicBezTo>
                      <a:pt x="71" y="84"/>
                      <a:pt x="73" y="85"/>
                      <a:pt x="76" y="84"/>
                    </a:cubicBezTo>
                    <a:cubicBezTo>
                      <a:pt x="78" y="84"/>
                      <a:pt x="79" y="82"/>
                      <a:pt x="80" y="80"/>
                    </a:cubicBezTo>
                    <a:cubicBezTo>
                      <a:pt x="81" y="81"/>
                      <a:pt x="83" y="82"/>
                      <a:pt x="85" y="81"/>
                    </a:cubicBezTo>
                    <a:cubicBezTo>
                      <a:pt x="87" y="81"/>
                      <a:pt x="88" y="79"/>
                      <a:pt x="89" y="78"/>
                    </a:cubicBezTo>
                    <a:cubicBezTo>
                      <a:pt x="89" y="79"/>
                      <a:pt x="90" y="79"/>
                      <a:pt x="92" y="79"/>
                    </a:cubicBezTo>
                    <a:cubicBezTo>
                      <a:pt x="95" y="78"/>
                      <a:pt x="98" y="76"/>
                      <a:pt x="99" y="72"/>
                    </a:cubicBezTo>
                    <a:cubicBezTo>
                      <a:pt x="100" y="75"/>
                      <a:pt x="102" y="77"/>
                      <a:pt x="105" y="76"/>
                    </a:cubicBezTo>
                    <a:cubicBezTo>
                      <a:pt x="107" y="75"/>
                      <a:pt x="109" y="74"/>
                      <a:pt x="109" y="71"/>
                    </a:cubicBezTo>
                    <a:cubicBezTo>
                      <a:pt x="110" y="72"/>
                      <a:pt x="111" y="72"/>
                      <a:pt x="112" y="72"/>
                    </a:cubicBezTo>
                    <a:moveTo>
                      <a:pt x="24" y="122"/>
                    </a:moveTo>
                    <a:cubicBezTo>
                      <a:pt x="1" y="85"/>
                      <a:pt x="7" y="23"/>
                      <a:pt x="55" y="11"/>
                    </a:cubicBezTo>
                    <a:cubicBezTo>
                      <a:pt x="78" y="5"/>
                      <a:pt x="99" y="3"/>
                      <a:pt x="117" y="20"/>
                    </a:cubicBezTo>
                    <a:cubicBezTo>
                      <a:pt x="125" y="28"/>
                      <a:pt x="133" y="36"/>
                      <a:pt x="138" y="45"/>
                    </a:cubicBezTo>
                    <a:cubicBezTo>
                      <a:pt x="143" y="54"/>
                      <a:pt x="149" y="67"/>
                      <a:pt x="149" y="77"/>
                    </a:cubicBezTo>
                    <a:cubicBezTo>
                      <a:pt x="149" y="85"/>
                      <a:pt x="151" y="93"/>
                      <a:pt x="148" y="102"/>
                    </a:cubicBezTo>
                    <a:cubicBezTo>
                      <a:pt x="144" y="112"/>
                      <a:pt x="143" y="123"/>
                      <a:pt x="138" y="132"/>
                    </a:cubicBezTo>
                    <a:cubicBezTo>
                      <a:pt x="132" y="143"/>
                      <a:pt x="132" y="148"/>
                      <a:pt x="136" y="159"/>
                    </a:cubicBezTo>
                    <a:cubicBezTo>
                      <a:pt x="136" y="159"/>
                      <a:pt x="136" y="159"/>
                      <a:pt x="136" y="159"/>
                    </a:cubicBezTo>
                    <a:cubicBezTo>
                      <a:pt x="135" y="160"/>
                      <a:pt x="136" y="161"/>
                      <a:pt x="136" y="161"/>
                    </a:cubicBezTo>
                    <a:cubicBezTo>
                      <a:pt x="133" y="164"/>
                      <a:pt x="129" y="165"/>
                      <a:pt x="126" y="167"/>
                    </a:cubicBezTo>
                    <a:cubicBezTo>
                      <a:pt x="126" y="167"/>
                      <a:pt x="126" y="167"/>
                      <a:pt x="126" y="167"/>
                    </a:cubicBezTo>
                    <a:cubicBezTo>
                      <a:pt x="125" y="149"/>
                      <a:pt x="121" y="131"/>
                      <a:pt x="119" y="114"/>
                    </a:cubicBezTo>
                    <a:cubicBezTo>
                      <a:pt x="118" y="104"/>
                      <a:pt x="117" y="95"/>
                      <a:pt x="117" y="86"/>
                    </a:cubicBezTo>
                    <a:cubicBezTo>
                      <a:pt x="117" y="82"/>
                      <a:pt x="116" y="75"/>
                      <a:pt x="116" y="71"/>
                    </a:cubicBezTo>
                    <a:cubicBezTo>
                      <a:pt x="119" y="70"/>
                      <a:pt x="122" y="68"/>
                      <a:pt x="121" y="64"/>
                    </a:cubicBezTo>
                    <a:cubicBezTo>
                      <a:pt x="121" y="62"/>
                      <a:pt x="121" y="60"/>
                      <a:pt x="121" y="58"/>
                    </a:cubicBezTo>
                    <a:cubicBezTo>
                      <a:pt x="120" y="56"/>
                      <a:pt x="118" y="54"/>
                      <a:pt x="115" y="54"/>
                    </a:cubicBezTo>
                    <a:cubicBezTo>
                      <a:pt x="114" y="54"/>
                      <a:pt x="113" y="55"/>
                      <a:pt x="113" y="55"/>
                    </a:cubicBezTo>
                    <a:cubicBezTo>
                      <a:pt x="112" y="55"/>
                      <a:pt x="111" y="55"/>
                      <a:pt x="111" y="55"/>
                    </a:cubicBezTo>
                    <a:cubicBezTo>
                      <a:pt x="110" y="56"/>
                      <a:pt x="110" y="56"/>
                      <a:pt x="110" y="57"/>
                    </a:cubicBezTo>
                    <a:cubicBezTo>
                      <a:pt x="107" y="58"/>
                      <a:pt x="105" y="60"/>
                      <a:pt x="105" y="63"/>
                    </a:cubicBezTo>
                    <a:cubicBezTo>
                      <a:pt x="105" y="63"/>
                      <a:pt x="105" y="64"/>
                      <a:pt x="105" y="64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105" y="65"/>
                      <a:pt x="105" y="65"/>
                      <a:pt x="105" y="66"/>
                    </a:cubicBezTo>
                    <a:cubicBezTo>
                      <a:pt x="105" y="69"/>
                      <a:pt x="103" y="75"/>
                      <a:pt x="101" y="68"/>
                    </a:cubicBezTo>
                    <a:cubicBezTo>
                      <a:pt x="101" y="66"/>
                      <a:pt x="100" y="65"/>
                      <a:pt x="100" y="63"/>
                    </a:cubicBezTo>
                    <a:cubicBezTo>
                      <a:pt x="99" y="60"/>
                      <a:pt x="95" y="62"/>
                      <a:pt x="96" y="64"/>
                    </a:cubicBezTo>
                    <a:cubicBezTo>
                      <a:pt x="98" y="74"/>
                      <a:pt x="92" y="74"/>
                      <a:pt x="90" y="71"/>
                    </a:cubicBezTo>
                    <a:cubicBezTo>
                      <a:pt x="89" y="68"/>
                      <a:pt x="89" y="65"/>
                      <a:pt x="88" y="63"/>
                    </a:cubicBezTo>
                    <a:cubicBezTo>
                      <a:pt x="88" y="61"/>
                      <a:pt x="85" y="61"/>
                      <a:pt x="84" y="63"/>
                    </a:cubicBezTo>
                    <a:cubicBezTo>
                      <a:pt x="84" y="65"/>
                      <a:pt x="84" y="69"/>
                      <a:pt x="85" y="73"/>
                    </a:cubicBezTo>
                    <a:cubicBezTo>
                      <a:pt x="85" y="73"/>
                      <a:pt x="85" y="74"/>
                      <a:pt x="85" y="74"/>
                    </a:cubicBezTo>
                    <a:cubicBezTo>
                      <a:pt x="83" y="74"/>
                      <a:pt x="81" y="74"/>
                      <a:pt x="80" y="73"/>
                    </a:cubicBezTo>
                    <a:cubicBezTo>
                      <a:pt x="80" y="70"/>
                      <a:pt x="80" y="68"/>
                      <a:pt x="79" y="66"/>
                    </a:cubicBezTo>
                    <a:cubicBezTo>
                      <a:pt x="78" y="64"/>
                      <a:pt x="75" y="65"/>
                      <a:pt x="75" y="67"/>
                    </a:cubicBezTo>
                    <a:cubicBezTo>
                      <a:pt x="75" y="69"/>
                      <a:pt x="76" y="72"/>
                      <a:pt x="76" y="74"/>
                    </a:cubicBezTo>
                    <a:cubicBezTo>
                      <a:pt x="76" y="76"/>
                      <a:pt x="76" y="77"/>
                      <a:pt x="76" y="79"/>
                    </a:cubicBezTo>
                    <a:cubicBezTo>
                      <a:pt x="72" y="78"/>
                      <a:pt x="69" y="77"/>
                      <a:pt x="68" y="74"/>
                    </a:cubicBezTo>
                    <a:cubicBezTo>
                      <a:pt x="67" y="72"/>
                      <a:pt x="66" y="71"/>
                      <a:pt x="66" y="70"/>
                    </a:cubicBezTo>
                    <a:cubicBezTo>
                      <a:pt x="65" y="68"/>
                      <a:pt x="62" y="69"/>
                      <a:pt x="62" y="71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5" y="79"/>
                      <a:pt x="65" y="80"/>
                      <a:pt x="64" y="82"/>
                    </a:cubicBezTo>
                    <a:cubicBezTo>
                      <a:pt x="64" y="80"/>
                      <a:pt x="62" y="80"/>
                      <a:pt x="61" y="81"/>
                    </a:cubicBezTo>
                    <a:cubicBezTo>
                      <a:pt x="60" y="78"/>
                      <a:pt x="57" y="76"/>
                      <a:pt x="56" y="75"/>
                    </a:cubicBezTo>
                    <a:cubicBezTo>
                      <a:pt x="55" y="74"/>
                      <a:pt x="55" y="74"/>
                      <a:pt x="54" y="74"/>
                    </a:cubicBezTo>
                    <a:cubicBezTo>
                      <a:pt x="53" y="73"/>
                      <a:pt x="52" y="72"/>
                      <a:pt x="50" y="72"/>
                    </a:cubicBezTo>
                    <a:cubicBezTo>
                      <a:pt x="48" y="71"/>
                      <a:pt x="45" y="73"/>
                      <a:pt x="45" y="76"/>
                    </a:cubicBezTo>
                    <a:cubicBezTo>
                      <a:pt x="45" y="76"/>
                      <a:pt x="44" y="77"/>
                      <a:pt x="44" y="78"/>
                    </a:cubicBezTo>
                    <a:cubicBezTo>
                      <a:pt x="44" y="79"/>
                      <a:pt x="43" y="80"/>
                      <a:pt x="43" y="81"/>
                    </a:cubicBezTo>
                    <a:cubicBezTo>
                      <a:pt x="42" y="85"/>
                      <a:pt x="43" y="88"/>
                      <a:pt x="46" y="91"/>
                    </a:cubicBezTo>
                    <a:cubicBezTo>
                      <a:pt x="48" y="92"/>
                      <a:pt x="52" y="93"/>
                      <a:pt x="54" y="92"/>
                    </a:cubicBezTo>
                    <a:cubicBezTo>
                      <a:pt x="55" y="92"/>
                      <a:pt x="56" y="92"/>
                      <a:pt x="56" y="92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65" y="104"/>
                      <a:pt x="77" y="114"/>
                      <a:pt x="85" y="127"/>
                    </a:cubicBezTo>
                    <a:cubicBezTo>
                      <a:pt x="94" y="142"/>
                      <a:pt x="101" y="157"/>
                      <a:pt x="107" y="173"/>
                    </a:cubicBezTo>
                    <a:cubicBezTo>
                      <a:pt x="107" y="173"/>
                      <a:pt x="107" y="173"/>
                      <a:pt x="107" y="173"/>
                    </a:cubicBezTo>
                    <a:cubicBezTo>
                      <a:pt x="100" y="175"/>
                      <a:pt x="93" y="176"/>
                      <a:pt x="86" y="176"/>
                    </a:cubicBezTo>
                    <a:cubicBezTo>
                      <a:pt x="86" y="171"/>
                      <a:pt x="85" y="165"/>
                      <a:pt x="83" y="161"/>
                    </a:cubicBezTo>
                    <a:cubicBezTo>
                      <a:pt x="80" y="156"/>
                      <a:pt x="75" y="156"/>
                      <a:pt x="70" y="155"/>
                    </a:cubicBezTo>
                    <a:cubicBezTo>
                      <a:pt x="52" y="151"/>
                      <a:pt x="34" y="138"/>
                      <a:pt x="24" y="122"/>
                    </a:cubicBezTo>
                    <a:moveTo>
                      <a:pt x="48" y="79"/>
                    </a:moveTo>
                    <a:cubicBezTo>
                      <a:pt x="49" y="81"/>
                      <a:pt x="53" y="80"/>
                      <a:pt x="52" y="78"/>
                    </a:cubicBezTo>
                    <a:cubicBezTo>
                      <a:pt x="53" y="79"/>
                      <a:pt x="56" y="83"/>
                      <a:pt x="55" y="84"/>
                    </a:cubicBezTo>
                    <a:cubicBezTo>
                      <a:pt x="55" y="85"/>
                      <a:pt x="55" y="86"/>
                      <a:pt x="56" y="87"/>
                    </a:cubicBezTo>
                    <a:cubicBezTo>
                      <a:pt x="56" y="87"/>
                      <a:pt x="55" y="88"/>
                      <a:pt x="55" y="88"/>
                    </a:cubicBezTo>
                    <a:cubicBezTo>
                      <a:pt x="51" y="88"/>
                      <a:pt x="48" y="86"/>
                      <a:pt x="48" y="82"/>
                    </a:cubicBezTo>
                    <a:cubicBezTo>
                      <a:pt x="48" y="81"/>
                      <a:pt x="48" y="80"/>
                      <a:pt x="48" y="79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48" y="79"/>
                      <a:pt x="48" y="79"/>
                      <a:pt x="48" y="79"/>
                    </a:cubicBezTo>
                    <a:moveTo>
                      <a:pt x="113" y="62"/>
                    </a:moveTo>
                    <a:cubicBezTo>
                      <a:pt x="113" y="62"/>
                      <a:pt x="114" y="61"/>
                      <a:pt x="114" y="60"/>
                    </a:cubicBezTo>
                    <a:cubicBezTo>
                      <a:pt x="115" y="61"/>
                      <a:pt x="116" y="62"/>
                      <a:pt x="116" y="63"/>
                    </a:cubicBezTo>
                    <a:cubicBezTo>
                      <a:pt x="117" y="63"/>
                      <a:pt x="117" y="64"/>
                      <a:pt x="117" y="64"/>
                    </a:cubicBezTo>
                    <a:cubicBezTo>
                      <a:pt x="117" y="64"/>
                      <a:pt x="117" y="64"/>
                      <a:pt x="117" y="64"/>
                    </a:cubicBezTo>
                    <a:cubicBezTo>
                      <a:pt x="116" y="68"/>
                      <a:pt x="112" y="65"/>
                      <a:pt x="113" y="6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1" name="Freeform 7">
                <a:extLst>
                  <a:ext uri="{FF2B5EF4-FFF2-40B4-BE49-F238E27FC236}">
                    <a16:creationId xmlns:a16="http://schemas.microsoft.com/office/drawing/2014/main" id="{539E020A-474E-4131-9BEB-47CDF557E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5087" y="4000501"/>
                <a:ext cx="76200" cy="71438"/>
              </a:xfrm>
              <a:custGeom>
                <a:avLst/>
                <a:gdLst>
                  <a:gd name="T0" fmla="*/ 1 w 40"/>
                  <a:gd name="T1" fmla="*/ 34 h 38"/>
                  <a:gd name="T2" fmla="*/ 8 w 40"/>
                  <a:gd name="T3" fmla="*/ 29 h 38"/>
                  <a:gd name="T4" fmla="*/ 20 w 40"/>
                  <a:gd name="T5" fmla="*/ 17 h 38"/>
                  <a:gd name="T6" fmla="*/ 31 w 40"/>
                  <a:gd name="T7" fmla="*/ 5 h 38"/>
                  <a:gd name="T8" fmla="*/ 37 w 40"/>
                  <a:gd name="T9" fmla="*/ 1 h 38"/>
                  <a:gd name="T10" fmla="*/ 38 w 40"/>
                  <a:gd name="T11" fmla="*/ 5 h 38"/>
                  <a:gd name="T12" fmla="*/ 30 w 40"/>
                  <a:gd name="T13" fmla="*/ 12 h 38"/>
                  <a:gd name="T14" fmla="*/ 21 w 40"/>
                  <a:gd name="T15" fmla="*/ 22 h 38"/>
                  <a:gd name="T16" fmla="*/ 5 w 40"/>
                  <a:gd name="T17" fmla="*/ 35 h 38"/>
                  <a:gd name="T18" fmla="*/ 4 w 40"/>
                  <a:gd name="T19" fmla="*/ 37 h 38"/>
                  <a:gd name="T20" fmla="*/ 3 w 40"/>
                  <a:gd name="T21" fmla="*/ 38 h 38"/>
                  <a:gd name="T22" fmla="*/ 1 w 40"/>
                  <a:gd name="T23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38">
                    <a:moveTo>
                      <a:pt x="1" y="34"/>
                    </a:moveTo>
                    <a:cubicBezTo>
                      <a:pt x="3" y="32"/>
                      <a:pt x="5" y="30"/>
                      <a:pt x="8" y="29"/>
                    </a:cubicBezTo>
                    <a:cubicBezTo>
                      <a:pt x="13" y="25"/>
                      <a:pt x="16" y="21"/>
                      <a:pt x="20" y="17"/>
                    </a:cubicBezTo>
                    <a:cubicBezTo>
                      <a:pt x="24" y="13"/>
                      <a:pt x="28" y="10"/>
                      <a:pt x="31" y="5"/>
                    </a:cubicBezTo>
                    <a:cubicBezTo>
                      <a:pt x="32" y="3"/>
                      <a:pt x="34" y="2"/>
                      <a:pt x="37" y="1"/>
                    </a:cubicBezTo>
                    <a:cubicBezTo>
                      <a:pt x="39" y="0"/>
                      <a:pt x="40" y="4"/>
                      <a:pt x="38" y="5"/>
                    </a:cubicBezTo>
                    <a:cubicBezTo>
                      <a:pt x="35" y="6"/>
                      <a:pt x="32" y="10"/>
                      <a:pt x="30" y="12"/>
                    </a:cubicBezTo>
                    <a:cubicBezTo>
                      <a:pt x="28" y="16"/>
                      <a:pt x="24" y="18"/>
                      <a:pt x="21" y="22"/>
                    </a:cubicBezTo>
                    <a:cubicBezTo>
                      <a:pt x="17" y="27"/>
                      <a:pt x="10" y="30"/>
                      <a:pt x="5" y="35"/>
                    </a:cubicBezTo>
                    <a:cubicBezTo>
                      <a:pt x="5" y="36"/>
                      <a:pt x="5" y="37"/>
                      <a:pt x="4" y="37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1" y="38"/>
                      <a:pt x="0" y="36"/>
                      <a:pt x="1" y="3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2" name="Freeform 8">
                <a:extLst>
                  <a:ext uri="{FF2B5EF4-FFF2-40B4-BE49-F238E27FC236}">
                    <a16:creationId xmlns:a16="http://schemas.microsoft.com/office/drawing/2014/main" id="{9E0A6B90-1F12-407A-BBAC-0EE9EB2B7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7462" y="3894138"/>
                <a:ext cx="69850" cy="85725"/>
              </a:xfrm>
              <a:custGeom>
                <a:avLst/>
                <a:gdLst>
                  <a:gd name="T0" fmla="*/ 0 w 37"/>
                  <a:gd name="T1" fmla="*/ 42 h 45"/>
                  <a:gd name="T2" fmla="*/ 15 w 37"/>
                  <a:gd name="T3" fmla="*/ 20 h 45"/>
                  <a:gd name="T4" fmla="*/ 34 w 37"/>
                  <a:gd name="T5" fmla="*/ 1 h 45"/>
                  <a:gd name="T6" fmla="*/ 36 w 37"/>
                  <a:gd name="T7" fmla="*/ 2 h 45"/>
                  <a:gd name="T8" fmla="*/ 36 w 37"/>
                  <a:gd name="T9" fmla="*/ 3 h 45"/>
                  <a:gd name="T10" fmla="*/ 33 w 37"/>
                  <a:gd name="T11" fmla="*/ 5 h 45"/>
                  <a:gd name="T12" fmla="*/ 20 w 37"/>
                  <a:gd name="T13" fmla="*/ 21 h 45"/>
                  <a:gd name="T14" fmla="*/ 11 w 37"/>
                  <a:gd name="T15" fmla="*/ 32 h 45"/>
                  <a:gd name="T16" fmla="*/ 6 w 37"/>
                  <a:gd name="T17" fmla="*/ 39 h 45"/>
                  <a:gd name="T18" fmla="*/ 6 w 37"/>
                  <a:gd name="T19" fmla="*/ 40 h 45"/>
                  <a:gd name="T20" fmla="*/ 4 w 37"/>
                  <a:gd name="T21" fmla="*/ 44 h 45"/>
                  <a:gd name="T22" fmla="*/ 0 w 37"/>
                  <a:gd name="T23" fmla="*/ 4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" h="45">
                    <a:moveTo>
                      <a:pt x="0" y="42"/>
                    </a:moveTo>
                    <a:cubicBezTo>
                      <a:pt x="2" y="34"/>
                      <a:pt x="10" y="26"/>
                      <a:pt x="15" y="20"/>
                    </a:cubicBezTo>
                    <a:cubicBezTo>
                      <a:pt x="21" y="13"/>
                      <a:pt x="25" y="4"/>
                      <a:pt x="34" y="1"/>
                    </a:cubicBezTo>
                    <a:cubicBezTo>
                      <a:pt x="35" y="0"/>
                      <a:pt x="36" y="1"/>
                      <a:pt x="36" y="2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5"/>
                      <a:pt x="35" y="6"/>
                      <a:pt x="33" y="5"/>
                    </a:cubicBezTo>
                    <a:cubicBezTo>
                      <a:pt x="27" y="9"/>
                      <a:pt x="24" y="16"/>
                      <a:pt x="20" y="21"/>
                    </a:cubicBezTo>
                    <a:cubicBezTo>
                      <a:pt x="17" y="25"/>
                      <a:pt x="14" y="28"/>
                      <a:pt x="11" y="32"/>
                    </a:cubicBezTo>
                    <a:cubicBezTo>
                      <a:pt x="10" y="34"/>
                      <a:pt x="7" y="37"/>
                      <a:pt x="6" y="39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5" y="42"/>
                      <a:pt x="5" y="42"/>
                      <a:pt x="4" y="44"/>
                    </a:cubicBezTo>
                    <a:cubicBezTo>
                      <a:pt x="2" y="45"/>
                      <a:pt x="0" y="44"/>
                      <a:pt x="0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3" name="Freeform 9">
                <a:extLst>
                  <a:ext uri="{FF2B5EF4-FFF2-40B4-BE49-F238E27FC236}">
                    <a16:creationId xmlns:a16="http://schemas.microsoft.com/office/drawing/2014/main" id="{96AE0F79-A0DA-47E1-9539-2CEA1D296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3325" y="3849688"/>
                <a:ext cx="50800" cy="112713"/>
              </a:xfrm>
              <a:custGeom>
                <a:avLst/>
                <a:gdLst>
                  <a:gd name="T0" fmla="*/ 1 w 27"/>
                  <a:gd name="T1" fmla="*/ 54 h 60"/>
                  <a:gd name="T2" fmla="*/ 1 w 27"/>
                  <a:gd name="T3" fmla="*/ 53 h 60"/>
                  <a:gd name="T4" fmla="*/ 11 w 27"/>
                  <a:gd name="T5" fmla="*/ 22 h 60"/>
                  <a:gd name="T6" fmla="*/ 22 w 27"/>
                  <a:gd name="T7" fmla="*/ 1 h 60"/>
                  <a:gd name="T8" fmla="*/ 25 w 27"/>
                  <a:gd name="T9" fmla="*/ 5 h 60"/>
                  <a:gd name="T10" fmla="*/ 13 w 27"/>
                  <a:gd name="T11" fmla="*/ 28 h 60"/>
                  <a:gd name="T12" fmla="*/ 4 w 27"/>
                  <a:gd name="T13" fmla="*/ 58 h 60"/>
                  <a:gd name="T14" fmla="*/ 1 w 27"/>
                  <a:gd name="T15" fmla="*/ 58 h 60"/>
                  <a:gd name="T16" fmla="*/ 1 w 27"/>
                  <a:gd name="T17" fmla="*/ 5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60">
                    <a:moveTo>
                      <a:pt x="1" y="54"/>
                    </a:moveTo>
                    <a:cubicBezTo>
                      <a:pt x="1" y="54"/>
                      <a:pt x="1" y="53"/>
                      <a:pt x="1" y="53"/>
                    </a:cubicBezTo>
                    <a:cubicBezTo>
                      <a:pt x="3" y="42"/>
                      <a:pt x="7" y="32"/>
                      <a:pt x="11" y="22"/>
                    </a:cubicBezTo>
                    <a:cubicBezTo>
                      <a:pt x="13" y="15"/>
                      <a:pt x="16" y="5"/>
                      <a:pt x="22" y="1"/>
                    </a:cubicBezTo>
                    <a:cubicBezTo>
                      <a:pt x="25" y="0"/>
                      <a:pt x="27" y="3"/>
                      <a:pt x="25" y="5"/>
                    </a:cubicBezTo>
                    <a:cubicBezTo>
                      <a:pt x="18" y="9"/>
                      <a:pt x="15" y="22"/>
                      <a:pt x="13" y="28"/>
                    </a:cubicBezTo>
                    <a:cubicBezTo>
                      <a:pt x="9" y="38"/>
                      <a:pt x="6" y="48"/>
                      <a:pt x="4" y="58"/>
                    </a:cubicBezTo>
                    <a:cubicBezTo>
                      <a:pt x="4" y="60"/>
                      <a:pt x="1" y="60"/>
                      <a:pt x="1" y="58"/>
                    </a:cubicBezTo>
                    <a:cubicBezTo>
                      <a:pt x="0" y="56"/>
                      <a:pt x="0" y="56"/>
                      <a:pt x="1" y="5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4" name="Freeform 10">
                <a:extLst>
                  <a:ext uri="{FF2B5EF4-FFF2-40B4-BE49-F238E27FC236}">
                    <a16:creationId xmlns:a16="http://schemas.microsoft.com/office/drawing/2014/main" id="{2AA895D5-FF52-4A47-BF03-B54A3CC7A2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54900" y="3827463"/>
                <a:ext cx="25400" cy="134938"/>
              </a:xfrm>
              <a:custGeom>
                <a:avLst/>
                <a:gdLst>
                  <a:gd name="T0" fmla="*/ 2 w 14"/>
                  <a:gd name="T1" fmla="*/ 38 h 71"/>
                  <a:gd name="T2" fmla="*/ 3 w 14"/>
                  <a:gd name="T3" fmla="*/ 2 h 71"/>
                  <a:gd name="T4" fmla="*/ 7 w 14"/>
                  <a:gd name="T5" fmla="*/ 3 h 71"/>
                  <a:gd name="T6" fmla="*/ 6 w 14"/>
                  <a:gd name="T7" fmla="*/ 34 h 71"/>
                  <a:gd name="T8" fmla="*/ 11 w 14"/>
                  <a:gd name="T9" fmla="*/ 66 h 71"/>
                  <a:gd name="T10" fmla="*/ 11 w 14"/>
                  <a:gd name="T11" fmla="*/ 70 h 71"/>
                  <a:gd name="T12" fmla="*/ 10 w 14"/>
                  <a:gd name="T13" fmla="*/ 71 h 71"/>
                  <a:gd name="T14" fmla="*/ 7 w 14"/>
                  <a:gd name="T15" fmla="*/ 69 h 71"/>
                  <a:gd name="T16" fmla="*/ 2 w 14"/>
                  <a:gd name="T17" fmla="*/ 3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71">
                    <a:moveTo>
                      <a:pt x="2" y="38"/>
                    </a:moveTo>
                    <a:cubicBezTo>
                      <a:pt x="1" y="26"/>
                      <a:pt x="0" y="14"/>
                      <a:pt x="3" y="2"/>
                    </a:cubicBezTo>
                    <a:cubicBezTo>
                      <a:pt x="4" y="0"/>
                      <a:pt x="8" y="1"/>
                      <a:pt x="7" y="3"/>
                    </a:cubicBezTo>
                    <a:cubicBezTo>
                      <a:pt x="4" y="13"/>
                      <a:pt x="5" y="24"/>
                      <a:pt x="6" y="34"/>
                    </a:cubicBezTo>
                    <a:cubicBezTo>
                      <a:pt x="7" y="45"/>
                      <a:pt x="9" y="56"/>
                      <a:pt x="11" y="66"/>
                    </a:cubicBezTo>
                    <a:cubicBezTo>
                      <a:pt x="13" y="66"/>
                      <a:pt x="14" y="70"/>
                      <a:pt x="11" y="70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9" y="71"/>
                      <a:pt x="7" y="71"/>
                      <a:pt x="7" y="69"/>
                    </a:cubicBezTo>
                    <a:cubicBezTo>
                      <a:pt x="5" y="59"/>
                      <a:pt x="3" y="48"/>
                      <a:pt x="2" y="3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5" name="Freeform 11">
                <a:extLst>
                  <a:ext uri="{FF2B5EF4-FFF2-40B4-BE49-F238E27FC236}">
                    <a16:creationId xmlns:a16="http://schemas.microsoft.com/office/drawing/2014/main" id="{92AAA04D-8D29-479C-A359-0967E95A83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187" y="3890963"/>
                <a:ext cx="71437" cy="109538"/>
              </a:xfrm>
              <a:custGeom>
                <a:avLst/>
                <a:gdLst>
                  <a:gd name="T0" fmla="*/ 4 w 38"/>
                  <a:gd name="T1" fmla="*/ 2 h 58"/>
                  <a:gd name="T2" fmla="*/ 15 w 38"/>
                  <a:gd name="T3" fmla="*/ 29 h 58"/>
                  <a:gd name="T4" fmla="*/ 35 w 38"/>
                  <a:gd name="T5" fmla="*/ 53 h 58"/>
                  <a:gd name="T6" fmla="*/ 36 w 38"/>
                  <a:gd name="T7" fmla="*/ 57 h 58"/>
                  <a:gd name="T8" fmla="*/ 19 w 38"/>
                  <a:gd name="T9" fmla="*/ 41 h 58"/>
                  <a:gd name="T10" fmla="*/ 0 w 38"/>
                  <a:gd name="T11" fmla="*/ 3 h 58"/>
                  <a:gd name="T12" fmla="*/ 4 w 38"/>
                  <a:gd name="T13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58">
                    <a:moveTo>
                      <a:pt x="4" y="2"/>
                    </a:moveTo>
                    <a:cubicBezTo>
                      <a:pt x="7" y="12"/>
                      <a:pt x="10" y="20"/>
                      <a:pt x="15" y="29"/>
                    </a:cubicBezTo>
                    <a:cubicBezTo>
                      <a:pt x="18" y="33"/>
                      <a:pt x="30" y="54"/>
                      <a:pt x="35" y="53"/>
                    </a:cubicBezTo>
                    <a:cubicBezTo>
                      <a:pt x="37" y="53"/>
                      <a:pt x="38" y="56"/>
                      <a:pt x="36" y="57"/>
                    </a:cubicBezTo>
                    <a:cubicBezTo>
                      <a:pt x="27" y="58"/>
                      <a:pt x="23" y="47"/>
                      <a:pt x="19" y="41"/>
                    </a:cubicBezTo>
                    <a:cubicBezTo>
                      <a:pt x="10" y="29"/>
                      <a:pt x="5" y="18"/>
                      <a:pt x="0" y="3"/>
                    </a:cubicBezTo>
                    <a:cubicBezTo>
                      <a:pt x="0" y="1"/>
                      <a:pt x="3" y="0"/>
                      <a:pt x="4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6" name="Freeform 12">
                <a:extLst>
                  <a:ext uri="{FF2B5EF4-FFF2-40B4-BE49-F238E27FC236}">
                    <a16:creationId xmlns:a16="http://schemas.microsoft.com/office/drawing/2014/main" id="{27CD50BB-4915-4C2D-916F-96AC1DE81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4237" y="4017963"/>
                <a:ext cx="134937" cy="42863"/>
              </a:xfrm>
              <a:custGeom>
                <a:avLst/>
                <a:gdLst>
                  <a:gd name="T0" fmla="*/ 4 w 71"/>
                  <a:gd name="T1" fmla="*/ 2 h 23"/>
                  <a:gd name="T2" fmla="*/ 15 w 71"/>
                  <a:gd name="T3" fmla="*/ 5 h 23"/>
                  <a:gd name="T4" fmla="*/ 31 w 71"/>
                  <a:gd name="T5" fmla="*/ 10 h 23"/>
                  <a:gd name="T6" fmla="*/ 67 w 71"/>
                  <a:gd name="T7" fmla="*/ 16 h 23"/>
                  <a:gd name="T8" fmla="*/ 69 w 71"/>
                  <a:gd name="T9" fmla="*/ 20 h 23"/>
                  <a:gd name="T10" fmla="*/ 30 w 71"/>
                  <a:gd name="T11" fmla="*/ 14 h 23"/>
                  <a:gd name="T12" fmla="*/ 7 w 71"/>
                  <a:gd name="T13" fmla="*/ 7 h 23"/>
                  <a:gd name="T14" fmla="*/ 1 w 71"/>
                  <a:gd name="T15" fmla="*/ 4 h 23"/>
                  <a:gd name="T16" fmla="*/ 4 w 71"/>
                  <a:gd name="T17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23">
                    <a:moveTo>
                      <a:pt x="4" y="2"/>
                    </a:moveTo>
                    <a:cubicBezTo>
                      <a:pt x="6" y="4"/>
                      <a:pt x="13" y="4"/>
                      <a:pt x="15" y="5"/>
                    </a:cubicBezTo>
                    <a:cubicBezTo>
                      <a:pt x="21" y="6"/>
                      <a:pt x="26" y="8"/>
                      <a:pt x="31" y="10"/>
                    </a:cubicBezTo>
                    <a:cubicBezTo>
                      <a:pt x="43" y="14"/>
                      <a:pt x="55" y="19"/>
                      <a:pt x="67" y="16"/>
                    </a:cubicBezTo>
                    <a:cubicBezTo>
                      <a:pt x="70" y="15"/>
                      <a:pt x="71" y="19"/>
                      <a:pt x="69" y="20"/>
                    </a:cubicBezTo>
                    <a:cubicBezTo>
                      <a:pt x="55" y="23"/>
                      <a:pt x="43" y="19"/>
                      <a:pt x="30" y="14"/>
                    </a:cubicBezTo>
                    <a:cubicBezTo>
                      <a:pt x="22" y="11"/>
                      <a:pt x="15" y="8"/>
                      <a:pt x="7" y="7"/>
                    </a:cubicBezTo>
                    <a:cubicBezTo>
                      <a:pt x="4" y="7"/>
                      <a:pt x="3" y="7"/>
                      <a:pt x="1" y="4"/>
                    </a:cubicBezTo>
                    <a:cubicBezTo>
                      <a:pt x="0" y="2"/>
                      <a:pt x="3" y="0"/>
                      <a:pt x="4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7" name="Freeform 13">
                <a:extLst>
                  <a:ext uri="{FF2B5EF4-FFF2-40B4-BE49-F238E27FC236}">
                    <a16:creationId xmlns:a16="http://schemas.microsoft.com/office/drawing/2014/main" id="{9DA97F0A-F0B2-417A-A219-4F76AE047E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2175" y="4117976"/>
                <a:ext cx="120650" cy="17463"/>
              </a:xfrm>
              <a:custGeom>
                <a:avLst/>
                <a:gdLst>
                  <a:gd name="T0" fmla="*/ 2 w 64"/>
                  <a:gd name="T1" fmla="*/ 5 h 9"/>
                  <a:gd name="T2" fmla="*/ 60 w 64"/>
                  <a:gd name="T3" fmla="*/ 1 h 9"/>
                  <a:gd name="T4" fmla="*/ 61 w 64"/>
                  <a:gd name="T5" fmla="*/ 5 h 9"/>
                  <a:gd name="T6" fmla="*/ 4 w 64"/>
                  <a:gd name="T7" fmla="*/ 9 h 9"/>
                  <a:gd name="T8" fmla="*/ 2 w 64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">
                    <a:moveTo>
                      <a:pt x="2" y="5"/>
                    </a:moveTo>
                    <a:cubicBezTo>
                      <a:pt x="21" y="0"/>
                      <a:pt x="41" y="5"/>
                      <a:pt x="60" y="1"/>
                    </a:cubicBezTo>
                    <a:cubicBezTo>
                      <a:pt x="63" y="1"/>
                      <a:pt x="64" y="4"/>
                      <a:pt x="61" y="5"/>
                    </a:cubicBezTo>
                    <a:cubicBezTo>
                      <a:pt x="42" y="9"/>
                      <a:pt x="23" y="4"/>
                      <a:pt x="4" y="9"/>
                    </a:cubicBezTo>
                    <a:cubicBezTo>
                      <a:pt x="1" y="9"/>
                      <a:pt x="0" y="5"/>
                      <a:pt x="2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8" name="Freeform 14">
                <a:extLst>
                  <a:ext uri="{FF2B5EF4-FFF2-40B4-BE49-F238E27FC236}">
                    <a16:creationId xmlns:a16="http://schemas.microsoft.com/office/drawing/2014/main" id="{2BA3D8C8-51F9-4E70-9410-796BA0B7E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5037" y="4206876"/>
                <a:ext cx="106362" cy="90488"/>
              </a:xfrm>
              <a:custGeom>
                <a:avLst/>
                <a:gdLst>
                  <a:gd name="T0" fmla="*/ 1 w 56"/>
                  <a:gd name="T1" fmla="*/ 44 h 48"/>
                  <a:gd name="T2" fmla="*/ 52 w 56"/>
                  <a:gd name="T3" fmla="*/ 0 h 48"/>
                  <a:gd name="T4" fmla="*/ 53 w 56"/>
                  <a:gd name="T5" fmla="*/ 4 h 48"/>
                  <a:gd name="T6" fmla="*/ 5 w 56"/>
                  <a:gd name="T7" fmla="*/ 46 h 48"/>
                  <a:gd name="T8" fmla="*/ 1 w 56"/>
                  <a:gd name="T9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8">
                    <a:moveTo>
                      <a:pt x="1" y="44"/>
                    </a:moveTo>
                    <a:cubicBezTo>
                      <a:pt x="12" y="25"/>
                      <a:pt x="32" y="8"/>
                      <a:pt x="52" y="0"/>
                    </a:cubicBezTo>
                    <a:cubicBezTo>
                      <a:pt x="55" y="0"/>
                      <a:pt x="56" y="3"/>
                      <a:pt x="53" y="4"/>
                    </a:cubicBezTo>
                    <a:cubicBezTo>
                      <a:pt x="34" y="11"/>
                      <a:pt x="15" y="28"/>
                      <a:pt x="5" y="46"/>
                    </a:cubicBezTo>
                    <a:cubicBezTo>
                      <a:pt x="4" y="48"/>
                      <a:pt x="0" y="46"/>
                      <a:pt x="1" y="4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9" name="Freeform 15">
                <a:extLst>
                  <a:ext uri="{FF2B5EF4-FFF2-40B4-BE49-F238E27FC236}">
                    <a16:creationId xmlns:a16="http://schemas.microsoft.com/office/drawing/2014/main" id="{5CD406F7-1B72-4F07-83E4-7CFBF226A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5725" y="4144963"/>
                <a:ext cx="117475" cy="20638"/>
              </a:xfrm>
              <a:custGeom>
                <a:avLst/>
                <a:gdLst>
                  <a:gd name="T0" fmla="*/ 4 w 62"/>
                  <a:gd name="T1" fmla="*/ 1 h 11"/>
                  <a:gd name="T2" fmla="*/ 31 w 62"/>
                  <a:gd name="T3" fmla="*/ 4 h 11"/>
                  <a:gd name="T4" fmla="*/ 60 w 62"/>
                  <a:gd name="T5" fmla="*/ 7 h 11"/>
                  <a:gd name="T6" fmla="*/ 60 w 62"/>
                  <a:gd name="T7" fmla="*/ 11 h 11"/>
                  <a:gd name="T8" fmla="*/ 59 w 62"/>
                  <a:gd name="T9" fmla="*/ 11 h 11"/>
                  <a:gd name="T10" fmla="*/ 58 w 62"/>
                  <a:gd name="T11" fmla="*/ 11 h 11"/>
                  <a:gd name="T12" fmla="*/ 28 w 62"/>
                  <a:gd name="T13" fmla="*/ 7 h 11"/>
                  <a:gd name="T14" fmla="*/ 3 w 62"/>
                  <a:gd name="T15" fmla="*/ 5 h 11"/>
                  <a:gd name="T16" fmla="*/ 4 w 62"/>
                  <a:gd name="T1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11">
                    <a:moveTo>
                      <a:pt x="4" y="1"/>
                    </a:moveTo>
                    <a:cubicBezTo>
                      <a:pt x="13" y="4"/>
                      <a:pt x="21" y="3"/>
                      <a:pt x="31" y="4"/>
                    </a:cubicBezTo>
                    <a:cubicBezTo>
                      <a:pt x="40" y="5"/>
                      <a:pt x="50" y="8"/>
                      <a:pt x="60" y="7"/>
                    </a:cubicBezTo>
                    <a:cubicBezTo>
                      <a:pt x="62" y="7"/>
                      <a:pt x="62" y="10"/>
                      <a:pt x="60" y="11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59" y="11"/>
                      <a:pt x="58" y="11"/>
                      <a:pt x="58" y="11"/>
                    </a:cubicBezTo>
                    <a:cubicBezTo>
                      <a:pt x="48" y="11"/>
                      <a:pt x="38" y="8"/>
                      <a:pt x="28" y="7"/>
                    </a:cubicBezTo>
                    <a:cubicBezTo>
                      <a:pt x="19" y="7"/>
                      <a:pt x="11" y="8"/>
                      <a:pt x="3" y="5"/>
                    </a:cubicBezTo>
                    <a:cubicBezTo>
                      <a:pt x="0" y="4"/>
                      <a:pt x="1" y="0"/>
                      <a:pt x="4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0" name="Freeform 16">
                <a:extLst>
                  <a:ext uri="{FF2B5EF4-FFF2-40B4-BE49-F238E27FC236}">
                    <a16:creationId xmlns:a16="http://schemas.microsoft.com/office/drawing/2014/main" id="{42E0524B-700B-47B2-9B84-A2FCB935DF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96337" y="3990976"/>
                <a:ext cx="314325" cy="350838"/>
              </a:xfrm>
              <a:custGeom>
                <a:avLst/>
                <a:gdLst>
                  <a:gd name="T0" fmla="*/ 12 w 166"/>
                  <a:gd name="T1" fmla="*/ 141 h 185"/>
                  <a:gd name="T2" fmla="*/ 62 w 166"/>
                  <a:gd name="T3" fmla="*/ 140 h 185"/>
                  <a:gd name="T4" fmla="*/ 74 w 166"/>
                  <a:gd name="T5" fmla="*/ 175 h 185"/>
                  <a:gd name="T6" fmla="*/ 102 w 166"/>
                  <a:gd name="T7" fmla="*/ 172 h 185"/>
                  <a:gd name="T8" fmla="*/ 118 w 166"/>
                  <a:gd name="T9" fmla="*/ 142 h 185"/>
                  <a:gd name="T10" fmla="*/ 164 w 166"/>
                  <a:gd name="T11" fmla="*/ 136 h 185"/>
                  <a:gd name="T12" fmla="*/ 139 w 166"/>
                  <a:gd name="T13" fmla="*/ 98 h 185"/>
                  <a:gd name="T14" fmla="*/ 163 w 166"/>
                  <a:gd name="T15" fmla="*/ 56 h 185"/>
                  <a:gd name="T16" fmla="*/ 112 w 166"/>
                  <a:gd name="T17" fmla="*/ 56 h 185"/>
                  <a:gd name="T18" fmla="*/ 98 w 166"/>
                  <a:gd name="T19" fmla="*/ 18 h 185"/>
                  <a:gd name="T20" fmla="*/ 72 w 166"/>
                  <a:gd name="T21" fmla="*/ 24 h 185"/>
                  <a:gd name="T22" fmla="*/ 46 w 166"/>
                  <a:gd name="T23" fmla="*/ 52 h 185"/>
                  <a:gd name="T24" fmla="*/ 16 w 166"/>
                  <a:gd name="T25" fmla="*/ 79 h 185"/>
                  <a:gd name="T26" fmla="*/ 28 w 166"/>
                  <a:gd name="T27" fmla="*/ 104 h 185"/>
                  <a:gd name="T28" fmla="*/ 106 w 166"/>
                  <a:gd name="T29" fmla="*/ 151 h 185"/>
                  <a:gd name="T30" fmla="*/ 76 w 166"/>
                  <a:gd name="T31" fmla="*/ 172 h 185"/>
                  <a:gd name="T32" fmla="*/ 65 w 166"/>
                  <a:gd name="T33" fmla="*/ 139 h 185"/>
                  <a:gd name="T34" fmla="*/ 109 w 166"/>
                  <a:gd name="T35" fmla="*/ 139 h 185"/>
                  <a:gd name="T36" fmla="*/ 58 w 166"/>
                  <a:gd name="T37" fmla="*/ 98 h 185"/>
                  <a:gd name="T38" fmla="*/ 41 w 166"/>
                  <a:gd name="T39" fmla="*/ 98 h 185"/>
                  <a:gd name="T40" fmla="*/ 59 w 166"/>
                  <a:gd name="T41" fmla="*/ 85 h 185"/>
                  <a:gd name="T42" fmla="*/ 62 w 166"/>
                  <a:gd name="T43" fmla="*/ 98 h 185"/>
                  <a:gd name="T44" fmla="*/ 87 w 166"/>
                  <a:gd name="T45" fmla="*/ 69 h 185"/>
                  <a:gd name="T46" fmla="*/ 112 w 166"/>
                  <a:gd name="T47" fmla="*/ 113 h 185"/>
                  <a:gd name="T48" fmla="*/ 87 w 166"/>
                  <a:gd name="T49" fmla="*/ 126 h 185"/>
                  <a:gd name="T50" fmla="*/ 62 w 166"/>
                  <a:gd name="T51" fmla="*/ 113 h 185"/>
                  <a:gd name="T52" fmla="*/ 62 w 166"/>
                  <a:gd name="T53" fmla="*/ 79 h 185"/>
                  <a:gd name="T54" fmla="*/ 83 w 166"/>
                  <a:gd name="T55" fmla="*/ 68 h 185"/>
                  <a:gd name="T56" fmla="*/ 62 w 166"/>
                  <a:gd name="T57" fmla="*/ 79 h 185"/>
                  <a:gd name="T58" fmla="*/ 109 w 166"/>
                  <a:gd name="T59" fmla="*/ 60 h 185"/>
                  <a:gd name="T60" fmla="*/ 90 w 166"/>
                  <a:gd name="T61" fmla="*/ 68 h 185"/>
                  <a:gd name="T62" fmla="*/ 115 w 166"/>
                  <a:gd name="T63" fmla="*/ 85 h 185"/>
                  <a:gd name="T64" fmla="*/ 115 w 166"/>
                  <a:gd name="T65" fmla="*/ 111 h 185"/>
                  <a:gd name="T66" fmla="*/ 100 w 166"/>
                  <a:gd name="T67" fmla="*/ 123 h 185"/>
                  <a:gd name="T68" fmla="*/ 109 w 166"/>
                  <a:gd name="T69" fmla="*/ 135 h 185"/>
                  <a:gd name="T70" fmla="*/ 100 w 166"/>
                  <a:gd name="T71" fmla="*/ 123 h 185"/>
                  <a:gd name="T72" fmla="*/ 83 w 166"/>
                  <a:gd name="T73" fmla="*/ 128 h 185"/>
                  <a:gd name="T74" fmla="*/ 62 w 166"/>
                  <a:gd name="T75" fmla="*/ 117 h 185"/>
                  <a:gd name="T76" fmla="*/ 161 w 166"/>
                  <a:gd name="T77" fmla="*/ 132 h 185"/>
                  <a:gd name="T78" fmla="*/ 114 w 166"/>
                  <a:gd name="T79" fmla="*/ 137 h 185"/>
                  <a:gd name="T80" fmla="*/ 115 w 166"/>
                  <a:gd name="T81" fmla="*/ 115 h 185"/>
                  <a:gd name="T82" fmla="*/ 145 w 166"/>
                  <a:gd name="T83" fmla="*/ 108 h 185"/>
                  <a:gd name="T84" fmla="*/ 130 w 166"/>
                  <a:gd name="T85" fmla="*/ 55 h 185"/>
                  <a:gd name="T86" fmla="*/ 154 w 166"/>
                  <a:gd name="T87" fmla="*/ 78 h 185"/>
                  <a:gd name="T88" fmla="*/ 115 w 166"/>
                  <a:gd name="T89" fmla="*/ 81 h 185"/>
                  <a:gd name="T90" fmla="*/ 130 w 166"/>
                  <a:gd name="T91" fmla="*/ 55 h 185"/>
                  <a:gd name="T92" fmla="*/ 79 w 166"/>
                  <a:gd name="T93" fmla="*/ 19 h 185"/>
                  <a:gd name="T94" fmla="*/ 109 w 166"/>
                  <a:gd name="T95" fmla="*/ 57 h 185"/>
                  <a:gd name="T96" fmla="*/ 87 w 166"/>
                  <a:gd name="T97" fmla="*/ 66 h 185"/>
                  <a:gd name="T98" fmla="*/ 67 w 166"/>
                  <a:gd name="T99" fmla="*/ 49 h 185"/>
                  <a:gd name="T100" fmla="*/ 14 w 166"/>
                  <a:gd name="T101" fmla="*/ 68 h 185"/>
                  <a:gd name="T102" fmla="*/ 61 w 166"/>
                  <a:gd name="T103" fmla="*/ 59 h 185"/>
                  <a:gd name="T104" fmla="*/ 38 w 166"/>
                  <a:gd name="T105" fmla="*/ 96 h 185"/>
                  <a:gd name="T106" fmla="*/ 59 w 166"/>
                  <a:gd name="T107" fmla="*/ 115 h 185"/>
                  <a:gd name="T108" fmla="*/ 52 w 166"/>
                  <a:gd name="T109" fmla="*/ 139 h 185"/>
                  <a:gd name="T110" fmla="*/ 38 w 166"/>
                  <a:gd name="T111" fmla="*/ 10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6" h="185">
                    <a:moveTo>
                      <a:pt x="10" y="127"/>
                    </a:moveTo>
                    <a:cubicBezTo>
                      <a:pt x="9" y="132"/>
                      <a:pt x="9" y="137"/>
                      <a:pt x="12" y="141"/>
                    </a:cubicBezTo>
                    <a:cubicBezTo>
                      <a:pt x="16" y="146"/>
                      <a:pt x="24" y="146"/>
                      <a:pt x="29" y="146"/>
                    </a:cubicBezTo>
                    <a:cubicBezTo>
                      <a:pt x="40" y="146"/>
                      <a:pt x="51" y="144"/>
                      <a:pt x="62" y="140"/>
                    </a:cubicBezTo>
                    <a:cubicBezTo>
                      <a:pt x="62" y="142"/>
                      <a:pt x="62" y="143"/>
                      <a:pt x="63" y="144"/>
                    </a:cubicBezTo>
                    <a:cubicBezTo>
                      <a:pt x="65" y="155"/>
                      <a:pt x="68" y="166"/>
                      <a:pt x="74" y="175"/>
                    </a:cubicBezTo>
                    <a:cubicBezTo>
                      <a:pt x="77" y="180"/>
                      <a:pt x="82" y="185"/>
                      <a:pt x="88" y="185"/>
                    </a:cubicBezTo>
                    <a:cubicBezTo>
                      <a:pt x="95" y="184"/>
                      <a:pt x="99" y="177"/>
                      <a:pt x="102" y="172"/>
                    </a:cubicBezTo>
                    <a:cubicBezTo>
                      <a:pt x="107" y="162"/>
                      <a:pt x="110" y="151"/>
                      <a:pt x="112" y="140"/>
                    </a:cubicBezTo>
                    <a:cubicBezTo>
                      <a:pt x="114" y="140"/>
                      <a:pt x="116" y="141"/>
                      <a:pt x="118" y="142"/>
                    </a:cubicBezTo>
                    <a:cubicBezTo>
                      <a:pt x="128" y="145"/>
                      <a:pt x="140" y="147"/>
                      <a:pt x="151" y="146"/>
                    </a:cubicBezTo>
                    <a:cubicBezTo>
                      <a:pt x="157" y="145"/>
                      <a:pt x="163" y="142"/>
                      <a:pt x="164" y="136"/>
                    </a:cubicBezTo>
                    <a:cubicBezTo>
                      <a:pt x="166" y="129"/>
                      <a:pt x="161" y="122"/>
                      <a:pt x="157" y="117"/>
                    </a:cubicBezTo>
                    <a:cubicBezTo>
                      <a:pt x="152" y="110"/>
                      <a:pt x="146" y="103"/>
                      <a:pt x="139" y="98"/>
                    </a:cubicBezTo>
                    <a:cubicBezTo>
                      <a:pt x="147" y="91"/>
                      <a:pt x="156" y="83"/>
                      <a:pt x="161" y="73"/>
                    </a:cubicBezTo>
                    <a:cubicBezTo>
                      <a:pt x="164" y="68"/>
                      <a:pt x="166" y="62"/>
                      <a:pt x="163" y="56"/>
                    </a:cubicBezTo>
                    <a:cubicBezTo>
                      <a:pt x="159" y="50"/>
                      <a:pt x="151" y="49"/>
                      <a:pt x="145" y="49"/>
                    </a:cubicBezTo>
                    <a:cubicBezTo>
                      <a:pt x="133" y="49"/>
                      <a:pt x="122" y="52"/>
                      <a:pt x="112" y="56"/>
                    </a:cubicBezTo>
                    <a:cubicBezTo>
                      <a:pt x="111" y="52"/>
                      <a:pt x="111" y="49"/>
                      <a:pt x="110" y="45"/>
                    </a:cubicBezTo>
                    <a:cubicBezTo>
                      <a:pt x="107" y="36"/>
                      <a:pt x="104" y="25"/>
                      <a:pt x="98" y="18"/>
                    </a:cubicBezTo>
                    <a:cubicBezTo>
                      <a:pt x="95" y="13"/>
                      <a:pt x="90" y="10"/>
                      <a:pt x="84" y="11"/>
                    </a:cubicBezTo>
                    <a:cubicBezTo>
                      <a:pt x="78" y="12"/>
                      <a:pt x="74" y="19"/>
                      <a:pt x="72" y="24"/>
                    </a:cubicBezTo>
                    <a:cubicBezTo>
                      <a:pt x="66" y="34"/>
                      <a:pt x="63" y="45"/>
                      <a:pt x="61" y="56"/>
                    </a:cubicBezTo>
                    <a:cubicBezTo>
                      <a:pt x="56" y="54"/>
                      <a:pt x="51" y="53"/>
                      <a:pt x="46" y="52"/>
                    </a:cubicBezTo>
                    <a:cubicBezTo>
                      <a:pt x="37" y="50"/>
                      <a:pt x="27" y="48"/>
                      <a:pt x="18" y="51"/>
                    </a:cubicBezTo>
                    <a:cubicBezTo>
                      <a:pt x="4" y="56"/>
                      <a:pt x="10" y="71"/>
                      <a:pt x="16" y="79"/>
                    </a:cubicBezTo>
                    <a:cubicBezTo>
                      <a:pt x="22" y="86"/>
                      <a:pt x="28" y="92"/>
                      <a:pt x="35" y="98"/>
                    </a:cubicBezTo>
                    <a:cubicBezTo>
                      <a:pt x="33" y="100"/>
                      <a:pt x="30" y="102"/>
                      <a:pt x="28" y="104"/>
                    </a:cubicBezTo>
                    <a:cubicBezTo>
                      <a:pt x="21" y="111"/>
                      <a:pt x="14" y="118"/>
                      <a:pt x="10" y="127"/>
                    </a:cubicBezTo>
                    <a:close/>
                    <a:moveTo>
                      <a:pt x="106" y="151"/>
                    </a:moveTo>
                    <a:cubicBezTo>
                      <a:pt x="104" y="161"/>
                      <a:pt x="100" y="172"/>
                      <a:pt x="93" y="179"/>
                    </a:cubicBezTo>
                    <a:cubicBezTo>
                      <a:pt x="86" y="185"/>
                      <a:pt x="79" y="178"/>
                      <a:pt x="76" y="172"/>
                    </a:cubicBezTo>
                    <a:cubicBezTo>
                      <a:pt x="70" y="163"/>
                      <a:pt x="68" y="152"/>
                      <a:pt x="66" y="142"/>
                    </a:cubicBezTo>
                    <a:cubicBezTo>
                      <a:pt x="65" y="141"/>
                      <a:pt x="65" y="140"/>
                      <a:pt x="65" y="139"/>
                    </a:cubicBezTo>
                    <a:cubicBezTo>
                      <a:pt x="73" y="137"/>
                      <a:pt x="80" y="133"/>
                      <a:pt x="87" y="130"/>
                    </a:cubicBezTo>
                    <a:cubicBezTo>
                      <a:pt x="94" y="133"/>
                      <a:pt x="101" y="136"/>
                      <a:pt x="109" y="139"/>
                    </a:cubicBezTo>
                    <a:cubicBezTo>
                      <a:pt x="108" y="143"/>
                      <a:pt x="107" y="147"/>
                      <a:pt x="106" y="151"/>
                    </a:cubicBezTo>
                    <a:close/>
                    <a:moveTo>
                      <a:pt x="58" y="98"/>
                    </a:moveTo>
                    <a:cubicBezTo>
                      <a:pt x="58" y="102"/>
                      <a:pt x="59" y="106"/>
                      <a:pt x="59" y="111"/>
                    </a:cubicBezTo>
                    <a:cubicBezTo>
                      <a:pt x="53" y="107"/>
                      <a:pt x="47" y="102"/>
                      <a:pt x="41" y="98"/>
                    </a:cubicBezTo>
                    <a:cubicBezTo>
                      <a:pt x="41" y="97"/>
                      <a:pt x="42" y="97"/>
                      <a:pt x="43" y="96"/>
                    </a:cubicBezTo>
                    <a:cubicBezTo>
                      <a:pt x="48" y="92"/>
                      <a:pt x="53" y="89"/>
                      <a:pt x="59" y="85"/>
                    </a:cubicBezTo>
                    <a:cubicBezTo>
                      <a:pt x="58" y="89"/>
                      <a:pt x="58" y="94"/>
                      <a:pt x="58" y="98"/>
                    </a:cubicBezTo>
                    <a:close/>
                    <a:moveTo>
                      <a:pt x="62" y="98"/>
                    </a:moveTo>
                    <a:cubicBezTo>
                      <a:pt x="62" y="93"/>
                      <a:pt x="62" y="88"/>
                      <a:pt x="62" y="83"/>
                    </a:cubicBezTo>
                    <a:cubicBezTo>
                      <a:pt x="70" y="78"/>
                      <a:pt x="78" y="73"/>
                      <a:pt x="87" y="69"/>
                    </a:cubicBezTo>
                    <a:cubicBezTo>
                      <a:pt x="95" y="73"/>
                      <a:pt x="104" y="78"/>
                      <a:pt x="112" y="83"/>
                    </a:cubicBezTo>
                    <a:cubicBezTo>
                      <a:pt x="113" y="93"/>
                      <a:pt x="113" y="103"/>
                      <a:pt x="112" y="113"/>
                    </a:cubicBezTo>
                    <a:cubicBezTo>
                      <a:pt x="108" y="115"/>
                      <a:pt x="103" y="118"/>
                      <a:pt x="99" y="120"/>
                    </a:cubicBezTo>
                    <a:cubicBezTo>
                      <a:pt x="95" y="122"/>
                      <a:pt x="91" y="124"/>
                      <a:pt x="87" y="126"/>
                    </a:cubicBezTo>
                    <a:cubicBezTo>
                      <a:pt x="83" y="124"/>
                      <a:pt x="79" y="122"/>
                      <a:pt x="75" y="120"/>
                    </a:cubicBezTo>
                    <a:cubicBezTo>
                      <a:pt x="71" y="118"/>
                      <a:pt x="66" y="115"/>
                      <a:pt x="62" y="113"/>
                    </a:cubicBezTo>
                    <a:cubicBezTo>
                      <a:pt x="62" y="108"/>
                      <a:pt x="62" y="103"/>
                      <a:pt x="62" y="98"/>
                    </a:cubicBezTo>
                    <a:close/>
                    <a:moveTo>
                      <a:pt x="62" y="79"/>
                    </a:moveTo>
                    <a:cubicBezTo>
                      <a:pt x="63" y="73"/>
                      <a:pt x="64" y="67"/>
                      <a:pt x="65" y="60"/>
                    </a:cubicBezTo>
                    <a:cubicBezTo>
                      <a:pt x="71" y="63"/>
                      <a:pt x="77" y="65"/>
                      <a:pt x="83" y="68"/>
                    </a:cubicBezTo>
                    <a:cubicBezTo>
                      <a:pt x="76" y="71"/>
                      <a:pt x="69" y="75"/>
                      <a:pt x="63" y="79"/>
                    </a:cubicBezTo>
                    <a:lnTo>
                      <a:pt x="62" y="79"/>
                    </a:lnTo>
                    <a:close/>
                    <a:moveTo>
                      <a:pt x="90" y="68"/>
                    </a:moveTo>
                    <a:cubicBezTo>
                      <a:pt x="97" y="65"/>
                      <a:pt x="103" y="62"/>
                      <a:pt x="109" y="60"/>
                    </a:cubicBezTo>
                    <a:cubicBezTo>
                      <a:pt x="110" y="66"/>
                      <a:pt x="111" y="73"/>
                      <a:pt x="112" y="79"/>
                    </a:cubicBezTo>
                    <a:cubicBezTo>
                      <a:pt x="105" y="75"/>
                      <a:pt x="97" y="71"/>
                      <a:pt x="90" y="68"/>
                    </a:cubicBezTo>
                    <a:close/>
                    <a:moveTo>
                      <a:pt x="115" y="90"/>
                    </a:moveTo>
                    <a:cubicBezTo>
                      <a:pt x="115" y="88"/>
                      <a:pt x="115" y="86"/>
                      <a:pt x="115" y="85"/>
                    </a:cubicBezTo>
                    <a:cubicBezTo>
                      <a:pt x="122" y="89"/>
                      <a:pt x="128" y="93"/>
                      <a:pt x="133" y="98"/>
                    </a:cubicBezTo>
                    <a:cubicBezTo>
                      <a:pt x="128" y="103"/>
                      <a:pt x="121" y="107"/>
                      <a:pt x="115" y="111"/>
                    </a:cubicBezTo>
                    <a:cubicBezTo>
                      <a:pt x="115" y="104"/>
                      <a:pt x="116" y="97"/>
                      <a:pt x="115" y="90"/>
                    </a:cubicBezTo>
                    <a:close/>
                    <a:moveTo>
                      <a:pt x="100" y="123"/>
                    </a:moveTo>
                    <a:cubicBezTo>
                      <a:pt x="104" y="121"/>
                      <a:pt x="108" y="119"/>
                      <a:pt x="112" y="117"/>
                    </a:cubicBezTo>
                    <a:cubicBezTo>
                      <a:pt x="111" y="123"/>
                      <a:pt x="110" y="129"/>
                      <a:pt x="109" y="135"/>
                    </a:cubicBezTo>
                    <a:cubicBezTo>
                      <a:pt x="103" y="133"/>
                      <a:pt x="97" y="131"/>
                      <a:pt x="91" y="128"/>
                    </a:cubicBezTo>
                    <a:cubicBezTo>
                      <a:pt x="94" y="126"/>
                      <a:pt x="97" y="125"/>
                      <a:pt x="100" y="123"/>
                    </a:cubicBezTo>
                    <a:close/>
                    <a:moveTo>
                      <a:pt x="73" y="123"/>
                    </a:moveTo>
                    <a:cubicBezTo>
                      <a:pt x="77" y="125"/>
                      <a:pt x="80" y="126"/>
                      <a:pt x="83" y="128"/>
                    </a:cubicBezTo>
                    <a:cubicBezTo>
                      <a:pt x="77" y="131"/>
                      <a:pt x="71" y="133"/>
                      <a:pt x="64" y="135"/>
                    </a:cubicBezTo>
                    <a:cubicBezTo>
                      <a:pt x="63" y="129"/>
                      <a:pt x="63" y="123"/>
                      <a:pt x="62" y="117"/>
                    </a:cubicBezTo>
                    <a:cubicBezTo>
                      <a:pt x="66" y="119"/>
                      <a:pt x="70" y="121"/>
                      <a:pt x="73" y="123"/>
                    </a:cubicBezTo>
                    <a:close/>
                    <a:moveTo>
                      <a:pt x="161" y="132"/>
                    </a:moveTo>
                    <a:cubicBezTo>
                      <a:pt x="163" y="142"/>
                      <a:pt x="151" y="143"/>
                      <a:pt x="144" y="143"/>
                    </a:cubicBezTo>
                    <a:cubicBezTo>
                      <a:pt x="134" y="143"/>
                      <a:pt x="124" y="140"/>
                      <a:pt x="114" y="137"/>
                    </a:cubicBezTo>
                    <a:cubicBezTo>
                      <a:pt x="113" y="137"/>
                      <a:pt x="113" y="137"/>
                      <a:pt x="113" y="136"/>
                    </a:cubicBezTo>
                    <a:cubicBezTo>
                      <a:pt x="114" y="129"/>
                      <a:pt x="114" y="122"/>
                      <a:pt x="115" y="115"/>
                    </a:cubicBezTo>
                    <a:cubicBezTo>
                      <a:pt x="122" y="110"/>
                      <a:pt x="129" y="105"/>
                      <a:pt x="136" y="100"/>
                    </a:cubicBezTo>
                    <a:cubicBezTo>
                      <a:pt x="139" y="103"/>
                      <a:pt x="142" y="105"/>
                      <a:pt x="145" y="108"/>
                    </a:cubicBezTo>
                    <a:cubicBezTo>
                      <a:pt x="151" y="114"/>
                      <a:pt x="159" y="122"/>
                      <a:pt x="161" y="132"/>
                    </a:cubicBezTo>
                    <a:close/>
                    <a:moveTo>
                      <a:pt x="130" y="55"/>
                    </a:moveTo>
                    <a:cubicBezTo>
                      <a:pt x="138" y="53"/>
                      <a:pt x="152" y="50"/>
                      <a:pt x="159" y="56"/>
                    </a:cubicBezTo>
                    <a:cubicBezTo>
                      <a:pt x="165" y="62"/>
                      <a:pt x="158" y="73"/>
                      <a:pt x="154" y="78"/>
                    </a:cubicBezTo>
                    <a:cubicBezTo>
                      <a:pt x="149" y="84"/>
                      <a:pt x="143" y="90"/>
                      <a:pt x="136" y="96"/>
                    </a:cubicBezTo>
                    <a:cubicBezTo>
                      <a:pt x="130" y="90"/>
                      <a:pt x="122" y="85"/>
                      <a:pt x="115" y="81"/>
                    </a:cubicBezTo>
                    <a:cubicBezTo>
                      <a:pt x="114" y="74"/>
                      <a:pt x="114" y="66"/>
                      <a:pt x="113" y="59"/>
                    </a:cubicBezTo>
                    <a:cubicBezTo>
                      <a:pt x="118" y="57"/>
                      <a:pt x="124" y="56"/>
                      <a:pt x="130" y="55"/>
                    </a:cubicBezTo>
                    <a:close/>
                    <a:moveTo>
                      <a:pt x="67" y="49"/>
                    </a:moveTo>
                    <a:cubicBezTo>
                      <a:pt x="69" y="39"/>
                      <a:pt x="72" y="27"/>
                      <a:pt x="79" y="19"/>
                    </a:cubicBezTo>
                    <a:cubicBezTo>
                      <a:pt x="95" y="0"/>
                      <a:pt x="107" y="45"/>
                      <a:pt x="108" y="54"/>
                    </a:cubicBezTo>
                    <a:cubicBezTo>
                      <a:pt x="108" y="55"/>
                      <a:pt x="109" y="56"/>
                      <a:pt x="109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1" y="60"/>
                      <a:pt x="94" y="63"/>
                      <a:pt x="87" y="66"/>
                    </a:cubicBezTo>
                    <a:cubicBezTo>
                      <a:pt x="80" y="63"/>
                      <a:pt x="73" y="60"/>
                      <a:pt x="65" y="57"/>
                    </a:cubicBezTo>
                    <a:cubicBezTo>
                      <a:pt x="66" y="54"/>
                      <a:pt x="66" y="52"/>
                      <a:pt x="67" y="49"/>
                    </a:cubicBezTo>
                    <a:close/>
                    <a:moveTo>
                      <a:pt x="35" y="93"/>
                    </a:moveTo>
                    <a:cubicBezTo>
                      <a:pt x="27" y="86"/>
                      <a:pt x="18" y="78"/>
                      <a:pt x="14" y="68"/>
                    </a:cubicBezTo>
                    <a:cubicBezTo>
                      <a:pt x="4" y="43"/>
                      <a:pt x="51" y="56"/>
                      <a:pt x="60" y="59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0" y="66"/>
                      <a:pt x="59" y="74"/>
                      <a:pt x="59" y="81"/>
                    </a:cubicBezTo>
                    <a:cubicBezTo>
                      <a:pt x="52" y="86"/>
                      <a:pt x="45" y="90"/>
                      <a:pt x="38" y="96"/>
                    </a:cubicBezTo>
                    <a:cubicBezTo>
                      <a:pt x="37" y="95"/>
                      <a:pt x="36" y="94"/>
                      <a:pt x="35" y="93"/>
                    </a:cubicBezTo>
                    <a:close/>
                    <a:moveTo>
                      <a:pt x="59" y="115"/>
                    </a:moveTo>
                    <a:cubicBezTo>
                      <a:pt x="59" y="122"/>
                      <a:pt x="60" y="129"/>
                      <a:pt x="61" y="136"/>
                    </a:cubicBezTo>
                    <a:cubicBezTo>
                      <a:pt x="58" y="137"/>
                      <a:pt x="55" y="138"/>
                      <a:pt x="52" y="139"/>
                    </a:cubicBezTo>
                    <a:cubicBezTo>
                      <a:pt x="42" y="142"/>
                      <a:pt x="29" y="145"/>
                      <a:pt x="19" y="142"/>
                    </a:cubicBezTo>
                    <a:cubicBezTo>
                      <a:pt x="0" y="135"/>
                      <a:pt x="26" y="111"/>
                      <a:pt x="38" y="100"/>
                    </a:cubicBezTo>
                    <a:cubicBezTo>
                      <a:pt x="45" y="106"/>
                      <a:pt x="52" y="110"/>
                      <a:pt x="59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1" name="Freeform 17">
                <a:extLst>
                  <a:ext uri="{FF2B5EF4-FFF2-40B4-BE49-F238E27FC236}">
                    <a16:creationId xmlns:a16="http://schemas.microsoft.com/office/drawing/2014/main" id="{019A33CF-D1D2-4EE2-80AC-6F674BA1AC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37649" y="3725863"/>
                <a:ext cx="182562" cy="125413"/>
              </a:xfrm>
              <a:custGeom>
                <a:avLst/>
                <a:gdLst>
                  <a:gd name="T0" fmla="*/ 49 w 97"/>
                  <a:gd name="T1" fmla="*/ 65 h 66"/>
                  <a:gd name="T2" fmla="*/ 96 w 97"/>
                  <a:gd name="T3" fmla="*/ 66 h 66"/>
                  <a:gd name="T4" fmla="*/ 96 w 97"/>
                  <a:gd name="T5" fmla="*/ 66 h 66"/>
                  <a:gd name="T6" fmla="*/ 96 w 97"/>
                  <a:gd name="T7" fmla="*/ 36 h 66"/>
                  <a:gd name="T8" fmla="*/ 96 w 97"/>
                  <a:gd name="T9" fmla="*/ 2 h 66"/>
                  <a:gd name="T10" fmla="*/ 72 w 97"/>
                  <a:gd name="T11" fmla="*/ 1 h 66"/>
                  <a:gd name="T12" fmla="*/ 24 w 97"/>
                  <a:gd name="T13" fmla="*/ 0 h 66"/>
                  <a:gd name="T14" fmla="*/ 0 w 97"/>
                  <a:gd name="T15" fmla="*/ 1 h 66"/>
                  <a:gd name="T16" fmla="*/ 0 w 97"/>
                  <a:gd name="T17" fmla="*/ 10 h 66"/>
                  <a:gd name="T18" fmla="*/ 3 w 97"/>
                  <a:gd name="T19" fmla="*/ 62 h 66"/>
                  <a:gd name="T20" fmla="*/ 5 w 97"/>
                  <a:gd name="T21" fmla="*/ 63 h 66"/>
                  <a:gd name="T22" fmla="*/ 27 w 97"/>
                  <a:gd name="T23" fmla="*/ 63 h 66"/>
                  <a:gd name="T24" fmla="*/ 21 w 97"/>
                  <a:gd name="T25" fmla="*/ 52 h 66"/>
                  <a:gd name="T26" fmla="*/ 39 w 97"/>
                  <a:gd name="T27" fmla="*/ 34 h 66"/>
                  <a:gd name="T28" fmla="*/ 50 w 97"/>
                  <a:gd name="T29" fmla="*/ 41 h 66"/>
                  <a:gd name="T30" fmla="*/ 58 w 97"/>
                  <a:gd name="T31" fmla="*/ 35 h 66"/>
                  <a:gd name="T32" fmla="*/ 93 w 97"/>
                  <a:gd name="T33" fmla="*/ 64 h 66"/>
                  <a:gd name="T34" fmla="*/ 27 w 97"/>
                  <a:gd name="T35" fmla="*/ 63 h 66"/>
                  <a:gd name="T36" fmla="*/ 94 w 97"/>
                  <a:gd name="T37" fmla="*/ 36 h 66"/>
                  <a:gd name="T38" fmla="*/ 63 w 97"/>
                  <a:gd name="T39" fmla="*/ 30 h 66"/>
                  <a:gd name="T40" fmla="*/ 94 w 97"/>
                  <a:gd name="T41" fmla="*/ 5 h 66"/>
                  <a:gd name="T42" fmla="*/ 22 w 97"/>
                  <a:gd name="T43" fmla="*/ 2 h 66"/>
                  <a:gd name="T44" fmla="*/ 73 w 97"/>
                  <a:gd name="T45" fmla="*/ 3 h 66"/>
                  <a:gd name="T46" fmla="*/ 70 w 97"/>
                  <a:gd name="T47" fmla="*/ 22 h 66"/>
                  <a:gd name="T48" fmla="*/ 50 w 97"/>
                  <a:gd name="T49" fmla="*/ 40 h 66"/>
                  <a:gd name="T50" fmla="*/ 23 w 97"/>
                  <a:gd name="T51" fmla="*/ 17 h 66"/>
                  <a:gd name="T52" fmla="*/ 22 w 97"/>
                  <a:gd name="T53" fmla="*/ 2 h 66"/>
                  <a:gd name="T54" fmla="*/ 2 w 97"/>
                  <a:gd name="T55" fmla="*/ 11 h 66"/>
                  <a:gd name="T56" fmla="*/ 22 w 97"/>
                  <a:gd name="T57" fmla="*/ 19 h 66"/>
                  <a:gd name="T58" fmla="*/ 38 w 97"/>
                  <a:gd name="T59" fmla="*/ 33 h 66"/>
                  <a:gd name="T60" fmla="*/ 6 w 97"/>
                  <a:gd name="T61" fmla="*/ 61 h 66"/>
                  <a:gd name="T62" fmla="*/ 3 w 97"/>
                  <a:gd name="T63" fmla="*/ 2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7" h="66">
                    <a:moveTo>
                      <a:pt x="26" y="65"/>
                    </a:moveTo>
                    <a:cubicBezTo>
                      <a:pt x="33" y="65"/>
                      <a:pt x="41" y="65"/>
                      <a:pt x="49" y="65"/>
                    </a:cubicBezTo>
                    <a:cubicBezTo>
                      <a:pt x="64" y="66"/>
                      <a:pt x="79" y="66"/>
                      <a:pt x="95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6" y="65"/>
                      <a:pt x="96" y="65"/>
                      <a:pt x="96" y="65"/>
                    </a:cubicBezTo>
                    <a:cubicBezTo>
                      <a:pt x="96" y="55"/>
                      <a:pt x="95" y="46"/>
                      <a:pt x="96" y="36"/>
                    </a:cubicBezTo>
                    <a:cubicBezTo>
                      <a:pt x="96" y="30"/>
                      <a:pt x="96" y="24"/>
                      <a:pt x="96" y="18"/>
                    </a:cubicBezTo>
                    <a:cubicBezTo>
                      <a:pt x="96" y="13"/>
                      <a:pt x="97" y="7"/>
                      <a:pt x="96" y="2"/>
                    </a:cubicBezTo>
                    <a:cubicBezTo>
                      <a:pt x="96" y="1"/>
                      <a:pt x="95" y="0"/>
                      <a:pt x="95" y="1"/>
                    </a:cubicBezTo>
                    <a:cubicBezTo>
                      <a:pt x="87" y="2"/>
                      <a:pt x="80" y="2"/>
                      <a:pt x="72" y="1"/>
                    </a:cubicBezTo>
                    <a:cubicBezTo>
                      <a:pt x="64" y="1"/>
                      <a:pt x="56" y="1"/>
                      <a:pt x="48" y="1"/>
                    </a:cubicBezTo>
                    <a:cubicBezTo>
                      <a:pt x="40" y="1"/>
                      <a:pt x="32" y="0"/>
                      <a:pt x="24" y="0"/>
                    </a:cubicBezTo>
                    <a:cubicBezTo>
                      <a:pt x="16" y="0"/>
                      <a:pt x="9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7"/>
                      <a:pt x="0" y="10"/>
                    </a:cubicBezTo>
                    <a:cubicBezTo>
                      <a:pt x="0" y="15"/>
                      <a:pt x="0" y="20"/>
                      <a:pt x="1" y="25"/>
                    </a:cubicBezTo>
                    <a:cubicBezTo>
                      <a:pt x="1" y="37"/>
                      <a:pt x="2" y="50"/>
                      <a:pt x="3" y="62"/>
                    </a:cubicBezTo>
                    <a:cubicBezTo>
                      <a:pt x="3" y="63"/>
                      <a:pt x="4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12" y="64"/>
                      <a:pt x="19" y="64"/>
                      <a:pt x="26" y="65"/>
                    </a:cubicBezTo>
                    <a:close/>
                    <a:moveTo>
                      <a:pt x="27" y="63"/>
                    </a:moveTo>
                    <a:cubicBezTo>
                      <a:pt x="21" y="62"/>
                      <a:pt x="15" y="62"/>
                      <a:pt x="8" y="62"/>
                    </a:cubicBezTo>
                    <a:cubicBezTo>
                      <a:pt x="12" y="58"/>
                      <a:pt x="17" y="55"/>
                      <a:pt x="21" y="52"/>
                    </a:cubicBezTo>
                    <a:cubicBezTo>
                      <a:pt x="27" y="46"/>
                      <a:pt x="34" y="41"/>
                      <a:pt x="39" y="34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2" y="37"/>
                      <a:pt x="45" y="39"/>
                      <a:pt x="49" y="42"/>
                    </a:cubicBezTo>
                    <a:cubicBezTo>
                      <a:pt x="49" y="42"/>
                      <a:pt x="50" y="42"/>
                      <a:pt x="50" y="41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53" y="39"/>
                      <a:pt x="56" y="37"/>
                      <a:pt x="58" y="35"/>
                    </a:cubicBezTo>
                    <a:cubicBezTo>
                      <a:pt x="59" y="34"/>
                      <a:pt x="60" y="33"/>
                      <a:pt x="62" y="32"/>
                    </a:cubicBezTo>
                    <a:cubicBezTo>
                      <a:pt x="73" y="41"/>
                      <a:pt x="83" y="53"/>
                      <a:pt x="93" y="64"/>
                    </a:cubicBezTo>
                    <a:cubicBezTo>
                      <a:pt x="79" y="64"/>
                      <a:pt x="64" y="64"/>
                      <a:pt x="50" y="63"/>
                    </a:cubicBezTo>
                    <a:cubicBezTo>
                      <a:pt x="42" y="63"/>
                      <a:pt x="35" y="63"/>
                      <a:pt x="27" y="63"/>
                    </a:cubicBezTo>
                    <a:close/>
                    <a:moveTo>
                      <a:pt x="94" y="19"/>
                    </a:moveTo>
                    <a:cubicBezTo>
                      <a:pt x="94" y="25"/>
                      <a:pt x="94" y="31"/>
                      <a:pt x="94" y="36"/>
                    </a:cubicBezTo>
                    <a:cubicBezTo>
                      <a:pt x="93" y="45"/>
                      <a:pt x="94" y="53"/>
                      <a:pt x="94" y="62"/>
                    </a:cubicBezTo>
                    <a:cubicBezTo>
                      <a:pt x="84" y="51"/>
                      <a:pt x="74" y="40"/>
                      <a:pt x="63" y="30"/>
                    </a:cubicBezTo>
                    <a:cubicBezTo>
                      <a:pt x="66" y="28"/>
                      <a:pt x="69" y="26"/>
                      <a:pt x="71" y="24"/>
                    </a:cubicBezTo>
                    <a:cubicBezTo>
                      <a:pt x="79" y="17"/>
                      <a:pt x="87" y="11"/>
                      <a:pt x="94" y="5"/>
                    </a:cubicBezTo>
                    <a:cubicBezTo>
                      <a:pt x="95" y="10"/>
                      <a:pt x="94" y="15"/>
                      <a:pt x="94" y="19"/>
                    </a:cubicBezTo>
                    <a:close/>
                    <a:moveTo>
                      <a:pt x="22" y="2"/>
                    </a:moveTo>
                    <a:cubicBezTo>
                      <a:pt x="31" y="2"/>
                      <a:pt x="39" y="3"/>
                      <a:pt x="48" y="3"/>
                    </a:cubicBezTo>
                    <a:cubicBezTo>
                      <a:pt x="56" y="3"/>
                      <a:pt x="65" y="3"/>
                      <a:pt x="73" y="3"/>
                    </a:cubicBezTo>
                    <a:cubicBezTo>
                      <a:pt x="80" y="4"/>
                      <a:pt x="87" y="4"/>
                      <a:pt x="94" y="3"/>
                    </a:cubicBezTo>
                    <a:cubicBezTo>
                      <a:pt x="86" y="9"/>
                      <a:pt x="78" y="15"/>
                      <a:pt x="70" y="22"/>
                    </a:cubicBezTo>
                    <a:cubicBezTo>
                      <a:pt x="66" y="25"/>
                      <a:pt x="61" y="29"/>
                      <a:pt x="57" y="33"/>
                    </a:cubicBezTo>
                    <a:cubicBezTo>
                      <a:pt x="55" y="35"/>
                      <a:pt x="52" y="37"/>
                      <a:pt x="50" y="40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41" y="32"/>
                      <a:pt x="32" y="24"/>
                      <a:pt x="23" y="17"/>
                    </a:cubicBezTo>
                    <a:cubicBezTo>
                      <a:pt x="17" y="12"/>
                      <a:pt x="11" y="7"/>
                      <a:pt x="5" y="3"/>
                    </a:cubicBezTo>
                    <a:cubicBezTo>
                      <a:pt x="11" y="3"/>
                      <a:pt x="17" y="2"/>
                      <a:pt x="22" y="2"/>
                    </a:cubicBezTo>
                    <a:close/>
                    <a:moveTo>
                      <a:pt x="3" y="26"/>
                    </a:moveTo>
                    <a:cubicBezTo>
                      <a:pt x="3" y="21"/>
                      <a:pt x="2" y="16"/>
                      <a:pt x="2" y="11"/>
                    </a:cubicBezTo>
                    <a:cubicBezTo>
                      <a:pt x="2" y="9"/>
                      <a:pt x="2" y="6"/>
                      <a:pt x="2" y="3"/>
                    </a:cubicBezTo>
                    <a:cubicBezTo>
                      <a:pt x="9" y="8"/>
                      <a:pt x="15" y="13"/>
                      <a:pt x="22" y="19"/>
                    </a:cubicBezTo>
                    <a:cubicBezTo>
                      <a:pt x="27" y="23"/>
                      <a:pt x="33" y="28"/>
                      <a:pt x="38" y="32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3" y="39"/>
                      <a:pt x="26" y="44"/>
                      <a:pt x="20" y="50"/>
                    </a:cubicBezTo>
                    <a:cubicBezTo>
                      <a:pt x="15" y="53"/>
                      <a:pt x="10" y="57"/>
                      <a:pt x="6" y="61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4" y="49"/>
                      <a:pt x="3" y="37"/>
                      <a:pt x="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2" name="Freeform 18">
                <a:extLst>
                  <a:ext uri="{FF2B5EF4-FFF2-40B4-BE49-F238E27FC236}">
                    <a16:creationId xmlns:a16="http://schemas.microsoft.com/office/drawing/2014/main" id="{BAF9D8F5-6FB2-4622-AED6-F483CDA7B2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83550" y="3919538"/>
                <a:ext cx="163512" cy="133350"/>
              </a:xfrm>
              <a:custGeom>
                <a:avLst/>
                <a:gdLst>
                  <a:gd name="T0" fmla="*/ 75 w 86"/>
                  <a:gd name="T1" fmla="*/ 11 h 71"/>
                  <a:gd name="T2" fmla="*/ 31 w 86"/>
                  <a:gd name="T3" fmla="*/ 3 h 71"/>
                  <a:gd name="T4" fmla="*/ 10 w 86"/>
                  <a:gd name="T5" fmla="*/ 15 h 71"/>
                  <a:gd name="T6" fmla="*/ 5 w 86"/>
                  <a:gd name="T7" fmla="*/ 37 h 71"/>
                  <a:gd name="T8" fmla="*/ 14 w 86"/>
                  <a:gd name="T9" fmla="*/ 53 h 71"/>
                  <a:gd name="T10" fmla="*/ 2 w 86"/>
                  <a:gd name="T11" fmla="*/ 69 h 71"/>
                  <a:gd name="T12" fmla="*/ 2 w 86"/>
                  <a:gd name="T13" fmla="*/ 69 h 71"/>
                  <a:gd name="T14" fmla="*/ 1 w 86"/>
                  <a:gd name="T15" fmla="*/ 69 h 71"/>
                  <a:gd name="T16" fmla="*/ 2 w 86"/>
                  <a:gd name="T17" fmla="*/ 71 h 71"/>
                  <a:gd name="T18" fmla="*/ 28 w 86"/>
                  <a:gd name="T19" fmla="*/ 55 h 71"/>
                  <a:gd name="T20" fmla="*/ 75 w 86"/>
                  <a:gd name="T21" fmla="*/ 47 h 71"/>
                  <a:gd name="T22" fmla="*/ 85 w 86"/>
                  <a:gd name="T23" fmla="*/ 27 h 71"/>
                  <a:gd name="T24" fmla="*/ 75 w 86"/>
                  <a:gd name="T25" fmla="*/ 11 h 71"/>
                  <a:gd name="T26" fmla="*/ 74 w 86"/>
                  <a:gd name="T27" fmla="*/ 45 h 71"/>
                  <a:gd name="T28" fmla="*/ 28 w 86"/>
                  <a:gd name="T29" fmla="*/ 53 h 71"/>
                  <a:gd name="T30" fmla="*/ 28 w 86"/>
                  <a:gd name="T31" fmla="*/ 53 h 71"/>
                  <a:gd name="T32" fmla="*/ 27 w 86"/>
                  <a:gd name="T33" fmla="*/ 54 h 71"/>
                  <a:gd name="T34" fmla="*/ 7 w 86"/>
                  <a:gd name="T35" fmla="*/ 68 h 71"/>
                  <a:gd name="T36" fmla="*/ 16 w 86"/>
                  <a:gd name="T37" fmla="*/ 53 h 71"/>
                  <a:gd name="T38" fmla="*/ 16 w 86"/>
                  <a:gd name="T39" fmla="*/ 52 h 71"/>
                  <a:gd name="T40" fmla="*/ 16 w 86"/>
                  <a:gd name="T41" fmla="*/ 51 h 71"/>
                  <a:gd name="T42" fmla="*/ 7 w 86"/>
                  <a:gd name="T43" fmla="*/ 31 h 71"/>
                  <a:gd name="T44" fmla="*/ 19 w 86"/>
                  <a:gd name="T45" fmla="*/ 10 h 71"/>
                  <a:gd name="T46" fmla="*/ 45 w 86"/>
                  <a:gd name="T47" fmla="*/ 4 h 71"/>
                  <a:gd name="T48" fmla="*/ 67 w 86"/>
                  <a:gd name="T49" fmla="*/ 8 h 71"/>
                  <a:gd name="T50" fmla="*/ 82 w 86"/>
                  <a:gd name="T51" fmla="*/ 23 h 71"/>
                  <a:gd name="T52" fmla="*/ 74 w 86"/>
                  <a:gd name="T53" fmla="*/ 4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71">
                    <a:moveTo>
                      <a:pt x="75" y="11"/>
                    </a:moveTo>
                    <a:cubicBezTo>
                      <a:pt x="63" y="1"/>
                      <a:pt x="46" y="0"/>
                      <a:pt x="31" y="3"/>
                    </a:cubicBezTo>
                    <a:cubicBezTo>
                      <a:pt x="23" y="5"/>
                      <a:pt x="15" y="8"/>
                      <a:pt x="10" y="15"/>
                    </a:cubicBezTo>
                    <a:cubicBezTo>
                      <a:pt x="6" y="20"/>
                      <a:pt x="4" y="30"/>
                      <a:pt x="5" y="37"/>
                    </a:cubicBezTo>
                    <a:cubicBezTo>
                      <a:pt x="5" y="43"/>
                      <a:pt x="9" y="48"/>
                      <a:pt x="14" y="53"/>
                    </a:cubicBezTo>
                    <a:cubicBezTo>
                      <a:pt x="13" y="59"/>
                      <a:pt x="7" y="65"/>
                      <a:pt x="2" y="69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69"/>
                      <a:pt x="0" y="71"/>
                      <a:pt x="2" y="71"/>
                    </a:cubicBezTo>
                    <a:cubicBezTo>
                      <a:pt x="12" y="70"/>
                      <a:pt x="23" y="64"/>
                      <a:pt x="28" y="55"/>
                    </a:cubicBezTo>
                    <a:cubicBezTo>
                      <a:pt x="44" y="55"/>
                      <a:pt x="62" y="57"/>
                      <a:pt x="75" y="47"/>
                    </a:cubicBezTo>
                    <a:cubicBezTo>
                      <a:pt x="81" y="42"/>
                      <a:pt x="86" y="35"/>
                      <a:pt x="85" y="27"/>
                    </a:cubicBezTo>
                    <a:cubicBezTo>
                      <a:pt x="85" y="21"/>
                      <a:pt x="80" y="15"/>
                      <a:pt x="75" y="11"/>
                    </a:cubicBezTo>
                    <a:close/>
                    <a:moveTo>
                      <a:pt x="74" y="45"/>
                    </a:moveTo>
                    <a:cubicBezTo>
                      <a:pt x="62" y="55"/>
                      <a:pt x="43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3" y="60"/>
                      <a:pt x="15" y="66"/>
                      <a:pt x="7" y="68"/>
                    </a:cubicBezTo>
                    <a:cubicBezTo>
                      <a:pt x="11" y="64"/>
                      <a:pt x="16" y="58"/>
                      <a:pt x="16" y="53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9" y="46"/>
                      <a:pt x="6" y="39"/>
                      <a:pt x="7" y="31"/>
                    </a:cubicBezTo>
                    <a:cubicBezTo>
                      <a:pt x="8" y="22"/>
                      <a:pt x="11" y="14"/>
                      <a:pt x="19" y="10"/>
                    </a:cubicBezTo>
                    <a:cubicBezTo>
                      <a:pt x="27" y="5"/>
                      <a:pt x="36" y="4"/>
                      <a:pt x="45" y="4"/>
                    </a:cubicBezTo>
                    <a:cubicBezTo>
                      <a:pt x="53" y="4"/>
                      <a:pt x="60" y="5"/>
                      <a:pt x="67" y="8"/>
                    </a:cubicBezTo>
                    <a:cubicBezTo>
                      <a:pt x="73" y="11"/>
                      <a:pt x="79" y="16"/>
                      <a:pt x="82" y="23"/>
                    </a:cubicBezTo>
                    <a:cubicBezTo>
                      <a:pt x="85" y="31"/>
                      <a:pt x="81" y="39"/>
                      <a:pt x="7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3" name="Freeform 19">
                <a:extLst>
                  <a:ext uri="{FF2B5EF4-FFF2-40B4-BE49-F238E27FC236}">
                    <a16:creationId xmlns:a16="http://schemas.microsoft.com/office/drawing/2014/main" id="{AD7B6A60-F296-4E4B-B0D9-AA87CC49EF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86662" y="4633913"/>
                <a:ext cx="204787" cy="357188"/>
              </a:xfrm>
              <a:custGeom>
                <a:avLst/>
                <a:gdLst>
                  <a:gd name="T0" fmla="*/ 41 w 108"/>
                  <a:gd name="T1" fmla="*/ 159 h 189"/>
                  <a:gd name="T2" fmla="*/ 55 w 108"/>
                  <a:gd name="T3" fmla="*/ 189 h 189"/>
                  <a:gd name="T4" fmla="*/ 68 w 108"/>
                  <a:gd name="T5" fmla="*/ 160 h 189"/>
                  <a:gd name="T6" fmla="*/ 101 w 108"/>
                  <a:gd name="T7" fmla="*/ 81 h 189"/>
                  <a:gd name="T8" fmla="*/ 33 w 108"/>
                  <a:gd name="T9" fmla="*/ 8 h 189"/>
                  <a:gd name="T10" fmla="*/ 14 w 108"/>
                  <a:gd name="T11" fmla="*/ 102 h 189"/>
                  <a:gd name="T12" fmla="*/ 52 w 108"/>
                  <a:gd name="T13" fmla="*/ 117 h 189"/>
                  <a:gd name="T14" fmla="*/ 38 w 108"/>
                  <a:gd name="T15" fmla="*/ 74 h 189"/>
                  <a:gd name="T16" fmla="*/ 50 w 108"/>
                  <a:gd name="T17" fmla="*/ 72 h 189"/>
                  <a:gd name="T18" fmla="*/ 66 w 108"/>
                  <a:gd name="T19" fmla="*/ 73 h 189"/>
                  <a:gd name="T20" fmla="*/ 69 w 108"/>
                  <a:gd name="T21" fmla="*/ 78 h 189"/>
                  <a:gd name="T22" fmla="*/ 62 w 108"/>
                  <a:gd name="T23" fmla="*/ 110 h 189"/>
                  <a:gd name="T24" fmla="*/ 50 w 108"/>
                  <a:gd name="T25" fmla="*/ 159 h 189"/>
                  <a:gd name="T26" fmla="*/ 59 w 108"/>
                  <a:gd name="T27" fmla="*/ 62 h 189"/>
                  <a:gd name="T28" fmla="*/ 61 w 108"/>
                  <a:gd name="T29" fmla="*/ 58 h 189"/>
                  <a:gd name="T30" fmla="*/ 59 w 108"/>
                  <a:gd name="T31" fmla="*/ 64 h 189"/>
                  <a:gd name="T32" fmla="*/ 65 w 108"/>
                  <a:gd name="T33" fmla="*/ 162 h 189"/>
                  <a:gd name="T34" fmla="*/ 64 w 108"/>
                  <a:gd name="T35" fmla="*/ 169 h 189"/>
                  <a:gd name="T36" fmla="*/ 44 w 108"/>
                  <a:gd name="T37" fmla="*/ 162 h 189"/>
                  <a:gd name="T38" fmla="*/ 64 w 108"/>
                  <a:gd name="T39" fmla="*/ 177 h 189"/>
                  <a:gd name="T40" fmla="*/ 46 w 108"/>
                  <a:gd name="T41" fmla="*/ 176 h 189"/>
                  <a:gd name="T42" fmla="*/ 44 w 108"/>
                  <a:gd name="T43" fmla="*/ 171 h 189"/>
                  <a:gd name="T44" fmla="*/ 65 w 108"/>
                  <a:gd name="T45" fmla="*/ 172 h 189"/>
                  <a:gd name="T46" fmla="*/ 56 w 108"/>
                  <a:gd name="T47" fmla="*/ 186 h 189"/>
                  <a:gd name="T48" fmla="*/ 63 w 108"/>
                  <a:gd name="T49" fmla="*/ 179 h 189"/>
                  <a:gd name="T50" fmla="*/ 56 w 108"/>
                  <a:gd name="T51" fmla="*/ 186 h 189"/>
                  <a:gd name="T52" fmla="*/ 81 w 108"/>
                  <a:gd name="T53" fmla="*/ 12 h 189"/>
                  <a:gd name="T54" fmla="*/ 75 w 108"/>
                  <a:gd name="T55" fmla="*/ 119 h 189"/>
                  <a:gd name="T56" fmla="*/ 65 w 108"/>
                  <a:gd name="T57" fmla="*/ 158 h 189"/>
                  <a:gd name="T58" fmla="*/ 63 w 108"/>
                  <a:gd name="T59" fmla="*/ 159 h 189"/>
                  <a:gd name="T60" fmla="*/ 67 w 108"/>
                  <a:gd name="T61" fmla="*/ 92 h 189"/>
                  <a:gd name="T62" fmla="*/ 79 w 108"/>
                  <a:gd name="T63" fmla="*/ 77 h 189"/>
                  <a:gd name="T64" fmla="*/ 71 w 108"/>
                  <a:gd name="T65" fmla="*/ 76 h 189"/>
                  <a:gd name="T66" fmla="*/ 78 w 108"/>
                  <a:gd name="T67" fmla="*/ 66 h 189"/>
                  <a:gd name="T68" fmla="*/ 67 w 108"/>
                  <a:gd name="T69" fmla="*/ 70 h 189"/>
                  <a:gd name="T70" fmla="*/ 65 w 108"/>
                  <a:gd name="T71" fmla="*/ 57 h 189"/>
                  <a:gd name="T72" fmla="*/ 56 w 108"/>
                  <a:gd name="T73" fmla="*/ 57 h 189"/>
                  <a:gd name="T74" fmla="*/ 56 w 108"/>
                  <a:gd name="T75" fmla="*/ 67 h 189"/>
                  <a:gd name="T76" fmla="*/ 46 w 108"/>
                  <a:gd name="T77" fmla="*/ 61 h 189"/>
                  <a:gd name="T78" fmla="*/ 37 w 108"/>
                  <a:gd name="T79" fmla="*/ 56 h 189"/>
                  <a:gd name="T80" fmla="*/ 42 w 108"/>
                  <a:gd name="T81" fmla="*/ 66 h 189"/>
                  <a:gd name="T82" fmla="*/ 37 w 108"/>
                  <a:gd name="T83" fmla="*/ 71 h 189"/>
                  <a:gd name="T84" fmla="*/ 22 w 108"/>
                  <a:gd name="T85" fmla="*/ 67 h 189"/>
                  <a:gd name="T86" fmla="*/ 35 w 108"/>
                  <a:gd name="T87" fmla="*/ 74 h 189"/>
                  <a:gd name="T88" fmla="*/ 48 w 108"/>
                  <a:gd name="T89" fmla="*/ 113 h 189"/>
                  <a:gd name="T90" fmla="*/ 47 w 108"/>
                  <a:gd name="T91" fmla="*/ 159 h 189"/>
                  <a:gd name="T92" fmla="*/ 34 w 108"/>
                  <a:gd name="T93" fmla="*/ 123 h 189"/>
                  <a:gd name="T94" fmla="*/ 17 w 108"/>
                  <a:gd name="T95" fmla="*/ 24 h 189"/>
                  <a:gd name="T96" fmla="*/ 75 w 108"/>
                  <a:gd name="T97" fmla="*/ 76 h 189"/>
                  <a:gd name="T98" fmla="*/ 70 w 108"/>
                  <a:gd name="T99" fmla="*/ 69 h 189"/>
                  <a:gd name="T100" fmla="*/ 75 w 108"/>
                  <a:gd name="T101" fmla="*/ 66 h 189"/>
                  <a:gd name="T102" fmla="*/ 43 w 108"/>
                  <a:gd name="T103" fmla="*/ 63 h 189"/>
                  <a:gd name="T104" fmla="*/ 41 w 108"/>
                  <a:gd name="T105" fmla="*/ 60 h 189"/>
                  <a:gd name="T106" fmla="*/ 43 w 108"/>
                  <a:gd name="T107" fmla="*/ 60 h 189"/>
                  <a:gd name="T108" fmla="*/ 33 w 108"/>
                  <a:gd name="T109" fmla="*/ 71 h 189"/>
                  <a:gd name="T110" fmla="*/ 28 w 108"/>
                  <a:gd name="T111" fmla="*/ 69 h 189"/>
                  <a:gd name="T112" fmla="*/ 27 w 108"/>
                  <a:gd name="T113" fmla="*/ 6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8" h="189">
                    <a:moveTo>
                      <a:pt x="34" y="127"/>
                    </a:moveTo>
                    <a:cubicBezTo>
                      <a:pt x="40" y="137"/>
                      <a:pt x="41" y="148"/>
                      <a:pt x="41" y="159"/>
                    </a:cubicBezTo>
                    <a:cubicBezTo>
                      <a:pt x="41" y="159"/>
                      <a:pt x="40" y="160"/>
                      <a:pt x="40" y="161"/>
                    </a:cubicBezTo>
                    <a:cubicBezTo>
                      <a:pt x="40" y="171"/>
                      <a:pt x="41" y="188"/>
                      <a:pt x="55" y="189"/>
                    </a:cubicBezTo>
                    <a:cubicBezTo>
                      <a:pt x="68" y="189"/>
                      <a:pt x="68" y="171"/>
                      <a:pt x="68" y="161"/>
                    </a:cubicBezTo>
                    <a:cubicBezTo>
                      <a:pt x="68" y="160"/>
                      <a:pt x="68" y="160"/>
                      <a:pt x="68" y="160"/>
                    </a:cubicBezTo>
                    <a:cubicBezTo>
                      <a:pt x="70" y="144"/>
                      <a:pt x="72" y="128"/>
                      <a:pt x="81" y="115"/>
                    </a:cubicBezTo>
                    <a:cubicBezTo>
                      <a:pt x="88" y="103"/>
                      <a:pt x="97" y="94"/>
                      <a:pt x="101" y="81"/>
                    </a:cubicBezTo>
                    <a:cubicBezTo>
                      <a:pt x="108" y="60"/>
                      <a:pt x="107" y="31"/>
                      <a:pt x="90" y="15"/>
                    </a:cubicBezTo>
                    <a:cubicBezTo>
                      <a:pt x="75" y="1"/>
                      <a:pt x="51" y="0"/>
                      <a:pt x="33" y="8"/>
                    </a:cubicBezTo>
                    <a:cubicBezTo>
                      <a:pt x="14" y="16"/>
                      <a:pt x="3" y="36"/>
                      <a:pt x="1" y="56"/>
                    </a:cubicBezTo>
                    <a:cubicBezTo>
                      <a:pt x="0" y="73"/>
                      <a:pt x="5" y="89"/>
                      <a:pt x="14" y="102"/>
                    </a:cubicBezTo>
                    <a:cubicBezTo>
                      <a:pt x="21" y="111"/>
                      <a:pt x="28" y="119"/>
                      <a:pt x="34" y="127"/>
                    </a:cubicBezTo>
                    <a:close/>
                    <a:moveTo>
                      <a:pt x="52" y="117"/>
                    </a:moveTo>
                    <a:cubicBezTo>
                      <a:pt x="50" y="104"/>
                      <a:pt x="47" y="88"/>
                      <a:pt x="40" y="77"/>
                    </a:cubicBezTo>
                    <a:cubicBezTo>
                      <a:pt x="39" y="76"/>
                      <a:pt x="39" y="75"/>
                      <a:pt x="38" y="74"/>
                    </a:cubicBezTo>
                    <a:cubicBezTo>
                      <a:pt x="41" y="73"/>
                      <a:pt x="43" y="71"/>
                      <a:pt x="45" y="68"/>
                    </a:cubicBezTo>
                    <a:cubicBezTo>
                      <a:pt x="47" y="70"/>
                      <a:pt x="49" y="71"/>
                      <a:pt x="50" y="72"/>
                    </a:cubicBezTo>
                    <a:cubicBezTo>
                      <a:pt x="53" y="72"/>
                      <a:pt x="56" y="71"/>
                      <a:pt x="59" y="69"/>
                    </a:cubicBezTo>
                    <a:cubicBezTo>
                      <a:pt x="60" y="71"/>
                      <a:pt x="63" y="73"/>
                      <a:pt x="66" y="73"/>
                    </a:cubicBezTo>
                    <a:cubicBezTo>
                      <a:pt x="66" y="74"/>
                      <a:pt x="66" y="74"/>
                      <a:pt x="66" y="75"/>
                    </a:cubicBezTo>
                    <a:cubicBezTo>
                      <a:pt x="66" y="76"/>
                      <a:pt x="67" y="77"/>
                      <a:pt x="69" y="78"/>
                    </a:cubicBezTo>
                    <a:cubicBezTo>
                      <a:pt x="67" y="81"/>
                      <a:pt x="66" y="84"/>
                      <a:pt x="65" y="87"/>
                    </a:cubicBezTo>
                    <a:cubicBezTo>
                      <a:pt x="63" y="95"/>
                      <a:pt x="63" y="102"/>
                      <a:pt x="62" y="110"/>
                    </a:cubicBezTo>
                    <a:cubicBezTo>
                      <a:pt x="62" y="126"/>
                      <a:pt x="60" y="142"/>
                      <a:pt x="60" y="159"/>
                    </a:cubicBezTo>
                    <a:cubicBezTo>
                      <a:pt x="57" y="159"/>
                      <a:pt x="53" y="159"/>
                      <a:pt x="50" y="159"/>
                    </a:cubicBezTo>
                    <a:cubicBezTo>
                      <a:pt x="53" y="145"/>
                      <a:pt x="54" y="131"/>
                      <a:pt x="52" y="117"/>
                    </a:cubicBezTo>
                    <a:close/>
                    <a:moveTo>
                      <a:pt x="59" y="62"/>
                    </a:moveTo>
                    <a:cubicBezTo>
                      <a:pt x="58" y="61"/>
                      <a:pt x="59" y="59"/>
                      <a:pt x="60" y="57"/>
                    </a:cubicBezTo>
                    <a:cubicBezTo>
                      <a:pt x="61" y="54"/>
                      <a:pt x="61" y="57"/>
                      <a:pt x="61" y="58"/>
                    </a:cubicBezTo>
                    <a:cubicBezTo>
                      <a:pt x="61" y="60"/>
                      <a:pt x="60" y="61"/>
                      <a:pt x="60" y="62"/>
                    </a:cubicBezTo>
                    <a:cubicBezTo>
                      <a:pt x="59" y="63"/>
                      <a:pt x="59" y="63"/>
                      <a:pt x="59" y="64"/>
                    </a:cubicBezTo>
                    <a:cubicBezTo>
                      <a:pt x="59" y="63"/>
                      <a:pt x="59" y="63"/>
                      <a:pt x="59" y="62"/>
                    </a:cubicBezTo>
                    <a:close/>
                    <a:moveTo>
                      <a:pt x="65" y="162"/>
                    </a:moveTo>
                    <a:cubicBezTo>
                      <a:pt x="65" y="164"/>
                      <a:pt x="65" y="166"/>
                      <a:pt x="65" y="169"/>
                    </a:cubicBezTo>
                    <a:cubicBezTo>
                      <a:pt x="64" y="169"/>
                      <a:pt x="64" y="169"/>
                      <a:pt x="64" y="169"/>
                    </a:cubicBezTo>
                    <a:cubicBezTo>
                      <a:pt x="57" y="169"/>
                      <a:pt x="51" y="168"/>
                      <a:pt x="44" y="168"/>
                    </a:cubicBezTo>
                    <a:cubicBezTo>
                      <a:pt x="44" y="166"/>
                      <a:pt x="44" y="164"/>
                      <a:pt x="44" y="162"/>
                    </a:cubicBezTo>
                    <a:cubicBezTo>
                      <a:pt x="51" y="162"/>
                      <a:pt x="58" y="162"/>
                      <a:pt x="65" y="162"/>
                    </a:cubicBezTo>
                    <a:close/>
                    <a:moveTo>
                      <a:pt x="64" y="177"/>
                    </a:moveTo>
                    <a:cubicBezTo>
                      <a:pt x="63" y="176"/>
                      <a:pt x="63" y="176"/>
                      <a:pt x="63" y="176"/>
                    </a:cubicBezTo>
                    <a:cubicBezTo>
                      <a:pt x="58" y="175"/>
                      <a:pt x="52" y="177"/>
                      <a:pt x="46" y="176"/>
                    </a:cubicBezTo>
                    <a:cubicBezTo>
                      <a:pt x="46" y="176"/>
                      <a:pt x="45" y="176"/>
                      <a:pt x="45" y="176"/>
                    </a:cubicBezTo>
                    <a:cubicBezTo>
                      <a:pt x="45" y="174"/>
                      <a:pt x="44" y="173"/>
                      <a:pt x="44" y="171"/>
                    </a:cubicBezTo>
                    <a:cubicBezTo>
                      <a:pt x="51" y="171"/>
                      <a:pt x="57" y="172"/>
                      <a:pt x="64" y="172"/>
                    </a:cubicBezTo>
                    <a:cubicBezTo>
                      <a:pt x="65" y="172"/>
                      <a:pt x="65" y="172"/>
                      <a:pt x="65" y="172"/>
                    </a:cubicBezTo>
                    <a:cubicBezTo>
                      <a:pt x="65" y="173"/>
                      <a:pt x="64" y="175"/>
                      <a:pt x="64" y="177"/>
                    </a:cubicBezTo>
                    <a:close/>
                    <a:moveTo>
                      <a:pt x="56" y="186"/>
                    </a:moveTo>
                    <a:cubicBezTo>
                      <a:pt x="51" y="186"/>
                      <a:pt x="48" y="183"/>
                      <a:pt x="46" y="179"/>
                    </a:cubicBezTo>
                    <a:cubicBezTo>
                      <a:pt x="52" y="180"/>
                      <a:pt x="57" y="178"/>
                      <a:pt x="63" y="179"/>
                    </a:cubicBezTo>
                    <a:cubicBezTo>
                      <a:pt x="63" y="179"/>
                      <a:pt x="63" y="179"/>
                      <a:pt x="63" y="179"/>
                    </a:cubicBezTo>
                    <a:cubicBezTo>
                      <a:pt x="62" y="183"/>
                      <a:pt x="59" y="185"/>
                      <a:pt x="56" y="186"/>
                    </a:cubicBezTo>
                    <a:close/>
                    <a:moveTo>
                      <a:pt x="17" y="24"/>
                    </a:moveTo>
                    <a:cubicBezTo>
                      <a:pt x="32" y="5"/>
                      <a:pt x="60" y="0"/>
                      <a:pt x="81" y="12"/>
                    </a:cubicBezTo>
                    <a:cubicBezTo>
                      <a:pt x="105" y="25"/>
                      <a:pt x="105" y="60"/>
                      <a:pt x="97" y="83"/>
                    </a:cubicBezTo>
                    <a:cubicBezTo>
                      <a:pt x="92" y="97"/>
                      <a:pt x="82" y="107"/>
                      <a:pt x="75" y="119"/>
                    </a:cubicBezTo>
                    <a:cubicBezTo>
                      <a:pt x="68" y="130"/>
                      <a:pt x="67" y="144"/>
                      <a:pt x="65" y="157"/>
                    </a:cubicBezTo>
                    <a:cubicBezTo>
                      <a:pt x="65" y="157"/>
                      <a:pt x="65" y="158"/>
                      <a:pt x="65" y="158"/>
                    </a:cubicBezTo>
                    <a:cubicBezTo>
                      <a:pt x="65" y="159"/>
                      <a:pt x="65" y="159"/>
                      <a:pt x="65" y="159"/>
                    </a:cubicBezTo>
                    <a:cubicBezTo>
                      <a:pt x="64" y="159"/>
                      <a:pt x="63" y="159"/>
                      <a:pt x="63" y="159"/>
                    </a:cubicBezTo>
                    <a:cubicBezTo>
                      <a:pt x="63" y="144"/>
                      <a:pt x="64" y="129"/>
                      <a:pt x="65" y="114"/>
                    </a:cubicBezTo>
                    <a:cubicBezTo>
                      <a:pt x="66" y="106"/>
                      <a:pt x="66" y="99"/>
                      <a:pt x="67" y="92"/>
                    </a:cubicBezTo>
                    <a:cubicBezTo>
                      <a:pt x="68" y="87"/>
                      <a:pt x="69" y="83"/>
                      <a:pt x="72" y="80"/>
                    </a:cubicBezTo>
                    <a:cubicBezTo>
                      <a:pt x="75" y="80"/>
                      <a:pt x="79" y="80"/>
                      <a:pt x="79" y="77"/>
                    </a:cubicBezTo>
                    <a:cubicBezTo>
                      <a:pt x="80" y="75"/>
                      <a:pt x="80" y="72"/>
                      <a:pt x="77" y="72"/>
                    </a:cubicBezTo>
                    <a:cubicBezTo>
                      <a:pt x="75" y="72"/>
                      <a:pt x="73" y="74"/>
                      <a:pt x="71" y="76"/>
                    </a:cubicBezTo>
                    <a:cubicBezTo>
                      <a:pt x="70" y="75"/>
                      <a:pt x="69" y="74"/>
                      <a:pt x="69" y="73"/>
                    </a:cubicBezTo>
                    <a:cubicBezTo>
                      <a:pt x="73" y="72"/>
                      <a:pt x="76" y="69"/>
                      <a:pt x="78" y="66"/>
                    </a:cubicBezTo>
                    <a:cubicBezTo>
                      <a:pt x="79" y="64"/>
                      <a:pt x="80" y="60"/>
                      <a:pt x="78" y="59"/>
                    </a:cubicBezTo>
                    <a:cubicBezTo>
                      <a:pt x="72" y="57"/>
                      <a:pt x="68" y="64"/>
                      <a:pt x="67" y="70"/>
                    </a:cubicBezTo>
                    <a:cubicBezTo>
                      <a:pt x="64" y="70"/>
                      <a:pt x="62" y="69"/>
                      <a:pt x="61" y="67"/>
                    </a:cubicBezTo>
                    <a:cubicBezTo>
                      <a:pt x="63" y="64"/>
                      <a:pt x="65" y="60"/>
                      <a:pt x="65" y="57"/>
                    </a:cubicBezTo>
                    <a:cubicBezTo>
                      <a:pt x="65" y="55"/>
                      <a:pt x="63" y="52"/>
                      <a:pt x="61" y="52"/>
                    </a:cubicBezTo>
                    <a:cubicBezTo>
                      <a:pt x="58" y="52"/>
                      <a:pt x="57" y="55"/>
                      <a:pt x="56" y="57"/>
                    </a:cubicBezTo>
                    <a:cubicBezTo>
                      <a:pt x="55" y="60"/>
                      <a:pt x="56" y="64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3" y="70"/>
                      <a:pt x="49" y="68"/>
                      <a:pt x="46" y="65"/>
                    </a:cubicBezTo>
                    <a:cubicBezTo>
                      <a:pt x="46" y="64"/>
                      <a:pt x="46" y="62"/>
                      <a:pt x="46" y="61"/>
                    </a:cubicBezTo>
                    <a:cubicBezTo>
                      <a:pt x="46" y="58"/>
                      <a:pt x="45" y="55"/>
                      <a:pt x="43" y="53"/>
                    </a:cubicBezTo>
                    <a:cubicBezTo>
                      <a:pt x="41" y="52"/>
                      <a:pt x="37" y="54"/>
                      <a:pt x="37" y="56"/>
                    </a:cubicBezTo>
                    <a:cubicBezTo>
                      <a:pt x="36" y="59"/>
                      <a:pt x="38" y="62"/>
                      <a:pt x="40" y="64"/>
                    </a:cubicBezTo>
                    <a:cubicBezTo>
                      <a:pt x="41" y="65"/>
                      <a:pt x="42" y="66"/>
                      <a:pt x="42" y="66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1" y="69"/>
                      <a:pt x="39" y="70"/>
                      <a:pt x="37" y="71"/>
                    </a:cubicBezTo>
                    <a:cubicBezTo>
                      <a:pt x="34" y="66"/>
                      <a:pt x="30" y="60"/>
                      <a:pt x="25" y="61"/>
                    </a:cubicBezTo>
                    <a:cubicBezTo>
                      <a:pt x="23" y="62"/>
                      <a:pt x="21" y="65"/>
                      <a:pt x="22" y="67"/>
                    </a:cubicBezTo>
                    <a:cubicBezTo>
                      <a:pt x="24" y="71"/>
                      <a:pt x="29" y="72"/>
                      <a:pt x="32" y="74"/>
                    </a:cubicBezTo>
                    <a:cubicBezTo>
                      <a:pt x="33" y="74"/>
                      <a:pt x="34" y="74"/>
                      <a:pt x="35" y="74"/>
                    </a:cubicBezTo>
                    <a:cubicBezTo>
                      <a:pt x="35" y="75"/>
                      <a:pt x="36" y="75"/>
                      <a:pt x="36" y="76"/>
                    </a:cubicBezTo>
                    <a:cubicBezTo>
                      <a:pt x="42" y="87"/>
                      <a:pt x="46" y="100"/>
                      <a:pt x="48" y="113"/>
                    </a:cubicBezTo>
                    <a:cubicBezTo>
                      <a:pt x="51" y="127"/>
                      <a:pt x="51" y="143"/>
                      <a:pt x="47" y="158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6" y="159"/>
                      <a:pt x="45" y="159"/>
                      <a:pt x="44" y="159"/>
                    </a:cubicBezTo>
                    <a:cubicBezTo>
                      <a:pt x="44" y="146"/>
                      <a:pt x="42" y="134"/>
                      <a:pt x="34" y="123"/>
                    </a:cubicBezTo>
                    <a:cubicBezTo>
                      <a:pt x="26" y="111"/>
                      <a:pt x="16" y="102"/>
                      <a:pt x="10" y="88"/>
                    </a:cubicBezTo>
                    <a:cubicBezTo>
                      <a:pt x="0" y="68"/>
                      <a:pt x="3" y="41"/>
                      <a:pt x="17" y="24"/>
                    </a:cubicBezTo>
                    <a:close/>
                    <a:moveTo>
                      <a:pt x="75" y="77"/>
                    </a:moveTo>
                    <a:cubicBezTo>
                      <a:pt x="75" y="76"/>
                      <a:pt x="75" y="76"/>
                      <a:pt x="75" y="76"/>
                    </a:cubicBezTo>
                    <a:cubicBezTo>
                      <a:pt x="77" y="75"/>
                      <a:pt x="77" y="76"/>
                      <a:pt x="75" y="77"/>
                    </a:cubicBezTo>
                    <a:close/>
                    <a:moveTo>
                      <a:pt x="70" y="69"/>
                    </a:moveTo>
                    <a:cubicBezTo>
                      <a:pt x="71" y="67"/>
                      <a:pt x="72" y="65"/>
                      <a:pt x="74" y="63"/>
                    </a:cubicBezTo>
                    <a:cubicBezTo>
                      <a:pt x="77" y="61"/>
                      <a:pt x="75" y="65"/>
                      <a:pt x="75" y="66"/>
                    </a:cubicBezTo>
                    <a:cubicBezTo>
                      <a:pt x="74" y="67"/>
                      <a:pt x="72" y="69"/>
                      <a:pt x="70" y="69"/>
                    </a:cubicBezTo>
                    <a:close/>
                    <a:moveTo>
                      <a:pt x="43" y="63"/>
                    </a:moveTo>
                    <a:cubicBezTo>
                      <a:pt x="43" y="62"/>
                      <a:pt x="42" y="61"/>
                      <a:pt x="42" y="61"/>
                    </a:cubicBezTo>
                    <a:cubicBezTo>
                      <a:pt x="41" y="61"/>
                      <a:pt x="41" y="60"/>
                      <a:pt x="41" y="60"/>
                    </a:cubicBezTo>
                    <a:cubicBezTo>
                      <a:pt x="40" y="59"/>
                      <a:pt x="40" y="58"/>
                      <a:pt x="42" y="57"/>
                    </a:cubicBezTo>
                    <a:cubicBezTo>
                      <a:pt x="42" y="58"/>
                      <a:pt x="43" y="59"/>
                      <a:pt x="43" y="60"/>
                    </a:cubicBezTo>
                    <a:cubicBezTo>
                      <a:pt x="43" y="61"/>
                      <a:pt x="43" y="62"/>
                      <a:pt x="43" y="63"/>
                    </a:cubicBezTo>
                    <a:close/>
                    <a:moveTo>
                      <a:pt x="33" y="71"/>
                    </a:moveTo>
                    <a:cubicBezTo>
                      <a:pt x="32" y="70"/>
                      <a:pt x="32" y="70"/>
                      <a:pt x="32" y="70"/>
                    </a:cubicBezTo>
                    <a:cubicBezTo>
                      <a:pt x="31" y="70"/>
                      <a:pt x="29" y="69"/>
                      <a:pt x="28" y="69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5" y="67"/>
                      <a:pt x="25" y="66"/>
                      <a:pt x="27" y="64"/>
                    </a:cubicBezTo>
                    <a:cubicBezTo>
                      <a:pt x="29" y="65"/>
                      <a:pt x="31" y="68"/>
                      <a:pt x="33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4" name="Freeform 21">
                <a:extLst>
                  <a:ext uri="{FF2B5EF4-FFF2-40B4-BE49-F238E27FC236}">
                    <a16:creationId xmlns:a16="http://schemas.microsoft.com/office/drawing/2014/main" id="{17414589-073A-4100-88BE-EBD5B8A74C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74362" y="4691063"/>
                <a:ext cx="149225" cy="241300"/>
              </a:xfrm>
              <a:custGeom>
                <a:avLst/>
                <a:gdLst>
                  <a:gd name="T0" fmla="*/ 9 w 79"/>
                  <a:gd name="T1" fmla="*/ 103 h 128"/>
                  <a:gd name="T2" fmla="*/ 11 w 79"/>
                  <a:gd name="T3" fmla="*/ 125 h 128"/>
                  <a:gd name="T4" fmla="*/ 26 w 79"/>
                  <a:gd name="T5" fmla="*/ 109 h 128"/>
                  <a:gd name="T6" fmla="*/ 64 w 79"/>
                  <a:gd name="T7" fmla="*/ 64 h 128"/>
                  <a:gd name="T8" fmla="*/ 35 w 79"/>
                  <a:gd name="T9" fmla="*/ 2 h 128"/>
                  <a:gd name="T10" fmla="*/ 3 w 79"/>
                  <a:gd name="T11" fmla="*/ 60 h 128"/>
                  <a:gd name="T12" fmla="*/ 25 w 79"/>
                  <a:gd name="T13" fmla="*/ 77 h 128"/>
                  <a:gd name="T14" fmla="*/ 25 w 79"/>
                  <a:gd name="T15" fmla="*/ 46 h 128"/>
                  <a:gd name="T16" fmla="*/ 33 w 79"/>
                  <a:gd name="T17" fmla="*/ 47 h 128"/>
                  <a:gd name="T18" fmla="*/ 43 w 79"/>
                  <a:gd name="T19" fmla="*/ 51 h 128"/>
                  <a:gd name="T20" fmla="*/ 44 w 79"/>
                  <a:gd name="T21" fmla="*/ 55 h 128"/>
                  <a:gd name="T22" fmla="*/ 33 w 79"/>
                  <a:gd name="T23" fmla="*/ 75 h 128"/>
                  <a:gd name="T24" fmla="*/ 15 w 79"/>
                  <a:gd name="T25" fmla="*/ 104 h 128"/>
                  <a:gd name="T26" fmla="*/ 40 w 79"/>
                  <a:gd name="T27" fmla="*/ 43 h 128"/>
                  <a:gd name="T28" fmla="*/ 43 w 79"/>
                  <a:gd name="T29" fmla="*/ 41 h 128"/>
                  <a:gd name="T30" fmla="*/ 40 w 79"/>
                  <a:gd name="T31" fmla="*/ 44 h 128"/>
                  <a:gd name="T32" fmla="*/ 24 w 79"/>
                  <a:gd name="T33" fmla="*/ 109 h 128"/>
                  <a:gd name="T34" fmla="*/ 22 w 79"/>
                  <a:gd name="T35" fmla="*/ 114 h 128"/>
                  <a:gd name="T36" fmla="*/ 10 w 79"/>
                  <a:gd name="T37" fmla="*/ 105 h 128"/>
                  <a:gd name="T38" fmla="*/ 20 w 79"/>
                  <a:gd name="T39" fmla="*/ 119 h 128"/>
                  <a:gd name="T40" fmla="*/ 9 w 79"/>
                  <a:gd name="T41" fmla="*/ 115 h 128"/>
                  <a:gd name="T42" fmla="*/ 8 w 79"/>
                  <a:gd name="T43" fmla="*/ 111 h 128"/>
                  <a:gd name="T44" fmla="*/ 22 w 79"/>
                  <a:gd name="T45" fmla="*/ 116 h 128"/>
                  <a:gd name="T46" fmla="*/ 13 w 79"/>
                  <a:gd name="T47" fmla="*/ 123 h 128"/>
                  <a:gd name="T48" fmla="*/ 19 w 79"/>
                  <a:gd name="T49" fmla="*/ 120 h 128"/>
                  <a:gd name="T50" fmla="*/ 13 w 79"/>
                  <a:gd name="T51" fmla="*/ 123 h 128"/>
                  <a:gd name="T52" fmla="*/ 65 w 79"/>
                  <a:gd name="T53" fmla="*/ 14 h 128"/>
                  <a:gd name="T54" fmla="*/ 39 w 79"/>
                  <a:gd name="T55" fmla="*/ 83 h 128"/>
                  <a:gd name="T56" fmla="*/ 24 w 79"/>
                  <a:gd name="T57" fmla="*/ 107 h 128"/>
                  <a:gd name="T58" fmla="*/ 23 w 79"/>
                  <a:gd name="T59" fmla="*/ 107 h 128"/>
                  <a:gd name="T60" fmla="*/ 40 w 79"/>
                  <a:gd name="T61" fmla="*/ 64 h 128"/>
                  <a:gd name="T62" fmla="*/ 51 w 79"/>
                  <a:gd name="T63" fmla="*/ 57 h 128"/>
                  <a:gd name="T64" fmla="*/ 45 w 79"/>
                  <a:gd name="T65" fmla="*/ 54 h 128"/>
                  <a:gd name="T66" fmla="*/ 52 w 79"/>
                  <a:gd name="T67" fmla="*/ 49 h 128"/>
                  <a:gd name="T68" fmla="*/ 44 w 79"/>
                  <a:gd name="T69" fmla="*/ 50 h 128"/>
                  <a:gd name="T70" fmla="*/ 45 w 79"/>
                  <a:gd name="T71" fmla="*/ 41 h 128"/>
                  <a:gd name="T72" fmla="*/ 40 w 79"/>
                  <a:gd name="T73" fmla="*/ 39 h 128"/>
                  <a:gd name="T74" fmla="*/ 38 w 79"/>
                  <a:gd name="T75" fmla="*/ 46 h 128"/>
                  <a:gd name="T76" fmla="*/ 32 w 79"/>
                  <a:gd name="T77" fmla="*/ 39 h 128"/>
                  <a:gd name="T78" fmla="*/ 27 w 79"/>
                  <a:gd name="T79" fmla="*/ 34 h 128"/>
                  <a:gd name="T80" fmla="*/ 29 w 79"/>
                  <a:gd name="T81" fmla="*/ 42 h 128"/>
                  <a:gd name="T82" fmla="*/ 24 w 79"/>
                  <a:gd name="T83" fmla="*/ 44 h 128"/>
                  <a:gd name="T84" fmla="*/ 16 w 79"/>
                  <a:gd name="T85" fmla="*/ 39 h 128"/>
                  <a:gd name="T86" fmla="*/ 22 w 79"/>
                  <a:gd name="T87" fmla="*/ 46 h 128"/>
                  <a:gd name="T88" fmla="*/ 23 w 79"/>
                  <a:gd name="T89" fmla="*/ 74 h 128"/>
                  <a:gd name="T90" fmla="*/ 13 w 79"/>
                  <a:gd name="T91" fmla="*/ 104 h 128"/>
                  <a:gd name="T92" fmla="*/ 12 w 79"/>
                  <a:gd name="T93" fmla="*/ 78 h 128"/>
                  <a:gd name="T94" fmla="*/ 21 w 79"/>
                  <a:gd name="T95" fmla="*/ 9 h 128"/>
                  <a:gd name="T96" fmla="*/ 48 w 79"/>
                  <a:gd name="T97" fmla="*/ 55 h 128"/>
                  <a:gd name="T98" fmla="*/ 46 w 79"/>
                  <a:gd name="T99" fmla="*/ 50 h 128"/>
                  <a:gd name="T100" fmla="*/ 50 w 79"/>
                  <a:gd name="T101" fmla="*/ 48 h 128"/>
                  <a:gd name="T102" fmla="*/ 30 w 79"/>
                  <a:gd name="T103" fmla="*/ 40 h 128"/>
                  <a:gd name="T104" fmla="*/ 29 w 79"/>
                  <a:gd name="T105" fmla="*/ 37 h 128"/>
                  <a:gd name="T106" fmla="*/ 31 w 79"/>
                  <a:gd name="T107" fmla="*/ 38 h 128"/>
                  <a:gd name="T108" fmla="*/ 22 w 79"/>
                  <a:gd name="T109" fmla="*/ 43 h 128"/>
                  <a:gd name="T110" fmla="*/ 19 w 79"/>
                  <a:gd name="T111" fmla="*/ 41 h 128"/>
                  <a:gd name="T112" fmla="*/ 19 w 79"/>
                  <a:gd name="T113" fmla="*/ 3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128">
                    <a:moveTo>
                      <a:pt x="11" y="80"/>
                    </a:moveTo>
                    <a:cubicBezTo>
                      <a:pt x="13" y="88"/>
                      <a:pt x="11" y="95"/>
                      <a:pt x="9" y="103"/>
                    </a:cubicBezTo>
                    <a:cubicBezTo>
                      <a:pt x="9" y="103"/>
                      <a:pt x="8" y="103"/>
                      <a:pt x="8" y="103"/>
                    </a:cubicBezTo>
                    <a:cubicBezTo>
                      <a:pt x="6" y="110"/>
                      <a:pt x="3" y="122"/>
                      <a:pt x="11" y="125"/>
                    </a:cubicBezTo>
                    <a:cubicBezTo>
                      <a:pt x="20" y="128"/>
                      <a:pt x="24" y="116"/>
                      <a:pt x="26" y="109"/>
                    </a:cubicBezTo>
                    <a:cubicBezTo>
                      <a:pt x="26" y="109"/>
                      <a:pt x="26" y="109"/>
                      <a:pt x="26" y="109"/>
                    </a:cubicBezTo>
                    <a:cubicBezTo>
                      <a:pt x="31" y="98"/>
                      <a:pt x="35" y="89"/>
                      <a:pt x="44" y="82"/>
                    </a:cubicBezTo>
                    <a:cubicBezTo>
                      <a:pt x="51" y="76"/>
                      <a:pt x="59" y="72"/>
                      <a:pt x="64" y="64"/>
                    </a:cubicBezTo>
                    <a:cubicBezTo>
                      <a:pt x="73" y="52"/>
                      <a:pt x="79" y="32"/>
                      <a:pt x="71" y="18"/>
                    </a:cubicBezTo>
                    <a:cubicBezTo>
                      <a:pt x="64" y="6"/>
                      <a:pt x="48" y="0"/>
                      <a:pt x="35" y="2"/>
                    </a:cubicBezTo>
                    <a:cubicBezTo>
                      <a:pt x="21" y="3"/>
                      <a:pt x="9" y="14"/>
                      <a:pt x="4" y="27"/>
                    </a:cubicBezTo>
                    <a:cubicBezTo>
                      <a:pt x="0" y="38"/>
                      <a:pt x="0" y="49"/>
                      <a:pt x="3" y="60"/>
                    </a:cubicBezTo>
                    <a:cubicBezTo>
                      <a:pt x="5" y="67"/>
                      <a:pt x="9" y="73"/>
                      <a:pt x="11" y="80"/>
                    </a:cubicBezTo>
                    <a:close/>
                    <a:moveTo>
                      <a:pt x="25" y="77"/>
                    </a:moveTo>
                    <a:cubicBezTo>
                      <a:pt x="26" y="68"/>
                      <a:pt x="27" y="58"/>
                      <a:pt x="25" y="48"/>
                    </a:cubicBezTo>
                    <a:cubicBezTo>
                      <a:pt x="25" y="48"/>
                      <a:pt x="25" y="47"/>
                      <a:pt x="25" y="46"/>
                    </a:cubicBezTo>
                    <a:cubicBezTo>
                      <a:pt x="27" y="46"/>
                      <a:pt x="29" y="45"/>
                      <a:pt x="30" y="44"/>
                    </a:cubicBezTo>
                    <a:cubicBezTo>
                      <a:pt x="31" y="45"/>
                      <a:pt x="32" y="47"/>
                      <a:pt x="33" y="47"/>
                    </a:cubicBezTo>
                    <a:cubicBezTo>
                      <a:pt x="35" y="48"/>
                      <a:pt x="37" y="48"/>
                      <a:pt x="39" y="47"/>
                    </a:cubicBezTo>
                    <a:cubicBezTo>
                      <a:pt x="40" y="49"/>
                      <a:pt x="41" y="51"/>
                      <a:pt x="43" y="51"/>
                    </a:cubicBezTo>
                    <a:cubicBezTo>
                      <a:pt x="43" y="52"/>
                      <a:pt x="43" y="52"/>
                      <a:pt x="43" y="53"/>
                    </a:cubicBezTo>
                    <a:cubicBezTo>
                      <a:pt x="42" y="54"/>
                      <a:pt x="43" y="55"/>
                      <a:pt x="44" y="55"/>
                    </a:cubicBezTo>
                    <a:cubicBezTo>
                      <a:pt x="42" y="57"/>
                      <a:pt x="40" y="58"/>
                      <a:pt x="39" y="61"/>
                    </a:cubicBezTo>
                    <a:cubicBezTo>
                      <a:pt x="37" y="65"/>
                      <a:pt x="35" y="70"/>
                      <a:pt x="33" y="75"/>
                    </a:cubicBezTo>
                    <a:cubicBezTo>
                      <a:pt x="29" y="85"/>
                      <a:pt x="24" y="96"/>
                      <a:pt x="21" y="106"/>
                    </a:cubicBezTo>
                    <a:cubicBezTo>
                      <a:pt x="19" y="106"/>
                      <a:pt x="17" y="105"/>
                      <a:pt x="15" y="104"/>
                    </a:cubicBezTo>
                    <a:cubicBezTo>
                      <a:pt x="20" y="96"/>
                      <a:pt x="23" y="87"/>
                      <a:pt x="25" y="77"/>
                    </a:cubicBezTo>
                    <a:close/>
                    <a:moveTo>
                      <a:pt x="40" y="43"/>
                    </a:moveTo>
                    <a:cubicBezTo>
                      <a:pt x="41" y="42"/>
                      <a:pt x="41" y="41"/>
                      <a:pt x="42" y="40"/>
                    </a:cubicBezTo>
                    <a:cubicBezTo>
                      <a:pt x="43" y="38"/>
                      <a:pt x="43" y="40"/>
                      <a:pt x="43" y="41"/>
                    </a:cubicBezTo>
                    <a:cubicBezTo>
                      <a:pt x="42" y="42"/>
                      <a:pt x="42" y="42"/>
                      <a:pt x="41" y="43"/>
                    </a:cubicBezTo>
                    <a:cubicBezTo>
                      <a:pt x="40" y="44"/>
                      <a:pt x="40" y="44"/>
                      <a:pt x="40" y="44"/>
                    </a:cubicBezTo>
                    <a:lnTo>
                      <a:pt x="40" y="43"/>
                    </a:lnTo>
                    <a:close/>
                    <a:moveTo>
                      <a:pt x="24" y="109"/>
                    </a:moveTo>
                    <a:cubicBezTo>
                      <a:pt x="23" y="111"/>
                      <a:pt x="23" y="112"/>
                      <a:pt x="22" y="114"/>
                    </a:cubicBezTo>
                    <a:cubicBezTo>
                      <a:pt x="22" y="114"/>
                      <a:pt x="22" y="114"/>
                      <a:pt x="22" y="114"/>
                    </a:cubicBezTo>
                    <a:cubicBezTo>
                      <a:pt x="17" y="112"/>
                      <a:pt x="13" y="110"/>
                      <a:pt x="9" y="109"/>
                    </a:cubicBezTo>
                    <a:cubicBezTo>
                      <a:pt x="9" y="107"/>
                      <a:pt x="9" y="106"/>
                      <a:pt x="10" y="105"/>
                    </a:cubicBezTo>
                    <a:cubicBezTo>
                      <a:pt x="14" y="107"/>
                      <a:pt x="19" y="108"/>
                      <a:pt x="24" y="109"/>
                    </a:cubicBezTo>
                    <a:close/>
                    <a:moveTo>
                      <a:pt x="20" y="119"/>
                    </a:moveTo>
                    <a:cubicBezTo>
                      <a:pt x="20" y="119"/>
                      <a:pt x="20" y="119"/>
                      <a:pt x="20" y="119"/>
                    </a:cubicBezTo>
                    <a:cubicBezTo>
                      <a:pt x="16" y="116"/>
                      <a:pt x="12" y="117"/>
                      <a:pt x="9" y="115"/>
                    </a:cubicBezTo>
                    <a:cubicBezTo>
                      <a:pt x="8" y="115"/>
                      <a:pt x="8" y="115"/>
                      <a:pt x="8" y="115"/>
                    </a:cubicBezTo>
                    <a:cubicBezTo>
                      <a:pt x="8" y="113"/>
                      <a:pt x="8" y="112"/>
                      <a:pt x="8" y="111"/>
                    </a:cubicBezTo>
                    <a:cubicBezTo>
                      <a:pt x="13" y="112"/>
                      <a:pt x="17" y="114"/>
                      <a:pt x="21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21" y="117"/>
                      <a:pt x="21" y="118"/>
                      <a:pt x="20" y="119"/>
                    </a:cubicBezTo>
                    <a:close/>
                    <a:moveTo>
                      <a:pt x="13" y="123"/>
                    </a:moveTo>
                    <a:cubicBezTo>
                      <a:pt x="9" y="122"/>
                      <a:pt x="8" y="120"/>
                      <a:pt x="8" y="117"/>
                    </a:cubicBezTo>
                    <a:cubicBezTo>
                      <a:pt x="11" y="118"/>
                      <a:pt x="15" y="118"/>
                      <a:pt x="19" y="120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7" y="122"/>
                      <a:pt x="15" y="123"/>
                      <a:pt x="13" y="123"/>
                    </a:cubicBezTo>
                    <a:close/>
                    <a:moveTo>
                      <a:pt x="21" y="9"/>
                    </a:moveTo>
                    <a:cubicBezTo>
                      <a:pt x="35" y="0"/>
                      <a:pt x="54" y="3"/>
                      <a:pt x="65" y="14"/>
                    </a:cubicBezTo>
                    <a:cubicBezTo>
                      <a:pt x="78" y="28"/>
                      <a:pt x="71" y="51"/>
                      <a:pt x="61" y="65"/>
                    </a:cubicBezTo>
                    <a:cubicBezTo>
                      <a:pt x="55" y="72"/>
                      <a:pt x="46" y="77"/>
                      <a:pt x="39" y="83"/>
                    </a:cubicBezTo>
                    <a:cubicBezTo>
                      <a:pt x="33" y="89"/>
                      <a:pt x="29" y="98"/>
                      <a:pt x="25" y="106"/>
                    </a:cubicBezTo>
                    <a:cubicBezTo>
                      <a:pt x="25" y="106"/>
                      <a:pt x="25" y="107"/>
                      <a:pt x="24" y="107"/>
                    </a:cubicBezTo>
                    <a:cubicBezTo>
                      <a:pt x="24" y="107"/>
                      <a:pt x="24" y="107"/>
                      <a:pt x="24" y="107"/>
                    </a:cubicBezTo>
                    <a:cubicBezTo>
                      <a:pt x="24" y="107"/>
                      <a:pt x="24" y="107"/>
                      <a:pt x="23" y="107"/>
                    </a:cubicBezTo>
                    <a:cubicBezTo>
                      <a:pt x="26" y="97"/>
                      <a:pt x="30" y="88"/>
                      <a:pt x="34" y="78"/>
                    </a:cubicBezTo>
                    <a:cubicBezTo>
                      <a:pt x="36" y="73"/>
                      <a:pt x="38" y="69"/>
                      <a:pt x="40" y="64"/>
                    </a:cubicBezTo>
                    <a:cubicBezTo>
                      <a:pt x="41" y="61"/>
                      <a:pt x="43" y="59"/>
                      <a:pt x="45" y="57"/>
                    </a:cubicBezTo>
                    <a:cubicBezTo>
                      <a:pt x="47" y="58"/>
                      <a:pt x="50" y="58"/>
                      <a:pt x="51" y="57"/>
                    </a:cubicBezTo>
                    <a:cubicBezTo>
                      <a:pt x="52" y="56"/>
                      <a:pt x="52" y="54"/>
                      <a:pt x="50" y="53"/>
                    </a:cubicBezTo>
                    <a:cubicBezTo>
                      <a:pt x="49" y="53"/>
                      <a:pt x="47" y="54"/>
                      <a:pt x="45" y="54"/>
                    </a:cubicBezTo>
                    <a:cubicBezTo>
                      <a:pt x="45" y="54"/>
                      <a:pt x="45" y="53"/>
                      <a:pt x="45" y="52"/>
                    </a:cubicBezTo>
                    <a:cubicBezTo>
                      <a:pt x="48" y="52"/>
                      <a:pt x="50" y="51"/>
                      <a:pt x="52" y="49"/>
                    </a:cubicBezTo>
                    <a:cubicBezTo>
                      <a:pt x="53" y="48"/>
                      <a:pt x="55" y="46"/>
                      <a:pt x="53" y="45"/>
                    </a:cubicBezTo>
                    <a:cubicBezTo>
                      <a:pt x="50" y="42"/>
                      <a:pt x="46" y="46"/>
                      <a:pt x="44" y="50"/>
                    </a:cubicBezTo>
                    <a:cubicBezTo>
                      <a:pt x="43" y="49"/>
                      <a:pt x="41" y="48"/>
                      <a:pt x="41" y="46"/>
                    </a:cubicBezTo>
                    <a:cubicBezTo>
                      <a:pt x="43" y="45"/>
                      <a:pt x="45" y="43"/>
                      <a:pt x="45" y="41"/>
                    </a:cubicBezTo>
                    <a:cubicBezTo>
                      <a:pt x="46" y="39"/>
                      <a:pt x="46" y="37"/>
                      <a:pt x="44" y="37"/>
                    </a:cubicBezTo>
                    <a:cubicBezTo>
                      <a:pt x="42" y="36"/>
                      <a:pt x="41" y="38"/>
                      <a:pt x="40" y="39"/>
                    </a:cubicBezTo>
                    <a:cubicBezTo>
                      <a:pt x="39" y="41"/>
                      <a:pt x="38" y="43"/>
                      <a:pt x="38" y="45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5" y="47"/>
                      <a:pt x="33" y="45"/>
                      <a:pt x="31" y="42"/>
                    </a:cubicBezTo>
                    <a:cubicBezTo>
                      <a:pt x="32" y="41"/>
                      <a:pt x="32" y="40"/>
                      <a:pt x="32" y="39"/>
                    </a:cubicBezTo>
                    <a:cubicBezTo>
                      <a:pt x="33" y="37"/>
                      <a:pt x="33" y="35"/>
                      <a:pt x="32" y="34"/>
                    </a:cubicBezTo>
                    <a:cubicBezTo>
                      <a:pt x="31" y="32"/>
                      <a:pt x="28" y="33"/>
                      <a:pt x="27" y="34"/>
                    </a:cubicBezTo>
                    <a:cubicBezTo>
                      <a:pt x="26" y="36"/>
                      <a:pt x="27" y="38"/>
                      <a:pt x="28" y="40"/>
                    </a:cubicBezTo>
                    <a:cubicBezTo>
                      <a:pt x="28" y="41"/>
                      <a:pt x="29" y="41"/>
                      <a:pt x="29" y="42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8" y="44"/>
                      <a:pt x="26" y="44"/>
                      <a:pt x="24" y="44"/>
                    </a:cubicBezTo>
                    <a:cubicBezTo>
                      <a:pt x="23" y="40"/>
                      <a:pt x="22" y="35"/>
                      <a:pt x="19" y="35"/>
                    </a:cubicBezTo>
                    <a:cubicBezTo>
                      <a:pt x="17" y="35"/>
                      <a:pt x="15" y="37"/>
                      <a:pt x="16" y="39"/>
                    </a:cubicBezTo>
                    <a:cubicBezTo>
                      <a:pt x="16" y="41"/>
                      <a:pt x="19" y="43"/>
                      <a:pt x="21" y="45"/>
                    </a:cubicBezTo>
                    <a:cubicBezTo>
                      <a:pt x="21" y="45"/>
                      <a:pt x="22" y="45"/>
                      <a:pt x="22" y="46"/>
                    </a:cubicBezTo>
                    <a:cubicBezTo>
                      <a:pt x="23" y="46"/>
                      <a:pt x="23" y="47"/>
                      <a:pt x="23" y="47"/>
                    </a:cubicBezTo>
                    <a:cubicBezTo>
                      <a:pt x="25" y="56"/>
                      <a:pt x="24" y="65"/>
                      <a:pt x="23" y="74"/>
                    </a:cubicBezTo>
                    <a:cubicBezTo>
                      <a:pt x="22" y="84"/>
                      <a:pt x="18" y="94"/>
                      <a:pt x="13" y="103"/>
                    </a:cubicBezTo>
                    <a:cubicBezTo>
                      <a:pt x="13" y="104"/>
                      <a:pt x="13" y="104"/>
                      <a:pt x="13" y="104"/>
                    </a:cubicBezTo>
                    <a:cubicBezTo>
                      <a:pt x="12" y="104"/>
                      <a:pt x="12" y="103"/>
                      <a:pt x="11" y="103"/>
                    </a:cubicBezTo>
                    <a:cubicBezTo>
                      <a:pt x="14" y="95"/>
                      <a:pt x="15" y="86"/>
                      <a:pt x="12" y="78"/>
                    </a:cubicBezTo>
                    <a:cubicBezTo>
                      <a:pt x="9" y="68"/>
                      <a:pt x="4" y="60"/>
                      <a:pt x="3" y="50"/>
                    </a:cubicBezTo>
                    <a:cubicBezTo>
                      <a:pt x="1" y="34"/>
                      <a:pt x="8" y="18"/>
                      <a:pt x="21" y="9"/>
                    </a:cubicBezTo>
                    <a:close/>
                    <a:moveTo>
                      <a:pt x="48" y="56"/>
                    </a:moveTo>
                    <a:cubicBezTo>
                      <a:pt x="48" y="55"/>
                      <a:pt x="48" y="55"/>
                      <a:pt x="48" y="55"/>
                    </a:cubicBezTo>
                    <a:cubicBezTo>
                      <a:pt x="50" y="55"/>
                      <a:pt x="49" y="56"/>
                      <a:pt x="48" y="56"/>
                    </a:cubicBezTo>
                    <a:close/>
                    <a:moveTo>
                      <a:pt x="46" y="50"/>
                    </a:moveTo>
                    <a:cubicBezTo>
                      <a:pt x="47" y="48"/>
                      <a:pt x="49" y="47"/>
                      <a:pt x="50" y="47"/>
                    </a:cubicBezTo>
                    <a:cubicBezTo>
                      <a:pt x="53" y="46"/>
                      <a:pt x="51" y="48"/>
                      <a:pt x="50" y="48"/>
                    </a:cubicBezTo>
                    <a:cubicBezTo>
                      <a:pt x="49" y="49"/>
                      <a:pt x="48" y="50"/>
                      <a:pt x="46" y="50"/>
                    </a:cubicBezTo>
                    <a:close/>
                    <a:moveTo>
                      <a:pt x="30" y="40"/>
                    </a:moveTo>
                    <a:cubicBezTo>
                      <a:pt x="30" y="39"/>
                      <a:pt x="30" y="39"/>
                      <a:pt x="29" y="38"/>
                    </a:cubicBezTo>
                    <a:cubicBezTo>
                      <a:pt x="29" y="38"/>
                      <a:pt x="29" y="38"/>
                      <a:pt x="29" y="37"/>
                    </a:cubicBezTo>
                    <a:cubicBezTo>
                      <a:pt x="29" y="36"/>
                      <a:pt x="29" y="36"/>
                      <a:pt x="31" y="36"/>
                    </a:cubicBezTo>
                    <a:cubicBezTo>
                      <a:pt x="31" y="37"/>
                      <a:pt x="31" y="37"/>
                      <a:pt x="31" y="38"/>
                    </a:cubicBezTo>
                    <a:cubicBezTo>
                      <a:pt x="30" y="39"/>
                      <a:pt x="30" y="39"/>
                      <a:pt x="30" y="40"/>
                    </a:cubicBezTo>
                    <a:close/>
                    <a:moveTo>
                      <a:pt x="22" y="43"/>
                    </a:move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2"/>
                      <a:pt x="20" y="41"/>
                      <a:pt x="19" y="41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8" y="39"/>
                      <a:pt x="18" y="38"/>
                      <a:pt x="19" y="38"/>
                    </a:cubicBezTo>
                    <a:cubicBezTo>
                      <a:pt x="21" y="38"/>
                      <a:pt x="21" y="41"/>
                      <a:pt x="2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5" name="Freeform 22">
                <a:extLst>
                  <a:ext uri="{FF2B5EF4-FFF2-40B4-BE49-F238E27FC236}">
                    <a16:creationId xmlns:a16="http://schemas.microsoft.com/office/drawing/2014/main" id="{28C094F2-25F9-42AB-A508-A4FB36F19A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32949" y="5075238"/>
                <a:ext cx="347662" cy="439738"/>
              </a:xfrm>
              <a:custGeom>
                <a:avLst/>
                <a:gdLst>
                  <a:gd name="T0" fmla="*/ 21 w 183"/>
                  <a:gd name="T1" fmla="*/ 1 h 232"/>
                  <a:gd name="T2" fmla="*/ 9 w 183"/>
                  <a:gd name="T3" fmla="*/ 22 h 232"/>
                  <a:gd name="T4" fmla="*/ 9 w 183"/>
                  <a:gd name="T5" fmla="*/ 37 h 232"/>
                  <a:gd name="T6" fmla="*/ 9 w 183"/>
                  <a:gd name="T7" fmla="*/ 53 h 232"/>
                  <a:gd name="T8" fmla="*/ 9 w 183"/>
                  <a:gd name="T9" fmla="*/ 64 h 232"/>
                  <a:gd name="T10" fmla="*/ 4 w 183"/>
                  <a:gd name="T11" fmla="*/ 76 h 232"/>
                  <a:gd name="T12" fmla="*/ 9 w 183"/>
                  <a:gd name="T13" fmla="*/ 94 h 232"/>
                  <a:gd name="T14" fmla="*/ 9 w 183"/>
                  <a:gd name="T15" fmla="*/ 105 h 232"/>
                  <a:gd name="T16" fmla="*/ 9 w 183"/>
                  <a:gd name="T17" fmla="*/ 118 h 232"/>
                  <a:gd name="T18" fmla="*/ 9 w 183"/>
                  <a:gd name="T19" fmla="*/ 128 h 232"/>
                  <a:gd name="T20" fmla="*/ 4 w 183"/>
                  <a:gd name="T21" fmla="*/ 139 h 232"/>
                  <a:gd name="T22" fmla="*/ 9 w 183"/>
                  <a:gd name="T23" fmla="*/ 158 h 232"/>
                  <a:gd name="T24" fmla="*/ 9 w 183"/>
                  <a:gd name="T25" fmla="*/ 170 h 232"/>
                  <a:gd name="T26" fmla="*/ 9 w 183"/>
                  <a:gd name="T27" fmla="*/ 185 h 232"/>
                  <a:gd name="T28" fmla="*/ 5 w 183"/>
                  <a:gd name="T29" fmla="*/ 200 h 232"/>
                  <a:gd name="T30" fmla="*/ 9 w 183"/>
                  <a:gd name="T31" fmla="*/ 218 h 232"/>
                  <a:gd name="T32" fmla="*/ 134 w 183"/>
                  <a:gd name="T33" fmla="*/ 232 h 232"/>
                  <a:gd name="T34" fmla="*/ 182 w 183"/>
                  <a:gd name="T35" fmla="*/ 63 h 232"/>
                  <a:gd name="T36" fmla="*/ 7 w 183"/>
                  <a:gd name="T37" fmla="*/ 18 h 232"/>
                  <a:gd name="T38" fmla="*/ 7 w 183"/>
                  <a:gd name="T39" fmla="*/ 18 h 232"/>
                  <a:gd name="T40" fmla="*/ 8 w 183"/>
                  <a:gd name="T41" fmla="*/ 28 h 232"/>
                  <a:gd name="T42" fmla="*/ 9 w 183"/>
                  <a:gd name="T43" fmla="*/ 45 h 232"/>
                  <a:gd name="T44" fmla="*/ 7 w 183"/>
                  <a:gd name="T45" fmla="*/ 57 h 232"/>
                  <a:gd name="T46" fmla="*/ 9 w 183"/>
                  <a:gd name="T47" fmla="*/ 67 h 232"/>
                  <a:gd name="T48" fmla="*/ 9 w 183"/>
                  <a:gd name="T49" fmla="*/ 77 h 232"/>
                  <a:gd name="T50" fmla="*/ 6 w 183"/>
                  <a:gd name="T51" fmla="*/ 89 h 232"/>
                  <a:gd name="T52" fmla="*/ 7 w 183"/>
                  <a:gd name="T53" fmla="*/ 90 h 232"/>
                  <a:gd name="T54" fmla="*/ 8 w 183"/>
                  <a:gd name="T55" fmla="*/ 100 h 232"/>
                  <a:gd name="T56" fmla="*/ 7 w 183"/>
                  <a:gd name="T57" fmla="*/ 112 h 232"/>
                  <a:gd name="T58" fmla="*/ 7 w 183"/>
                  <a:gd name="T59" fmla="*/ 112 h 232"/>
                  <a:gd name="T60" fmla="*/ 7 w 183"/>
                  <a:gd name="T61" fmla="*/ 122 h 232"/>
                  <a:gd name="T62" fmla="*/ 8 w 183"/>
                  <a:gd name="T63" fmla="*/ 131 h 232"/>
                  <a:gd name="T64" fmla="*/ 7 w 183"/>
                  <a:gd name="T65" fmla="*/ 142 h 232"/>
                  <a:gd name="T66" fmla="*/ 7 w 183"/>
                  <a:gd name="T67" fmla="*/ 152 h 232"/>
                  <a:gd name="T68" fmla="*/ 7 w 183"/>
                  <a:gd name="T69" fmla="*/ 165 h 232"/>
                  <a:gd name="T70" fmla="*/ 9 w 183"/>
                  <a:gd name="T71" fmla="*/ 164 h 232"/>
                  <a:gd name="T72" fmla="*/ 9 w 183"/>
                  <a:gd name="T73" fmla="*/ 175 h 232"/>
                  <a:gd name="T74" fmla="*/ 6 w 183"/>
                  <a:gd name="T75" fmla="*/ 190 h 232"/>
                  <a:gd name="T76" fmla="*/ 9 w 183"/>
                  <a:gd name="T77" fmla="*/ 191 h 232"/>
                  <a:gd name="T78" fmla="*/ 8 w 183"/>
                  <a:gd name="T79" fmla="*/ 201 h 232"/>
                  <a:gd name="T80" fmla="*/ 8 w 183"/>
                  <a:gd name="T81" fmla="*/ 212 h 232"/>
                  <a:gd name="T82" fmla="*/ 8 w 183"/>
                  <a:gd name="T83" fmla="*/ 212 h 232"/>
                  <a:gd name="T84" fmla="*/ 12 w 183"/>
                  <a:gd name="T85" fmla="*/ 220 h 232"/>
                  <a:gd name="T86" fmla="*/ 15 w 183"/>
                  <a:gd name="T87" fmla="*/ 211 h 232"/>
                  <a:gd name="T88" fmla="*/ 16 w 183"/>
                  <a:gd name="T89" fmla="*/ 199 h 232"/>
                  <a:gd name="T90" fmla="*/ 15 w 183"/>
                  <a:gd name="T91" fmla="*/ 187 h 232"/>
                  <a:gd name="T92" fmla="*/ 16 w 183"/>
                  <a:gd name="T93" fmla="*/ 174 h 232"/>
                  <a:gd name="T94" fmla="*/ 17 w 183"/>
                  <a:gd name="T95" fmla="*/ 164 h 232"/>
                  <a:gd name="T96" fmla="*/ 16 w 183"/>
                  <a:gd name="T97" fmla="*/ 152 h 232"/>
                  <a:gd name="T98" fmla="*/ 15 w 183"/>
                  <a:gd name="T99" fmla="*/ 141 h 232"/>
                  <a:gd name="T100" fmla="*/ 15 w 183"/>
                  <a:gd name="T101" fmla="*/ 130 h 232"/>
                  <a:gd name="T102" fmla="*/ 15 w 183"/>
                  <a:gd name="T103" fmla="*/ 120 h 232"/>
                  <a:gd name="T104" fmla="*/ 15 w 183"/>
                  <a:gd name="T105" fmla="*/ 108 h 232"/>
                  <a:gd name="T106" fmla="*/ 14 w 183"/>
                  <a:gd name="T107" fmla="*/ 98 h 232"/>
                  <a:gd name="T108" fmla="*/ 15 w 183"/>
                  <a:gd name="T109" fmla="*/ 88 h 232"/>
                  <a:gd name="T110" fmla="*/ 15 w 183"/>
                  <a:gd name="T111" fmla="*/ 75 h 232"/>
                  <a:gd name="T112" fmla="*/ 15 w 183"/>
                  <a:gd name="T113" fmla="*/ 66 h 232"/>
                  <a:gd name="T114" fmla="*/ 15 w 183"/>
                  <a:gd name="T115" fmla="*/ 54 h 232"/>
                  <a:gd name="T116" fmla="*/ 16 w 183"/>
                  <a:gd name="T117" fmla="*/ 40 h 232"/>
                  <a:gd name="T118" fmla="*/ 15 w 183"/>
                  <a:gd name="T119" fmla="*/ 25 h 232"/>
                  <a:gd name="T120" fmla="*/ 15 w 183"/>
                  <a:gd name="T121" fmla="*/ 15 h 232"/>
                  <a:gd name="T122" fmla="*/ 27 w 183"/>
                  <a:gd name="T123" fmla="*/ 5 h 232"/>
                  <a:gd name="T124" fmla="*/ 179 w 183"/>
                  <a:gd name="T125" fmla="*/ 3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3" h="232">
                    <a:moveTo>
                      <a:pt x="158" y="1"/>
                    </a:moveTo>
                    <a:cubicBezTo>
                      <a:pt x="143" y="1"/>
                      <a:pt x="129" y="1"/>
                      <a:pt x="115" y="1"/>
                    </a:cubicBezTo>
                    <a:cubicBezTo>
                      <a:pt x="85" y="1"/>
                      <a:pt x="56" y="1"/>
                      <a:pt x="27" y="1"/>
                    </a:cubicBezTo>
                    <a:cubicBezTo>
                      <a:pt x="25" y="1"/>
                      <a:pt x="23" y="1"/>
                      <a:pt x="21" y="1"/>
                    </a:cubicBezTo>
                    <a:cubicBezTo>
                      <a:pt x="15" y="1"/>
                      <a:pt x="10" y="6"/>
                      <a:pt x="9" y="12"/>
                    </a:cubicBezTo>
                    <a:cubicBezTo>
                      <a:pt x="8" y="12"/>
                      <a:pt x="6" y="13"/>
                      <a:pt x="5" y="14"/>
                    </a:cubicBezTo>
                    <a:cubicBezTo>
                      <a:pt x="4" y="15"/>
                      <a:pt x="3" y="17"/>
                      <a:pt x="4" y="19"/>
                    </a:cubicBezTo>
                    <a:cubicBezTo>
                      <a:pt x="5" y="21"/>
                      <a:pt x="7" y="22"/>
                      <a:pt x="9" y="22"/>
                    </a:cubicBezTo>
                    <a:cubicBezTo>
                      <a:pt x="9" y="23"/>
                      <a:pt x="9" y="24"/>
                      <a:pt x="9" y="24"/>
                    </a:cubicBezTo>
                    <a:cubicBezTo>
                      <a:pt x="7" y="25"/>
                      <a:pt x="6" y="25"/>
                      <a:pt x="4" y="26"/>
                    </a:cubicBezTo>
                    <a:cubicBezTo>
                      <a:pt x="3" y="28"/>
                      <a:pt x="3" y="31"/>
                      <a:pt x="4" y="32"/>
                    </a:cubicBezTo>
                    <a:cubicBezTo>
                      <a:pt x="5" y="34"/>
                      <a:pt x="7" y="36"/>
                      <a:pt x="9" y="37"/>
                    </a:cubicBezTo>
                    <a:cubicBezTo>
                      <a:pt x="9" y="37"/>
                      <a:pt x="9" y="37"/>
                      <a:pt x="9" y="38"/>
                    </a:cubicBezTo>
                    <a:cubicBezTo>
                      <a:pt x="7" y="38"/>
                      <a:pt x="5" y="39"/>
                      <a:pt x="4" y="41"/>
                    </a:cubicBezTo>
                    <a:cubicBezTo>
                      <a:pt x="1" y="45"/>
                      <a:pt x="5" y="47"/>
                      <a:pt x="9" y="48"/>
                    </a:cubicBezTo>
                    <a:cubicBezTo>
                      <a:pt x="9" y="50"/>
                      <a:pt x="9" y="51"/>
                      <a:pt x="9" y="53"/>
                    </a:cubicBezTo>
                    <a:cubicBezTo>
                      <a:pt x="7" y="53"/>
                      <a:pt x="5" y="54"/>
                      <a:pt x="4" y="55"/>
                    </a:cubicBezTo>
                    <a:cubicBezTo>
                      <a:pt x="3" y="57"/>
                      <a:pt x="3" y="59"/>
                      <a:pt x="3" y="60"/>
                    </a:cubicBezTo>
                    <a:cubicBezTo>
                      <a:pt x="4" y="62"/>
                      <a:pt x="7" y="63"/>
                      <a:pt x="9" y="63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8" y="64"/>
                      <a:pt x="7" y="64"/>
                      <a:pt x="6" y="65"/>
                    </a:cubicBezTo>
                    <a:cubicBezTo>
                      <a:pt x="3" y="68"/>
                      <a:pt x="5" y="72"/>
                      <a:pt x="9" y="73"/>
                    </a:cubicBezTo>
                    <a:cubicBezTo>
                      <a:pt x="9" y="74"/>
                      <a:pt x="9" y="74"/>
                      <a:pt x="9" y="74"/>
                    </a:cubicBezTo>
                    <a:cubicBezTo>
                      <a:pt x="7" y="74"/>
                      <a:pt x="5" y="74"/>
                      <a:pt x="4" y="76"/>
                    </a:cubicBezTo>
                    <a:cubicBezTo>
                      <a:pt x="1" y="80"/>
                      <a:pt x="5" y="83"/>
                      <a:pt x="9" y="84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7" y="85"/>
                      <a:pt x="5" y="85"/>
                      <a:pt x="3" y="87"/>
                    </a:cubicBezTo>
                    <a:cubicBezTo>
                      <a:pt x="1" y="90"/>
                      <a:pt x="6" y="93"/>
                      <a:pt x="9" y="94"/>
                    </a:cubicBezTo>
                    <a:cubicBezTo>
                      <a:pt x="9" y="95"/>
                      <a:pt x="9" y="96"/>
                      <a:pt x="9" y="96"/>
                    </a:cubicBezTo>
                    <a:cubicBezTo>
                      <a:pt x="8" y="96"/>
                      <a:pt x="7" y="97"/>
                      <a:pt x="7" y="97"/>
                    </a:cubicBezTo>
                    <a:cubicBezTo>
                      <a:pt x="5" y="97"/>
                      <a:pt x="4" y="98"/>
                      <a:pt x="3" y="100"/>
                    </a:cubicBezTo>
                    <a:cubicBezTo>
                      <a:pt x="3" y="103"/>
                      <a:pt x="6" y="105"/>
                      <a:pt x="9" y="105"/>
                    </a:cubicBezTo>
                    <a:cubicBezTo>
                      <a:pt x="9" y="106"/>
                      <a:pt x="9" y="106"/>
                      <a:pt x="9" y="107"/>
                    </a:cubicBezTo>
                    <a:cubicBezTo>
                      <a:pt x="7" y="107"/>
                      <a:pt x="5" y="108"/>
                      <a:pt x="4" y="109"/>
                    </a:cubicBezTo>
                    <a:cubicBezTo>
                      <a:pt x="2" y="113"/>
                      <a:pt x="6" y="115"/>
                      <a:pt x="9" y="116"/>
                    </a:cubicBezTo>
                    <a:cubicBezTo>
                      <a:pt x="9" y="116"/>
                      <a:pt x="9" y="117"/>
                      <a:pt x="9" y="118"/>
                    </a:cubicBezTo>
                    <a:cubicBezTo>
                      <a:pt x="8" y="118"/>
                      <a:pt x="8" y="118"/>
                      <a:pt x="7" y="118"/>
                    </a:cubicBezTo>
                    <a:cubicBezTo>
                      <a:pt x="6" y="119"/>
                      <a:pt x="4" y="120"/>
                      <a:pt x="4" y="121"/>
                    </a:cubicBezTo>
                    <a:cubicBezTo>
                      <a:pt x="3" y="124"/>
                      <a:pt x="6" y="126"/>
                      <a:pt x="9" y="127"/>
                    </a:cubicBezTo>
                    <a:cubicBezTo>
                      <a:pt x="9" y="128"/>
                      <a:pt x="9" y="128"/>
                      <a:pt x="9" y="128"/>
                    </a:cubicBezTo>
                    <a:cubicBezTo>
                      <a:pt x="7" y="128"/>
                      <a:pt x="6" y="128"/>
                      <a:pt x="4" y="130"/>
                    </a:cubicBezTo>
                    <a:cubicBezTo>
                      <a:pt x="2" y="133"/>
                      <a:pt x="6" y="136"/>
                      <a:pt x="9" y="137"/>
                    </a:cubicBezTo>
                    <a:cubicBezTo>
                      <a:pt x="9" y="137"/>
                      <a:pt x="9" y="138"/>
                      <a:pt x="9" y="138"/>
                    </a:cubicBezTo>
                    <a:cubicBezTo>
                      <a:pt x="7" y="138"/>
                      <a:pt x="5" y="139"/>
                      <a:pt x="4" y="139"/>
                    </a:cubicBezTo>
                    <a:cubicBezTo>
                      <a:pt x="0" y="143"/>
                      <a:pt x="6" y="146"/>
                      <a:pt x="9" y="147"/>
                    </a:cubicBezTo>
                    <a:cubicBezTo>
                      <a:pt x="9" y="148"/>
                      <a:pt x="9" y="148"/>
                      <a:pt x="9" y="149"/>
                    </a:cubicBezTo>
                    <a:cubicBezTo>
                      <a:pt x="7" y="149"/>
                      <a:pt x="5" y="150"/>
                      <a:pt x="4" y="151"/>
                    </a:cubicBezTo>
                    <a:cubicBezTo>
                      <a:pt x="1" y="154"/>
                      <a:pt x="6" y="157"/>
                      <a:pt x="9" y="158"/>
                    </a:cubicBezTo>
                    <a:cubicBezTo>
                      <a:pt x="9" y="159"/>
                      <a:pt x="9" y="160"/>
                      <a:pt x="9" y="161"/>
                    </a:cubicBezTo>
                    <a:cubicBezTo>
                      <a:pt x="8" y="161"/>
                      <a:pt x="7" y="161"/>
                      <a:pt x="6" y="162"/>
                    </a:cubicBezTo>
                    <a:cubicBezTo>
                      <a:pt x="5" y="163"/>
                      <a:pt x="4" y="164"/>
                      <a:pt x="4" y="166"/>
                    </a:cubicBezTo>
                    <a:cubicBezTo>
                      <a:pt x="4" y="168"/>
                      <a:pt x="7" y="169"/>
                      <a:pt x="9" y="170"/>
                    </a:cubicBezTo>
                    <a:cubicBezTo>
                      <a:pt x="9" y="170"/>
                      <a:pt x="9" y="171"/>
                      <a:pt x="9" y="172"/>
                    </a:cubicBezTo>
                    <a:cubicBezTo>
                      <a:pt x="7" y="172"/>
                      <a:pt x="5" y="172"/>
                      <a:pt x="3" y="175"/>
                    </a:cubicBezTo>
                    <a:cubicBezTo>
                      <a:pt x="1" y="179"/>
                      <a:pt x="6" y="181"/>
                      <a:pt x="9" y="182"/>
                    </a:cubicBezTo>
                    <a:cubicBezTo>
                      <a:pt x="9" y="183"/>
                      <a:pt x="9" y="184"/>
                      <a:pt x="9" y="185"/>
                    </a:cubicBezTo>
                    <a:cubicBezTo>
                      <a:pt x="7" y="185"/>
                      <a:pt x="5" y="186"/>
                      <a:pt x="4" y="188"/>
                    </a:cubicBezTo>
                    <a:cubicBezTo>
                      <a:pt x="2" y="191"/>
                      <a:pt x="6" y="193"/>
                      <a:pt x="9" y="194"/>
                    </a:cubicBezTo>
                    <a:cubicBezTo>
                      <a:pt x="9" y="195"/>
                      <a:pt x="9" y="197"/>
                      <a:pt x="9" y="198"/>
                    </a:cubicBezTo>
                    <a:cubicBezTo>
                      <a:pt x="7" y="198"/>
                      <a:pt x="6" y="198"/>
                      <a:pt x="5" y="200"/>
                    </a:cubicBezTo>
                    <a:cubicBezTo>
                      <a:pt x="3" y="202"/>
                      <a:pt x="6" y="205"/>
                      <a:pt x="9" y="206"/>
                    </a:cubicBezTo>
                    <a:cubicBezTo>
                      <a:pt x="9" y="207"/>
                      <a:pt x="9" y="208"/>
                      <a:pt x="9" y="209"/>
                    </a:cubicBezTo>
                    <a:cubicBezTo>
                      <a:pt x="8" y="209"/>
                      <a:pt x="6" y="210"/>
                      <a:pt x="5" y="211"/>
                    </a:cubicBezTo>
                    <a:cubicBezTo>
                      <a:pt x="2" y="214"/>
                      <a:pt x="6" y="217"/>
                      <a:pt x="9" y="218"/>
                    </a:cubicBezTo>
                    <a:cubicBezTo>
                      <a:pt x="9" y="223"/>
                      <a:pt x="10" y="228"/>
                      <a:pt x="16" y="231"/>
                    </a:cubicBezTo>
                    <a:cubicBezTo>
                      <a:pt x="19" y="232"/>
                      <a:pt x="22" y="232"/>
                      <a:pt x="25" y="232"/>
                    </a:cubicBezTo>
                    <a:cubicBezTo>
                      <a:pt x="29" y="232"/>
                      <a:pt x="34" y="232"/>
                      <a:pt x="38" y="232"/>
                    </a:cubicBezTo>
                    <a:cubicBezTo>
                      <a:pt x="70" y="232"/>
                      <a:pt x="102" y="232"/>
                      <a:pt x="134" y="232"/>
                    </a:cubicBezTo>
                    <a:cubicBezTo>
                      <a:pt x="144" y="232"/>
                      <a:pt x="155" y="232"/>
                      <a:pt x="165" y="232"/>
                    </a:cubicBezTo>
                    <a:cubicBezTo>
                      <a:pt x="173" y="232"/>
                      <a:pt x="181" y="231"/>
                      <a:pt x="182" y="220"/>
                    </a:cubicBezTo>
                    <a:cubicBezTo>
                      <a:pt x="182" y="220"/>
                      <a:pt x="182" y="220"/>
                      <a:pt x="182" y="220"/>
                    </a:cubicBezTo>
                    <a:cubicBezTo>
                      <a:pt x="182" y="168"/>
                      <a:pt x="182" y="116"/>
                      <a:pt x="182" y="63"/>
                    </a:cubicBezTo>
                    <a:cubicBezTo>
                      <a:pt x="182" y="51"/>
                      <a:pt x="182" y="39"/>
                      <a:pt x="182" y="26"/>
                    </a:cubicBezTo>
                    <a:cubicBezTo>
                      <a:pt x="182" y="20"/>
                      <a:pt x="183" y="13"/>
                      <a:pt x="181" y="7"/>
                    </a:cubicBezTo>
                    <a:cubicBezTo>
                      <a:pt x="177" y="0"/>
                      <a:pt x="165" y="1"/>
                      <a:pt x="158" y="1"/>
                    </a:cubicBezTo>
                    <a:close/>
                    <a:moveTo>
                      <a:pt x="7" y="18"/>
                    </a:moveTo>
                    <a:cubicBezTo>
                      <a:pt x="7" y="17"/>
                      <a:pt x="7" y="17"/>
                      <a:pt x="8" y="16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7"/>
                      <a:pt x="9" y="18"/>
                      <a:pt x="9" y="19"/>
                    </a:cubicBezTo>
                    <a:cubicBezTo>
                      <a:pt x="8" y="19"/>
                      <a:pt x="7" y="18"/>
                      <a:pt x="7" y="18"/>
                    </a:cubicBezTo>
                    <a:close/>
                    <a:moveTo>
                      <a:pt x="8" y="28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9" y="29"/>
                      <a:pt x="9" y="31"/>
                      <a:pt x="9" y="33"/>
                    </a:cubicBezTo>
                    <a:cubicBezTo>
                      <a:pt x="7" y="32"/>
                      <a:pt x="5" y="29"/>
                      <a:pt x="8" y="28"/>
                    </a:cubicBezTo>
                    <a:close/>
                    <a:moveTo>
                      <a:pt x="7" y="44"/>
                    </a:moveTo>
                    <a:cubicBezTo>
                      <a:pt x="6" y="43"/>
                      <a:pt x="6" y="43"/>
                      <a:pt x="7" y="42"/>
                    </a:cubicBezTo>
                    <a:cubicBezTo>
                      <a:pt x="7" y="41"/>
                      <a:pt x="8" y="41"/>
                      <a:pt x="9" y="41"/>
                    </a:cubicBezTo>
                    <a:cubicBezTo>
                      <a:pt x="9" y="42"/>
                      <a:pt x="9" y="44"/>
                      <a:pt x="9" y="45"/>
                    </a:cubicBezTo>
                    <a:cubicBezTo>
                      <a:pt x="8" y="45"/>
                      <a:pt x="8" y="44"/>
                      <a:pt x="7" y="44"/>
                    </a:cubicBezTo>
                    <a:close/>
                    <a:moveTo>
                      <a:pt x="6" y="59"/>
                    </a:moveTo>
                    <a:cubicBezTo>
                      <a:pt x="6" y="58"/>
                      <a:pt x="6" y="58"/>
                      <a:pt x="6" y="58"/>
                    </a:cubicBezTo>
                    <a:cubicBezTo>
                      <a:pt x="6" y="58"/>
                      <a:pt x="6" y="58"/>
                      <a:pt x="7" y="57"/>
                    </a:cubicBezTo>
                    <a:cubicBezTo>
                      <a:pt x="7" y="57"/>
                      <a:pt x="8" y="56"/>
                      <a:pt x="9" y="56"/>
                    </a:cubicBezTo>
                    <a:cubicBezTo>
                      <a:pt x="9" y="57"/>
                      <a:pt x="9" y="59"/>
                      <a:pt x="9" y="60"/>
                    </a:cubicBezTo>
                    <a:cubicBezTo>
                      <a:pt x="8" y="60"/>
                      <a:pt x="7" y="60"/>
                      <a:pt x="6" y="59"/>
                    </a:cubicBezTo>
                    <a:close/>
                    <a:moveTo>
                      <a:pt x="9" y="67"/>
                    </a:moveTo>
                    <a:cubicBezTo>
                      <a:pt x="9" y="68"/>
                      <a:pt x="9" y="69"/>
                      <a:pt x="9" y="69"/>
                    </a:cubicBezTo>
                    <a:cubicBezTo>
                      <a:pt x="8" y="69"/>
                      <a:pt x="7" y="68"/>
                      <a:pt x="9" y="67"/>
                    </a:cubicBezTo>
                    <a:close/>
                    <a:moveTo>
                      <a:pt x="7" y="77"/>
                    </a:moveTo>
                    <a:cubicBezTo>
                      <a:pt x="8" y="77"/>
                      <a:pt x="8" y="77"/>
                      <a:pt x="9" y="77"/>
                    </a:cubicBezTo>
                    <a:cubicBezTo>
                      <a:pt x="9" y="78"/>
                      <a:pt x="9" y="79"/>
                      <a:pt x="9" y="81"/>
                    </a:cubicBezTo>
                    <a:cubicBezTo>
                      <a:pt x="7" y="80"/>
                      <a:pt x="5" y="79"/>
                      <a:pt x="7" y="77"/>
                    </a:cubicBezTo>
                    <a:close/>
                    <a:moveTo>
                      <a:pt x="7" y="90"/>
                    </a:moveTo>
                    <a:cubicBezTo>
                      <a:pt x="6" y="89"/>
                      <a:pt x="6" y="89"/>
                      <a:pt x="6" y="89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7" y="88"/>
                      <a:pt x="8" y="88"/>
                      <a:pt x="9" y="88"/>
                    </a:cubicBezTo>
                    <a:cubicBezTo>
                      <a:pt x="9" y="89"/>
                      <a:pt x="9" y="90"/>
                      <a:pt x="9" y="90"/>
                    </a:cubicBezTo>
                    <a:cubicBezTo>
                      <a:pt x="8" y="90"/>
                      <a:pt x="8" y="90"/>
                      <a:pt x="7" y="90"/>
                    </a:cubicBezTo>
                    <a:close/>
                    <a:moveTo>
                      <a:pt x="7" y="101"/>
                    </a:moveTo>
                    <a:cubicBezTo>
                      <a:pt x="7" y="101"/>
                      <a:pt x="7" y="101"/>
                      <a:pt x="7" y="101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7" y="100"/>
                      <a:pt x="8" y="100"/>
                      <a:pt x="8" y="100"/>
                    </a:cubicBezTo>
                    <a:cubicBezTo>
                      <a:pt x="9" y="100"/>
                      <a:pt x="9" y="100"/>
                      <a:pt x="9" y="100"/>
                    </a:cubicBezTo>
                    <a:cubicBezTo>
                      <a:pt x="9" y="100"/>
                      <a:pt x="9" y="101"/>
                      <a:pt x="9" y="102"/>
                    </a:cubicBezTo>
                    <a:cubicBezTo>
                      <a:pt x="8" y="102"/>
                      <a:pt x="8" y="102"/>
                      <a:pt x="7" y="101"/>
                    </a:cubicBezTo>
                    <a:close/>
                    <a:moveTo>
                      <a:pt x="7" y="112"/>
                    </a:moveTo>
                    <a:cubicBezTo>
                      <a:pt x="6" y="111"/>
                      <a:pt x="6" y="111"/>
                      <a:pt x="8" y="110"/>
                    </a:cubicBezTo>
                    <a:cubicBezTo>
                      <a:pt x="8" y="110"/>
                      <a:pt x="8" y="110"/>
                      <a:pt x="9" y="110"/>
                    </a:cubicBezTo>
                    <a:cubicBezTo>
                      <a:pt x="9" y="111"/>
                      <a:pt x="9" y="112"/>
                      <a:pt x="9" y="112"/>
                    </a:cubicBezTo>
                    <a:cubicBezTo>
                      <a:pt x="8" y="112"/>
                      <a:pt x="8" y="112"/>
                      <a:pt x="7" y="112"/>
                    </a:cubicBezTo>
                    <a:close/>
                    <a:moveTo>
                      <a:pt x="7" y="122"/>
                    </a:moveTo>
                    <a:cubicBezTo>
                      <a:pt x="7" y="122"/>
                      <a:pt x="8" y="121"/>
                      <a:pt x="9" y="121"/>
                    </a:cubicBezTo>
                    <a:cubicBezTo>
                      <a:pt x="9" y="122"/>
                      <a:pt x="9" y="123"/>
                      <a:pt x="9" y="124"/>
                    </a:cubicBezTo>
                    <a:cubicBezTo>
                      <a:pt x="8" y="123"/>
                      <a:pt x="7" y="123"/>
                      <a:pt x="7" y="122"/>
                    </a:cubicBezTo>
                    <a:close/>
                    <a:moveTo>
                      <a:pt x="8" y="131"/>
                    </a:moveTo>
                    <a:cubicBezTo>
                      <a:pt x="8" y="131"/>
                      <a:pt x="8" y="131"/>
                      <a:pt x="9" y="131"/>
                    </a:cubicBezTo>
                    <a:cubicBezTo>
                      <a:pt x="9" y="132"/>
                      <a:pt x="9" y="132"/>
                      <a:pt x="9" y="133"/>
                    </a:cubicBezTo>
                    <a:cubicBezTo>
                      <a:pt x="8" y="133"/>
                      <a:pt x="6" y="132"/>
                      <a:pt x="8" y="131"/>
                    </a:cubicBezTo>
                    <a:close/>
                    <a:moveTo>
                      <a:pt x="7" y="142"/>
                    </a:moveTo>
                    <a:cubicBezTo>
                      <a:pt x="7" y="141"/>
                      <a:pt x="8" y="141"/>
                      <a:pt x="9" y="142"/>
                    </a:cubicBezTo>
                    <a:cubicBezTo>
                      <a:pt x="9" y="142"/>
                      <a:pt x="9" y="143"/>
                      <a:pt x="9" y="144"/>
                    </a:cubicBezTo>
                    <a:cubicBezTo>
                      <a:pt x="7" y="143"/>
                      <a:pt x="5" y="142"/>
                      <a:pt x="7" y="142"/>
                    </a:cubicBezTo>
                    <a:close/>
                    <a:moveTo>
                      <a:pt x="7" y="152"/>
                    </a:moveTo>
                    <a:cubicBezTo>
                      <a:pt x="8" y="152"/>
                      <a:pt x="8" y="152"/>
                      <a:pt x="9" y="152"/>
                    </a:cubicBezTo>
                    <a:cubicBezTo>
                      <a:pt x="9" y="153"/>
                      <a:pt x="9" y="154"/>
                      <a:pt x="9" y="155"/>
                    </a:cubicBezTo>
                    <a:cubicBezTo>
                      <a:pt x="7" y="154"/>
                      <a:pt x="5" y="153"/>
                      <a:pt x="7" y="152"/>
                    </a:cubicBezTo>
                    <a:close/>
                    <a:moveTo>
                      <a:pt x="8" y="166"/>
                    </a:moveTo>
                    <a:cubicBezTo>
                      <a:pt x="7" y="166"/>
                      <a:pt x="7" y="166"/>
                      <a:pt x="7" y="166"/>
                    </a:cubicBezTo>
                    <a:cubicBezTo>
                      <a:pt x="7" y="165"/>
                      <a:pt x="7" y="165"/>
                      <a:pt x="7" y="165"/>
                    </a:cubicBezTo>
                    <a:cubicBezTo>
                      <a:pt x="7" y="165"/>
                      <a:pt x="7" y="165"/>
                      <a:pt x="7" y="165"/>
                    </a:cubicBezTo>
                    <a:cubicBezTo>
                      <a:pt x="7" y="165"/>
                      <a:pt x="7" y="165"/>
                      <a:pt x="7" y="165"/>
                    </a:cubicBezTo>
                    <a:cubicBezTo>
                      <a:pt x="7" y="165"/>
                      <a:pt x="7" y="165"/>
                      <a:pt x="7" y="165"/>
                    </a:cubicBezTo>
                    <a:cubicBezTo>
                      <a:pt x="7" y="165"/>
                      <a:pt x="7" y="165"/>
                      <a:pt x="8" y="164"/>
                    </a:cubicBezTo>
                    <a:cubicBezTo>
                      <a:pt x="9" y="164"/>
                      <a:pt x="9" y="164"/>
                      <a:pt x="9" y="164"/>
                    </a:cubicBezTo>
                    <a:cubicBezTo>
                      <a:pt x="9" y="165"/>
                      <a:pt x="9" y="166"/>
                      <a:pt x="9" y="166"/>
                    </a:cubicBezTo>
                    <a:lnTo>
                      <a:pt x="8" y="166"/>
                    </a:lnTo>
                    <a:close/>
                    <a:moveTo>
                      <a:pt x="6" y="176"/>
                    </a:moveTo>
                    <a:cubicBezTo>
                      <a:pt x="7" y="175"/>
                      <a:pt x="8" y="175"/>
                      <a:pt x="9" y="175"/>
                    </a:cubicBezTo>
                    <a:cubicBezTo>
                      <a:pt x="9" y="176"/>
                      <a:pt x="9" y="177"/>
                      <a:pt x="9" y="179"/>
                    </a:cubicBezTo>
                    <a:cubicBezTo>
                      <a:pt x="7" y="178"/>
                      <a:pt x="6" y="177"/>
                      <a:pt x="6" y="176"/>
                    </a:cubicBezTo>
                    <a:close/>
                    <a:moveTo>
                      <a:pt x="8" y="190"/>
                    </a:moveTo>
                    <a:cubicBezTo>
                      <a:pt x="7" y="190"/>
                      <a:pt x="7" y="190"/>
                      <a:pt x="6" y="190"/>
                    </a:cubicBezTo>
                    <a:cubicBezTo>
                      <a:pt x="6" y="190"/>
                      <a:pt x="6" y="190"/>
                      <a:pt x="6" y="190"/>
                    </a:cubicBezTo>
                    <a:cubicBezTo>
                      <a:pt x="7" y="189"/>
                      <a:pt x="7" y="189"/>
                      <a:pt x="7" y="189"/>
                    </a:cubicBezTo>
                    <a:cubicBezTo>
                      <a:pt x="8" y="189"/>
                      <a:pt x="8" y="189"/>
                      <a:pt x="9" y="189"/>
                    </a:cubicBezTo>
                    <a:cubicBezTo>
                      <a:pt x="9" y="189"/>
                      <a:pt x="9" y="190"/>
                      <a:pt x="9" y="191"/>
                    </a:cubicBezTo>
                    <a:cubicBezTo>
                      <a:pt x="8" y="191"/>
                      <a:pt x="8" y="191"/>
                      <a:pt x="8" y="190"/>
                    </a:cubicBezTo>
                    <a:close/>
                    <a:moveTo>
                      <a:pt x="8" y="202"/>
                    </a:moveTo>
                    <a:cubicBezTo>
                      <a:pt x="8" y="202"/>
                      <a:pt x="8" y="202"/>
                      <a:pt x="8" y="202"/>
                    </a:cubicBezTo>
                    <a:cubicBezTo>
                      <a:pt x="8" y="201"/>
                      <a:pt x="8" y="201"/>
                      <a:pt x="8" y="201"/>
                    </a:cubicBezTo>
                    <a:cubicBezTo>
                      <a:pt x="9" y="201"/>
                      <a:pt x="9" y="201"/>
                      <a:pt x="9" y="201"/>
                    </a:cubicBezTo>
                    <a:cubicBezTo>
                      <a:pt x="9" y="201"/>
                      <a:pt x="9" y="202"/>
                      <a:pt x="9" y="203"/>
                    </a:cubicBezTo>
                    <a:lnTo>
                      <a:pt x="8" y="202"/>
                    </a:lnTo>
                    <a:close/>
                    <a:moveTo>
                      <a:pt x="8" y="212"/>
                    </a:moveTo>
                    <a:cubicBezTo>
                      <a:pt x="9" y="212"/>
                      <a:pt x="9" y="212"/>
                      <a:pt x="9" y="212"/>
                    </a:cubicBezTo>
                    <a:cubicBezTo>
                      <a:pt x="9" y="213"/>
                      <a:pt x="9" y="214"/>
                      <a:pt x="9" y="215"/>
                    </a:cubicBezTo>
                    <a:cubicBezTo>
                      <a:pt x="8" y="214"/>
                      <a:pt x="8" y="214"/>
                      <a:pt x="8" y="214"/>
                    </a:cubicBezTo>
                    <a:cubicBezTo>
                      <a:pt x="7" y="213"/>
                      <a:pt x="7" y="213"/>
                      <a:pt x="8" y="212"/>
                    </a:cubicBezTo>
                    <a:close/>
                    <a:moveTo>
                      <a:pt x="154" y="229"/>
                    </a:moveTo>
                    <a:cubicBezTo>
                      <a:pt x="139" y="229"/>
                      <a:pt x="124" y="229"/>
                      <a:pt x="109" y="229"/>
                    </a:cubicBezTo>
                    <a:cubicBezTo>
                      <a:pt x="81" y="229"/>
                      <a:pt x="52" y="229"/>
                      <a:pt x="24" y="229"/>
                    </a:cubicBezTo>
                    <a:cubicBezTo>
                      <a:pt x="18" y="229"/>
                      <a:pt x="12" y="227"/>
                      <a:pt x="12" y="220"/>
                    </a:cubicBezTo>
                    <a:cubicBezTo>
                      <a:pt x="12" y="219"/>
                      <a:pt x="12" y="217"/>
                      <a:pt x="12" y="216"/>
                    </a:cubicBezTo>
                    <a:cubicBezTo>
                      <a:pt x="12" y="215"/>
                      <a:pt x="12" y="214"/>
                      <a:pt x="12" y="213"/>
                    </a:cubicBezTo>
                    <a:cubicBezTo>
                      <a:pt x="13" y="213"/>
                      <a:pt x="13" y="213"/>
                      <a:pt x="14" y="214"/>
                    </a:cubicBezTo>
                    <a:cubicBezTo>
                      <a:pt x="15" y="215"/>
                      <a:pt x="17" y="212"/>
                      <a:pt x="15" y="211"/>
                    </a:cubicBezTo>
                    <a:cubicBezTo>
                      <a:pt x="14" y="210"/>
                      <a:pt x="13" y="210"/>
                      <a:pt x="12" y="209"/>
                    </a:cubicBezTo>
                    <a:cubicBezTo>
                      <a:pt x="12" y="207"/>
                      <a:pt x="12" y="204"/>
                      <a:pt x="12" y="201"/>
                    </a:cubicBezTo>
                    <a:cubicBezTo>
                      <a:pt x="13" y="202"/>
                      <a:pt x="14" y="202"/>
                      <a:pt x="15" y="202"/>
                    </a:cubicBezTo>
                    <a:cubicBezTo>
                      <a:pt x="17" y="203"/>
                      <a:pt x="18" y="200"/>
                      <a:pt x="16" y="199"/>
                    </a:cubicBezTo>
                    <a:cubicBezTo>
                      <a:pt x="15" y="199"/>
                      <a:pt x="13" y="198"/>
                      <a:pt x="12" y="198"/>
                    </a:cubicBezTo>
                    <a:cubicBezTo>
                      <a:pt x="12" y="195"/>
                      <a:pt x="12" y="192"/>
                      <a:pt x="12" y="189"/>
                    </a:cubicBezTo>
                    <a:cubicBezTo>
                      <a:pt x="13" y="190"/>
                      <a:pt x="13" y="190"/>
                      <a:pt x="14" y="190"/>
                    </a:cubicBezTo>
                    <a:cubicBezTo>
                      <a:pt x="16" y="191"/>
                      <a:pt x="17" y="188"/>
                      <a:pt x="15" y="187"/>
                    </a:cubicBezTo>
                    <a:cubicBezTo>
                      <a:pt x="14" y="187"/>
                      <a:pt x="13" y="186"/>
                      <a:pt x="12" y="186"/>
                    </a:cubicBezTo>
                    <a:cubicBezTo>
                      <a:pt x="12" y="183"/>
                      <a:pt x="12" y="179"/>
                      <a:pt x="12" y="176"/>
                    </a:cubicBezTo>
                    <a:cubicBezTo>
                      <a:pt x="13" y="176"/>
                      <a:pt x="14" y="177"/>
                      <a:pt x="15" y="177"/>
                    </a:cubicBezTo>
                    <a:cubicBezTo>
                      <a:pt x="17" y="178"/>
                      <a:pt x="18" y="175"/>
                      <a:pt x="16" y="174"/>
                    </a:cubicBezTo>
                    <a:cubicBezTo>
                      <a:pt x="14" y="173"/>
                      <a:pt x="13" y="173"/>
                      <a:pt x="12" y="172"/>
                    </a:cubicBezTo>
                    <a:cubicBezTo>
                      <a:pt x="12" y="170"/>
                      <a:pt x="12" y="167"/>
                      <a:pt x="12" y="164"/>
                    </a:cubicBezTo>
                    <a:cubicBezTo>
                      <a:pt x="13" y="164"/>
                      <a:pt x="13" y="165"/>
                      <a:pt x="14" y="165"/>
                    </a:cubicBezTo>
                    <a:cubicBezTo>
                      <a:pt x="15" y="167"/>
                      <a:pt x="18" y="165"/>
                      <a:pt x="17" y="164"/>
                    </a:cubicBezTo>
                    <a:cubicBezTo>
                      <a:pt x="15" y="162"/>
                      <a:pt x="14" y="161"/>
                      <a:pt x="12" y="161"/>
                    </a:cubicBezTo>
                    <a:cubicBezTo>
                      <a:pt x="12" y="158"/>
                      <a:pt x="12" y="156"/>
                      <a:pt x="12" y="153"/>
                    </a:cubicBezTo>
                    <a:cubicBezTo>
                      <a:pt x="13" y="153"/>
                      <a:pt x="14" y="154"/>
                      <a:pt x="14" y="154"/>
                    </a:cubicBezTo>
                    <a:cubicBezTo>
                      <a:pt x="16" y="156"/>
                      <a:pt x="17" y="153"/>
                      <a:pt x="16" y="152"/>
                    </a:cubicBezTo>
                    <a:cubicBezTo>
                      <a:pt x="15" y="151"/>
                      <a:pt x="13" y="150"/>
                      <a:pt x="12" y="150"/>
                    </a:cubicBezTo>
                    <a:cubicBezTo>
                      <a:pt x="12" y="147"/>
                      <a:pt x="12" y="145"/>
                      <a:pt x="12" y="142"/>
                    </a:cubicBezTo>
                    <a:cubicBezTo>
                      <a:pt x="13" y="143"/>
                      <a:pt x="13" y="143"/>
                      <a:pt x="14" y="143"/>
                    </a:cubicBezTo>
                    <a:cubicBezTo>
                      <a:pt x="15" y="145"/>
                      <a:pt x="17" y="142"/>
                      <a:pt x="15" y="141"/>
                    </a:cubicBezTo>
                    <a:cubicBezTo>
                      <a:pt x="14" y="140"/>
                      <a:pt x="13" y="139"/>
                      <a:pt x="12" y="139"/>
                    </a:cubicBezTo>
                    <a:cubicBezTo>
                      <a:pt x="12" y="137"/>
                      <a:pt x="12" y="134"/>
                      <a:pt x="12" y="132"/>
                    </a:cubicBezTo>
                    <a:cubicBezTo>
                      <a:pt x="13" y="132"/>
                      <a:pt x="14" y="133"/>
                      <a:pt x="14" y="133"/>
                    </a:cubicBezTo>
                    <a:cubicBezTo>
                      <a:pt x="16" y="134"/>
                      <a:pt x="17" y="131"/>
                      <a:pt x="15" y="130"/>
                    </a:cubicBezTo>
                    <a:cubicBezTo>
                      <a:pt x="14" y="130"/>
                      <a:pt x="13" y="129"/>
                      <a:pt x="12" y="129"/>
                    </a:cubicBezTo>
                    <a:cubicBezTo>
                      <a:pt x="12" y="126"/>
                      <a:pt x="12" y="124"/>
                      <a:pt x="12" y="122"/>
                    </a:cubicBezTo>
                    <a:cubicBezTo>
                      <a:pt x="13" y="122"/>
                      <a:pt x="13" y="123"/>
                      <a:pt x="14" y="123"/>
                    </a:cubicBezTo>
                    <a:cubicBezTo>
                      <a:pt x="16" y="124"/>
                      <a:pt x="17" y="120"/>
                      <a:pt x="15" y="120"/>
                    </a:cubicBezTo>
                    <a:cubicBezTo>
                      <a:pt x="14" y="120"/>
                      <a:pt x="13" y="119"/>
                      <a:pt x="12" y="119"/>
                    </a:cubicBezTo>
                    <a:cubicBezTo>
                      <a:pt x="12" y="116"/>
                      <a:pt x="12" y="113"/>
                      <a:pt x="12" y="110"/>
                    </a:cubicBezTo>
                    <a:cubicBezTo>
                      <a:pt x="13" y="111"/>
                      <a:pt x="14" y="111"/>
                      <a:pt x="14" y="111"/>
                    </a:cubicBezTo>
                    <a:cubicBezTo>
                      <a:pt x="16" y="112"/>
                      <a:pt x="17" y="109"/>
                      <a:pt x="15" y="108"/>
                    </a:cubicBezTo>
                    <a:cubicBezTo>
                      <a:pt x="14" y="108"/>
                      <a:pt x="13" y="108"/>
                      <a:pt x="12" y="107"/>
                    </a:cubicBezTo>
                    <a:cubicBezTo>
                      <a:pt x="12" y="105"/>
                      <a:pt x="12" y="103"/>
                      <a:pt x="12" y="100"/>
                    </a:cubicBezTo>
                    <a:cubicBezTo>
                      <a:pt x="12" y="100"/>
                      <a:pt x="13" y="101"/>
                      <a:pt x="13" y="101"/>
                    </a:cubicBezTo>
                    <a:cubicBezTo>
                      <a:pt x="15" y="101"/>
                      <a:pt x="16" y="98"/>
                      <a:pt x="14" y="98"/>
                    </a:cubicBezTo>
                    <a:cubicBezTo>
                      <a:pt x="13" y="97"/>
                      <a:pt x="13" y="97"/>
                      <a:pt x="12" y="97"/>
                    </a:cubicBezTo>
                    <a:cubicBezTo>
                      <a:pt x="12" y="94"/>
                      <a:pt x="12" y="92"/>
                      <a:pt x="12" y="90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14" y="92"/>
                      <a:pt x="16" y="89"/>
                      <a:pt x="15" y="88"/>
                    </a:cubicBezTo>
                    <a:cubicBezTo>
                      <a:pt x="14" y="87"/>
                      <a:pt x="13" y="86"/>
                      <a:pt x="12" y="86"/>
                    </a:cubicBezTo>
                    <a:cubicBezTo>
                      <a:pt x="12" y="83"/>
                      <a:pt x="12" y="80"/>
                      <a:pt x="12" y="77"/>
                    </a:cubicBezTo>
                    <a:cubicBezTo>
                      <a:pt x="13" y="78"/>
                      <a:pt x="13" y="78"/>
                      <a:pt x="14" y="78"/>
                    </a:cubicBezTo>
                    <a:cubicBezTo>
                      <a:pt x="16" y="79"/>
                      <a:pt x="17" y="76"/>
                      <a:pt x="15" y="75"/>
                    </a:cubicBezTo>
                    <a:cubicBezTo>
                      <a:pt x="14" y="75"/>
                      <a:pt x="13" y="74"/>
                      <a:pt x="12" y="74"/>
                    </a:cubicBezTo>
                    <a:cubicBezTo>
                      <a:pt x="12" y="72"/>
                      <a:pt x="12" y="70"/>
                      <a:pt x="12" y="68"/>
                    </a:cubicBezTo>
                    <a:cubicBezTo>
                      <a:pt x="12" y="68"/>
                      <a:pt x="13" y="68"/>
                      <a:pt x="13" y="68"/>
                    </a:cubicBezTo>
                    <a:cubicBezTo>
                      <a:pt x="15" y="69"/>
                      <a:pt x="17" y="67"/>
                      <a:pt x="15" y="66"/>
                    </a:cubicBezTo>
                    <a:cubicBezTo>
                      <a:pt x="14" y="65"/>
                      <a:pt x="13" y="65"/>
                      <a:pt x="12" y="64"/>
                    </a:cubicBezTo>
                    <a:cubicBezTo>
                      <a:pt x="12" y="62"/>
                      <a:pt x="12" y="59"/>
                      <a:pt x="12" y="56"/>
                    </a:cubicBezTo>
                    <a:cubicBezTo>
                      <a:pt x="13" y="56"/>
                      <a:pt x="13" y="57"/>
                      <a:pt x="14" y="57"/>
                    </a:cubicBezTo>
                    <a:cubicBezTo>
                      <a:pt x="15" y="58"/>
                      <a:pt x="17" y="56"/>
                      <a:pt x="15" y="54"/>
                    </a:cubicBezTo>
                    <a:cubicBezTo>
                      <a:pt x="14" y="54"/>
                      <a:pt x="13" y="53"/>
                      <a:pt x="12" y="53"/>
                    </a:cubicBezTo>
                    <a:cubicBezTo>
                      <a:pt x="12" y="49"/>
                      <a:pt x="12" y="45"/>
                      <a:pt x="12" y="41"/>
                    </a:cubicBezTo>
                    <a:cubicBezTo>
                      <a:pt x="13" y="42"/>
                      <a:pt x="14" y="42"/>
                      <a:pt x="14" y="42"/>
                    </a:cubicBezTo>
                    <a:cubicBezTo>
                      <a:pt x="16" y="43"/>
                      <a:pt x="18" y="41"/>
                      <a:pt x="16" y="40"/>
                    </a:cubicBezTo>
                    <a:cubicBezTo>
                      <a:pt x="15" y="39"/>
                      <a:pt x="13" y="38"/>
                      <a:pt x="12" y="38"/>
                    </a:cubicBezTo>
                    <a:cubicBezTo>
                      <a:pt x="12" y="34"/>
                      <a:pt x="12" y="31"/>
                      <a:pt x="12" y="27"/>
                    </a:cubicBezTo>
                    <a:cubicBezTo>
                      <a:pt x="13" y="27"/>
                      <a:pt x="14" y="28"/>
                      <a:pt x="15" y="28"/>
                    </a:cubicBezTo>
                    <a:cubicBezTo>
                      <a:pt x="17" y="28"/>
                      <a:pt x="17" y="25"/>
                      <a:pt x="15" y="25"/>
                    </a:cubicBezTo>
                    <a:cubicBezTo>
                      <a:pt x="14" y="24"/>
                      <a:pt x="13" y="24"/>
                      <a:pt x="12" y="24"/>
                    </a:cubicBezTo>
                    <a:cubicBezTo>
                      <a:pt x="12" y="21"/>
                      <a:pt x="12" y="19"/>
                      <a:pt x="12" y="16"/>
                    </a:cubicBezTo>
                    <a:cubicBezTo>
                      <a:pt x="12" y="16"/>
                      <a:pt x="12" y="15"/>
                      <a:pt x="12" y="15"/>
                    </a:cubicBezTo>
                    <a:cubicBezTo>
                      <a:pt x="13" y="15"/>
                      <a:pt x="14" y="15"/>
                      <a:pt x="15" y="15"/>
                    </a:cubicBezTo>
                    <a:cubicBezTo>
                      <a:pt x="17" y="16"/>
                      <a:pt x="18" y="14"/>
                      <a:pt x="16" y="13"/>
                    </a:cubicBezTo>
                    <a:cubicBezTo>
                      <a:pt x="15" y="12"/>
                      <a:pt x="14" y="12"/>
                      <a:pt x="12" y="12"/>
                    </a:cubicBezTo>
                    <a:cubicBezTo>
                      <a:pt x="13" y="8"/>
                      <a:pt x="16" y="5"/>
                      <a:pt x="21" y="5"/>
                    </a:cubicBezTo>
                    <a:cubicBezTo>
                      <a:pt x="23" y="5"/>
                      <a:pt x="25" y="5"/>
                      <a:pt x="27" y="5"/>
                    </a:cubicBezTo>
                    <a:cubicBezTo>
                      <a:pt x="39" y="5"/>
                      <a:pt x="51" y="5"/>
                      <a:pt x="63" y="5"/>
                    </a:cubicBezTo>
                    <a:cubicBezTo>
                      <a:pt x="95" y="5"/>
                      <a:pt x="126" y="5"/>
                      <a:pt x="158" y="5"/>
                    </a:cubicBezTo>
                    <a:cubicBezTo>
                      <a:pt x="165" y="5"/>
                      <a:pt x="179" y="2"/>
                      <a:pt x="179" y="14"/>
                    </a:cubicBezTo>
                    <a:cubicBezTo>
                      <a:pt x="179" y="20"/>
                      <a:pt x="179" y="27"/>
                      <a:pt x="179" y="33"/>
                    </a:cubicBezTo>
                    <a:cubicBezTo>
                      <a:pt x="179" y="92"/>
                      <a:pt x="179" y="151"/>
                      <a:pt x="179" y="211"/>
                    </a:cubicBezTo>
                    <a:cubicBezTo>
                      <a:pt x="179" y="214"/>
                      <a:pt x="179" y="217"/>
                      <a:pt x="179" y="220"/>
                    </a:cubicBezTo>
                    <a:cubicBezTo>
                      <a:pt x="178" y="232"/>
                      <a:pt x="162" y="229"/>
                      <a:pt x="154" y="2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6" name="Freeform 23">
                <a:extLst>
                  <a:ext uri="{FF2B5EF4-FFF2-40B4-BE49-F238E27FC236}">
                    <a16:creationId xmlns:a16="http://schemas.microsoft.com/office/drawing/2014/main" id="{EE4ED340-FEE5-41A0-BD8C-CC5559EAEA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26612" y="5153026"/>
                <a:ext cx="176212" cy="61913"/>
              </a:xfrm>
              <a:custGeom>
                <a:avLst/>
                <a:gdLst>
                  <a:gd name="T0" fmla="*/ 83 w 93"/>
                  <a:gd name="T1" fmla="*/ 16 h 33"/>
                  <a:gd name="T2" fmla="*/ 79 w 93"/>
                  <a:gd name="T3" fmla="*/ 15 h 33"/>
                  <a:gd name="T4" fmla="*/ 79 w 93"/>
                  <a:gd name="T5" fmla="*/ 16 h 33"/>
                  <a:gd name="T6" fmla="*/ 67 w 93"/>
                  <a:gd name="T7" fmla="*/ 23 h 33"/>
                  <a:gd name="T8" fmla="*/ 69 w 93"/>
                  <a:gd name="T9" fmla="*/ 12 h 33"/>
                  <a:gd name="T10" fmla="*/ 64 w 93"/>
                  <a:gd name="T11" fmla="*/ 23 h 33"/>
                  <a:gd name="T12" fmla="*/ 53 w 93"/>
                  <a:gd name="T13" fmla="*/ 12 h 33"/>
                  <a:gd name="T14" fmla="*/ 66 w 93"/>
                  <a:gd name="T15" fmla="*/ 9 h 33"/>
                  <a:gd name="T16" fmla="*/ 57 w 93"/>
                  <a:gd name="T17" fmla="*/ 8 h 33"/>
                  <a:gd name="T18" fmla="*/ 52 w 93"/>
                  <a:gd name="T19" fmla="*/ 8 h 33"/>
                  <a:gd name="T20" fmla="*/ 46 w 93"/>
                  <a:gd name="T21" fmla="*/ 9 h 33"/>
                  <a:gd name="T22" fmla="*/ 51 w 93"/>
                  <a:gd name="T23" fmla="*/ 11 h 33"/>
                  <a:gd name="T24" fmla="*/ 46 w 93"/>
                  <a:gd name="T25" fmla="*/ 14 h 33"/>
                  <a:gd name="T26" fmla="*/ 38 w 93"/>
                  <a:gd name="T27" fmla="*/ 13 h 33"/>
                  <a:gd name="T28" fmla="*/ 30 w 93"/>
                  <a:gd name="T29" fmla="*/ 23 h 33"/>
                  <a:gd name="T30" fmla="*/ 23 w 93"/>
                  <a:gd name="T31" fmla="*/ 21 h 33"/>
                  <a:gd name="T32" fmla="*/ 15 w 93"/>
                  <a:gd name="T33" fmla="*/ 12 h 33"/>
                  <a:gd name="T34" fmla="*/ 1 w 93"/>
                  <a:gd name="T35" fmla="*/ 14 h 33"/>
                  <a:gd name="T36" fmla="*/ 12 w 93"/>
                  <a:gd name="T37" fmla="*/ 7 h 33"/>
                  <a:gd name="T38" fmla="*/ 7 w 93"/>
                  <a:gd name="T39" fmla="*/ 32 h 33"/>
                  <a:gd name="T40" fmla="*/ 14 w 93"/>
                  <a:gd name="T41" fmla="*/ 18 h 33"/>
                  <a:gd name="T42" fmla="*/ 20 w 93"/>
                  <a:gd name="T43" fmla="*/ 8 h 33"/>
                  <a:gd name="T44" fmla="*/ 24 w 93"/>
                  <a:gd name="T45" fmla="*/ 12 h 33"/>
                  <a:gd name="T46" fmla="*/ 32 w 93"/>
                  <a:gd name="T47" fmla="*/ 24 h 33"/>
                  <a:gd name="T48" fmla="*/ 46 w 93"/>
                  <a:gd name="T49" fmla="*/ 17 h 33"/>
                  <a:gd name="T50" fmla="*/ 53 w 93"/>
                  <a:gd name="T51" fmla="*/ 28 h 33"/>
                  <a:gd name="T52" fmla="*/ 65 w 93"/>
                  <a:gd name="T53" fmla="*/ 25 h 33"/>
                  <a:gd name="T54" fmla="*/ 81 w 93"/>
                  <a:gd name="T55" fmla="*/ 18 h 33"/>
                  <a:gd name="T56" fmla="*/ 87 w 93"/>
                  <a:gd name="T57" fmla="*/ 28 h 33"/>
                  <a:gd name="T58" fmla="*/ 77 w 93"/>
                  <a:gd name="T59" fmla="*/ 25 h 33"/>
                  <a:gd name="T60" fmla="*/ 89 w 93"/>
                  <a:gd name="T61" fmla="*/ 29 h 33"/>
                  <a:gd name="T62" fmla="*/ 9 w 93"/>
                  <a:gd name="T63" fmla="*/ 29 h 33"/>
                  <a:gd name="T64" fmla="*/ 9 w 93"/>
                  <a:gd name="T65" fmla="*/ 29 h 33"/>
                  <a:gd name="T66" fmla="*/ 35 w 93"/>
                  <a:gd name="T67" fmla="*/ 23 h 33"/>
                  <a:gd name="T68" fmla="*/ 39 w 93"/>
                  <a:gd name="T69" fmla="*/ 16 h 33"/>
                  <a:gd name="T70" fmla="*/ 43 w 93"/>
                  <a:gd name="T71" fmla="*/ 18 h 33"/>
                  <a:gd name="T72" fmla="*/ 67 w 93"/>
                  <a:gd name="T73" fmla="*/ 18 h 33"/>
                  <a:gd name="T74" fmla="*/ 66 w 93"/>
                  <a:gd name="T75" fmla="*/ 20 h 33"/>
                  <a:gd name="T76" fmla="*/ 66 w 93"/>
                  <a:gd name="T77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3" h="33">
                    <a:moveTo>
                      <a:pt x="89" y="19"/>
                    </a:moveTo>
                    <a:cubicBezTo>
                      <a:pt x="87" y="18"/>
                      <a:pt x="84" y="17"/>
                      <a:pt x="83" y="16"/>
                    </a:cubicBezTo>
                    <a:cubicBezTo>
                      <a:pt x="84" y="14"/>
                      <a:pt x="85" y="13"/>
                      <a:pt x="85" y="11"/>
                    </a:cubicBezTo>
                    <a:cubicBezTo>
                      <a:pt x="87" y="7"/>
                      <a:pt x="77" y="10"/>
                      <a:pt x="79" y="15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7" y="18"/>
                      <a:pt x="75" y="20"/>
                      <a:pt x="73" y="21"/>
                    </a:cubicBezTo>
                    <a:cubicBezTo>
                      <a:pt x="70" y="23"/>
                      <a:pt x="68" y="24"/>
                      <a:pt x="67" y="23"/>
                    </a:cubicBezTo>
                    <a:cubicBezTo>
                      <a:pt x="68" y="21"/>
                      <a:pt x="70" y="19"/>
                      <a:pt x="71" y="16"/>
                    </a:cubicBezTo>
                    <a:cubicBezTo>
                      <a:pt x="72" y="14"/>
                      <a:pt x="71" y="12"/>
                      <a:pt x="69" y="12"/>
                    </a:cubicBezTo>
                    <a:cubicBezTo>
                      <a:pt x="66" y="12"/>
                      <a:pt x="64" y="17"/>
                      <a:pt x="64" y="20"/>
                    </a:cubicBezTo>
                    <a:cubicBezTo>
                      <a:pt x="64" y="21"/>
                      <a:pt x="64" y="22"/>
                      <a:pt x="64" y="23"/>
                    </a:cubicBezTo>
                    <a:cubicBezTo>
                      <a:pt x="60" y="25"/>
                      <a:pt x="54" y="28"/>
                      <a:pt x="52" y="24"/>
                    </a:cubicBezTo>
                    <a:cubicBezTo>
                      <a:pt x="51" y="21"/>
                      <a:pt x="52" y="16"/>
                      <a:pt x="53" y="12"/>
                    </a:cubicBezTo>
                    <a:cubicBezTo>
                      <a:pt x="54" y="12"/>
                      <a:pt x="54" y="11"/>
                      <a:pt x="55" y="11"/>
                    </a:cubicBezTo>
                    <a:cubicBezTo>
                      <a:pt x="58" y="11"/>
                      <a:pt x="62" y="10"/>
                      <a:pt x="66" y="9"/>
                    </a:cubicBezTo>
                    <a:cubicBezTo>
                      <a:pt x="67" y="9"/>
                      <a:pt x="66" y="7"/>
                      <a:pt x="65" y="7"/>
                    </a:cubicBezTo>
                    <a:cubicBezTo>
                      <a:pt x="62" y="8"/>
                      <a:pt x="60" y="8"/>
                      <a:pt x="57" y="8"/>
                    </a:cubicBezTo>
                    <a:cubicBezTo>
                      <a:pt x="58" y="7"/>
                      <a:pt x="58" y="5"/>
                      <a:pt x="57" y="4"/>
                    </a:cubicBezTo>
                    <a:cubicBezTo>
                      <a:pt x="55" y="3"/>
                      <a:pt x="53" y="7"/>
                      <a:pt x="52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0" y="9"/>
                      <a:pt x="48" y="9"/>
                      <a:pt x="46" y="9"/>
                    </a:cubicBezTo>
                    <a:cubicBezTo>
                      <a:pt x="45" y="10"/>
                      <a:pt x="46" y="12"/>
                      <a:pt x="47" y="12"/>
                    </a:cubicBezTo>
                    <a:cubicBezTo>
                      <a:pt x="48" y="12"/>
                      <a:pt x="50" y="11"/>
                      <a:pt x="51" y="11"/>
                    </a:cubicBezTo>
                    <a:cubicBezTo>
                      <a:pt x="50" y="12"/>
                      <a:pt x="49" y="12"/>
                      <a:pt x="48" y="13"/>
                    </a:cubicBezTo>
                    <a:cubicBezTo>
                      <a:pt x="47" y="13"/>
                      <a:pt x="46" y="14"/>
                      <a:pt x="46" y="14"/>
                    </a:cubicBezTo>
                    <a:cubicBezTo>
                      <a:pt x="45" y="12"/>
                      <a:pt x="41" y="11"/>
                      <a:pt x="39" y="13"/>
                    </a:cubicBezTo>
                    <a:cubicBezTo>
                      <a:pt x="39" y="12"/>
                      <a:pt x="38" y="12"/>
                      <a:pt x="38" y="13"/>
                    </a:cubicBezTo>
                    <a:cubicBezTo>
                      <a:pt x="36" y="14"/>
                      <a:pt x="34" y="17"/>
                      <a:pt x="33" y="20"/>
                    </a:cubicBezTo>
                    <a:cubicBezTo>
                      <a:pt x="32" y="21"/>
                      <a:pt x="31" y="22"/>
                      <a:pt x="30" y="23"/>
                    </a:cubicBezTo>
                    <a:cubicBezTo>
                      <a:pt x="28" y="25"/>
                      <a:pt x="27" y="26"/>
                      <a:pt x="25" y="27"/>
                    </a:cubicBezTo>
                    <a:cubicBezTo>
                      <a:pt x="22" y="29"/>
                      <a:pt x="23" y="23"/>
                      <a:pt x="23" y="21"/>
                    </a:cubicBezTo>
                    <a:cubicBezTo>
                      <a:pt x="25" y="17"/>
                      <a:pt x="30" y="7"/>
                      <a:pt x="26" y="3"/>
                    </a:cubicBezTo>
                    <a:cubicBezTo>
                      <a:pt x="23" y="0"/>
                      <a:pt x="18" y="7"/>
                      <a:pt x="15" y="12"/>
                    </a:cubicBezTo>
                    <a:cubicBezTo>
                      <a:pt x="15" y="9"/>
                      <a:pt x="15" y="6"/>
                      <a:pt x="13" y="4"/>
                    </a:cubicBezTo>
                    <a:cubicBezTo>
                      <a:pt x="9" y="0"/>
                      <a:pt x="2" y="12"/>
                      <a:pt x="1" y="14"/>
                    </a:cubicBezTo>
                    <a:cubicBezTo>
                      <a:pt x="0" y="16"/>
                      <a:pt x="2" y="17"/>
                      <a:pt x="3" y="16"/>
                    </a:cubicBezTo>
                    <a:cubicBezTo>
                      <a:pt x="3" y="14"/>
                      <a:pt x="11" y="3"/>
                      <a:pt x="12" y="7"/>
                    </a:cubicBezTo>
                    <a:cubicBezTo>
                      <a:pt x="13" y="10"/>
                      <a:pt x="13" y="14"/>
                      <a:pt x="12" y="18"/>
                    </a:cubicBezTo>
                    <a:cubicBezTo>
                      <a:pt x="10" y="21"/>
                      <a:pt x="4" y="30"/>
                      <a:pt x="7" y="32"/>
                    </a:cubicBezTo>
                    <a:cubicBezTo>
                      <a:pt x="8" y="33"/>
                      <a:pt x="8" y="33"/>
                      <a:pt x="9" y="32"/>
                    </a:cubicBezTo>
                    <a:cubicBezTo>
                      <a:pt x="13" y="29"/>
                      <a:pt x="13" y="23"/>
                      <a:pt x="14" y="18"/>
                    </a:cubicBezTo>
                    <a:cubicBezTo>
                      <a:pt x="15" y="17"/>
                      <a:pt x="15" y="16"/>
                      <a:pt x="16" y="15"/>
                    </a:cubicBezTo>
                    <a:cubicBezTo>
                      <a:pt x="17" y="13"/>
                      <a:pt x="19" y="10"/>
                      <a:pt x="20" y="8"/>
                    </a:cubicBezTo>
                    <a:cubicBezTo>
                      <a:pt x="21" y="8"/>
                      <a:pt x="24" y="3"/>
                      <a:pt x="25" y="7"/>
                    </a:cubicBezTo>
                    <a:cubicBezTo>
                      <a:pt x="25" y="9"/>
                      <a:pt x="24" y="10"/>
                      <a:pt x="24" y="12"/>
                    </a:cubicBezTo>
                    <a:cubicBezTo>
                      <a:pt x="23" y="15"/>
                      <a:pt x="16" y="29"/>
                      <a:pt x="23" y="30"/>
                    </a:cubicBezTo>
                    <a:cubicBezTo>
                      <a:pt x="26" y="30"/>
                      <a:pt x="30" y="26"/>
                      <a:pt x="32" y="24"/>
                    </a:cubicBezTo>
                    <a:cubicBezTo>
                      <a:pt x="32" y="26"/>
                      <a:pt x="33" y="27"/>
                      <a:pt x="34" y="28"/>
                    </a:cubicBezTo>
                    <a:cubicBezTo>
                      <a:pt x="40" y="30"/>
                      <a:pt x="44" y="22"/>
                      <a:pt x="46" y="17"/>
                    </a:cubicBezTo>
                    <a:cubicBezTo>
                      <a:pt x="47" y="17"/>
                      <a:pt x="49" y="15"/>
                      <a:pt x="51" y="14"/>
                    </a:cubicBezTo>
                    <a:cubicBezTo>
                      <a:pt x="49" y="20"/>
                      <a:pt x="48" y="26"/>
                      <a:pt x="53" y="28"/>
                    </a:cubicBezTo>
                    <a:cubicBezTo>
                      <a:pt x="55" y="30"/>
                      <a:pt x="60" y="27"/>
                      <a:pt x="63" y="26"/>
                    </a:cubicBezTo>
                    <a:cubicBezTo>
                      <a:pt x="63" y="26"/>
                      <a:pt x="64" y="25"/>
                      <a:pt x="65" y="25"/>
                    </a:cubicBezTo>
                    <a:cubicBezTo>
                      <a:pt x="66" y="27"/>
                      <a:pt x="69" y="26"/>
                      <a:pt x="72" y="24"/>
                    </a:cubicBezTo>
                    <a:cubicBezTo>
                      <a:pt x="75" y="23"/>
                      <a:pt x="78" y="20"/>
                      <a:pt x="81" y="18"/>
                    </a:cubicBezTo>
                    <a:cubicBezTo>
                      <a:pt x="83" y="19"/>
                      <a:pt x="85" y="20"/>
                      <a:pt x="87" y="21"/>
                    </a:cubicBezTo>
                    <a:cubicBezTo>
                      <a:pt x="89" y="22"/>
                      <a:pt x="90" y="26"/>
                      <a:pt x="87" y="28"/>
                    </a:cubicBezTo>
                    <a:cubicBezTo>
                      <a:pt x="85" y="28"/>
                      <a:pt x="84" y="28"/>
                      <a:pt x="82" y="27"/>
                    </a:cubicBezTo>
                    <a:cubicBezTo>
                      <a:pt x="80" y="27"/>
                      <a:pt x="79" y="26"/>
                      <a:pt x="77" y="25"/>
                    </a:cubicBezTo>
                    <a:cubicBezTo>
                      <a:pt x="75" y="25"/>
                      <a:pt x="75" y="27"/>
                      <a:pt x="76" y="28"/>
                    </a:cubicBezTo>
                    <a:cubicBezTo>
                      <a:pt x="80" y="29"/>
                      <a:pt x="85" y="32"/>
                      <a:pt x="89" y="29"/>
                    </a:cubicBezTo>
                    <a:cubicBezTo>
                      <a:pt x="93" y="27"/>
                      <a:pt x="92" y="21"/>
                      <a:pt x="89" y="19"/>
                    </a:cubicBezTo>
                    <a:close/>
                    <a:moveTo>
                      <a:pt x="9" y="29"/>
                    </a:moveTo>
                    <a:cubicBezTo>
                      <a:pt x="9" y="28"/>
                      <a:pt x="9" y="27"/>
                      <a:pt x="10" y="26"/>
                    </a:cubicBezTo>
                    <a:cubicBezTo>
                      <a:pt x="10" y="27"/>
                      <a:pt x="8" y="31"/>
                      <a:pt x="9" y="29"/>
                    </a:cubicBezTo>
                    <a:close/>
                    <a:moveTo>
                      <a:pt x="41" y="21"/>
                    </a:moveTo>
                    <a:cubicBezTo>
                      <a:pt x="40" y="23"/>
                      <a:pt x="33" y="29"/>
                      <a:pt x="35" y="23"/>
                    </a:cubicBezTo>
                    <a:cubicBezTo>
                      <a:pt x="35" y="22"/>
                      <a:pt x="35" y="22"/>
                      <a:pt x="35" y="21"/>
                    </a:cubicBezTo>
                    <a:cubicBezTo>
                      <a:pt x="36" y="20"/>
                      <a:pt x="38" y="18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0" y="18"/>
                      <a:pt x="41" y="18"/>
                      <a:pt x="43" y="18"/>
                    </a:cubicBezTo>
                    <a:cubicBezTo>
                      <a:pt x="42" y="19"/>
                      <a:pt x="42" y="21"/>
                      <a:pt x="41" y="21"/>
                    </a:cubicBezTo>
                    <a:close/>
                    <a:moveTo>
                      <a:pt x="67" y="18"/>
                    </a:moveTo>
                    <a:cubicBezTo>
                      <a:pt x="67" y="16"/>
                      <a:pt x="68" y="15"/>
                      <a:pt x="69" y="16"/>
                    </a:cubicBezTo>
                    <a:cubicBezTo>
                      <a:pt x="68" y="18"/>
                      <a:pt x="67" y="19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19"/>
                      <a:pt x="67" y="18"/>
                      <a:pt x="6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7" name="Freeform 24">
                <a:extLst>
                  <a:ext uri="{FF2B5EF4-FFF2-40B4-BE49-F238E27FC236}">
                    <a16:creationId xmlns:a16="http://schemas.microsoft.com/office/drawing/2014/main" id="{AB14C8D4-491E-4076-84BC-AA6206D8A7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44137" y="5067301"/>
                <a:ext cx="341312" cy="314325"/>
              </a:xfrm>
              <a:custGeom>
                <a:avLst/>
                <a:gdLst>
                  <a:gd name="T0" fmla="*/ 150 w 180"/>
                  <a:gd name="T1" fmla="*/ 93 h 166"/>
                  <a:gd name="T2" fmla="*/ 51 w 180"/>
                  <a:gd name="T3" fmla="*/ 3 h 166"/>
                  <a:gd name="T4" fmla="*/ 7 w 180"/>
                  <a:gd name="T5" fmla="*/ 151 h 166"/>
                  <a:gd name="T6" fmla="*/ 33 w 180"/>
                  <a:gd name="T7" fmla="*/ 96 h 166"/>
                  <a:gd name="T8" fmla="*/ 58 w 180"/>
                  <a:gd name="T9" fmla="*/ 90 h 166"/>
                  <a:gd name="T10" fmla="*/ 143 w 180"/>
                  <a:gd name="T11" fmla="*/ 95 h 166"/>
                  <a:gd name="T12" fmla="*/ 136 w 180"/>
                  <a:gd name="T13" fmla="*/ 99 h 166"/>
                  <a:gd name="T14" fmla="*/ 82 w 180"/>
                  <a:gd name="T15" fmla="*/ 142 h 166"/>
                  <a:gd name="T16" fmla="*/ 118 w 180"/>
                  <a:gd name="T17" fmla="*/ 95 h 166"/>
                  <a:gd name="T18" fmla="*/ 64 w 180"/>
                  <a:gd name="T19" fmla="*/ 146 h 166"/>
                  <a:gd name="T20" fmla="*/ 82 w 180"/>
                  <a:gd name="T21" fmla="*/ 119 h 166"/>
                  <a:gd name="T22" fmla="*/ 24 w 180"/>
                  <a:gd name="T23" fmla="*/ 153 h 166"/>
                  <a:gd name="T24" fmla="*/ 88 w 180"/>
                  <a:gd name="T25" fmla="*/ 110 h 166"/>
                  <a:gd name="T26" fmla="*/ 69 w 180"/>
                  <a:gd name="T27" fmla="*/ 121 h 166"/>
                  <a:gd name="T28" fmla="*/ 20 w 180"/>
                  <a:gd name="T29" fmla="*/ 146 h 166"/>
                  <a:gd name="T30" fmla="*/ 33 w 180"/>
                  <a:gd name="T31" fmla="*/ 127 h 166"/>
                  <a:gd name="T32" fmla="*/ 68 w 180"/>
                  <a:gd name="T33" fmla="*/ 99 h 166"/>
                  <a:gd name="T34" fmla="*/ 8 w 180"/>
                  <a:gd name="T35" fmla="*/ 137 h 166"/>
                  <a:gd name="T36" fmla="*/ 57 w 180"/>
                  <a:gd name="T37" fmla="*/ 92 h 166"/>
                  <a:gd name="T38" fmla="*/ 33 w 180"/>
                  <a:gd name="T39" fmla="*/ 118 h 166"/>
                  <a:gd name="T40" fmla="*/ 8 w 180"/>
                  <a:gd name="T41" fmla="*/ 138 h 166"/>
                  <a:gd name="T42" fmla="*/ 38 w 180"/>
                  <a:gd name="T43" fmla="*/ 128 h 166"/>
                  <a:gd name="T44" fmla="*/ 66 w 180"/>
                  <a:gd name="T45" fmla="*/ 115 h 166"/>
                  <a:gd name="T46" fmla="*/ 21 w 180"/>
                  <a:gd name="T47" fmla="*/ 155 h 166"/>
                  <a:gd name="T48" fmla="*/ 33 w 180"/>
                  <a:gd name="T49" fmla="*/ 156 h 166"/>
                  <a:gd name="T50" fmla="*/ 71 w 180"/>
                  <a:gd name="T51" fmla="*/ 129 h 166"/>
                  <a:gd name="T52" fmla="*/ 91 w 180"/>
                  <a:gd name="T53" fmla="*/ 113 h 166"/>
                  <a:gd name="T54" fmla="*/ 21 w 180"/>
                  <a:gd name="T55" fmla="*/ 155 h 166"/>
                  <a:gd name="T56" fmla="*/ 69 w 180"/>
                  <a:gd name="T57" fmla="*/ 132 h 166"/>
                  <a:gd name="T58" fmla="*/ 118 w 180"/>
                  <a:gd name="T59" fmla="*/ 97 h 166"/>
                  <a:gd name="T60" fmla="*/ 58 w 180"/>
                  <a:gd name="T61" fmla="*/ 157 h 166"/>
                  <a:gd name="T62" fmla="*/ 117 w 180"/>
                  <a:gd name="T63" fmla="*/ 115 h 166"/>
                  <a:gd name="T64" fmla="*/ 111 w 180"/>
                  <a:gd name="T65" fmla="*/ 126 h 166"/>
                  <a:gd name="T66" fmla="*/ 87 w 180"/>
                  <a:gd name="T67" fmla="*/ 157 h 166"/>
                  <a:gd name="T68" fmla="*/ 148 w 180"/>
                  <a:gd name="T69" fmla="*/ 103 h 166"/>
                  <a:gd name="T70" fmla="*/ 145 w 180"/>
                  <a:gd name="T71" fmla="*/ 115 h 166"/>
                  <a:gd name="T72" fmla="*/ 110 w 180"/>
                  <a:gd name="T73" fmla="*/ 158 h 166"/>
                  <a:gd name="T74" fmla="*/ 121 w 180"/>
                  <a:gd name="T75" fmla="*/ 156 h 166"/>
                  <a:gd name="T76" fmla="*/ 125 w 180"/>
                  <a:gd name="T77" fmla="*/ 160 h 166"/>
                  <a:gd name="T78" fmla="*/ 158 w 180"/>
                  <a:gd name="T79" fmla="*/ 121 h 166"/>
                  <a:gd name="T80" fmla="*/ 165 w 180"/>
                  <a:gd name="T81" fmla="*/ 123 h 166"/>
                  <a:gd name="T82" fmla="*/ 169 w 180"/>
                  <a:gd name="T83" fmla="*/ 137 h 166"/>
                  <a:gd name="T84" fmla="*/ 169 w 180"/>
                  <a:gd name="T85" fmla="*/ 137 h 166"/>
                  <a:gd name="T86" fmla="*/ 136 w 180"/>
                  <a:gd name="T87" fmla="*/ 160 h 166"/>
                  <a:gd name="T88" fmla="*/ 158 w 180"/>
                  <a:gd name="T89" fmla="*/ 142 h 166"/>
                  <a:gd name="T90" fmla="*/ 169 w 180"/>
                  <a:gd name="T91" fmla="*/ 140 h 166"/>
                  <a:gd name="T92" fmla="*/ 157 w 180"/>
                  <a:gd name="T93" fmla="*/ 157 h 166"/>
                  <a:gd name="T94" fmla="*/ 161 w 180"/>
                  <a:gd name="T95" fmla="*/ 156 h 166"/>
                  <a:gd name="T96" fmla="*/ 171 w 180"/>
                  <a:gd name="T97" fmla="*/ 136 h 166"/>
                  <a:gd name="T98" fmla="*/ 148 w 180"/>
                  <a:gd name="T99" fmla="*/ 157 h 166"/>
                  <a:gd name="T100" fmla="*/ 167 w 180"/>
                  <a:gd name="T101" fmla="*/ 122 h 166"/>
                  <a:gd name="T102" fmla="*/ 142 w 180"/>
                  <a:gd name="T103" fmla="*/ 135 h 166"/>
                  <a:gd name="T104" fmla="*/ 159 w 180"/>
                  <a:gd name="T105" fmla="*/ 109 h 166"/>
                  <a:gd name="T106" fmla="*/ 129 w 180"/>
                  <a:gd name="T107" fmla="*/ 126 h 166"/>
                  <a:gd name="T108" fmla="*/ 120 w 180"/>
                  <a:gd name="T109" fmla="*/ 124 h 166"/>
                  <a:gd name="T110" fmla="*/ 101 w 180"/>
                  <a:gd name="T111" fmla="*/ 6 h 166"/>
                  <a:gd name="T112" fmla="*/ 92 w 180"/>
                  <a:gd name="T113" fmla="*/ 104 h 166"/>
                  <a:gd name="T114" fmla="*/ 46 w 180"/>
                  <a:gd name="T115" fmla="*/ 92 h 166"/>
                  <a:gd name="T116" fmla="*/ 23 w 180"/>
                  <a:gd name="T117" fmla="*/ 11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166">
                    <a:moveTo>
                      <a:pt x="39" y="162"/>
                    </a:moveTo>
                    <a:cubicBezTo>
                      <a:pt x="46" y="162"/>
                      <a:pt x="53" y="161"/>
                      <a:pt x="60" y="161"/>
                    </a:cubicBezTo>
                    <a:cubicBezTo>
                      <a:pt x="72" y="160"/>
                      <a:pt x="84" y="161"/>
                      <a:pt x="95" y="162"/>
                    </a:cubicBezTo>
                    <a:cubicBezTo>
                      <a:pt x="114" y="163"/>
                      <a:pt x="134" y="166"/>
                      <a:pt x="153" y="163"/>
                    </a:cubicBezTo>
                    <a:cubicBezTo>
                      <a:pt x="166" y="160"/>
                      <a:pt x="180" y="149"/>
                      <a:pt x="177" y="134"/>
                    </a:cubicBezTo>
                    <a:cubicBezTo>
                      <a:pt x="175" y="117"/>
                      <a:pt x="162" y="104"/>
                      <a:pt x="150" y="93"/>
                    </a:cubicBezTo>
                    <a:cubicBezTo>
                      <a:pt x="137" y="81"/>
                      <a:pt x="123" y="70"/>
                      <a:pt x="110" y="58"/>
                    </a:cubicBezTo>
                    <a:cubicBezTo>
                      <a:pt x="103" y="50"/>
                      <a:pt x="98" y="42"/>
                      <a:pt x="97" y="31"/>
                    </a:cubicBezTo>
                    <a:cubicBezTo>
                      <a:pt x="97" y="22"/>
                      <a:pt x="102" y="13"/>
                      <a:pt x="106" y="6"/>
                    </a:cubicBezTo>
                    <a:cubicBezTo>
                      <a:pt x="107" y="4"/>
                      <a:pt x="107" y="3"/>
                      <a:pt x="106" y="3"/>
                    </a:cubicBezTo>
                    <a:cubicBezTo>
                      <a:pt x="105" y="2"/>
                      <a:pt x="105" y="1"/>
                      <a:pt x="104" y="1"/>
                    </a:cubicBezTo>
                    <a:cubicBezTo>
                      <a:pt x="86" y="2"/>
                      <a:pt x="68" y="0"/>
                      <a:pt x="51" y="3"/>
                    </a:cubicBezTo>
                    <a:cubicBezTo>
                      <a:pt x="49" y="4"/>
                      <a:pt x="49" y="5"/>
                      <a:pt x="50" y="6"/>
                    </a:cubicBezTo>
                    <a:cubicBezTo>
                      <a:pt x="49" y="7"/>
                      <a:pt x="49" y="8"/>
                      <a:pt x="50" y="8"/>
                    </a:cubicBezTo>
                    <a:cubicBezTo>
                      <a:pt x="55" y="17"/>
                      <a:pt x="60" y="27"/>
                      <a:pt x="60" y="37"/>
                    </a:cubicBezTo>
                    <a:cubicBezTo>
                      <a:pt x="61" y="49"/>
                      <a:pt x="54" y="60"/>
                      <a:pt x="47" y="69"/>
                    </a:cubicBezTo>
                    <a:cubicBezTo>
                      <a:pt x="36" y="84"/>
                      <a:pt x="25" y="98"/>
                      <a:pt x="15" y="114"/>
                    </a:cubicBezTo>
                    <a:cubicBezTo>
                      <a:pt x="8" y="124"/>
                      <a:pt x="0" y="139"/>
                      <a:pt x="7" y="151"/>
                    </a:cubicBezTo>
                    <a:cubicBezTo>
                      <a:pt x="14" y="161"/>
                      <a:pt x="29" y="162"/>
                      <a:pt x="39" y="162"/>
                    </a:cubicBezTo>
                    <a:close/>
                    <a:moveTo>
                      <a:pt x="33" y="96"/>
                    </a:moveTo>
                    <a:cubicBezTo>
                      <a:pt x="33" y="96"/>
                      <a:pt x="34" y="95"/>
                      <a:pt x="34" y="95"/>
                    </a:cubicBezTo>
                    <a:cubicBezTo>
                      <a:pt x="37" y="93"/>
                      <a:pt x="40" y="92"/>
                      <a:pt x="42" y="91"/>
                    </a:cubicBezTo>
                    <a:cubicBezTo>
                      <a:pt x="38" y="95"/>
                      <a:pt x="33" y="98"/>
                      <a:pt x="28" y="102"/>
                    </a:cubicBezTo>
                    <a:cubicBezTo>
                      <a:pt x="29" y="100"/>
                      <a:pt x="31" y="98"/>
                      <a:pt x="33" y="96"/>
                    </a:cubicBezTo>
                    <a:close/>
                    <a:moveTo>
                      <a:pt x="46" y="90"/>
                    </a:moveTo>
                    <a:cubicBezTo>
                      <a:pt x="47" y="89"/>
                      <a:pt x="49" y="89"/>
                      <a:pt x="51" y="89"/>
                    </a:cubicBezTo>
                    <a:cubicBezTo>
                      <a:pt x="46" y="91"/>
                      <a:pt x="41" y="94"/>
                      <a:pt x="36" y="97"/>
                    </a:cubicBezTo>
                    <a:cubicBezTo>
                      <a:pt x="39" y="95"/>
                      <a:pt x="42" y="92"/>
                      <a:pt x="46" y="90"/>
                    </a:cubicBezTo>
                    <a:close/>
                    <a:moveTo>
                      <a:pt x="55" y="89"/>
                    </a:moveTo>
                    <a:cubicBezTo>
                      <a:pt x="56" y="89"/>
                      <a:pt x="57" y="90"/>
                      <a:pt x="58" y="90"/>
                    </a:cubicBezTo>
                    <a:cubicBezTo>
                      <a:pt x="52" y="93"/>
                      <a:pt x="47" y="97"/>
                      <a:pt x="42" y="101"/>
                    </a:cubicBezTo>
                    <a:cubicBezTo>
                      <a:pt x="33" y="108"/>
                      <a:pt x="24" y="115"/>
                      <a:pt x="15" y="123"/>
                    </a:cubicBezTo>
                    <a:cubicBezTo>
                      <a:pt x="16" y="122"/>
                      <a:pt x="16" y="122"/>
                      <a:pt x="16" y="121"/>
                    </a:cubicBezTo>
                    <a:cubicBezTo>
                      <a:pt x="20" y="117"/>
                      <a:pt x="25" y="113"/>
                      <a:pt x="30" y="109"/>
                    </a:cubicBezTo>
                    <a:cubicBezTo>
                      <a:pt x="39" y="103"/>
                      <a:pt x="47" y="97"/>
                      <a:pt x="55" y="89"/>
                    </a:cubicBezTo>
                    <a:close/>
                    <a:moveTo>
                      <a:pt x="143" y="95"/>
                    </a:moveTo>
                    <a:cubicBezTo>
                      <a:pt x="132" y="104"/>
                      <a:pt x="122" y="114"/>
                      <a:pt x="112" y="124"/>
                    </a:cubicBezTo>
                    <a:cubicBezTo>
                      <a:pt x="106" y="129"/>
                      <a:pt x="100" y="134"/>
                      <a:pt x="95" y="139"/>
                    </a:cubicBezTo>
                    <a:cubicBezTo>
                      <a:pt x="99" y="135"/>
                      <a:pt x="103" y="131"/>
                      <a:pt x="107" y="126"/>
                    </a:cubicBezTo>
                    <a:cubicBezTo>
                      <a:pt x="116" y="118"/>
                      <a:pt x="124" y="110"/>
                      <a:pt x="129" y="100"/>
                    </a:cubicBezTo>
                    <a:cubicBezTo>
                      <a:pt x="130" y="100"/>
                      <a:pt x="130" y="100"/>
                      <a:pt x="131" y="100"/>
                    </a:cubicBezTo>
                    <a:cubicBezTo>
                      <a:pt x="132" y="100"/>
                      <a:pt x="135" y="100"/>
                      <a:pt x="136" y="99"/>
                    </a:cubicBezTo>
                    <a:cubicBezTo>
                      <a:pt x="138" y="99"/>
                      <a:pt x="141" y="95"/>
                      <a:pt x="143" y="95"/>
                    </a:cubicBezTo>
                    <a:close/>
                    <a:moveTo>
                      <a:pt x="120" y="96"/>
                    </a:moveTo>
                    <a:cubicBezTo>
                      <a:pt x="123" y="97"/>
                      <a:pt x="125" y="98"/>
                      <a:pt x="128" y="99"/>
                    </a:cubicBezTo>
                    <a:cubicBezTo>
                      <a:pt x="123" y="103"/>
                      <a:pt x="119" y="108"/>
                      <a:pt x="114" y="112"/>
                    </a:cubicBezTo>
                    <a:cubicBezTo>
                      <a:pt x="108" y="117"/>
                      <a:pt x="102" y="122"/>
                      <a:pt x="97" y="128"/>
                    </a:cubicBezTo>
                    <a:cubicBezTo>
                      <a:pt x="92" y="132"/>
                      <a:pt x="86" y="137"/>
                      <a:pt x="82" y="142"/>
                    </a:cubicBezTo>
                    <a:cubicBezTo>
                      <a:pt x="82" y="141"/>
                      <a:pt x="82" y="141"/>
                      <a:pt x="83" y="140"/>
                    </a:cubicBezTo>
                    <a:cubicBezTo>
                      <a:pt x="87" y="135"/>
                      <a:pt x="92" y="131"/>
                      <a:pt x="97" y="126"/>
                    </a:cubicBezTo>
                    <a:cubicBezTo>
                      <a:pt x="101" y="121"/>
                      <a:pt x="104" y="115"/>
                      <a:pt x="109" y="110"/>
                    </a:cubicBezTo>
                    <a:cubicBezTo>
                      <a:pt x="113" y="105"/>
                      <a:pt x="118" y="101"/>
                      <a:pt x="120" y="96"/>
                    </a:cubicBezTo>
                    <a:close/>
                    <a:moveTo>
                      <a:pt x="111" y="95"/>
                    </a:moveTo>
                    <a:cubicBezTo>
                      <a:pt x="113" y="95"/>
                      <a:pt x="115" y="95"/>
                      <a:pt x="118" y="95"/>
                    </a:cubicBezTo>
                    <a:cubicBezTo>
                      <a:pt x="118" y="95"/>
                      <a:pt x="119" y="95"/>
                      <a:pt x="119" y="95"/>
                    </a:cubicBezTo>
                    <a:cubicBezTo>
                      <a:pt x="109" y="103"/>
                      <a:pt x="100" y="113"/>
                      <a:pt x="91" y="122"/>
                    </a:cubicBezTo>
                    <a:cubicBezTo>
                      <a:pt x="81" y="132"/>
                      <a:pt x="69" y="140"/>
                      <a:pt x="60" y="151"/>
                    </a:cubicBezTo>
                    <a:cubicBezTo>
                      <a:pt x="58" y="152"/>
                      <a:pt x="57" y="153"/>
                      <a:pt x="55" y="154"/>
                    </a:cubicBezTo>
                    <a:cubicBezTo>
                      <a:pt x="55" y="155"/>
                      <a:pt x="55" y="155"/>
                      <a:pt x="55" y="155"/>
                    </a:cubicBezTo>
                    <a:cubicBezTo>
                      <a:pt x="58" y="152"/>
                      <a:pt x="61" y="149"/>
                      <a:pt x="64" y="146"/>
                    </a:cubicBezTo>
                    <a:cubicBezTo>
                      <a:pt x="69" y="141"/>
                      <a:pt x="75" y="136"/>
                      <a:pt x="81" y="130"/>
                    </a:cubicBezTo>
                    <a:cubicBezTo>
                      <a:pt x="92" y="120"/>
                      <a:pt x="101" y="107"/>
                      <a:pt x="111" y="95"/>
                    </a:cubicBezTo>
                    <a:close/>
                    <a:moveTo>
                      <a:pt x="107" y="98"/>
                    </a:moveTo>
                    <a:cubicBezTo>
                      <a:pt x="104" y="100"/>
                      <a:pt x="102" y="103"/>
                      <a:pt x="100" y="105"/>
                    </a:cubicBezTo>
                    <a:cubicBezTo>
                      <a:pt x="95" y="109"/>
                      <a:pt x="90" y="113"/>
                      <a:pt x="85" y="117"/>
                    </a:cubicBezTo>
                    <a:cubicBezTo>
                      <a:pt x="84" y="118"/>
                      <a:pt x="83" y="119"/>
                      <a:pt x="82" y="119"/>
                    </a:cubicBezTo>
                    <a:cubicBezTo>
                      <a:pt x="86" y="116"/>
                      <a:pt x="90" y="112"/>
                      <a:pt x="93" y="108"/>
                    </a:cubicBezTo>
                    <a:cubicBezTo>
                      <a:pt x="98" y="106"/>
                      <a:pt x="102" y="101"/>
                      <a:pt x="107" y="98"/>
                    </a:cubicBezTo>
                    <a:close/>
                    <a:moveTo>
                      <a:pt x="78" y="109"/>
                    </a:moveTo>
                    <a:cubicBezTo>
                      <a:pt x="69" y="114"/>
                      <a:pt x="61" y="122"/>
                      <a:pt x="53" y="129"/>
                    </a:cubicBezTo>
                    <a:cubicBezTo>
                      <a:pt x="49" y="132"/>
                      <a:pt x="44" y="135"/>
                      <a:pt x="40" y="139"/>
                    </a:cubicBezTo>
                    <a:cubicBezTo>
                      <a:pt x="34" y="143"/>
                      <a:pt x="30" y="149"/>
                      <a:pt x="24" y="153"/>
                    </a:cubicBezTo>
                    <a:cubicBezTo>
                      <a:pt x="20" y="155"/>
                      <a:pt x="23" y="153"/>
                      <a:pt x="24" y="152"/>
                    </a:cubicBezTo>
                    <a:cubicBezTo>
                      <a:pt x="27" y="150"/>
                      <a:pt x="29" y="147"/>
                      <a:pt x="32" y="145"/>
                    </a:cubicBezTo>
                    <a:cubicBezTo>
                      <a:pt x="37" y="140"/>
                      <a:pt x="42" y="136"/>
                      <a:pt x="48" y="132"/>
                    </a:cubicBezTo>
                    <a:cubicBezTo>
                      <a:pt x="58" y="124"/>
                      <a:pt x="66" y="115"/>
                      <a:pt x="76" y="107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9" y="109"/>
                      <a:pt x="83" y="110"/>
                      <a:pt x="88" y="110"/>
                    </a:cubicBezTo>
                    <a:cubicBezTo>
                      <a:pt x="81" y="115"/>
                      <a:pt x="74" y="120"/>
                      <a:pt x="68" y="125"/>
                    </a:cubicBezTo>
                    <a:cubicBezTo>
                      <a:pt x="59" y="134"/>
                      <a:pt x="49" y="142"/>
                      <a:pt x="40" y="150"/>
                    </a:cubicBezTo>
                    <a:cubicBezTo>
                      <a:pt x="39" y="151"/>
                      <a:pt x="34" y="155"/>
                      <a:pt x="35" y="154"/>
                    </a:cubicBezTo>
                    <a:cubicBezTo>
                      <a:pt x="37" y="152"/>
                      <a:pt x="40" y="149"/>
                      <a:pt x="42" y="147"/>
                    </a:cubicBezTo>
                    <a:cubicBezTo>
                      <a:pt x="47" y="142"/>
                      <a:pt x="52" y="138"/>
                      <a:pt x="56" y="134"/>
                    </a:cubicBezTo>
                    <a:cubicBezTo>
                      <a:pt x="61" y="130"/>
                      <a:pt x="64" y="125"/>
                      <a:pt x="69" y="121"/>
                    </a:cubicBezTo>
                    <a:cubicBezTo>
                      <a:pt x="73" y="118"/>
                      <a:pt x="77" y="114"/>
                      <a:pt x="79" y="109"/>
                    </a:cubicBezTo>
                    <a:cubicBezTo>
                      <a:pt x="79" y="109"/>
                      <a:pt x="79" y="108"/>
                      <a:pt x="78" y="109"/>
                    </a:cubicBezTo>
                    <a:close/>
                    <a:moveTo>
                      <a:pt x="69" y="100"/>
                    </a:moveTo>
                    <a:cubicBezTo>
                      <a:pt x="71" y="102"/>
                      <a:pt x="73" y="104"/>
                      <a:pt x="75" y="106"/>
                    </a:cubicBezTo>
                    <a:cubicBezTo>
                      <a:pt x="53" y="117"/>
                      <a:pt x="37" y="135"/>
                      <a:pt x="17" y="149"/>
                    </a:cubicBezTo>
                    <a:cubicBezTo>
                      <a:pt x="12" y="153"/>
                      <a:pt x="19" y="147"/>
                      <a:pt x="20" y="146"/>
                    </a:cubicBezTo>
                    <a:cubicBezTo>
                      <a:pt x="22" y="144"/>
                      <a:pt x="24" y="142"/>
                      <a:pt x="26" y="140"/>
                    </a:cubicBezTo>
                    <a:cubicBezTo>
                      <a:pt x="31" y="136"/>
                      <a:pt x="36" y="131"/>
                      <a:pt x="41" y="127"/>
                    </a:cubicBezTo>
                    <a:cubicBezTo>
                      <a:pt x="50" y="119"/>
                      <a:pt x="59" y="109"/>
                      <a:pt x="69" y="100"/>
                    </a:cubicBezTo>
                    <a:close/>
                    <a:moveTo>
                      <a:pt x="66" y="100"/>
                    </a:moveTo>
                    <a:cubicBezTo>
                      <a:pt x="66" y="100"/>
                      <a:pt x="66" y="101"/>
                      <a:pt x="65" y="101"/>
                    </a:cubicBezTo>
                    <a:cubicBezTo>
                      <a:pt x="55" y="110"/>
                      <a:pt x="44" y="119"/>
                      <a:pt x="33" y="127"/>
                    </a:cubicBezTo>
                    <a:cubicBezTo>
                      <a:pt x="28" y="131"/>
                      <a:pt x="23" y="135"/>
                      <a:pt x="18" y="139"/>
                    </a:cubicBezTo>
                    <a:cubicBezTo>
                      <a:pt x="16" y="141"/>
                      <a:pt x="13" y="143"/>
                      <a:pt x="10" y="145"/>
                    </a:cubicBezTo>
                    <a:cubicBezTo>
                      <a:pt x="12" y="144"/>
                      <a:pt x="14" y="142"/>
                      <a:pt x="15" y="140"/>
                    </a:cubicBezTo>
                    <a:cubicBezTo>
                      <a:pt x="30" y="123"/>
                      <a:pt x="51" y="113"/>
                      <a:pt x="64" y="95"/>
                    </a:cubicBezTo>
                    <a:cubicBezTo>
                      <a:pt x="66" y="96"/>
                      <a:pt x="67" y="97"/>
                      <a:pt x="68" y="99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9"/>
                      <a:pt x="67" y="100"/>
                      <a:pt x="66" y="100"/>
                    </a:cubicBezTo>
                    <a:close/>
                    <a:moveTo>
                      <a:pt x="63" y="94"/>
                    </a:moveTo>
                    <a:cubicBezTo>
                      <a:pt x="54" y="101"/>
                      <a:pt x="44" y="108"/>
                      <a:pt x="35" y="115"/>
                    </a:cubicBezTo>
                    <a:cubicBezTo>
                      <a:pt x="30" y="119"/>
                      <a:pt x="26" y="123"/>
                      <a:pt x="22" y="127"/>
                    </a:cubicBezTo>
                    <a:cubicBezTo>
                      <a:pt x="18" y="130"/>
                      <a:pt x="11" y="134"/>
                      <a:pt x="8" y="137"/>
                    </a:cubicBezTo>
                    <a:cubicBezTo>
                      <a:pt x="8" y="137"/>
                      <a:pt x="8" y="137"/>
                      <a:pt x="8" y="137"/>
                    </a:cubicBezTo>
                    <a:cubicBezTo>
                      <a:pt x="25" y="120"/>
                      <a:pt x="45" y="108"/>
                      <a:pt x="60" y="91"/>
                    </a:cubicBezTo>
                    <a:cubicBezTo>
                      <a:pt x="61" y="92"/>
                      <a:pt x="62" y="93"/>
                      <a:pt x="63" y="94"/>
                    </a:cubicBezTo>
                    <a:close/>
                    <a:moveTo>
                      <a:pt x="12" y="127"/>
                    </a:moveTo>
                    <a:cubicBezTo>
                      <a:pt x="20" y="120"/>
                      <a:pt x="28" y="113"/>
                      <a:pt x="37" y="106"/>
                    </a:cubicBezTo>
                    <a:cubicBezTo>
                      <a:pt x="42" y="102"/>
                      <a:pt x="46" y="99"/>
                      <a:pt x="51" y="95"/>
                    </a:cubicBezTo>
                    <a:cubicBezTo>
                      <a:pt x="53" y="94"/>
                      <a:pt x="55" y="93"/>
                      <a:pt x="57" y="92"/>
                    </a:cubicBezTo>
                    <a:cubicBezTo>
                      <a:pt x="57" y="91"/>
                      <a:pt x="58" y="91"/>
                      <a:pt x="59" y="90"/>
                    </a:cubicBezTo>
                    <a:cubicBezTo>
                      <a:pt x="60" y="91"/>
                      <a:pt x="60" y="91"/>
                      <a:pt x="60" y="91"/>
                    </a:cubicBezTo>
                    <a:cubicBezTo>
                      <a:pt x="59" y="92"/>
                      <a:pt x="58" y="92"/>
                      <a:pt x="57" y="93"/>
                    </a:cubicBezTo>
                    <a:cubicBezTo>
                      <a:pt x="43" y="109"/>
                      <a:pt x="24" y="120"/>
                      <a:pt x="9" y="135"/>
                    </a:cubicBezTo>
                    <a:cubicBezTo>
                      <a:pt x="10" y="132"/>
                      <a:pt x="10" y="130"/>
                      <a:pt x="12" y="127"/>
                    </a:cubicBezTo>
                    <a:close/>
                    <a:moveTo>
                      <a:pt x="33" y="118"/>
                    </a:moveTo>
                    <a:cubicBezTo>
                      <a:pt x="38" y="114"/>
                      <a:pt x="44" y="109"/>
                      <a:pt x="50" y="105"/>
                    </a:cubicBezTo>
                    <a:cubicBezTo>
                      <a:pt x="53" y="103"/>
                      <a:pt x="56" y="101"/>
                      <a:pt x="58" y="99"/>
                    </a:cubicBezTo>
                    <a:cubicBezTo>
                      <a:pt x="60" y="98"/>
                      <a:pt x="61" y="97"/>
                      <a:pt x="63" y="95"/>
                    </a:cubicBezTo>
                    <a:cubicBezTo>
                      <a:pt x="64" y="94"/>
                      <a:pt x="58" y="101"/>
                      <a:pt x="59" y="100"/>
                    </a:cubicBezTo>
                    <a:cubicBezTo>
                      <a:pt x="45" y="117"/>
                      <a:pt x="23" y="127"/>
                      <a:pt x="9" y="146"/>
                    </a:cubicBezTo>
                    <a:cubicBezTo>
                      <a:pt x="8" y="143"/>
                      <a:pt x="8" y="140"/>
                      <a:pt x="8" y="138"/>
                    </a:cubicBezTo>
                    <a:cubicBezTo>
                      <a:pt x="17" y="133"/>
                      <a:pt x="25" y="125"/>
                      <a:pt x="33" y="118"/>
                    </a:cubicBezTo>
                    <a:close/>
                    <a:moveTo>
                      <a:pt x="10" y="147"/>
                    </a:moveTo>
                    <a:cubicBezTo>
                      <a:pt x="20" y="139"/>
                      <a:pt x="30" y="131"/>
                      <a:pt x="40" y="123"/>
                    </a:cubicBezTo>
                    <a:cubicBezTo>
                      <a:pt x="45" y="119"/>
                      <a:pt x="50" y="115"/>
                      <a:pt x="55" y="111"/>
                    </a:cubicBezTo>
                    <a:cubicBezTo>
                      <a:pt x="56" y="111"/>
                      <a:pt x="57" y="110"/>
                      <a:pt x="57" y="109"/>
                    </a:cubicBezTo>
                    <a:cubicBezTo>
                      <a:pt x="51" y="116"/>
                      <a:pt x="45" y="122"/>
                      <a:pt x="38" y="128"/>
                    </a:cubicBezTo>
                    <a:cubicBezTo>
                      <a:pt x="30" y="136"/>
                      <a:pt x="20" y="142"/>
                      <a:pt x="13" y="151"/>
                    </a:cubicBezTo>
                    <a:cubicBezTo>
                      <a:pt x="12" y="150"/>
                      <a:pt x="10" y="149"/>
                      <a:pt x="10" y="147"/>
                    </a:cubicBezTo>
                    <a:close/>
                    <a:moveTo>
                      <a:pt x="15" y="152"/>
                    </a:moveTo>
                    <a:cubicBezTo>
                      <a:pt x="34" y="139"/>
                      <a:pt x="49" y="122"/>
                      <a:pt x="69" y="110"/>
                    </a:cubicBezTo>
                    <a:cubicBezTo>
                      <a:pt x="70" y="110"/>
                      <a:pt x="74" y="107"/>
                      <a:pt x="73" y="108"/>
                    </a:cubicBezTo>
                    <a:cubicBezTo>
                      <a:pt x="70" y="110"/>
                      <a:pt x="68" y="112"/>
                      <a:pt x="66" y="115"/>
                    </a:cubicBezTo>
                    <a:cubicBezTo>
                      <a:pt x="61" y="119"/>
                      <a:pt x="56" y="124"/>
                      <a:pt x="51" y="128"/>
                    </a:cubicBezTo>
                    <a:cubicBezTo>
                      <a:pt x="40" y="137"/>
                      <a:pt x="29" y="145"/>
                      <a:pt x="20" y="155"/>
                    </a:cubicBezTo>
                    <a:cubicBezTo>
                      <a:pt x="20" y="155"/>
                      <a:pt x="20" y="155"/>
                      <a:pt x="20" y="155"/>
                    </a:cubicBezTo>
                    <a:cubicBezTo>
                      <a:pt x="18" y="154"/>
                      <a:pt x="17" y="154"/>
                      <a:pt x="15" y="153"/>
                    </a:cubicBezTo>
                    <a:lnTo>
                      <a:pt x="15" y="152"/>
                    </a:lnTo>
                    <a:close/>
                    <a:moveTo>
                      <a:pt x="21" y="155"/>
                    </a:moveTo>
                    <a:cubicBezTo>
                      <a:pt x="31" y="151"/>
                      <a:pt x="38" y="141"/>
                      <a:pt x="46" y="135"/>
                    </a:cubicBezTo>
                    <a:cubicBezTo>
                      <a:pt x="55" y="128"/>
                      <a:pt x="64" y="120"/>
                      <a:pt x="73" y="114"/>
                    </a:cubicBezTo>
                    <a:cubicBezTo>
                      <a:pt x="73" y="113"/>
                      <a:pt x="77" y="111"/>
                      <a:pt x="77" y="111"/>
                    </a:cubicBezTo>
                    <a:cubicBezTo>
                      <a:pt x="76" y="114"/>
                      <a:pt x="72" y="116"/>
                      <a:pt x="70" y="119"/>
                    </a:cubicBezTo>
                    <a:cubicBezTo>
                      <a:pt x="65" y="123"/>
                      <a:pt x="61" y="127"/>
                      <a:pt x="57" y="131"/>
                    </a:cubicBezTo>
                    <a:cubicBezTo>
                      <a:pt x="49" y="140"/>
                      <a:pt x="40" y="147"/>
                      <a:pt x="33" y="156"/>
                    </a:cubicBezTo>
                    <a:cubicBezTo>
                      <a:pt x="32" y="156"/>
                      <a:pt x="33" y="157"/>
                      <a:pt x="33" y="156"/>
                    </a:cubicBezTo>
                    <a:cubicBezTo>
                      <a:pt x="43" y="151"/>
                      <a:pt x="51" y="142"/>
                      <a:pt x="59" y="135"/>
                    </a:cubicBezTo>
                    <a:cubicBezTo>
                      <a:pt x="69" y="126"/>
                      <a:pt x="80" y="117"/>
                      <a:pt x="91" y="109"/>
                    </a:cubicBezTo>
                    <a:cubicBezTo>
                      <a:pt x="91" y="109"/>
                      <a:pt x="91" y="109"/>
                      <a:pt x="91" y="109"/>
                    </a:cubicBezTo>
                    <a:cubicBezTo>
                      <a:pt x="89" y="111"/>
                      <a:pt x="87" y="113"/>
                      <a:pt x="86" y="114"/>
                    </a:cubicBezTo>
                    <a:cubicBezTo>
                      <a:pt x="81" y="119"/>
                      <a:pt x="76" y="124"/>
                      <a:pt x="71" y="129"/>
                    </a:cubicBezTo>
                    <a:cubicBezTo>
                      <a:pt x="61" y="138"/>
                      <a:pt x="51" y="146"/>
                      <a:pt x="41" y="156"/>
                    </a:cubicBezTo>
                    <a:cubicBezTo>
                      <a:pt x="41" y="156"/>
                      <a:pt x="42" y="157"/>
                      <a:pt x="42" y="156"/>
                    </a:cubicBezTo>
                    <a:cubicBezTo>
                      <a:pt x="43" y="156"/>
                      <a:pt x="43" y="155"/>
                      <a:pt x="44" y="155"/>
                    </a:cubicBezTo>
                    <a:cubicBezTo>
                      <a:pt x="45" y="154"/>
                      <a:pt x="45" y="154"/>
                      <a:pt x="45" y="154"/>
                    </a:cubicBezTo>
                    <a:cubicBezTo>
                      <a:pt x="55" y="147"/>
                      <a:pt x="64" y="139"/>
                      <a:pt x="73" y="130"/>
                    </a:cubicBezTo>
                    <a:cubicBezTo>
                      <a:pt x="79" y="125"/>
                      <a:pt x="85" y="118"/>
                      <a:pt x="91" y="113"/>
                    </a:cubicBezTo>
                    <a:cubicBezTo>
                      <a:pt x="95" y="110"/>
                      <a:pt x="99" y="107"/>
                      <a:pt x="103" y="104"/>
                    </a:cubicBezTo>
                    <a:cubicBezTo>
                      <a:pt x="102" y="104"/>
                      <a:pt x="101" y="105"/>
                      <a:pt x="101" y="106"/>
                    </a:cubicBezTo>
                    <a:cubicBezTo>
                      <a:pt x="96" y="112"/>
                      <a:pt x="91" y="118"/>
                      <a:pt x="85" y="124"/>
                    </a:cubicBezTo>
                    <a:cubicBezTo>
                      <a:pt x="75" y="136"/>
                      <a:pt x="63" y="145"/>
                      <a:pt x="52" y="156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42" y="158"/>
                      <a:pt x="31" y="159"/>
                      <a:pt x="21" y="155"/>
                    </a:cubicBezTo>
                    <a:close/>
                    <a:moveTo>
                      <a:pt x="69" y="132"/>
                    </a:moveTo>
                    <a:cubicBezTo>
                      <a:pt x="64" y="137"/>
                      <a:pt x="59" y="142"/>
                      <a:pt x="53" y="146"/>
                    </a:cubicBezTo>
                    <a:cubicBezTo>
                      <a:pt x="52" y="148"/>
                      <a:pt x="50" y="149"/>
                      <a:pt x="48" y="151"/>
                    </a:cubicBezTo>
                    <a:cubicBezTo>
                      <a:pt x="48" y="150"/>
                      <a:pt x="49" y="150"/>
                      <a:pt x="49" y="150"/>
                    </a:cubicBezTo>
                    <a:cubicBezTo>
                      <a:pt x="54" y="145"/>
                      <a:pt x="60" y="140"/>
                      <a:pt x="66" y="135"/>
                    </a:cubicBezTo>
                    <a:cubicBezTo>
                      <a:pt x="67" y="134"/>
                      <a:pt x="68" y="133"/>
                      <a:pt x="69" y="132"/>
                    </a:cubicBezTo>
                    <a:close/>
                    <a:moveTo>
                      <a:pt x="58" y="157"/>
                    </a:moveTo>
                    <a:cubicBezTo>
                      <a:pt x="56" y="157"/>
                      <a:pt x="55" y="157"/>
                      <a:pt x="53" y="157"/>
                    </a:cubicBezTo>
                    <a:cubicBezTo>
                      <a:pt x="58" y="155"/>
                      <a:pt x="61" y="151"/>
                      <a:pt x="64" y="147"/>
                    </a:cubicBezTo>
                    <a:cubicBezTo>
                      <a:pt x="69" y="142"/>
                      <a:pt x="75" y="138"/>
                      <a:pt x="80" y="133"/>
                    </a:cubicBezTo>
                    <a:cubicBezTo>
                      <a:pt x="91" y="123"/>
                      <a:pt x="101" y="113"/>
                      <a:pt x="111" y="103"/>
                    </a:cubicBezTo>
                    <a:cubicBezTo>
                      <a:pt x="113" y="101"/>
                      <a:pt x="118" y="99"/>
                      <a:pt x="118" y="97"/>
                    </a:cubicBezTo>
                    <a:cubicBezTo>
                      <a:pt x="117" y="101"/>
                      <a:pt x="113" y="104"/>
                      <a:pt x="110" y="107"/>
                    </a:cubicBezTo>
                    <a:cubicBezTo>
                      <a:pt x="105" y="112"/>
                      <a:pt x="102" y="118"/>
                      <a:pt x="97" y="123"/>
                    </a:cubicBezTo>
                    <a:cubicBezTo>
                      <a:pt x="93" y="129"/>
                      <a:pt x="88" y="133"/>
                      <a:pt x="83" y="138"/>
                    </a:cubicBezTo>
                    <a:cubicBezTo>
                      <a:pt x="78" y="144"/>
                      <a:pt x="73" y="151"/>
                      <a:pt x="66" y="155"/>
                    </a:cubicBezTo>
                    <a:cubicBezTo>
                      <a:pt x="66" y="156"/>
                      <a:pt x="66" y="156"/>
                      <a:pt x="66" y="156"/>
                    </a:cubicBezTo>
                    <a:cubicBezTo>
                      <a:pt x="64" y="156"/>
                      <a:pt x="61" y="156"/>
                      <a:pt x="58" y="157"/>
                    </a:cubicBezTo>
                    <a:close/>
                    <a:moveTo>
                      <a:pt x="67" y="156"/>
                    </a:moveTo>
                    <a:cubicBezTo>
                      <a:pt x="67" y="156"/>
                      <a:pt x="67" y="156"/>
                      <a:pt x="67" y="156"/>
                    </a:cubicBezTo>
                    <a:cubicBezTo>
                      <a:pt x="72" y="154"/>
                      <a:pt x="76" y="149"/>
                      <a:pt x="80" y="145"/>
                    </a:cubicBezTo>
                    <a:cubicBezTo>
                      <a:pt x="85" y="140"/>
                      <a:pt x="90" y="135"/>
                      <a:pt x="96" y="130"/>
                    </a:cubicBezTo>
                    <a:cubicBezTo>
                      <a:pt x="107" y="120"/>
                      <a:pt x="118" y="110"/>
                      <a:pt x="128" y="100"/>
                    </a:cubicBezTo>
                    <a:cubicBezTo>
                      <a:pt x="125" y="103"/>
                      <a:pt x="121" y="110"/>
                      <a:pt x="117" y="115"/>
                    </a:cubicBezTo>
                    <a:cubicBezTo>
                      <a:pt x="113" y="120"/>
                      <a:pt x="108" y="124"/>
                      <a:pt x="104" y="129"/>
                    </a:cubicBezTo>
                    <a:cubicBezTo>
                      <a:pt x="95" y="137"/>
                      <a:pt x="86" y="146"/>
                      <a:pt x="79" y="156"/>
                    </a:cubicBezTo>
                    <a:cubicBezTo>
                      <a:pt x="79" y="156"/>
                      <a:pt x="79" y="157"/>
                      <a:pt x="80" y="156"/>
                    </a:cubicBezTo>
                    <a:cubicBezTo>
                      <a:pt x="80" y="156"/>
                      <a:pt x="81" y="155"/>
                      <a:pt x="81" y="155"/>
                    </a:cubicBezTo>
                    <a:cubicBezTo>
                      <a:pt x="82" y="155"/>
                      <a:pt x="83" y="154"/>
                      <a:pt x="83" y="152"/>
                    </a:cubicBezTo>
                    <a:cubicBezTo>
                      <a:pt x="92" y="143"/>
                      <a:pt x="101" y="134"/>
                      <a:pt x="111" y="126"/>
                    </a:cubicBezTo>
                    <a:cubicBezTo>
                      <a:pt x="122" y="116"/>
                      <a:pt x="132" y="106"/>
                      <a:pt x="144" y="96"/>
                    </a:cubicBezTo>
                    <a:cubicBezTo>
                      <a:pt x="140" y="99"/>
                      <a:pt x="134" y="106"/>
                      <a:pt x="130" y="111"/>
                    </a:cubicBezTo>
                    <a:cubicBezTo>
                      <a:pt x="125" y="116"/>
                      <a:pt x="121" y="122"/>
                      <a:pt x="116" y="127"/>
                    </a:cubicBezTo>
                    <a:cubicBezTo>
                      <a:pt x="111" y="133"/>
                      <a:pt x="106" y="138"/>
                      <a:pt x="101" y="144"/>
                    </a:cubicBezTo>
                    <a:cubicBezTo>
                      <a:pt x="97" y="149"/>
                      <a:pt x="92" y="152"/>
                      <a:pt x="87" y="157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0" y="157"/>
                      <a:pt x="73" y="156"/>
                      <a:pt x="67" y="156"/>
                    </a:cubicBezTo>
                    <a:close/>
                    <a:moveTo>
                      <a:pt x="88" y="157"/>
                    </a:moveTo>
                    <a:cubicBezTo>
                      <a:pt x="97" y="151"/>
                      <a:pt x="104" y="143"/>
                      <a:pt x="112" y="136"/>
                    </a:cubicBezTo>
                    <a:cubicBezTo>
                      <a:pt x="122" y="128"/>
                      <a:pt x="130" y="119"/>
                      <a:pt x="140" y="111"/>
                    </a:cubicBezTo>
                    <a:cubicBezTo>
                      <a:pt x="141" y="109"/>
                      <a:pt x="143" y="107"/>
                      <a:pt x="145" y="106"/>
                    </a:cubicBezTo>
                    <a:cubicBezTo>
                      <a:pt x="146" y="105"/>
                      <a:pt x="147" y="104"/>
                      <a:pt x="148" y="103"/>
                    </a:cubicBezTo>
                    <a:cubicBezTo>
                      <a:pt x="147" y="104"/>
                      <a:pt x="146" y="106"/>
                      <a:pt x="145" y="107"/>
                    </a:cubicBezTo>
                    <a:cubicBezTo>
                      <a:pt x="142" y="111"/>
                      <a:pt x="137" y="115"/>
                      <a:pt x="133" y="119"/>
                    </a:cubicBezTo>
                    <a:cubicBezTo>
                      <a:pt x="127" y="127"/>
                      <a:pt x="120" y="135"/>
                      <a:pt x="113" y="143"/>
                    </a:cubicBezTo>
                    <a:cubicBezTo>
                      <a:pt x="109" y="148"/>
                      <a:pt x="104" y="153"/>
                      <a:pt x="99" y="158"/>
                    </a:cubicBezTo>
                    <a:cubicBezTo>
                      <a:pt x="96" y="158"/>
                      <a:pt x="92" y="157"/>
                      <a:pt x="88" y="157"/>
                    </a:cubicBezTo>
                    <a:close/>
                    <a:moveTo>
                      <a:pt x="145" y="115"/>
                    </a:moveTo>
                    <a:cubicBezTo>
                      <a:pt x="147" y="113"/>
                      <a:pt x="149" y="112"/>
                      <a:pt x="151" y="111"/>
                    </a:cubicBezTo>
                    <a:cubicBezTo>
                      <a:pt x="156" y="107"/>
                      <a:pt x="150" y="112"/>
                      <a:pt x="149" y="113"/>
                    </a:cubicBezTo>
                    <a:cubicBezTo>
                      <a:pt x="144" y="118"/>
                      <a:pt x="139" y="124"/>
                      <a:pt x="134" y="129"/>
                    </a:cubicBezTo>
                    <a:cubicBezTo>
                      <a:pt x="131" y="133"/>
                      <a:pt x="127" y="137"/>
                      <a:pt x="124" y="141"/>
                    </a:cubicBezTo>
                    <a:cubicBezTo>
                      <a:pt x="120" y="147"/>
                      <a:pt x="114" y="151"/>
                      <a:pt x="110" y="157"/>
                    </a:cubicBezTo>
                    <a:cubicBezTo>
                      <a:pt x="109" y="157"/>
                      <a:pt x="110" y="158"/>
                      <a:pt x="110" y="158"/>
                    </a:cubicBezTo>
                    <a:cubicBezTo>
                      <a:pt x="125" y="147"/>
                      <a:pt x="136" y="133"/>
                      <a:pt x="148" y="120"/>
                    </a:cubicBezTo>
                    <a:cubicBezTo>
                      <a:pt x="151" y="117"/>
                      <a:pt x="155" y="114"/>
                      <a:pt x="158" y="111"/>
                    </a:cubicBezTo>
                    <a:cubicBezTo>
                      <a:pt x="154" y="114"/>
                      <a:pt x="151" y="118"/>
                      <a:pt x="148" y="122"/>
                    </a:cubicBezTo>
                    <a:cubicBezTo>
                      <a:pt x="141" y="131"/>
                      <a:pt x="134" y="140"/>
                      <a:pt x="127" y="148"/>
                    </a:cubicBezTo>
                    <a:cubicBezTo>
                      <a:pt x="126" y="150"/>
                      <a:pt x="124" y="152"/>
                      <a:pt x="122" y="154"/>
                    </a:cubicBezTo>
                    <a:cubicBezTo>
                      <a:pt x="122" y="155"/>
                      <a:pt x="121" y="155"/>
                      <a:pt x="121" y="156"/>
                    </a:cubicBezTo>
                    <a:cubicBezTo>
                      <a:pt x="119" y="157"/>
                      <a:pt x="119" y="157"/>
                      <a:pt x="119" y="158"/>
                    </a:cubicBezTo>
                    <a:cubicBezTo>
                      <a:pt x="119" y="158"/>
                      <a:pt x="118" y="159"/>
                      <a:pt x="118" y="159"/>
                    </a:cubicBezTo>
                    <a:cubicBezTo>
                      <a:pt x="112" y="159"/>
                      <a:pt x="106" y="158"/>
                      <a:pt x="101" y="158"/>
                    </a:cubicBezTo>
                    <a:cubicBezTo>
                      <a:pt x="107" y="151"/>
                      <a:pt x="113" y="145"/>
                      <a:pt x="119" y="138"/>
                    </a:cubicBezTo>
                    <a:cubicBezTo>
                      <a:pt x="127" y="130"/>
                      <a:pt x="136" y="122"/>
                      <a:pt x="145" y="115"/>
                    </a:cubicBezTo>
                    <a:close/>
                    <a:moveTo>
                      <a:pt x="125" y="160"/>
                    </a:moveTo>
                    <a:cubicBezTo>
                      <a:pt x="123" y="160"/>
                      <a:pt x="121" y="159"/>
                      <a:pt x="119" y="159"/>
                    </a:cubicBezTo>
                    <a:cubicBezTo>
                      <a:pt x="120" y="159"/>
                      <a:pt x="120" y="159"/>
                      <a:pt x="120" y="159"/>
                    </a:cubicBezTo>
                    <a:cubicBezTo>
                      <a:pt x="120" y="159"/>
                      <a:pt x="120" y="159"/>
                      <a:pt x="120" y="159"/>
                    </a:cubicBezTo>
                    <a:cubicBezTo>
                      <a:pt x="123" y="155"/>
                      <a:pt x="127" y="151"/>
                      <a:pt x="131" y="147"/>
                    </a:cubicBezTo>
                    <a:cubicBezTo>
                      <a:pt x="138" y="140"/>
                      <a:pt x="146" y="133"/>
                      <a:pt x="154" y="126"/>
                    </a:cubicBezTo>
                    <a:cubicBezTo>
                      <a:pt x="155" y="124"/>
                      <a:pt x="157" y="122"/>
                      <a:pt x="158" y="121"/>
                    </a:cubicBezTo>
                    <a:cubicBezTo>
                      <a:pt x="159" y="120"/>
                      <a:pt x="163" y="115"/>
                      <a:pt x="160" y="120"/>
                    </a:cubicBezTo>
                    <a:cubicBezTo>
                      <a:pt x="157" y="125"/>
                      <a:pt x="153" y="129"/>
                      <a:pt x="150" y="133"/>
                    </a:cubicBezTo>
                    <a:cubicBezTo>
                      <a:pt x="143" y="141"/>
                      <a:pt x="136" y="149"/>
                      <a:pt x="129" y="157"/>
                    </a:cubicBezTo>
                    <a:cubicBezTo>
                      <a:pt x="128" y="157"/>
                      <a:pt x="129" y="158"/>
                      <a:pt x="129" y="158"/>
                    </a:cubicBezTo>
                    <a:cubicBezTo>
                      <a:pt x="141" y="149"/>
                      <a:pt x="150" y="138"/>
                      <a:pt x="160" y="128"/>
                    </a:cubicBezTo>
                    <a:cubicBezTo>
                      <a:pt x="162" y="127"/>
                      <a:pt x="164" y="125"/>
                      <a:pt x="165" y="123"/>
                    </a:cubicBezTo>
                    <a:cubicBezTo>
                      <a:pt x="163" y="127"/>
                      <a:pt x="160" y="131"/>
                      <a:pt x="157" y="134"/>
                    </a:cubicBezTo>
                    <a:cubicBezTo>
                      <a:pt x="152" y="140"/>
                      <a:pt x="147" y="147"/>
                      <a:pt x="142" y="152"/>
                    </a:cubicBezTo>
                    <a:cubicBezTo>
                      <a:pt x="142" y="153"/>
                      <a:pt x="141" y="154"/>
                      <a:pt x="140" y="155"/>
                    </a:cubicBezTo>
                    <a:cubicBezTo>
                      <a:pt x="139" y="156"/>
                      <a:pt x="137" y="158"/>
                      <a:pt x="134" y="160"/>
                    </a:cubicBezTo>
                    <a:cubicBezTo>
                      <a:pt x="131" y="160"/>
                      <a:pt x="127" y="160"/>
                      <a:pt x="125" y="160"/>
                    </a:cubicBezTo>
                    <a:close/>
                    <a:moveTo>
                      <a:pt x="169" y="137"/>
                    </a:moveTo>
                    <a:cubicBezTo>
                      <a:pt x="168" y="138"/>
                      <a:pt x="167" y="139"/>
                      <a:pt x="167" y="140"/>
                    </a:cubicBezTo>
                    <a:cubicBezTo>
                      <a:pt x="161" y="146"/>
                      <a:pt x="155" y="152"/>
                      <a:pt x="149" y="158"/>
                    </a:cubicBezTo>
                    <a:cubicBezTo>
                      <a:pt x="149" y="159"/>
                      <a:pt x="149" y="159"/>
                      <a:pt x="149" y="159"/>
                    </a:cubicBezTo>
                    <a:cubicBezTo>
                      <a:pt x="148" y="159"/>
                      <a:pt x="147" y="159"/>
                      <a:pt x="146" y="159"/>
                    </a:cubicBezTo>
                    <a:cubicBezTo>
                      <a:pt x="153" y="153"/>
                      <a:pt x="159" y="146"/>
                      <a:pt x="166" y="139"/>
                    </a:cubicBezTo>
                    <a:cubicBezTo>
                      <a:pt x="166" y="139"/>
                      <a:pt x="170" y="134"/>
                      <a:pt x="169" y="137"/>
                    </a:cubicBezTo>
                    <a:close/>
                    <a:moveTo>
                      <a:pt x="164" y="145"/>
                    </a:moveTo>
                    <a:cubicBezTo>
                      <a:pt x="161" y="149"/>
                      <a:pt x="157" y="152"/>
                      <a:pt x="154" y="155"/>
                    </a:cubicBezTo>
                    <a:cubicBezTo>
                      <a:pt x="147" y="161"/>
                      <a:pt x="157" y="152"/>
                      <a:pt x="158" y="150"/>
                    </a:cubicBezTo>
                    <a:cubicBezTo>
                      <a:pt x="160" y="148"/>
                      <a:pt x="162" y="147"/>
                      <a:pt x="164" y="145"/>
                    </a:cubicBezTo>
                    <a:close/>
                    <a:moveTo>
                      <a:pt x="144" y="159"/>
                    </a:moveTo>
                    <a:cubicBezTo>
                      <a:pt x="141" y="160"/>
                      <a:pt x="139" y="160"/>
                      <a:pt x="136" y="160"/>
                    </a:cubicBezTo>
                    <a:cubicBezTo>
                      <a:pt x="137" y="159"/>
                      <a:pt x="137" y="159"/>
                      <a:pt x="137" y="159"/>
                    </a:cubicBezTo>
                    <a:cubicBezTo>
                      <a:pt x="138" y="159"/>
                      <a:pt x="138" y="159"/>
                      <a:pt x="139" y="158"/>
                    </a:cubicBezTo>
                    <a:cubicBezTo>
                      <a:pt x="140" y="156"/>
                      <a:pt x="142" y="155"/>
                      <a:pt x="144" y="153"/>
                    </a:cubicBezTo>
                    <a:cubicBezTo>
                      <a:pt x="149" y="148"/>
                      <a:pt x="154" y="142"/>
                      <a:pt x="160" y="136"/>
                    </a:cubicBezTo>
                    <a:cubicBezTo>
                      <a:pt x="161" y="135"/>
                      <a:pt x="169" y="127"/>
                      <a:pt x="166" y="132"/>
                    </a:cubicBezTo>
                    <a:cubicBezTo>
                      <a:pt x="164" y="136"/>
                      <a:pt x="160" y="139"/>
                      <a:pt x="158" y="142"/>
                    </a:cubicBezTo>
                    <a:cubicBezTo>
                      <a:pt x="153" y="147"/>
                      <a:pt x="149" y="154"/>
                      <a:pt x="144" y="159"/>
                    </a:cubicBezTo>
                    <a:close/>
                    <a:moveTo>
                      <a:pt x="151" y="158"/>
                    </a:moveTo>
                    <a:cubicBezTo>
                      <a:pt x="158" y="154"/>
                      <a:pt x="163" y="148"/>
                      <a:pt x="167" y="141"/>
                    </a:cubicBezTo>
                    <a:cubicBezTo>
                      <a:pt x="168" y="141"/>
                      <a:pt x="168" y="140"/>
                      <a:pt x="169" y="140"/>
                    </a:cubicBezTo>
                    <a:cubicBezTo>
                      <a:pt x="170" y="139"/>
                      <a:pt x="170" y="138"/>
                      <a:pt x="170" y="138"/>
                    </a:cubicBezTo>
                    <a:cubicBezTo>
                      <a:pt x="170" y="138"/>
                      <a:pt x="170" y="139"/>
                      <a:pt x="169" y="140"/>
                    </a:cubicBezTo>
                    <a:cubicBezTo>
                      <a:pt x="168" y="142"/>
                      <a:pt x="167" y="144"/>
                      <a:pt x="165" y="146"/>
                    </a:cubicBezTo>
                    <a:cubicBezTo>
                      <a:pt x="162" y="150"/>
                      <a:pt x="158" y="154"/>
                      <a:pt x="154" y="158"/>
                    </a:cubicBezTo>
                    <a:cubicBezTo>
                      <a:pt x="153" y="158"/>
                      <a:pt x="152" y="158"/>
                      <a:pt x="151" y="158"/>
                    </a:cubicBezTo>
                    <a:close/>
                    <a:moveTo>
                      <a:pt x="161" y="156"/>
                    </a:moveTo>
                    <a:cubicBezTo>
                      <a:pt x="159" y="156"/>
                      <a:pt x="158" y="157"/>
                      <a:pt x="157" y="157"/>
                    </a:cubicBezTo>
                    <a:cubicBezTo>
                      <a:pt x="157" y="157"/>
                      <a:pt x="157" y="157"/>
                      <a:pt x="157" y="157"/>
                    </a:cubicBezTo>
                    <a:cubicBezTo>
                      <a:pt x="157" y="157"/>
                      <a:pt x="157" y="157"/>
                      <a:pt x="157" y="157"/>
                    </a:cubicBezTo>
                    <a:cubicBezTo>
                      <a:pt x="157" y="156"/>
                      <a:pt x="157" y="156"/>
                      <a:pt x="157" y="156"/>
                    </a:cubicBezTo>
                    <a:cubicBezTo>
                      <a:pt x="161" y="153"/>
                      <a:pt x="164" y="149"/>
                      <a:pt x="168" y="146"/>
                    </a:cubicBezTo>
                    <a:cubicBezTo>
                      <a:pt x="170" y="144"/>
                      <a:pt x="174" y="138"/>
                      <a:pt x="170" y="145"/>
                    </a:cubicBezTo>
                    <a:cubicBezTo>
                      <a:pt x="168" y="149"/>
                      <a:pt x="165" y="153"/>
                      <a:pt x="161" y="155"/>
                    </a:cubicBezTo>
                    <a:lnTo>
                      <a:pt x="161" y="156"/>
                    </a:lnTo>
                    <a:close/>
                    <a:moveTo>
                      <a:pt x="166" y="153"/>
                    </a:moveTo>
                    <a:cubicBezTo>
                      <a:pt x="169" y="149"/>
                      <a:pt x="172" y="145"/>
                      <a:pt x="173" y="140"/>
                    </a:cubicBezTo>
                    <a:cubicBezTo>
                      <a:pt x="173" y="140"/>
                      <a:pt x="173" y="139"/>
                      <a:pt x="172" y="140"/>
                    </a:cubicBezTo>
                    <a:cubicBezTo>
                      <a:pt x="170" y="142"/>
                      <a:pt x="169" y="143"/>
                      <a:pt x="167" y="145"/>
                    </a:cubicBezTo>
                    <a:cubicBezTo>
                      <a:pt x="169" y="142"/>
                      <a:pt x="171" y="139"/>
                      <a:pt x="172" y="136"/>
                    </a:cubicBezTo>
                    <a:cubicBezTo>
                      <a:pt x="172" y="136"/>
                      <a:pt x="172" y="135"/>
                      <a:pt x="171" y="136"/>
                    </a:cubicBezTo>
                    <a:cubicBezTo>
                      <a:pt x="171" y="136"/>
                      <a:pt x="170" y="137"/>
                      <a:pt x="169" y="138"/>
                    </a:cubicBezTo>
                    <a:cubicBezTo>
                      <a:pt x="170" y="137"/>
                      <a:pt x="170" y="135"/>
                      <a:pt x="171" y="134"/>
                    </a:cubicBezTo>
                    <a:cubicBezTo>
                      <a:pt x="171" y="133"/>
                      <a:pt x="170" y="133"/>
                      <a:pt x="170" y="133"/>
                    </a:cubicBezTo>
                    <a:cubicBezTo>
                      <a:pt x="165" y="138"/>
                      <a:pt x="161" y="143"/>
                      <a:pt x="156" y="148"/>
                    </a:cubicBezTo>
                    <a:cubicBezTo>
                      <a:pt x="154" y="150"/>
                      <a:pt x="152" y="152"/>
                      <a:pt x="149" y="155"/>
                    </a:cubicBezTo>
                    <a:cubicBezTo>
                      <a:pt x="149" y="155"/>
                      <a:pt x="148" y="156"/>
                      <a:pt x="148" y="157"/>
                    </a:cubicBezTo>
                    <a:cubicBezTo>
                      <a:pt x="151" y="152"/>
                      <a:pt x="154" y="147"/>
                      <a:pt x="158" y="142"/>
                    </a:cubicBezTo>
                    <a:cubicBezTo>
                      <a:pt x="162" y="138"/>
                      <a:pt x="166" y="134"/>
                      <a:pt x="169" y="129"/>
                    </a:cubicBezTo>
                    <a:cubicBezTo>
                      <a:pt x="169" y="129"/>
                      <a:pt x="168" y="128"/>
                      <a:pt x="168" y="128"/>
                    </a:cubicBezTo>
                    <a:cubicBezTo>
                      <a:pt x="161" y="133"/>
                      <a:pt x="155" y="140"/>
                      <a:pt x="149" y="146"/>
                    </a:cubicBezTo>
                    <a:cubicBezTo>
                      <a:pt x="149" y="145"/>
                      <a:pt x="150" y="145"/>
                      <a:pt x="150" y="144"/>
                    </a:cubicBezTo>
                    <a:cubicBezTo>
                      <a:pt x="156" y="137"/>
                      <a:pt x="163" y="130"/>
                      <a:pt x="167" y="122"/>
                    </a:cubicBezTo>
                    <a:cubicBezTo>
                      <a:pt x="168" y="122"/>
                      <a:pt x="167" y="121"/>
                      <a:pt x="166" y="121"/>
                    </a:cubicBezTo>
                    <a:cubicBezTo>
                      <a:pt x="160" y="127"/>
                      <a:pt x="155" y="132"/>
                      <a:pt x="150" y="138"/>
                    </a:cubicBezTo>
                    <a:cubicBezTo>
                      <a:pt x="144" y="144"/>
                      <a:pt x="137" y="150"/>
                      <a:pt x="131" y="156"/>
                    </a:cubicBezTo>
                    <a:cubicBezTo>
                      <a:pt x="143" y="143"/>
                      <a:pt x="154" y="131"/>
                      <a:pt x="164" y="116"/>
                    </a:cubicBezTo>
                    <a:cubicBezTo>
                      <a:pt x="164" y="116"/>
                      <a:pt x="163" y="115"/>
                      <a:pt x="163" y="116"/>
                    </a:cubicBezTo>
                    <a:cubicBezTo>
                      <a:pt x="155" y="121"/>
                      <a:pt x="149" y="129"/>
                      <a:pt x="142" y="135"/>
                    </a:cubicBezTo>
                    <a:cubicBezTo>
                      <a:pt x="138" y="139"/>
                      <a:pt x="134" y="142"/>
                      <a:pt x="130" y="146"/>
                    </a:cubicBezTo>
                    <a:cubicBezTo>
                      <a:pt x="140" y="134"/>
                      <a:pt x="149" y="121"/>
                      <a:pt x="160" y="109"/>
                    </a:cubicBezTo>
                    <a:cubicBezTo>
                      <a:pt x="160" y="109"/>
                      <a:pt x="160" y="109"/>
                      <a:pt x="160" y="109"/>
                    </a:cubicBezTo>
                    <a:cubicBezTo>
                      <a:pt x="167" y="117"/>
                      <a:pt x="172" y="126"/>
                      <a:pt x="173" y="136"/>
                    </a:cubicBezTo>
                    <a:cubicBezTo>
                      <a:pt x="174" y="144"/>
                      <a:pt x="171" y="149"/>
                      <a:pt x="166" y="153"/>
                    </a:cubicBezTo>
                    <a:close/>
                    <a:moveTo>
                      <a:pt x="159" y="109"/>
                    </a:moveTo>
                    <a:cubicBezTo>
                      <a:pt x="146" y="119"/>
                      <a:pt x="135" y="132"/>
                      <a:pt x="123" y="145"/>
                    </a:cubicBezTo>
                    <a:cubicBezTo>
                      <a:pt x="126" y="142"/>
                      <a:pt x="128" y="139"/>
                      <a:pt x="130" y="136"/>
                    </a:cubicBezTo>
                    <a:cubicBezTo>
                      <a:pt x="138" y="126"/>
                      <a:pt x="147" y="117"/>
                      <a:pt x="155" y="108"/>
                    </a:cubicBezTo>
                    <a:cubicBezTo>
                      <a:pt x="156" y="108"/>
                      <a:pt x="155" y="107"/>
                      <a:pt x="154" y="107"/>
                    </a:cubicBezTo>
                    <a:cubicBezTo>
                      <a:pt x="145" y="113"/>
                      <a:pt x="136" y="121"/>
                      <a:pt x="127" y="129"/>
                    </a:cubicBezTo>
                    <a:cubicBezTo>
                      <a:pt x="128" y="128"/>
                      <a:pt x="129" y="127"/>
                      <a:pt x="129" y="126"/>
                    </a:cubicBezTo>
                    <a:cubicBezTo>
                      <a:pt x="136" y="117"/>
                      <a:pt x="146" y="110"/>
                      <a:pt x="150" y="101"/>
                    </a:cubicBezTo>
                    <a:cubicBezTo>
                      <a:pt x="150" y="100"/>
                      <a:pt x="150" y="100"/>
                      <a:pt x="149" y="100"/>
                    </a:cubicBezTo>
                    <a:cubicBezTo>
                      <a:pt x="140" y="110"/>
                      <a:pt x="129" y="120"/>
                      <a:pt x="119" y="129"/>
                    </a:cubicBezTo>
                    <a:cubicBezTo>
                      <a:pt x="114" y="133"/>
                      <a:pt x="109" y="137"/>
                      <a:pt x="104" y="141"/>
                    </a:cubicBezTo>
                    <a:cubicBezTo>
                      <a:pt x="105" y="141"/>
                      <a:pt x="105" y="141"/>
                      <a:pt x="105" y="141"/>
                    </a:cubicBezTo>
                    <a:cubicBezTo>
                      <a:pt x="110" y="135"/>
                      <a:pt x="115" y="130"/>
                      <a:pt x="120" y="124"/>
                    </a:cubicBezTo>
                    <a:cubicBezTo>
                      <a:pt x="128" y="115"/>
                      <a:pt x="139" y="106"/>
                      <a:pt x="145" y="95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50" y="99"/>
                      <a:pt x="155" y="104"/>
                      <a:pt x="159" y="109"/>
                    </a:cubicBezTo>
                    <a:close/>
                    <a:moveTo>
                      <a:pt x="58" y="61"/>
                    </a:moveTo>
                    <a:cubicBezTo>
                      <a:pt x="70" y="43"/>
                      <a:pt x="64" y="24"/>
                      <a:pt x="54" y="7"/>
                    </a:cubicBezTo>
                    <a:cubicBezTo>
                      <a:pt x="70" y="5"/>
                      <a:pt x="85" y="6"/>
                      <a:pt x="101" y="6"/>
                    </a:cubicBezTo>
                    <a:cubicBezTo>
                      <a:pt x="93" y="19"/>
                      <a:pt x="90" y="34"/>
                      <a:pt x="98" y="48"/>
                    </a:cubicBezTo>
                    <a:cubicBezTo>
                      <a:pt x="107" y="65"/>
                      <a:pt x="126" y="77"/>
                      <a:pt x="140" y="90"/>
                    </a:cubicBezTo>
                    <a:cubicBezTo>
                      <a:pt x="140" y="90"/>
                      <a:pt x="141" y="91"/>
                      <a:pt x="141" y="91"/>
                    </a:cubicBezTo>
                    <a:cubicBezTo>
                      <a:pt x="140" y="91"/>
                      <a:pt x="138" y="92"/>
                      <a:pt x="137" y="94"/>
                    </a:cubicBezTo>
                    <a:cubicBezTo>
                      <a:pt x="132" y="98"/>
                      <a:pt x="124" y="92"/>
                      <a:pt x="119" y="91"/>
                    </a:cubicBezTo>
                    <a:cubicBezTo>
                      <a:pt x="107" y="88"/>
                      <a:pt x="101" y="98"/>
                      <a:pt x="92" y="104"/>
                    </a:cubicBezTo>
                    <a:cubicBezTo>
                      <a:pt x="79" y="112"/>
                      <a:pt x="72" y="95"/>
                      <a:pt x="64" y="89"/>
                    </a:cubicBezTo>
                    <a:cubicBezTo>
                      <a:pt x="55" y="83"/>
                      <a:pt x="47" y="85"/>
                      <a:pt x="39" y="88"/>
                    </a:cubicBezTo>
                    <a:cubicBezTo>
                      <a:pt x="45" y="79"/>
                      <a:pt x="52" y="70"/>
                      <a:pt x="58" y="61"/>
                    </a:cubicBezTo>
                    <a:close/>
                    <a:moveTo>
                      <a:pt x="23" y="110"/>
                    </a:moveTo>
                    <a:cubicBezTo>
                      <a:pt x="28" y="106"/>
                      <a:pt x="32" y="102"/>
                      <a:pt x="37" y="98"/>
                    </a:cubicBezTo>
                    <a:cubicBezTo>
                      <a:pt x="40" y="96"/>
                      <a:pt x="43" y="94"/>
                      <a:pt x="46" y="92"/>
                    </a:cubicBezTo>
                    <a:cubicBezTo>
                      <a:pt x="49" y="91"/>
                      <a:pt x="51" y="90"/>
                      <a:pt x="54" y="89"/>
                    </a:cubicBezTo>
                    <a:cubicBezTo>
                      <a:pt x="54" y="89"/>
                      <a:pt x="54" y="89"/>
                      <a:pt x="54" y="89"/>
                    </a:cubicBezTo>
                    <a:cubicBezTo>
                      <a:pt x="53" y="90"/>
                      <a:pt x="50" y="92"/>
                      <a:pt x="50" y="92"/>
                    </a:cubicBezTo>
                    <a:cubicBezTo>
                      <a:pt x="42" y="99"/>
                      <a:pt x="34" y="106"/>
                      <a:pt x="25" y="111"/>
                    </a:cubicBezTo>
                    <a:cubicBezTo>
                      <a:pt x="21" y="114"/>
                      <a:pt x="18" y="118"/>
                      <a:pt x="14" y="122"/>
                    </a:cubicBezTo>
                    <a:cubicBezTo>
                      <a:pt x="17" y="117"/>
                      <a:pt x="20" y="113"/>
                      <a:pt x="23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8" name="Freeform 25">
                <a:extLst>
                  <a:ext uri="{FF2B5EF4-FFF2-40B4-BE49-F238E27FC236}">
                    <a16:creationId xmlns:a16="http://schemas.microsoft.com/office/drawing/2014/main" id="{98FD12CA-376C-4487-84B2-158F681726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20312" y="4198938"/>
                <a:ext cx="300037" cy="76200"/>
              </a:xfrm>
              <a:custGeom>
                <a:avLst/>
                <a:gdLst>
                  <a:gd name="T0" fmla="*/ 8 w 158"/>
                  <a:gd name="T1" fmla="*/ 29 h 40"/>
                  <a:gd name="T2" fmla="*/ 108 w 158"/>
                  <a:gd name="T3" fmla="*/ 29 h 40"/>
                  <a:gd name="T4" fmla="*/ 109 w 158"/>
                  <a:gd name="T5" fmla="*/ 4 h 40"/>
                  <a:gd name="T6" fmla="*/ 38 w 158"/>
                  <a:gd name="T7" fmla="*/ 20 h 40"/>
                  <a:gd name="T8" fmla="*/ 37 w 158"/>
                  <a:gd name="T9" fmla="*/ 26 h 40"/>
                  <a:gd name="T10" fmla="*/ 50 w 158"/>
                  <a:gd name="T11" fmla="*/ 26 h 40"/>
                  <a:gd name="T12" fmla="*/ 56 w 158"/>
                  <a:gd name="T13" fmla="*/ 25 h 40"/>
                  <a:gd name="T14" fmla="*/ 52 w 158"/>
                  <a:gd name="T15" fmla="*/ 15 h 40"/>
                  <a:gd name="T16" fmla="*/ 59 w 158"/>
                  <a:gd name="T17" fmla="*/ 21 h 40"/>
                  <a:gd name="T18" fmla="*/ 116 w 158"/>
                  <a:gd name="T19" fmla="*/ 21 h 40"/>
                  <a:gd name="T20" fmla="*/ 134 w 158"/>
                  <a:gd name="T21" fmla="*/ 12 h 40"/>
                  <a:gd name="T22" fmla="*/ 126 w 158"/>
                  <a:gd name="T23" fmla="*/ 15 h 40"/>
                  <a:gd name="T24" fmla="*/ 126 w 158"/>
                  <a:gd name="T25" fmla="*/ 13 h 40"/>
                  <a:gd name="T26" fmla="*/ 130 w 158"/>
                  <a:gd name="T27" fmla="*/ 13 h 40"/>
                  <a:gd name="T28" fmla="*/ 109 w 158"/>
                  <a:gd name="T29" fmla="*/ 4 h 40"/>
                  <a:gd name="T30" fmla="*/ 91 w 158"/>
                  <a:gd name="T31" fmla="*/ 22 h 40"/>
                  <a:gd name="T32" fmla="*/ 89 w 158"/>
                  <a:gd name="T33" fmla="*/ 7 h 40"/>
                  <a:gd name="T34" fmla="*/ 94 w 158"/>
                  <a:gd name="T35" fmla="*/ 17 h 40"/>
                  <a:gd name="T36" fmla="*/ 112 w 158"/>
                  <a:gd name="T37" fmla="*/ 27 h 40"/>
                  <a:gd name="T38" fmla="*/ 95 w 158"/>
                  <a:gd name="T39" fmla="*/ 22 h 40"/>
                  <a:gd name="T40" fmla="*/ 96 w 158"/>
                  <a:gd name="T41" fmla="*/ 18 h 40"/>
                  <a:gd name="T42" fmla="*/ 105 w 158"/>
                  <a:gd name="T43" fmla="*/ 27 h 40"/>
                  <a:gd name="T44" fmla="*/ 98 w 158"/>
                  <a:gd name="T45" fmla="*/ 26 h 40"/>
                  <a:gd name="T46" fmla="*/ 117 w 158"/>
                  <a:gd name="T47" fmla="*/ 27 h 40"/>
                  <a:gd name="T48" fmla="*/ 117 w 158"/>
                  <a:gd name="T49" fmla="*/ 27 h 40"/>
                  <a:gd name="T50" fmla="*/ 108 w 158"/>
                  <a:gd name="T51" fmla="*/ 17 h 40"/>
                  <a:gd name="T52" fmla="*/ 94 w 158"/>
                  <a:gd name="T53" fmla="*/ 6 h 40"/>
                  <a:gd name="T54" fmla="*/ 85 w 158"/>
                  <a:gd name="T55" fmla="*/ 27 h 40"/>
                  <a:gd name="T56" fmla="*/ 51 w 158"/>
                  <a:gd name="T57" fmla="*/ 20 h 40"/>
                  <a:gd name="T58" fmla="*/ 66 w 158"/>
                  <a:gd name="T59" fmla="*/ 27 h 40"/>
                  <a:gd name="T60" fmla="*/ 68 w 158"/>
                  <a:gd name="T61" fmla="*/ 24 h 40"/>
                  <a:gd name="T62" fmla="*/ 71 w 158"/>
                  <a:gd name="T63" fmla="*/ 21 h 40"/>
                  <a:gd name="T64" fmla="*/ 72 w 158"/>
                  <a:gd name="T65" fmla="*/ 11 h 40"/>
                  <a:gd name="T66" fmla="*/ 82 w 158"/>
                  <a:gd name="T67" fmla="*/ 24 h 40"/>
                  <a:gd name="T68" fmla="*/ 76 w 158"/>
                  <a:gd name="T69" fmla="*/ 10 h 40"/>
                  <a:gd name="T70" fmla="*/ 71 w 158"/>
                  <a:gd name="T71" fmla="*/ 11 h 40"/>
                  <a:gd name="T72" fmla="*/ 68 w 158"/>
                  <a:gd name="T73" fmla="*/ 11 h 40"/>
                  <a:gd name="T74" fmla="*/ 42 w 158"/>
                  <a:gd name="T75" fmla="*/ 19 h 40"/>
                  <a:gd name="T76" fmla="*/ 45 w 158"/>
                  <a:gd name="T77" fmla="*/ 19 h 40"/>
                  <a:gd name="T78" fmla="*/ 89 w 158"/>
                  <a:gd name="T79" fmla="*/ 18 h 40"/>
                  <a:gd name="T80" fmla="*/ 88 w 158"/>
                  <a:gd name="T81" fmla="*/ 26 h 40"/>
                  <a:gd name="T82" fmla="*/ 105 w 158"/>
                  <a:gd name="T83" fmla="*/ 5 h 40"/>
                  <a:gd name="T84" fmla="*/ 135 w 158"/>
                  <a:gd name="T85" fmla="*/ 27 h 40"/>
                  <a:gd name="T86" fmla="*/ 138 w 158"/>
                  <a:gd name="T87" fmla="*/ 26 h 40"/>
                  <a:gd name="T88" fmla="*/ 126 w 158"/>
                  <a:gd name="T89" fmla="*/ 3 h 40"/>
                  <a:gd name="T90" fmla="*/ 128 w 158"/>
                  <a:gd name="T91" fmla="*/ 2 h 40"/>
                  <a:gd name="T92" fmla="*/ 131 w 158"/>
                  <a:gd name="T93" fmla="*/ 2 h 40"/>
                  <a:gd name="T94" fmla="*/ 144 w 158"/>
                  <a:gd name="T95" fmla="*/ 10 h 40"/>
                  <a:gd name="T96" fmla="*/ 144 w 158"/>
                  <a:gd name="T97" fmla="*/ 7 h 40"/>
                  <a:gd name="T98" fmla="*/ 79 w 158"/>
                  <a:gd name="T99" fmla="*/ 9 h 40"/>
                  <a:gd name="T100" fmla="*/ 32 w 158"/>
                  <a:gd name="T101" fmla="*/ 29 h 40"/>
                  <a:gd name="T102" fmla="*/ 35 w 158"/>
                  <a:gd name="T103" fmla="*/ 28 h 40"/>
                  <a:gd name="T104" fmla="*/ 38 w 158"/>
                  <a:gd name="T105" fmla="*/ 22 h 40"/>
                  <a:gd name="T106" fmla="*/ 148 w 158"/>
                  <a:gd name="T107" fmla="*/ 20 h 40"/>
                  <a:gd name="T108" fmla="*/ 139 w 158"/>
                  <a:gd name="T109" fmla="*/ 7 h 40"/>
                  <a:gd name="T110" fmla="*/ 150 w 158"/>
                  <a:gd name="T111" fmla="*/ 14 h 40"/>
                  <a:gd name="T112" fmla="*/ 154 w 158"/>
                  <a:gd name="T113" fmla="*/ 1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8" h="40">
                    <a:moveTo>
                      <a:pt x="150" y="4"/>
                    </a:moveTo>
                    <a:cubicBezTo>
                      <a:pt x="144" y="0"/>
                      <a:pt x="135" y="0"/>
                      <a:pt x="128" y="0"/>
                    </a:cubicBezTo>
                    <a:cubicBezTo>
                      <a:pt x="118" y="0"/>
                      <a:pt x="108" y="2"/>
                      <a:pt x="98" y="3"/>
                    </a:cubicBezTo>
                    <a:cubicBezTo>
                      <a:pt x="75" y="7"/>
                      <a:pt x="52" y="12"/>
                      <a:pt x="31" y="20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4" y="20"/>
                      <a:pt x="18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0" y="21"/>
                      <a:pt x="10" y="21"/>
                      <a:pt x="10" y="22"/>
                    </a:cubicBezTo>
                    <a:cubicBezTo>
                      <a:pt x="9" y="24"/>
                      <a:pt x="9" y="27"/>
                      <a:pt x="8" y="29"/>
                    </a:cubicBezTo>
                    <a:cubicBezTo>
                      <a:pt x="6" y="31"/>
                      <a:pt x="4" y="33"/>
                      <a:pt x="2" y="33"/>
                    </a:cubicBezTo>
                    <a:cubicBezTo>
                      <a:pt x="1" y="33"/>
                      <a:pt x="1" y="34"/>
                      <a:pt x="1" y="34"/>
                    </a:cubicBezTo>
                    <a:cubicBezTo>
                      <a:pt x="0" y="35"/>
                      <a:pt x="1" y="36"/>
                      <a:pt x="2" y="36"/>
                    </a:cubicBezTo>
                    <a:cubicBezTo>
                      <a:pt x="6" y="35"/>
                      <a:pt x="11" y="35"/>
                      <a:pt x="13" y="39"/>
                    </a:cubicBezTo>
                    <a:cubicBezTo>
                      <a:pt x="13" y="40"/>
                      <a:pt x="14" y="40"/>
                      <a:pt x="15" y="40"/>
                    </a:cubicBezTo>
                    <a:cubicBezTo>
                      <a:pt x="21" y="37"/>
                      <a:pt x="26" y="33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44" y="30"/>
                      <a:pt x="55" y="30"/>
                      <a:pt x="66" y="29"/>
                    </a:cubicBezTo>
                    <a:cubicBezTo>
                      <a:pt x="80" y="29"/>
                      <a:pt x="94" y="29"/>
                      <a:pt x="108" y="29"/>
                    </a:cubicBezTo>
                    <a:cubicBezTo>
                      <a:pt x="118" y="29"/>
                      <a:pt x="129" y="31"/>
                      <a:pt x="140" y="28"/>
                    </a:cubicBezTo>
                    <a:cubicBezTo>
                      <a:pt x="146" y="27"/>
                      <a:pt x="152" y="24"/>
                      <a:pt x="155" y="18"/>
                    </a:cubicBezTo>
                    <a:cubicBezTo>
                      <a:pt x="158" y="13"/>
                      <a:pt x="155" y="7"/>
                      <a:pt x="150" y="4"/>
                    </a:cubicBezTo>
                    <a:close/>
                    <a:moveTo>
                      <a:pt x="131" y="27"/>
                    </a:moveTo>
                    <a:cubicBezTo>
                      <a:pt x="130" y="27"/>
                      <a:pt x="129" y="28"/>
                      <a:pt x="128" y="28"/>
                    </a:cubicBezTo>
                    <a:cubicBezTo>
                      <a:pt x="125" y="23"/>
                      <a:pt x="122" y="20"/>
                      <a:pt x="119" y="16"/>
                    </a:cubicBezTo>
                    <a:cubicBezTo>
                      <a:pt x="117" y="14"/>
                      <a:pt x="115" y="12"/>
                      <a:pt x="114" y="10"/>
                    </a:cubicBezTo>
                    <a:cubicBezTo>
                      <a:pt x="112" y="8"/>
                      <a:pt x="111" y="5"/>
                      <a:pt x="109" y="4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18" y="10"/>
                      <a:pt x="123" y="20"/>
                      <a:pt x="132" y="27"/>
                    </a:cubicBezTo>
                    <a:lnTo>
                      <a:pt x="131" y="27"/>
                    </a:lnTo>
                    <a:close/>
                    <a:moveTo>
                      <a:pt x="37" y="21"/>
                    </a:moveTo>
                    <a:cubicBezTo>
                      <a:pt x="38" y="23"/>
                      <a:pt x="39" y="26"/>
                      <a:pt x="40" y="27"/>
                    </a:cubicBezTo>
                    <a:cubicBezTo>
                      <a:pt x="38" y="25"/>
                      <a:pt x="37" y="23"/>
                      <a:pt x="35" y="21"/>
                    </a:cubicBezTo>
                    <a:cubicBezTo>
                      <a:pt x="37" y="20"/>
                      <a:pt x="38" y="20"/>
                      <a:pt x="39" y="20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0" y="22"/>
                      <a:pt x="41" y="25"/>
                      <a:pt x="42" y="27"/>
                    </a:cubicBezTo>
                    <a:cubicBezTo>
                      <a:pt x="41" y="25"/>
                      <a:pt x="39" y="22"/>
                      <a:pt x="38" y="20"/>
                    </a:cubicBezTo>
                    <a:lnTo>
                      <a:pt x="37" y="21"/>
                    </a:lnTo>
                    <a:close/>
                    <a:moveTo>
                      <a:pt x="33" y="24"/>
                    </a:moveTo>
                    <a:cubicBezTo>
                      <a:pt x="32" y="23"/>
                      <a:pt x="32" y="23"/>
                      <a:pt x="32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3"/>
                      <a:pt x="34" y="24"/>
                      <a:pt x="34" y="25"/>
                    </a:cubicBezTo>
                    <a:cubicBezTo>
                      <a:pt x="36" y="29"/>
                      <a:pt x="34" y="25"/>
                      <a:pt x="33" y="24"/>
                    </a:cubicBezTo>
                    <a:close/>
                    <a:moveTo>
                      <a:pt x="35" y="21"/>
                    </a:moveTo>
                    <a:cubicBezTo>
                      <a:pt x="35" y="22"/>
                      <a:pt x="36" y="23"/>
                      <a:pt x="36" y="24"/>
                    </a:cubicBezTo>
                    <a:cubicBezTo>
                      <a:pt x="36" y="25"/>
                      <a:pt x="38" y="28"/>
                      <a:pt x="37" y="26"/>
                    </a:cubicBezTo>
                    <a:cubicBezTo>
                      <a:pt x="36" y="24"/>
                      <a:pt x="35" y="23"/>
                      <a:pt x="34" y="22"/>
                    </a:cubicBezTo>
                    <a:cubicBezTo>
                      <a:pt x="34" y="21"/>
                      <a:pt x="34" y="21"/>
                      <a:pt x="35" y="21"/>
                    </a:cubicBezTo>
                    <a:close/>
                    <a:moveTo>
                      <a:pt x="41" y="19"/>
                    </a:moveTo>
                    <a:cubicBezTo>
                      <a:pt x="43" y="21"/>
                      <a:pt x="44" y="24"/>
                      <a:pt x="45" y="26"/>
                    </a:cubicBezTo>
                    <a:cubicBezTo>
                      <a:pt x="44" y="25"/>
                      <a:pt x="41" y="22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0" y="19"/>
                      <a:pt x="41" y="19"/>
                      <a:pt x="41" y="19"/>
                    </a:cubicBezTo>
                    <a:close/>
                    <a:moveTo>
                      <a:pt x="46" y="17"/>
                    </a:moveTo>
                    <a:cubicBezTo>
                      <a:pt x="47" y="20"/>
                      <a:pt x="49" y="23"/>
                      <a:pt x="50" y="26"/>
                    </a:cubicBezTo>
                    <a:cubicBezTo>
                      <a:pt x="49" y="24"/>
                      <a:pt x="46" y="20"/>
                      <a:pt x="44" y="18"/>
                    </a:cubicBezTo>
                    <a:cubicBezTo>
                      <a:pt x="45" y="18"/>
                      <a:pt x="45" y="18"/>
                      <a:pt x="46" y="17"/>
                    </a:cubicBezTo>
                    <a:close/>
                    <a:moveTo>
                      <a:pt x="49" y="16"/>
                    </a:moveTo>
                    <a:cubicBezTo>
                      <a:pt x="50" y="20"/>
                      <a:pt x="52" y="24"/>
                      <a:pt x="55" y="26"/>
                    </a:cubicBezTo>
                    <a:cubicBezTo>
                      <a:pt x="52" y="23"/>
                      <a:pt x="50" y="20"/>
                      <a:pt x="47" y="17"/>
                    </a:cubicBezTo>
                    <a:cubicBezTo>
                      <a:pt x="47" y="17"/>
                      <a:pt x="48" y="17"/>
                      <a:pt x="49" y="16"/>
                    </a:cubicBezTo>
                    <a:close/>
                    <a:moveTo>
                      <a:pt x="52" y="16"/>
                    </a:moveTo>
                    <a:cubicBezTo>
                      <a:pt x="53" y="19"/>
                      <a:pt x="55" y="22"/>
                      <a:pt x="57" y="25"/>
                    </a:cubicBezTo>
                    <a:cubicBezTo>
                      <a:pt x="57" y="26"/>
                      <a:pt x="57" y="26"/>
                      <a:pt x="56" y="25"/>
                    </a:cubicBezTo>
                    <a:cubicBezTo>
                      <a:pt x="56" y="24"/>
                      <a:pt x="55" y="23"/>
                      <a:pt x="54" y="22"/>
                    </a:cubicBezTo>
                    <a:cubicBezTo>
                      <a:pt x="52" y="20"/>
                      <a:pt x="51" y="18"/>
                      <a:pt x="49" y="16"/>
                    </a:cubicBezTo>
                    <a:cubicBezTo>
                      <a:pt x="50" y="16"/>
                      <a:pt x="51" y="16"/>
                      <a:pt x="52" y="16"/>
                    </a:cubicBezTo>
                    <a:close/>
                    <a:moveTo>
                      <a:pt x="55" y="15"/>
                    </a:moveTo>
                    <a:cubicBezTo>
                      <a:pt x="55" y="15"/>
                      <a:pt x="55" y="15"/>
                      <a:pt x="55" y="15"/>
                    </a:cubicBezTo>
                    <a:cubicBezTo>
                      <a:pt x="56" y="17"/>
                      <a:pt x="56" y="18"/>
                      <a:pt x="57" y="20"/>
                    </a:cubicBezTo>
                    <a:cubicBezTo>
                      <a:pt x="57" y="21"/>
                      <a:pt x="58" y="22"/>
                      <a:pt x="58" y="23"/>
                    </a:cubicBezTo>
                    <a:cubicBezTo>
                      <a:pt x="59" y="24"/>
                      <a:pt x="59" y="24"/>
                      <a:pt x="59" y="24"/>
                    </a:cubicBezTo>
                    <a:cubicBezTo>
                      <a:pt x="57" y="21"/>
                      <a:pt x="54" y="18"/>
                      <a:pt x="52" y="15"/>
                    </a:cubicBezTo>
                    <a:cubicBezTo>
                      <a:pt x="53" y="15"/>
                      <a:pt x="54" y="15"/>
                      <a:pt x="55" y="15"/>
                    </a:cubicBezTo>
                    <a:close/>
                    <a:moveTo>
                      <a:pt x="60" y="13"/>
                    </a:moveTo>
                    <a:cubicBezTo>
                      <a:pt x="60" y="15"/>
                      <a:pt x="61" y="17"/>
                      <a:pt x="62" y="19"/>
                    </a:cubicBezTo>
                    <a:cubicBezTo>
                      <a:pt x="62" y="20"/>
                      <a:pt x="63" y="21"/>
                      <a:pt x="63" y="22"/>
                    </a:cubicBezTo>
                    <a:cubicBezTo>
                      <a:pt x="64" y="23"/>
                      <a:pt x="65" y="25"/>
                      <a:pt x="66" y="26"/>
                    </a:cubicBezTo>
                    <a:cubicBezTo>
                      <a:pt x="62" y="23"/>
                      <a:pt x="60" y="18"/>
                      <a:pt x="58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8" y="17"/>
                      <a:pt x="59" y="20"/>
                      <a:pt x="60" y="22"/>
                    </a:cubicBezTo>
                    <a:cubicBezTo>
                      <a:pt x="60" y="22"/>
                      <a:pt x="60" y="21"/>
                      <a:pt x="59" y="21"/>
                    </a:cubicBezTo>
                    <a:cubicBezTo>
                      <a:pt x="58" y="19"/>
                      <a:pt x="57" y="17"/>
                      <a:pt x="55" y="15"/>
                    </a:cubicBezTo>
                    <a:cubicBezTo>
                      <a:pt x="57" y="14"/>
                      <a:pt x="58" y="14"/>
                      <a:pt x="60" y="13"/>
                    </a:cubicBezTo>
                    <a:close/>
                    <a:moveTo>
                      <a:pt x="62" y="13"/>
                    </a:moveTo>
                    <a:cubicBezTo>
                      <a:pt x="63" y="16"/>
                      <a:pt x="64" y="18"/>
                      <a:pt x="66" y="21"/>
                    </a:cubicBezTo>
                    <a:cubicBezTo>
                      <a:pt x="64" y="19"/>
                      <a:pt x="62" y="16"/>
                      <a:pt x="60" y="13"/>
                    </a:cubicBezTo>
                    <a:cubicBezTo>
                      <a:pt x="61" y="13"/>
                      <a:pt x="61" y="13"/>
                      <a:pt x="62" y="13"/>
                    </a:cubicBezTo>
                    <a:close/>
                    <a:moveTo>
                      <a:pt x="105" y="4"/>
                    </a:moveTo>
                    <a:cubicBezTo>
                      <a:pt x="107" y="8"/>
                      <a:pt x="110" y="12"/>
                      <a:pt x="112" y="15"/>
                    </a:cubicBezTo>
                    <a:cubicBezTo>
                      <a:pt x="114" y="17"/>
                      <a:pt x="115" y="19"/>
                      <a:pt x="116" y="21"/>
                    </a:cubicBezTo>
                    <a:cubicBezTo>
                      <a:pt x="112" y="16"/>
                      <a:pt x="107" y="10"/>
                      <a:pt x="101" y="5"/>
                    </a:cubicBezTo>
                    <a:cubicBezTo>
                      <a:pt x="102" y="5"/>
                      <a:pt x="103" y="5"/>
                      <a:pt x="105" y="4"/>
                    </a:cubicBezTo>
                    <a:close/>
                    <a:moveTo>
                      <a:pt x="127" y="2"/>
                    </a:moveTo>
                    <a:cubicBezTo>
                      <a:pt x="130" y="6"/>
                      <a:pt x="133" y="9"/>
                      <a:pt x="136" y="13"/>
                    </a:cubicBezTo>
                    <a:cubicBezTo>
                      <a:pt x="137" y="15"/>
                      <a:pt x="139" y="17"/>
                      <a:pt x="140" y="19"/>
                    </a:cubicBezTo>
                    <a:cubicBezTo>
                      <a:pt x="140" y="20"/>
                      <a:pt x="141" y="21"/>
                      <a:pt x="142" y="22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38" y="19"/>
                      <a:pt x="137" y="15"/>
                      <a:pt x="134" y="12"/>
                    </a:cubicBezTo>
                    <a:cubicBezTo>
                      <a:pt x="131" y="9"/>
                      <a:pt x="129" y="5"/>
                      <a:pt x="126" y="2"/>
                    </a:cubicBezTo>
                    <a:cubicBezTo>
                      <a:pt x="126" y="2"/>
                      <a:pt x="127" y="2"/>
                      <a:pt x="127" y="2"/>
                    </a:cubicBezTo>
                    <a:close/>
                    <a:moveTo>
                      <a:pt x="116" y="3"/>
                    </a:moveTo>
                    <a:cubicBezTo>
                      <a:pt x="118" y="7"/>
                      <a:pt x="121" y="10"/>
                      <a:pt x="124" y="13"/>
                    </a:cubicBezTo>
                    <a:cubicBezTo>
                      <a:pt x="126" y="15"/>
                      <a:pt x="127" y="17"/>
                      <a:pt x="129" y="19"/>
                    </a:cubicBezTo>
                    <a:cubicBezTo>
                      <a:pt x="131" y="21"/>
                      <a:pt x="133" y="23"/>
                      <a:pt x="135" y="25"/>
                    </a:cubicBezTo>
                    <a:cubicBezTo>
                      <a:pt x="136" y="27"/>
                      <a:pt x="135" y="25"/>
                      <a:pt x="134" y="25"/>
                    </a:cubicBezTo>
                    <a:cubicBezTo>
                      <a:pt x="133" y="24"/>
                      <a:pt x="132" y="22"/>
                      <a:pt x="131" y="21"/>
                    </a:cubicBezTo>
                    <a:cubicBezTo>
                      <a:pt x="129" y="19"/>
                      <a:pt x="128" y="17"/>
                      <a:pt x="126" y="15"/>
                    </a:cubicBezTo>
                    <a:cubicBezTo>
                      <a:pt x="122" y="11"/>
                      <a:pt x="118" y="7"/>
                      <a:pt x="113" y="3"/>
                    </a:cubicBezTo>
                    <a:cubicBezTo>
                      <a:pt x="114" y="3"/>
                      <a:pt x="115" y="3"/>
                      <a:pt x="116" y="3"/>
                    </a:cubicBezTo>
                    <a:close/>
                    <a:moveTo>
                      <a:pt x="117" y="3"/>
                    </a:moveTo>
                    <a:cubicBezTo>
                      <a:pt x="118" y="3"/>
                      <a:pt x="118" y="3"/>
                      <a:pt x="119" y="3"/>
                    </a:cubicBezTo>
                    <a:cubicBezTo>
                      <a:pt x="123" y="7"/>
                      <a:pt x="126" y="11"/>
                      <a:pt x="130" y="16"/>
                    </a:cubicBezTo>
                    <a:cubicBezTo>
                      <a:pt x="131" y="17"/>
                      <a:pt x="132" y="19"/>
                      <a:pt x="134" y="21"/>
                    </a:cubicBezTo>
                    <a:cubicBezTo>
                      <a:pt x="135" y="21"/>
                      <a:pt x="135" y="22"/>
                      <a:pt x="136" y="23"/>
                    </a:cubicBezTo>
                    <a:cubicBezTo>
                      <a:pt x="137" y="23"/>
                      <a:pt x="139" y="27"/>
                      <a:pt x="137" y="25"/>
                    </a:cubicBezTo>
                    <a:cubicBezTo>
                      <a:pt x="134" y="21"/>
                      <a:pt x="130" y="16"/>
                      <a:pt x="126" y="13"/>
                    </a:cubicBezTo>
                    <a:cubicBezTo>
                      <a:pt x="125" y="11"/>
                      <a:pt x="122" y="9"/>
                      <a:pt x="120" y="7"/>
                    </a:cubicBezTo>
                    <a:cubicBezTo>
                      <a:pt x="119" y="6"/>
                      <a:pt x="118" y="4"/>
                      <a:pt x="117" y="3"/>
                    </a:cubicBezTo>
                    <a:close/>
                    <a:moveTo>
                      <a:pt x="121" y="4"/>
                    </a:moveTo>
                    <a:cubicBezTo>
                      <a:pt x="121" y="3"/>
                      <a:pt x="121" y="3"/>
                      <a:pt x="120" y="3"/>
                    </a:cubicBezTo>
                    <a:cubicBezTo>
                      <a:pt x="120" y="3"/>
                      <a:pt x="120" y="3"/>
                      <a:pt x="120" y="3"/>
                    </a:cubicBezTo>
                    <a:cubicBezTo>
                      <a:pt x="122" y="3"/>
                      <a:pt x="123" y="2"/>
                      <a:pt x="125" y="2"/>
                    </a:cubicBezTo>
                    <a:cubicBezTo>
                      <a:pt x="129" y="10"/>
                      <a:pt x="135" y="15"/>
                      <a:pt x="140" y="23"/>
                    </a:cubicBezTo>
                    <a:cubicBezTo>
                      <a:pt x="139" y="21"/>
                      <a:pt x="136" y="20"/>
                      <a:pt x="135" y="18"/>
                    </a:cubicBezTo>
                    <a:cubicBezTo>
                      <a:pt x="133" y="17"/>
                      <a:pt x="131" y="15"/>
                      <a:pt x="130" y="13"/>
                    </a:cubicBezTo>
                    <a:cubicBezTo>
                      <a:pt x="127" y="10"/>
                      <a:pt x="124" y="7"/>
                      <a:pt x="121" y="4"/>
                    </a:cubicBezTo>
                    <a:close/>
                    <a:moveTo>
                      <a:pt x="113" y="3"/>
                    </a:moveTo>
                    <a:cubicBezTo>
                      <a:pt x="115" y="8"/>
                      <a:pt x="119" y="11"/>
                      <a:pt x="122" y="15"/>
                    </a:cubicBezTo>
                    <a:cubicBezTo>
                      <a:pt x="124" y="17"/>
                      <a:pt x="126" y="19"/>
                      <a:pt x="128" y="22"/>
                    </a:cubicBezTo>
                    <a:cubicBezTo>
                      <a:pt x="129" y="23"/>
                      <a:pt x="130" y="24"/>
                      <a:pt x="131" y="25"/>
                    </a:cubicBezTo>
                    <a:cubicBezTo>
                      <a:pt x="132" y="28"/>
                      <a:pt x="131" y="26"/>
                      <a:pt x="130" y="25"/>
                    </a:cubicBezTo>
                    <a:cubicBezTo>
                      <a:pt x="123" y="18"/>
                      <a:pt x="117" y="10"/>
                      <a:pt x="110" y="4"/>
                    </a:cubicBezTo>
                    <a:cubicBezTo>
                      <a:pt x="111" y="4"/>
                      <a:pt x="112" y="3"/>
                      <a:pt x="113" y="3"/>
                    </a:cubicBezTo>
                    <a:close/>
                    <a:moveTo>
                      <a:pt x="109" y="4"/>
                    </a:moveTo>
                    <a:cubicBezTo>
                      <a:pt x="111" y="8"/>
                      <a:pt x="114" y="11"/>
                      <a:pt x="117" y="14"/>
                    </a:cubicBezTo>
                    <a:cubicBezTo>
                      <a:pt x="119" y="16"/>
                      <a:pt x="120" y="18"/>
                      <a:pt x="122" y="21"/>
                    </a:cubicBezTo>
                    <a:cubicBezTo>
                      <a:pt x="123" y="22"/>
                      <a:pt x="124" y="23"/>
                      <a:pt x="125" y="24"/>
                    </a:cubicBezTo>
                    <a:cubicBezTo>
                      <a:pt x="122" y="21"/>
                      <a:pt x="119" y="18"/>
                      <a:pt x="116" y="15"/>
                    </a:cubicBezTo>
                    <a:cubicBezTo>
                      <a:pt x="114" y="13"/>
                      <a:pt x="112" y="11"/>
                      <a:pt x="110" y="9"/>
                    </a:cubicBezTo>
                    <a:cubicBezTo>
                      <a:pt x="108" y="7"/>
                      <a:pt x="107" y="6"/>
                      <a:pt x="105" y="4"/>
                    </a:cubicBezTo>
                    <a:cubicBezTo>
                      <a:pt x="106" y="4"/>
                      <a:pt x="108" y="4"/>
                      <a:pt x="109" y="4"/>
                    </a:cubicBezTo>
                    <a:close/>
                    <a:moveTo>
                      <a:pt x="93" y="26"/>
                    </a:moveTo>
                    <a:cubicBezTo>
                      <a:pt x="92" y="25"/>
                      <a:pt x="91" y="23"/>
                      <a:pt x="91" y="22"/>
                    </a:cubicBezTo>
                    <a:cubicBezTo>
                      <a:pt x="92" y="24"/>
                      <a:pt x="93" y="25"/>
                      <a:pt x="95" y="27"/>
                    </a:cubicBezTo>
                    <a:cubicBezTo>
                      <a:pt x="93" y="27"/>
                      <a:pt x="92" y="27"/>
                      <a:pt x="90" y="27"/>
                    </a:cubicBezTo>
                    <a:cubicBezTo>
                      <a:pt x="90" y="27"/>
                      <a:pt x="90" y="27"/>
                      <a:pt x="90" y="27"/>
                    </a:cubicBezTo>
                    <a:cubicBezTo>
                      <a:pt x="90" y="25"/>
                      <a:pt x="90" y="26"/>
                      <a:pt x="90" y="25"/>
                    </a:cubicBezTo>
                    <a:cubicBezTo>
                      <a:pt x="90" y="25"/>
                      <a:pt x="92" y="26"/>
                      <a:pt x="92" y="27"/>
                    </a:cubicBezTo>
                    <a:lnTo>
                      <a:pt x="93" y="26"/>
                    </a:lnTo>
                    <a:close/>
                    <a:moveTo>
                      <a:pt x="89" y="17"/>
                    </a:moveTo>
                    <a:cubicBezTo>
                      <a:pt x="89" y="14"/>
                      <a:pt x="88" y="10"/>
                      <a:pt x="86" y="7"/>
                    </a:cubicBezTo>
                    <a:cubicBezTo>
                      <a:pt x="87" y="7"/>
                      <a:pt x="88" y="7"/>
                      <a:pt x="89" y="7"/>
                    </a:cubicBezTo>
                    <a:cubicBezTo>
                      <a:pt x="89" y="7"/>
                      <a:pt x="89" y="7"/>
                      <a:pt x="89" y="7"/>
                    </a:cubicBezTo>
                    <a:cubicBezTo>
                      <a:pt x="92" y="10"/>
                      <a:pt x="94" y="13"/>
                      <a:pt x="97" y="16"/>
                    </a:cubicBezTo>
                    <a:cubicBezTo>
                      <a:pt x="99" y="19"/>
                      <a:pt x="102" y="23"/>
                      <a:pt x="104" y="26"/>
                    </a:cubicBezTo>
                    <a:cubicBezTo>
                      <a:pt x="102" y="23"/>
                      <a:pt x="99" y="20"/>
                      <a:pt x="96" y="17"/>
                    </a:cubicBezTo>
                    <a:cubicBezTo>
                      <a:pt x="93" y="14"/>
                      <a:pt x="91" y="11"/>
                      <a:pt x="87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90" y="12"/>
                      <a:pt x="92" y="14"/>
                      <a:pt x="94" y="17"/>
                    </a:cubicBezTo>
                    <a:cubicBezTo>
                      <a:pt x="96" y="20"/>
                      <a:pt x="99" y="22"/>
                      <a:pt x="101" y="25"/>
                    </a:cubicBezTo>
                    <a:cubicBezTo>
                      <a:pt x="102" y="27"/>
                      <a:pt x="100" y="24"/>
                      <a:pt x="99" y="24"/>
                    </a:cubicBezTo>
                    <a:cubicBezTo>
                      <a:pt x="98" y="22"/>
                      <a:pt x="96" y="21"/>
                      <a:pt x="94" y="19"/>
                    </a:cubicBezTo>
                    <a:cubicBezTo>
                      <a:pt x="92" y="17"/>
                      <a:pt x="91" y="14"/>
                      <a:pt x="89" y="12"/>
                    </a:cubicBezTo>
                    <a:cubicBezTo>
                      <a:pt x="88" y="13"/>
                      <a:pt x="88" y="13"/>
                      <a:pt x="88" y="13"/>
                    </a:cubicBezTo>
                    <a:cubicBezTo>
                      <a:pt x="90" y="15"/>
                      <a:pt x="92" y="18"/>
                      <a:pt x="94" y="21"/>
                    </a:cubicBezTo>
                    <a:cubicBezTo>
                      <a:pt x="93" y="20"/>
                      <a:pt x="91" y="18"/>
                      <a:pt x="89" y="17"/>
                    </a:cubicBezTo>
                    <a:close/>
                    <a:moveTo>
                      <a:pt x="112" y="27"/>
                    </a:moveTo>
                    <a:cubicBezTo>
                      <a:pt x="112" y="27"/>
                      <a:pt x="112" y="27"/>
                      <a:pt x="112" y="27"/>
                    </a:cubicBezTo>
                    <a:cubicBezTo>
                      <a:pt x="111" y="27"/>
                      <a:pt x="110" y="27"/>
                      <a:pt x="109" y="27"/>
                    </a:cubicBezTo>
                    <a:cubicBezTo>
                      <a:pt x="109" y="27"/>
                      <a:pt x="109" y="27"/>
                      <a:pt x="109" y="27"/>
                    </a:cubicBezTo>
                    <a:cubicBezTo>
                      <a:pt x="106" y="23"/>
                      <a:pt x="104" y="20"/>
                      <a:pt x="102" y="17"/>
                    </a:cubicBezTo>
                    <a:cubicBezTo>
                      <a:pt x="100" y="15"/>
                      <a:pt x="99" y="13"/>
                      <a:pt x="98" y="12"/>
                    </a:cubicBezTo>
                    <a:cubicBezTo>
                      <a:pt x="97" y="11"/>
                      <a:pt x="97" y="10"/>
                      <a:pt x="96" y="10"/>
                    </a:cubicBezTo>
                    <a:cubicBezTo>
                      <a:pt x="99" y="12"/>
                      <a:pt x="101" y="15"/>
                      <a:pt x="103" y="17"/>
                    </a:cubicBezTo>
                    <a:cubicBezTo>
                      <a:pt x="106" y="21"/>
                      <a:pt x="109" y="24"/>
                      <a:pt x="112" y="27"/>
                    </a:cubicBezTo>
                    <a:close/>
                    <a:moveTo>
                      <a:pt x="97" y="24"/>
                    </a:moveTo>
                    <a:cubicBezTo>
                      <a:pt x="96" y="23"/>
                      <a:pt x="96" y="22"/>
                      <a:pt x="95" y="22"/>
                    </a:cubicBezTo>
                    <a:cubicBezTo>
                      <a:pt x="94" y="20"/>
                      <a:pt x="93" y="18"/>
                      <a:pt x="91" y="15"/>
                    </a:cubicBezTo>
                    <a:cubicBezTo>
                      <a:pt x="91" y="16"/>
                      <a:pt x="89" y="13"/>
                      <a:pt x="90" y="14"/>
                    </a:cubicBezTo>
                    <a:cubicBezTo>
                      <a:pt x="91" y="15"/>
                      <a:pt x="92" y="16"/>
                      <a:pt x="92" y="17"/>
                    </a:cubicBezTo>
                    <a:cubicBezTo>
                      <a:pt x="95" y="21"/>
                      <a:pt x="98" y="24"/>
                      <a:pt x="102" y="27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1" y="23"/>
                      <a:pt x="97" y="21"/>
                      <a:pt x="95" y="18"/>
                    </a:cubicBezTo>
                    <a:cubicBezTo>
                      <a:pt x="94" y="16"/>
                      <a:pt x="92" y="14"/>
                      <a:pt x="91" y="12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3" y="14"/>
                      <a:pt x="94" y="16"/>
                      <a:pt x="96" y="18"/>
                    </a:cubicBezTo>
                    <a:cubicBezTo>
                      <a:pt x="99" y="21"/>
                      <a:pt x="102" y="24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3" y="27"/>
                      <a:pt x="101" y="27"/>
                      <a:pt x="99" y="27"/>
                    </a:cubicBezTo>
                    <a:cubicBezTo>
                      <a:pt x="99" y="27"/>
                      <a:pt x="99" y="27"/>
                      <a:pt x="99" y="27"/>
                    </a:cubicBezTo>
                    <a:cubicBezTo>
                      <a:pt x="98" y="26"/>
                      <a:pt x="97" y="25"/>
                      <a:pt x="97" y="24"/>
                    </a:cubicBezTo>
                    <a:close/>
                    <a:moveTo>
                      <a:pt x="108" y="27"/>
                    </a:moveTo>
                    <a:cubicBezTo>
                      <a:pt x="108" y="27"/>
                      <a:pt x="108" y="27"/>
                      <a:pt x="108" y="27"/>
                    </a:cubicBezTo>
                    <a:cubicBezTo>
                      <a:pt x="107" y="27"/>
                      <a:pt x="106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1" y="20"/>
                      <a:pt x="95" y="14"/>
                      <a:pt x="90" y="8"/>
                    </a:cubicBezTo>
                    <a:cubicBezTo>
                      <a:pt x="91" y="9"/>
                      <a:pt x="93" y="10"/>
                      <a:pt x="94" y="11"/>
                    </a:cubicBezTo>
                    <a:cubicBezTo>
                      <a:pt x="96" y="13"/>
                      <a:pt x="97" y="15"/>
                      <a:pt x="99" y="17"/>
                    </a:cubicBezTo>
                    <a:cubicBezTo>
                      <a:pt x="102" y="20"/>
                      <a:pt x="105" y="23"/>
                      <a:pt x="108" y="27"/>
                    </a:cubicBezTo>
                    <a:close/>
                    <a:moveTo>
                      <a:pt x="90" y="19"/>
                    </a:moveTo>
                    <a:cubicBezTo>
                      <a:pt x="93" y="20"/>
                      <a:pt x="94" y="22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6"/>
                      <a:pt x="98" y="27"/>
                      <a:pt x="98" y="26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7" y="27"/>
                      <a:pt x="96" y="27"/>
                      <a:pt x="95" y="27"/>
                    </a:cubicBezTo>
                    <a:cubicBezTo>
                      <a:pt x="95" y="27"/>
                      <a:pt x="95" y="27"/>
                      <a:pt x="95" y="27"/>
                    </a:cubicBezTo>
                    <a:cubicBezTo>
                      <a:pt x="94" y="25"/>
                      <a:pt x="93" y="23"/>
                      <a:pt x="92" y="22"/>
                    </a:cubicBezTo>
                    <a:cubicBezTo>
                      <a:pt x="92" y="21"/>
                      <a:pt x="91" y="20"/>
                      <a:pt x="90" y="19"/>
                    </a:cubicBezTo>
                    <a:cubicBezTo>
                      <a:pt x="90" y="18"/>
                      <a:pt x="89" y="18"/>
                      <a:pt x="90" y="19"/>
                    </a:cubicBezTo>
                    <a:close/>
                    <a:moveTo>
                      <a:pt x="120" y="27"/>
                    </a:moveTo>
                    <a:cubicBezTo>
                      <a:pt x="120" y="27"/>
                      <a:pt x="120" y="27"/>
                      <a:pt x="120" y="27"/>
                    </a:cubicBezTo>
                    <a:cubicBezTo>
                      <a:pt x="119" y="27"/>
                      <a:pt x="118" y="27"/>
                      <a:pt x="117" y="27"/>
                    </a:cubicBezTo>
                    <a:cubicBezTo>
                      <a:pt x="116" y="27"/>
                      <a:pt x="114" y="27"/>
                      <a:pt x="112" y="27"/>
                    </a:cubicBezTo>
                    <a:cubicBezTo>
                      <a:pt x="113" y="27"/>
                      <a:pt x="113" y="27"/>
                      <a:pt x="113" y="27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25"/>
                      <a:pt x="112" y="25"/>
                      <a:pt x="112" y="25"/>
                    </a:cubicBezTo>
                    <a:cubicBezTo>
                      <a:pt x="109" y="22"/>
                      <a:pt x="106" y="19"/>
                      <a:pt x="104" y="15"/>
                    </a:cubicBezTo>
                    <a:cubicBezTo>
                      <a:pt x="103" y="14"/>
                      <a:pt x="102" y="12"/>
                      <a:pt x="101" y="11"/>
                    </a:cubicBezTo>
                    <a:cubicBezTo>
                      <a:pt x="103" y="12"/>
                      <a:pt x="105" y="14"/>
                      <a:pt x="107" y="16"/>
                    </a:cubicBezTo>
                    <a:cubicBezTo>
                      <a:pt x="110" y="20"/>
                      <a:pt x="114" y="23"/>
                      <a:pt x="116" y="27"/>
                    </a:cubicBezTo>
                    <a:cubicBezTo>
                      <a:pt x="117" y="27"/>
                      <a:pt x="117" y="27"/>
                      <a:pt x="117" y="27"/>
                    </a:cubicBezTo>
                    <a:cubicBezTo>
                      <a:pt x="114" y="23"/>
                      <a:pt x="111" y="20"/>
                      <a:pt x="108" y="16"/>
                    </a:cubicBezTo>
                    <a:cubicBezTo>
                      <a:pt x="107" y="14"/>
                      <a:pt x="106" y="13"/>
                      <a:pt x="105" y="11"/>
                    </a:cubicBezTo>
                    <a:cubicBezTo>
                      <a:pt x="104" y="10"/>
                      <a:pt x="102" y="6"/>
                      <a:pt x="101" y="6"/>
                    </a:cubicBezTo>
                    <a:cubicBezTo>
                      <a:pt x="105" y="9"/>
                      <a:pt x="108" y="13"/>
                      <a:pt x="111" y="16"/>
                    </a:cubicBezTo>
                    <a:cubicBezTo>
                      <a:pt x="113" y="18"/>
                      <a:pt x="115" y="20"/>
                      <a:pt x="116" y="22"/>
                    </a:cubicBezTo>
                    <a:cubicBezTo>
                      <a:pt x="117" y="23"/>
                      <a:pt x="118" y="24"/>
                      <a:pt x="119" y="25"/>
                    </a:cubicBezTo>
                    <a:cubicBezTo>
                      <a:pt x="119" y="25"/>
                      <a:pt x="120" y="26"/>
                      <a:pt x="120" y="27"/>
                    </a:cubicBezTo>
                    <a:close/>
                    <a:moveTo>
                      <a:pt x="100" y="5"/>
                    </a:moveTo>
                    <a:cubicBezTo>
                      <a:pt x="102" y="9"/>
                      <a:pt x="106" y="13"/>
                      <a:pt x="108" y="17"/>
                    </a:cubicBezTo>
                    <a:cubicBezTo>
                      <a:pt x="109" y="18"/>
                      <a:pt x="110" y="19"/>
                      <a:pt x="110" y="19"/>
                    </a:cubicBezTo>
                    <a:cubicBezTo>
                      <a:pt x="109" y="18"/>
                      <a:pt x="108" y="17"/>
                      <a:pt x="106" y="15"/>
                    </a:cubicBezTo>
                    <a:cubicBezTo>
                      <a:pt x="104" y="12"/>
                      <a:pt x="100" y="9"/>
                      <a:pt x="97" y="6"/>
                    </a:cubicBezTo>
                    <a:cubicBezTo>
                      <a:pt x="98" y="5"/>
                      <a:pt x="99" y="5"/>
                      <a:pt x="100" y="5"/>
                    </a:cubicBezTo>
                    <a:close/>
                    <a:moveTo>
                      <a:pt x="103" y="14"/>
                    </a:moveTo>
                    <a:cubicBezTo>
                      <a:pt x="105" y="17"/>
                      <a:pt x="107" y="20"/>
                      <a:pt x="109" y="23"/>
                    </a:cubicBezTo>
                    <a:cubicBezTo>
                      <a:pt x="109" y="22"/>
                      <a:pt x="109" y="22"/>
                      <a:pt x="109" y="22"/>
                    </a:cubicBezTo>
                    <a:cubicBezTo>
                      <a:pt x="107" y="21"/>
                      <a:pt x="105" y="19"/>
                      <a:pt x="103" y="17"/>
                    </a:cubicBezTo>
                    <a:cubicBezTo>
                      <a:pt x="100" y="14"/>
                      <a:pt x="97" y="10"/>
                      <a:pt x="94" y="6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6" y="10"/>
                      <a:pt x="99" y="14"/>
                      <a:pt x="101" y="17"/>
                    </a:cubicBezTo>
                    <a:cubicBezTo>
                      <a:pt x="103" y="19"/>
                      <a:pt x="104" y="21"/>
                      <a:pt x="106" y="23"/>
                    </a:cubicBezTo>
                    <a:cubicBezTo>
                      <a:pt x="103" y="21"/>
                      <a:pt x="100" y="18"/>
                      <a:pt x="98" y="15"/>
                    </a:cubicBezTo>
                    <a:cubicBezTo>
                      <a:pt x="95" y="12"/>
                      <a:pt x="93" y="9"/>
                      <a:pt x="90" y="7"/>
                    </a:cubicBezTo>
                    <a:cubicBezTo>
                      <a:pt x="92" y="6"/>
                      <a:pt x="94" y="6"/>
                      <a:pt x="96" y="6"/>
                    </a:cubicBezTo>
                    <a:cubicBezTo>
                      <a:pt x="98" y="9"/>
                      <a:pt x="101" y="11"/>
                      <a:pt x="103" y="14"/>
                    </a:cubicBezTo>
                    <a:close/>
                    <a:moveTo>
                      <a:pt x="84" y="8"/>
                    </a:moveTo>
                    <a:cubicBezTo>
                      <a:pt x="88" y="13"/>
                      <a:pt x="88" y="21"/>
                      <a:pt x="85" y="27"/>
                    </a:cubicBezTo>
                    <a:cubicBezTo>
                      <a:pt x="84" y="27"/>
                      <a:pt x="83" y="27"/>
                      <a:pt x="83" y="27"/>
                    </a:cubicBezTo>
                    <a:cubicBezTo>
                      <a:pt x="86" y="21"/>
                      <a:pt x="84" y="14"/>
                      <a:pt x="81" y="8"/>
                    </a:cubicBezTo>
                    <a:cubicBezTo>
                      <a:pt x="82" y="8"/>
                      <a:pt x="83" y="8"/>
                      <a:pt x="84" y="8"/>
                    </a:cubicBezTo>
                    <a:close/>
                    <a:moveTo>
                      <a:pt x="58" y="27"/>
                    </a:moveTo>
                    <a:cubicBezTo>
                      <a:pt x="56" y="23"/>
                      <a:pt x="54" y="19"/>
                      <a:pt x="52" y="16"/>
                    </a:cubicBezTo>
                    <a:cubicBezTo>
                      <a:pt x="54" y="20"/>
                      <a:pt x="58" y="23"/>
                      <a:pt x="60" y="27"/>
                    </a:cubicBezTo>
                    <a:cubicBezTo>
                      <a:pt x="58" y="27"/>
                      <a:pt x="57" y="27"/>
                      <a:pt x="55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4" y="25"/>
                      <a:pt x="53" y="22"/>
                      <a:pt x="51" y="20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4" y="23"/>
                      <a:pt x="56" y="25"/>
                      <a:pt x="58" y="27"/>
                    </a:cubicBezTo>
                    <a:close/>
                    <a:moveTo>
                      <a:pt x="63" y="27"/>
                    </a:moveTo>
                    <a:cubicBezTo>
                      <a:pt x="63" y="27"/>
                      <a:pt x="63" y="27"/>
                      <a:pt x="63" y="27"/>
                    </a:cubicBezTo>
                    <a:cubicBezTo>
                      <a:pt x="62" y="25"/>
                      <a:pt x="61" y="23"/>
                      <a:pt x="60" y="21"/>
                    </a:cubicBezTo>
                    <a:cubicBezTo>
                      <a:pt x="60" y="20"/>
                      <a:pt x="59" y="19"/>
                      <a:pt x="59" y="18"/>
                    </a:cubicBezTo>
                    <a:cubicBezTo>
                      <a:pt x="59" y="18"/>
                      <a:pt x="57" y="13"/>
                      <a:pt x="58" y="16"/>
                    </a:cubicBezTo>
                    <a:cubicBezTo>
                      <a:pt x="60" y="20"/>
                      <a:pt x="62" y="24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5" y="22"/>
                      <a:pt x="62" y="18"/>
                      <a:pt x="60" y="14"/>
                    </a:cubicBezTo>
                    <a:cubicBezTo>
                      <a:pt x="62" y="18"/>
                      <a:pt x="66" y="22"/>
                      <a:pt x="68" y="26"/>
                    </a:cubicBezTo>
                    <a:cubicBezTo>
                      <a:pt x="68" y="26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6" y="27"/>
                      <a:pt x="63" y="27"/>
                      <a:pt x="60" y="27"/>
                    </a:cubicBezTo>
                    <a:cubicBezTo>
                      <a:pt x="59" y="24"/>
                      <a:pt x="58" y="19"/>
                      <a:pt x="56" y="16"/>
                    </a:cubicBezTo>
                    <a:cubicBezTo>
                      <a:pt x="58" y="19"/>
                      <a:pt x="60" y="23"/>
                      <a:pt x="63" y="27"/>
                    </a:cubicBezTo>
                    <a:close/>
                    <a:moveTo>
                      <a:pt x="69" y="26"/>
                    </a:moveTo>
                    <a:cubicBezTo>
                      <a:pt x="68" y="25"/>
                      <a:pt x="68" y="24"/>
                      <a:pt x="68" y="24"/>
                    </a:cubicBezTo>
                    <a:cubicBezTo>
                      <a:pt x="67" y="22"/>
                      <a:pt x="66" y="21"/>
                      <a:pt x="66" y="20"/>
                    </a:cubicBezTo>
                    <a:cubicBezTo>
                      <a:pt x="65" y="19"/>
                      <a:pt x="65" y="18"/>
                      <a:pt x="64" y="17"/>
                    </a:cubicBezTo>
                    <a:cubicBezTo>
                      <a:pt x="64" y="16"/>
                      <a:pt x="61" y="11"/>
                      <a:pt x="63" y="14"/>
                    </a:cubicBezTo>
                    <a:cubicBezTo>
                      <a:pt x="66" y="18"/>
                      <a:pt x="69" y="22"/>
                      <a:pt x="72" y="27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4"/>
                      <a:pt x="70" y="22"/>
                      <a:pt x="69" y="20"/>
                    </a:cubicBezTo>
                    <a:cubicBezTo>
                      <a:pt x="69" y="18"/>
                      <a:pt x="68" y="17"/>
                      <a:pt x="67" y="15"/>
                    </a:cubicBezTo>
                    <a:cubicBezTo>
                      <a:pt x="67" y="15"/>
                      <a:pt x="65" y="11"/>
                      <a:pt x="66" y="13"/>
                    </a:cubicBezTo>
                    <a:cubicBezTo>
                      <a:pt x="69" y="15"/>
                      <a:pt x="70" y="18"/>
                      <a:pt x="71" y="21"/>
                    </a:cubicBezTo>
                    <a:cubicBezTo>
                      <a:pt x="73" y="23"/>
                      <a:pt x="74" y="25"/>
                      <a:pt x="76" y="27"/>
                    </a:cubicBezTo>
                    <a:cubicBezTo>
                      <a:pt x="75" y="27"/>
                      <a:pt x="74" y="27"/>
                      <a:pt x="73" y="27"/>
                    </a:cubicBezTo>
                    <a:cubicBezTo>
                      <a:pt x="72" y="27"/>
                      <a:pt x="70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6"/>
                      <a:pt x="69" y="26"/>
                      <a:pt x="69" y="26"/>
                    </a:cubicBezTo>
                    <a:close/>
                    <a:moveTo>
                      <a:pt x="74" y="18"/>
                    </a:moveTo>
                    <a:cubicBezTo>
                      <a:pt x="75" y="21"/>
                      <a:pt x="77" y="23"/>
                      <a:pt x="79" y="26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8" y="20"/>
                      <a:pt x="74" y="16"/>
                      <a:pt x="72" y="11"/>
                    </a:cubicBezTo>
                    <a:cubicBezTo>
                      <a:pt x="73" y="13"/>
                      <a:pt x="75" y="15"/>
                      <a:pt x="77" y="17"/>
                    </a:cubicBezTo>
                    <a:cubicBezTo>
                      <a:pt x="78" y="20"/>
                      <a:pt x="80" y="22"/>
                      <a:pt x="82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1" y="25"/>
                      <a:pt x="81" y="26"/>
                      <a:pt x="80" y="27"/>
                    </a:cubicBezTo>
                    <a:cubicBezTo>
                      <a:pt x="79" y="27"/>
                      <a:pt x="78" y="27"/>
                      <a:pt x="77" y="27"/>
                    </a:cubicBezTo>
                    <a:cubicBezTo>
                      <a:pt x="75" y="22"/>
                      <a:pt x="71" y="18"/>
                      <a:pt x="69" y="13"/>
                    </a:cubicBezTo>
                    <a:cubicBezTo>
                      <a:pt x="68" y="10"/>
                      <a:pt x="71" y="15"/>
                      <a:pt x="71" y="14"/>
                    </a:cubicBezTo>
                    <a:cubicBezTo>
                      <a:pt x="72" y="16"/>
                      <a:pt x="73" y="17"/>
                      <a:pt x="74" y="18"/>
                    </a:cubicBezTo>
                    <a:close/>
                    <a:moveTo>
                      <a:pt x="82" y="24"/>
                    </a:moveTo>
                    <a:cubicBezTo>
                      <a:pt x="80" y="19"/>
                      <a:pt x="77" y="15"/>
                      <a:pt x="75" y="11"/>
                    </a:cubicBezTo>
                    <a:cubicBezTo>
                      <a:pt x="74" y="10"/>
                      <a:pt x="74" y="10"/>
                      <a:pt x="75" y="11"/>
                    </a:cubicBezTo>
                    <a:cubicBezTo>
                      <a:pt x="76" y="12"/>
                      <a:pt x="78" y="13"/>
                      <a:pt x="79" y="15"/>
                    </a:cubicBezTo>
                    <a:cubicBezTo>
                      <a:pt x="80" y="17"/>
                      <a:pt x="81" y="19"/>
                      <a:pt x="82" y="20"/>
                    </a:cubicBezTo>
                    <a:cubicBezTo>
                      <a:pt x="82" y="21"/>
                      <a:pt x="82" y="23"/>
                      <a:pt x="82" y="24"/>
                    </a:cubicBezTo>
                    <a:close/>
                    <a:moveTo>
                      <a:pt x="81" y="18"/>
                    </a:moveTo>
                    <a:cubicBezTo>
                      <a:pt x="80" y="16"/>
                      <a:pt x="79" y="15"/>
                      <a:pt x="78" y="14"/>
                    </a:cubicBezTo>
                    <a:cubicBezTo>
                      <a:pt x="77" y="12"/>
                      <a:pt x="76" y="11"/>
                      <a:pt x="75" y="10"/>
                    </a:cubicBezTo>
                    <a:cubicBezTo>
                      <a:pt x="75" y="10"/>
                      <a:pt x="76" y="10"/>
                      <a:pt x="76" y="10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8" y="11"/>
                      <a:pt x="79" y="13"/>
                      <a:pt x="80" y="15"/>
                    </a:cubicBezTo>
                    <a:cubicBezTo>
                      <a:pt x="81" y="16"/>
                      <a:pt x="84" y="22"/>
                      <a:pt x="81" y="18"/>
                    </a:cubicBezTo>
                    <a:close/>
                    <a:moveTo>
                      <a:pt x="74" y="10"/>
                    </a:moveTo>
                    <a:cubicBezTo>
                      <a:pt x="75" y="12"/>
                      <a:pt x="76" y="14"/>
                      <a:pt x="78" y="16"/>
                    </a:cubicBezTo>
                    <a:cubicBezTo>
                      <a:pt x="79" y="18"/>
                      <a:pt x="80" y="21"/>
                      <a:pt x="81" y="23"/>
                    </a:cubicBezTo>
                    <a:cubicBezTo>
                      <a:pt x="79" y="19"/>
                      <a:pt x="76" y="14"/>
                      <a:pt x="72" y="10"/>
                    </a:cubicBezTo>
                    <a:cubicBezTo>
                      <a:pt x="73" y="10"/>
                      <a:pt x="73" y="10"/>
                      <a:pt x="74" y="10"/>
                    </a:cubicBezTo>
                    <a:close/>
                    <a:moveTo>
                      <a:pt x="71" y="11"/>
                    </a:moveTo>
                    <a:cubicBezTo>
                      <a:pt x="73" y="16"/>
                      <a:pt x="77" y="20"/>
                      <a:pt x="79" y="25"/>
                    </a:cubicBezTo>
                    <a:cubicBezTo>
                      <a:pt x="78" y="22"/>
                      <a:pt x="75" y="20"/>
                      <a:pt x="73" y="17"/>
                    </a:cubicBezTo>
                    <a:cubicBezTo>
                      <a:pt x="72" y="15"/>
                      <a:pt x="71" y="13"/>
                      <a:pt x="69" y="11"/>
                    </a:cubicBezTo>
                    <a:cubicBezTo>
                      <a:pt x="70" y="11"/>
                      <a:pt x="71" y="11"/>
                      <a:pt x="71" y="11"/>
                    </a:cubicBezTo>
                    <a:close/>
                    <a:moveTo>
                      <a:pt x="76" y="26"/>
                    </a:moveTo>
                    <a:cubicBezTo>
                      <a:pt x="77" y="28"/>
                      <a:pt x="74" y="23"/>
                      <a:pt x="73" y="23"/>
                    </a:cubicBezTo>
                    <a:cubicBezTo>
                      <a:pt x="72" y="21"/>
                      <a:pt x="71" y="19"/>
                      <a:pt x="70" y="18"/>
                    </a:cubicBezTo>
                    <a:cubicBezTo>
                      <a:pt x="69" y="15"/>
                      <a:pt x="68" y="13"/>
                      <a:pt x="66" y="12"/>
                    </a:cubicBezTo>
                    <a:cubicBezTo>
                      <a:pt x="67" y="12"/>
                      <a:pt x="68" y="11"/>
                      <a:pt x="68" y="11"/>
                    </a:cubicBezTo>
                    <a:cubicBezTo>
                      <a:pt x="70" y="17"/>
                      <a:pt x="73" y="21"/>
                      <a:pt x="76" y="26"/>
                    </a:cubicBezTo>
                    <a:close/>
                    <a:moveTo>
                      <a:pt x="65" y="12"/>
                    </a:moveTo>
                    <a:cubicBezTo>
                      <a:pt x="67" y="17"/>
                      <a:pt x="69" y="22"/>
                      <a:pt x="72" y="26"/>
                    </a:cubicBezTo>
                    <a:cubicBezTo>
                      <a:pt x="69" y="21"/>
                      <a:pt x="65" y="17"/>
                      <a:pt x="63" y="13"/>
                    </a:cubicBezTo>
                    <a:cubicBezTo>
                      <a:pt x="64" y="12"/>
                      <a:pt x="64" y="12"/>
                      <a:pt x="65" y="12"/>
                    </a:cubicBezTo>
                    <a:close/>
                    <a:moveTo>
                      <a:pt x="44" y="18"/>
                    </a:moveTo>
                    <a:cubicBezTo>
                      <a:pt x="44" y="19"/>
                      <a:pt x="45" y="21"/>
                      <a:pt x="46" y="22"/>
                    </a:cubicBezTo>
                    <a:cubicBezTo>
                      <a:pt x="46" y="23"/>
                      <a:pt x="46" y="24"/>
                      <a:pt x="47" y="25"/>
                    </a:cubicBezTo>
                    <a:cubicBezTo>
                      <a:pt x="45" y="22"/>
                      <a:pt x="44" y="20"/>
                      <a:pt x="42" y="19"/>
                    </a:cubicBezTo>
                    <a:cubicBezTo>
                      <a:pt x="43" y="18"/>
                      <a:pt x="43" y="18"/>
                      <a:pt x="44" y="18"/>
                    </a:cubicBezTo>
                    <a:close/>
                    <a:moveTo>
                      <a:pt x="41" y="24"/>
                    </a:moveTo>
                    <a:cubicBezTo>
                      <a:pt x="41" y="23"/>
                      <a:pt x="38" y="19"/>
                      <a:pt x="40" y="22"/>
                    </a:cubicBezTo>
                    <a:cubicBezTo>
                      <a:pt x="42" y="24"/>
                      <a:pt x="44" y="26"/>
                      <a:pt x="46" y="28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5" y="25"/>
                      <a:pt x="44" y="21"/>
                      <a:pt x="42" y="19"/>
                    </a:cubicBezTo>
                    <a:cubicBezTo>
                      <a:pt x="44" y="21"/>
                      <a:pt x="46" y="24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7" y="24"/>
                      <a:pt x="46" y="21"/>
                      <a:pt x="45" y="19"/>
                    </a:cubicBezTo>
                    <a:cubicBezTo>
                      <a:pt x="46" y="21"/>
                      <a:pt x="48" y="25"/>
                      <a:pt x="51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5"/>
                      <a:pt x="50" y="24"/>
                      <a:pt x="49" y="22"/>
                    </a:cubicBezTo>
                    <a:cubicBezTo>
                      <a:pt x="48" y="21"/>
                      <a:pt x="47" y="19"/>
                      <a:pt x="47" y="18"/>
                    </a:cubicBezTo>
                    <a:cubicBezTo>
                      <a:pt x="50" y="21"/>
                      <a:pt x="52" y="24"/>
                      <a:pt x="55" y="27"/>
                    </a:cubicBezTo>
                    <a:cubicBezTo>
                      <a:pt x="51" y="28"/>
                      <a:pt x="47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6"/>
                      <a:pt x="42" y="25"/>
                      <a:pt x="41" y="24"/>
                    </a:cubicBezTo>
                    <a:close/>
                    <a:moveTo>
                      <a:pt x="89" y="18"/>
                    </a:moveTo>
                    <a:cubicBezTo>
                      <a:pt x="90" y="20"/>
                      <a:pt x="92" y="22"/>
                      <a:pt x="93" y="24"/>
                    </a:cubicBezTo>
                    <a:cubicBezTo>
                      <a:pt x="94" y="25"/>
                      <a:pt x="96" y="27"/>
                      <a:pt x="94" y="25"/>
                    </a:cubicBezTo>
                    <a:cubicBezTo>
                      <a:pt x="92" y="23"/>
                      <a:pt x="91" y="22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23"/>
                      <a:pt x="91" y="24"/>
                      <a:pt x="92" y="25"/>
                    </a:cubicBezTo>
                    <a:cubicBezTo>
                      <a:pt x="91" y="25"/>
                      <a:pt x="90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5"/>
                      <a:pt x="91" y="27"/>
                      <a:pt x="89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9" y="26"/>
                      <a:pt x="89" y="27"/>
                      <a:pt x="90" y="27"/>
                    </a:cubicBezTo>
                    <a:cubicBezTo>
                      <a:pt x="89" y="27"/>
                      <a:pt x="88" y="27"/>
                      <a:pt x="87" y="27"/>
                    </a:cubicBezTo>
                    <a:cubicBezTo>
                      <a:pt x="89" y="24"/>
                      <a:pt x="89" y="21"/>
                      <a:pt x="89" y="18"/>
                    </a:cubicBezTo>
                    <a:close/>
                    <a:moveTo>
                      <a:pt x="121" y="27"/>
                    </a:moveTo>
                    <a:cubicBezTo>
                      <a:pt x="121" y="26"/>
                      <a:pt x="120" y="26"/>
                      <a:pt x="119" y="25"/>
                    </a:cubicBezTo>
                    <a:cubicBezTo>
                      <a:pt x="117" y="22"/>
                      <a:pt x="115" y="19"/>
                      <a:pt x="113" y="16"/>
                    </a:cubicBezTo>
                    <a:cubicBezTo>
                      <a:pt x="112" y="14"/>
                      <a:pt x="110" y="12"/>
                      <a:pt x="109" y="10"/>
                    </a:cubicBezTo>
                    <a:cubicBezTo>
                      <a:pt x="108" y="9"/>
                      <a:pt x="107" y="8"/>
                      <a:pt x="106" y="7"/>
                    </a:cubicBezTo>
                    <a:cubicBezTo>
                      <a:pt x="106" y="6"/>
                      <a:pt x="106" y="5"/>
                      <a:pt x="105" y="5"/>
                    </a:cubicBezTo>
                    <a:cubicBezTo>
                      <a:pt x="106" y="5"/>
                      <a:pt x="106" y="6"/>
                      <a:pt x="107" y="6"/>
                    </a:cubicBezTo>
                    <a:cubicBezTo>
                      <a:pt x="110" y="10"/>
                      <a:pt x="113" y="12"/>
                      <a:pt x="116" y="16"/>
                    </a:cubicBezTo>
                    <a:cubicBezTo>
                      <a:pt x="120" y="20"/>
                      <a:pt x="124" y="23"/>
                      <a:pt x="127" y="28"/>
                    </a:cubicBezTo>
                    <a:cubicBezTo>
                      <a:pt x="125" y="28"/>
                      <a:pt x="123" y="27"/>
                      <a:pt x="121" y="27"/>
                    </a:cubicBezTo>
                    <a:close/>
                    <a:moveTo>
                      <a:pt x="132" y="27"/>
                    </a:moveTo>
                    <a:cubicBezTo>
                      <a:pt x="130" y="23"/>
                      <a:pt x="126" y="19"/>
                      <a:pt x="123" y="16"/>
                    </a:cubicBezTo>
                    <a:cubicBezTo>
                      <a:pt x="120" y="12"/>
                      <a:pt x="116" y="7"/>
                      <a:pt x="113" y="4"/>
                    </a:cubicBezTo>
                    <a:cubicBezTo>
                      <a:pt x="117" y="7"/>
                      <a:pt x="122" y="11"/>
                      <a:pt x="125" y="15"/>
                    </a:cubicBezTo>
                    <a:cubicBezTo>
                      <a:pt x="129" y="19"/>
                      <a:pt x="132" y="23"/>
                      <a:pt x="135" y="27"/>
                    </a:cubicBezTo>
                    <a:cubicBezTo>
                      <a:pt x="136" y="27"/>
                      <a:pt x="136" y="27"/>
                      <a:pt x="136" y="27"/>
                    </a:cubicBezTo>
                    <a:cubicBezTo>
                      <a:pt x="135" y="27"/>
                      <a:pt x="133" y="27"/>
                      <a:pt x="132" y="27"/>
                    </a:cubicBezTo>
                    <a:close/>
                    <a:moveTo>
                      <a:pt x="136" y="27"/>
                    </a:move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22"/>
                      <a:pt x="130" y="19"/>
                      <a:pt x="127" y="15"/>
                    </a:cubicBezTo>
                    <a:cubicBezTo>
                      <a:pt x="126" y="14"/>
                      <a:pt x="125" y="12"/>
                      <a:pt x="123" y="11"/>
                    </a:cubicBezTo>
                    <a:cubicBezTo>
                      <a:pt x="124" y="12"/>
                      <a:pt x="125" y="12"/>
                      <a:pt x="126" y="13"/>
                    </a:cubicBezTo>
                    <a:cubicBezTo>
                      <a:pt x="128" y="15"/>
                      <a:pt x="130" y="17"/>
                      <a:pt x="132" y="20"/>
                    </a:cubicBezTo>
                    <a:cubicBezTo>
                      <a:pt x="134" y="22"/>
                      <a:pt x="136" y="24"/>
                      <a:pt x="138" y="26"/>
                    </a:cubicBezTo>
                    <a:cubicBezTo>
                      <a:pt x="137" y="27"/>
                      <a:pt x="137" y="27"/>
                      <a:pt x="136" y="27"/>
                    </a:cubicBezTo>
                    <a:close/>
                    <a:moveTo>
                      <a:pt x="133" y="18"/>
                    </a:moveTo>
                    <a:cubicBezTo>
                      <a:pt x="130" y="15"/>
                      <a:pt x="127" y="12"/>
                      <a:pt x="125" y="9"/>
                    </a:cubicBezTo>
                    <a:cubicBezTo>
                      <a:pt x="126" y="10"/>
                      <a:pt x="127" y="11"/>
                      <a:pt x="128" y="12"/>
                    </a:cubicBezTo>
                    <a:cubicBezTo>
                      <a:pt x="132" y="16"/>
                      <a:pt x="136" y="20"/>
                      <a:pt x="140" y="24"/>
                    </a:cubicBezTo>
                    <a:cubicBezTo>
                      <a:pt x="141" y="23"/>
                      <a:pt x="141" y="23"/>
                      <a:pt x="141" y="23"/>
                    </a:cubicBezTo>
                    <a:cubicBezTo>
                      <a:pt x="138" y="19"/>
                      <a:pt x="136" y="16"/>
                      <a:pt x="133" y="12"/>
                    </a:cubicBezTo>
                    <a:cubicBezTo>
                      <a:pt x="131" y="11"/>
                      <a:pt x="130" y="9"/>
                      <a:pt x="129" y="7"/>
                    </a:cubicBezTo>
                    <a:cubicBezTo>
                      <a:pt x="128" y="6"/>
                      <a:pt x="127" y="5"/>
                      <a:pt x="126" y="3"/>
                    </a:cubicBezTo>
                    <a:cubicBezTo>
                      <a:pt x="124" y="1"/>
                      <a:pt x="126" y="4"/>
                      <a:pt x="127" y="4"/>
                    </a:cubicBezTo>
                    <a:cubicBezTo>
                      <a:pt x="130" y="8"/>
                      <a:pt x="133" y="12"/>
                      <a:pt x="136" y="16"/>
                    </a:cubicBezTo>
                    <a:cubicBezTo>
                      <a:pt x="138" y="19"/>
                      <a:pt x="140" y="22"/>
                      <a:pt x="143" y="24"/>
                    </a:cubicBezTo>
                    <a:cubicBezTo>
                      <a:pt x="144" y="24"/>
                      <a:pt x="144" y="24"/>
                      <a:pt x="144" y="24"/>
                    </a:cubicBezTo>
                    <a:cubicBezTo>
                      <a:pt x="141" y="21"/>
                      <a:pt x="139" y="17"/>
                      <a:pt x="137" y="13"/>
                    </a:cubicBezTo>
                    <a:cubicBezTo>
                      <a:pt x="135" y="12"/>
                      <a:pt x="134" y="10"/>
                      <a:pt x="132" y="8"/>
                    </a:cubicBezTo>
                    <a:cubicBezTo>
                      <a:pt x="131" y="7"/>
                      <a:pt x="131" y="6"/>
                      <a:pt x="130" y="5"/>
                    </a:cubicBezTo>
                    <a:cubicBezTo>
                      <a:pt x="130" y="6"/>
                      <a:pt x="128" y="3"/>
                      <a:pt x="128" y="2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31" y="5"/>
                      <a:pt x="134" y="9"/>
                      <a:pt x="137" y="12"/>
                    </a:cubicBezTo>
                    <a:cubicBezTo>
                      <a:pt x="140" y="16"/>
                      <a:pt x="143" y="20"/>
                      <a:pt x="146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4" y="25"/>
                      <a:pt x="142" y="26"/>
                      <a:pt x="139" y="26"/>
                    </a:cubicBezTo>
                    <a:cubicBezTo>
                      <a:pt x="138" y="23"/>
                      <a:pt x="135" y="21"/>
                      <a:pt x="133" y="18"/>
                    </a:cubicBezTo>
                    <a:close/>
                    <a:moveTo>
                      <a:pt x="135" y="9"/>
                    </a:moveTo>
                    <a:cubicBezTo>
                      <a:pt x="133" y="7"/>
                      <a:pt x="131" y="4"/>
                      <a:pt x="128" y="2"/>
                    </a:cubicBezTo>
                    <a:cubicBezTo>
                      <a:pt x="129" y="2"/>
                      <a:pt x="130" y="2"/>
                      <a:pt x="131" y="2"/>
                    </a:cubicBezTo>
                    <a:cubicBezTo>
                      <a:pt x="133" y="5"/>
                      <a:pt x="135" y="9"/>
                      <a:pt x="138" y="12"/>
                    </a:cubicBezTo>
                    <a:cubicBezTo>
                      <a:pt x="137" y="11"/>
                      <a:pt x="136" y="10"/>
                      <a:pt x="135" y="9"/>
                    </a:cubicBezTo>
                    <a:close/>
                    <a:moveTo>
                      <a:pt x="135" y="2"/>
                    </a:moveTo>
                    <a:cubicBezTo>
                      <a:pt x="137" y="6"/>
                      <a:pt x="140" y="9"/>
                      <a:pt x="142" y="13"/>
                    </a:cubicBezTo>
                    <a:cubicBezTo>
                      <a:pt x="143" y="13"/>
                      <a:pt x="143" y="14"/>
                      <a:pt x="144" y="15"/>
                    </a:cubicBezTo>
                    <a:cubicBezTo>
                      <a:pt x="140" y="11"/>
                      <a:pt x="137" y="6"/>
                      <a:pt x="132" y="2"/>
                    </a:cubicBezTo>
                    <a:cubicBezTo>
                      <a:pt x="133" y="2"/>
                      <a:pt x="134" y="2"/>
                      <a:pt x="135" y="2"/>
                    </a:cubicBezTo>
                    <a:close/>
                    <a:moveTo>
                      <a:pt x="138" y="2"/>
                    </a:moveTo>
                    <a:cubicBezTo>
                      <a:pt x="140" y="5"/>
                      <a:pt x="142" y="7"/>
                      <a:pt x="144" y="10"/>
                    </a:cubicBezTo>
                    <a:cubicBezTo>
                      <a:pt x="145" y="11"/>
                      <a:pt x="147" y="13"/>
                      <a:pt x="148" y="15"/>
                    </a:cubicBezTo>
                    <a:cubicBezTo>
                      <a:pt x="148" y="16"/>
                      <a:pt x="149" y="16"/>
                      <a:pt x="149" y="17"/>
                    </a:cubicBezTo>
                    <a:cubicBezTo>
                      <a:pt x="150" y="17"/>
                      <a:pt x="150" y="17"/>
                      <a:pt x="150" y="17"/>
                    </a:cubicBezTo>
                    <a:cubicBezTo>
                      <a:pt x="149" y="17"/>
                      <a:pt x="149" y="17"/>
                      <a:pt x="149" y="17"/>
                    </a:cubicBezTo>
                    <a:cubicBezTo>
                      <a:pt x="146" y="14"/>
                      <a:pt x="144" y="11"/>
                      <a:pt x="141" y="8"/>
                    </a:cubicBezTo>
                    <a:cubicBezTo>
                      <a:pt x="139" y="6"/>
                      <a:pt x="138" y="4"/>
                      <a:pt x="136" y="2"/>
                    </a:cubicBezTo>
                    <a:cubicBezTo>
                      <a:pt x="137" y="2"/>
                      <a:pt x="138" y="2"/>
                      <a:pt x="138" y="2"/>
                    </a:cubicBezTo>
                    <a:close/>
                    <a:moveTo>
                      <a:pt x="141" y="3"/>
                    </a:moveTo>
                    <a:cubicBezTo>
                      <a:pt x="142" y="4"/>
                      <a:pt x="143" y="5"/>
                      <a:pt x="144" y="7"/>
                    </a:cubicBezTo>
                    <a:cubicBezTo>
                      <a:pt x="143" y="5"/>
                      <a:pt x="141" y="4"/>
                      <a:pt x="140" y="3"/>
                    </a:cubicBezTo>
                    <a:cubicBezTo>
                      <a:pt x="141" y="3"/>
                      <a:pt x="141" y="3"/>
                      <a:pt x="141" y="3"/>
                    </a:cubicBezTo>
                    <a:close/>
                    <a:moveTo>
                      <a:pt x="145" y="4"/>
                    </a:moveTo>
                    <a:cubicBezTo>
                      <a:pt x="147" y="5"/>
                      <a:pt x="148" y="7"/>
                      <a:pt x="149" y="8"/>
                    </a:cubicBezTo>
                    <a:cubicBezTo>
                      <a:pt x="150" y="9"/>
                      <a:pt x="151" y="10"/>
                      <a:pt x="151" y="11"/>
                    </a:cubicBezTo>
                    <a:cubicBezTo>
                      <a:pt x="152" y="12"/>
                      <a:pt x="154" y="14"/>
                      <a:pt x="151" y="11"/>
                    </a:cubicBezTo>
                    <a:cubicBezTo>
                      <a:pt x="149" y="9"/>
                      <a:pt x="146" y="6"/>
                      <a:pt x="144" y="3"/>
                    </a:cubicBezTo>
                    <a:cubicBezTo>
                      <a:pt x="144" y="4"/>
                      <a:pt x="145" y="4"/>
                      <a:pt x="145" y="4"/>
                    </a:cubicBezTo>
                    <a:close/>
                    <a:moveTo>
                      <a:pt x="79" y="9"/>
                    </a:moveTo>
                    <a:cubicBezTo>
                      <a:pt x="81" y="12"/>
                      <a:pt x="82" y="15"/>
                      <a:pt x="82" y="19"/>
                    </a:cubicBezTo>
                    <a:cubicBezTo>
                      <a:pt x="81" y="15"/>
                      <a:pt x="79" y="12"/>
                      <a:pt x="77" y="9"/>
                    </a:cubicBezTo>
                    <a:cubicBezTo>
                      <a:pt x="77" y="9"/>
                      <a:pt x="78" y="9"/>
                      <a:pt x="78" y="9"/>
                    </a:cubicBezTo>
                    <a:cubicBezTo>
                      <a:pt x="78" y="9"/>
                      <a:pt x="79" y="9"/>
                      <a:pt x="79" y="9"/>
                    </a:cubicBezTo>
                    <a:close/>
                    <a:moveTo>
                      <a:pt x="6" y="33"/>
                    </a:moveTo>
                    <a:cubicBezTo>
                      <a:pt x="7" y="33"/>
                      <a:pt x="8" y="32"/>
                      <a:pt x="9" y="31"/>
                    </a:cubicBezTo>
                    <a:cubicBezTo>
                      <a:pt x="11" y="28"/>
                      <a:pt x="11" y="26"/>
                      <a:pt x="12" y="23"/>
                    </a:cubicBezTo>
                    <a:cubicBezTo>
                      <a:pt x="18" y="23"/>
                      <a:pt x="24" y="22"/>
                      <a:pt x="30" y="23"/>
                    </a:cubicBezTo>
                    <a:cubicBezTo>
                      <a:pt x="31" y="25"/>
                      <a:pt x="31" y="27"/>
                      <a:pt x="32" y="29"/>
                    </a:cubicBezTo>
                    <a:cubicBezTo>
                      <a:pt x="26" y="31"/>
                      <a:pt x="20" y="35"/>
                      <a:pt x="14" y="37"/>
                    </a:cubicBezTo>
                    <a:cubicBezTo>
                      <a:pt x="13" y="35"/>
                      <a:pt x="9" y="34"/>
                      <a:pt x="6" y="33"/>
                    </a:cubicBezTo>
                    <a:close/>
                    <a:moveTo>
                      <a:pt x="34" y="29"/>
                    </a:move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28"/>
                      <a:pt x="34" y="27"/>
                      <a:pt x="33" y="26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7"/>
                      <a:pt x="35" y="27"/>
                      <a:pt x="35" y="28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5" y="26"/>
                      <a:pt x="35" y="23"/>
                      <a:pt x="33" y="22"/>
                    </a:cubicBezTo>
                    <a:cubicBezTo>
                      <a:pt x="35" y="23"/>
                      <a:pt x="36" y="26"/>
                      <a:pt x="38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8" y="26"/>
                      <a:pt x="37" y="25"/>
                      <a:pt x="37" y="24"/>
                    </a:cubicBezTo>
                    <a:cubicBezTo>
                      <a:pt x="36" y="23"/>
                      <a:pt x="34" y="20"/>
                      <a:pt x="37" y="23"/>
                    </a:cubicBezTo>
                    <a:cubicBezTo>
                      <a:pt x="38" y="25"/>
                      <a:pt x="39" y="26"/>
                      <a:pt x="4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0" y="26"/>
                      <a:pt x="39" y="23"/>
                      <a:pt x="38" y="22"/>
                    </a:cubicBezTo>
                    <a:cubicBezTo>
                      <a:pt x="40" y="24"/>
                      <a:pt x="41" y="26"/>
                      <a:pt x="43" y="28"/>
                    </a:cubicBezTo>
                    <a:cubicBezTo>
                      <a:pt x="40" y="28"/>
                      <a:pt x="37" y="28"/>
                      <a:pt x="34" y="29"/>
                    </a:cubicBezTo>
                    <a:close/>
                    <a:moveTo>
                      <a:pt x="147" y="24"/>
                    </a:moveTo>
                    <a:cubicBezTo>
                      <a:pt x="147" y="23"/>
                      <a:pt x="147" y="23"/>
                      <a:pt x="147" y="23"/>
                    </a:cubicBezTo>
                    <a:cubicBezTo>
                      <a:pt x="144" y="20"/>
                      <a:pt x="142" y="16"/>
                      <a:pt x="139" y="13"/>
                    </a:cubicBezTo>
                    <a:cubicBezTo>
                      <a:pt x="138" y="11"/>
                      <a:pt x="136" y="9"/>
                      <a:pt x="134" y="7"/>
                    </a:cubicBezTo>
                    <a:cubicBezTo>
                      <a:pt x="134" y="6"/>
                      <a:pt x="133" y="5"/>
                      <a:pt x="132" y="3"/>
                    </a:cubicBezTo>
                    <a:cubicBezTo>
                      <a:pt x="131" y="2"/>
                      <a:pt x="131" y="2"/>
                      <a:pt x="132" y="3"/>
                    </a:cubicBezTo>
                    <a:cubicBezTo>
                      <a:pt x="139" y="7"/>
                      <a:pt x="143" y="15"/>
                      <a:pt x="148" y="20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49" y="22"/>
                      <a:pt x="148" y="23"/>
                      <a:pt x="147" y="24"/>
                    </a:cubicBezTo>
                    <a:close/>
                    <a:moveTo>
                      <a:pt x="152" y="18"/>
                    </a:moveTo>
                    <a:cubicBezTo>
                      <a:pt x="152" y="20"/>
                      <a:pt x="151" y="21"/>
                      <a:pt x="150" y="22"/>
                    </a:cubicBezTo>
                    <a:cubicBezTo>
                      <a:pt x="150" y="21"/>
                      <a:pt x="150" y="21"/>
                      <a:pt x="150" y="21"/>
                    </a:cubicBezTo>
                    <a:cubicBezTo>
                      <a:pt x="147" y="18"/>
                      <a:pt x="144" y="15"/>
                      <a:pt x="142" y="11"/>
                    </a:cubicBezTo>
                    <a:cubicBezTo>
                      <a:pt x="141" y="10"/>
                      <a:pt x="140" y="8"/>
                      <a:pt x="139" y="7"/>
                    </a:cubicBezTo>
                    <a:cubicBezTo>
                      <a:pt x="138" y="6"/>
                      <a:pt x="138" y="5"/>
                      <a:pt x="137" y="5"/>
                    </a:cubicBezTo>
                    <a:cubicBezTo>
                      <a:pt x="137" y="5"/>
                      <a:pt x="135" y="2"/>
                      <a:pt x="136" y="3"/>
                    </a:cubicBezTo>
                    <a:cubicBezTo>
                      <a:pt x="138" y="5"/>
                      <a:pt x="140" y="8"/>
                      <a:pt x="142" y="10"/>
                    </a:cubicBezTo>
                    <a:cubicBezTo>
                      <a:pt x="145" y="13"/>
                      <a:pt x="148" y="16"/>
                      <a:pt x="150" y="19"/>
                    </a:cubicBezTo>
                    <a:cubicBezTo>
                      <a:pt x="151" y="19"/>
                      <a:pt x="151" y="19"/>
                      <a:pt x="151" y="19"/>
                    </a:cubicBezTo>
                    <a:cubicBezTo>
                      <a:pt x="148" y="13"/>
                      <a:pt x="143" y="8"/>
                      <a:pt x="139" y="2"/>
                    </a:cubicBezTo>
                    <a:cubicBezTo>
                      <a:pt x="139" y="2"/>
                      <a:pt x="139" y="2"/>
                      <a:pt x="139" y="2"/>
                    </a:cubicBezTo>
                    <a:cubicBezTo>
                      <a:pt x="141" y="4"/>
                      <a:pt x="143" y="7"/>
                      <a:pt x="145" y="9"/>
                    </a:cubicBezTo>
                    <a:cubicBezTo>
                      <a:pt x="147" y="10"/>
                      <a:pt x="148" y="12"/>
                      <a:pt x="150" y="14"/>
                    </a:cubicBezTo>
                    <a:cubicBezTo>
                      <a:pt x="150" y="15"/>
                      <a:pt x="151" y="16"/>
                      <a:pt x="151" y="16"/>
                    </a:cubicBezTo>
                    <a:cubicBezTo>
                      <a:pt x="152" y="17"/>
                      <a:pt x="152" y="17"/>
                      <a:pt x="152" y="17"/>
                    </a:cubicBezTo>
                    <a:cubicBezTo>
                      <a:pt x="152" y="16"/>
                      <a:pt x="152" y="16"/>
                      <a:pt x="152" y="16"/>
                    </a:cubicBezTo>
                    <a:cubicBezTo>
                      <a:pt x="149" y="12"/>
                      <a:pt x="145" y="8"/>
                      <a:pt x="142" y="3"/>
                    </a:cubicBezTo>
                    <a:cubicBezTo>
                      <a:pt x="142" y="3"/>
                      <a:pt x="142" y="3"/>
                      <a:pt x="142" y="3"/>
                    </a:cubicBezTo>
                    <a:cubicBezTo>
                      <a:pt x="143" y="4"/>
                      <a:pt x="144" y="5"/>
                      <a:pt x="145" y="5"/>
                    </a:cubicBezTo>
                    <a:cubicBezTo>
                      <a:pt x="146" y="6"/>
                      <a:pt x="147" y="7"/>
                      <a:pt x="148" y="8"/>
                    </a:cubicBezTo>
                    <a:cubicBezTo>
                      <a:pt x="150" y="10"/>
                      <a:pt x="151" y="12"/>
                      <a:pt x="153" y="13"/>
                    </a:cubicBezTo>
                    <a:cubicBezTo>
                      <a:pt x="154" y="13"/>
                      <a:pt x="154" y="13"/>
                      <a:pt x="154" y="13"/>
                    </a:cubicBezTo>
                    <a:cubicBezTo>
                      <a:pt x="151" y="10"/>
                      <a:pt x="149" y="7"/>
                      <a:pt x="147" y="4"/>
                    </a:cubicBezTo>
                    <a:cubicBezTo>
                      <a:pt x="152" y="7"/>
                      <a:pt x="156" y="12"/>
                      <a:pt x="15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9" name="Freeform 26">
                <a:extLst>
                  <a:ext uri="{FF2B5EF4-FFF2-40B4-BE49-F238E27FC236}">
                    <a16:creationId xmlns:a16="http://schemas.microsoft.com/office/drawing/2014/main" id="{1B14316D-19E0-4CC5-84F4-64C47F9D8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45712" y="4252913"/>
                <a:ext cx="14287" cy="9525"/>
              </a:xfrm>
              <a:custGeom>
                <a:avLst/>
                <a:gdLst>
                  <a:gd name="T0" fmla="*/ 7 w 8"/>
                  <a:gd name="T1" fmla="*/ 3 h 5"/>
                  <a:gd name="T2" fmla="*/ 6 w 8"/>
                  <a:gd name="T3" fmla="*/ 1 h 5"/>
                  <a:gd name="T4" fmla="*/ 1 w 8"/>
                  <a:gd name="T5" fmla="*/ 2 h 5"/>
                  <a:gd name="T6" fmla="*/ 3 w 8"/>
                  <a:gd name="T7" fmla="*/ 4 h 5"/>
                  <a:gd name="T8" fmla="*/ 7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7" y="3"/>
                    </a:moveTo>
                    <a:cubicBezTo>
                      <a:pt x="8" y="2"/>
                      <a:pt x="8" y="0"/>
                      <a:pt x="6" y="1"/>
                    </a:cubicBezTo>
                    <a:cubicBezTo>
                      <a:pt x="5" y="1"/>
                      <a:pt x="3" y="1"/>
                      <a:pt x="1" y="2"/>
                    </a:cubicBezTo>
                    <a:cubicBezTo>
                      <a:pt x="0" y="3"/>
                      <a:pt x="1" y="5"/>
                      <a:pt x="3" y="4"/>
                    </a:cubicBezTo>
                    <a:cubicBezTo>
                      <a:pt x="4" y="3"/>
                      <a:pt x="5" y="3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0" name="Freeform 27">
                <a:extLst>
                  <a:ext uri="{FF2B5EF4-FFF2-40B4-BE49-F238E27FC236}">
                    <a16:creationId xmlns:a16="http://schemas.microsoft.com/office/drawing/2014/main" id="{1BFE0F7A-C8D5-4C88-B697-B8B49D5902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58449" y="4440238"/>
                <a:ext cx="74612" cy="88900"/>
              </a:xfrm>
              <a:custGeom>
                <a:avLst/>
                <a:gdLst>
                  <a:gd name="T0" fmla="*/ 12 w 40"/>
                  <a:gd name="T1" fmla="*/ 2 h 47"/>
                  <a:gd name="T2" fmla="*/ 18 w 40"/>
                  <a:gd name="T3" fmla="*/ 46 h 47"/>
                  <a:gd name="T4" fmla="*/ 40 w 40"/>
                  <a:gd name="T5" fmla="*/ 7 h 47"/>
                  <a:gd name="T6" fmla="*/ 19 w 40"/>
                  <a:gd name="T7" fmla="*/ 44 h 47"/>
                  <a:gd name="T8" fmla="*/ 22 w 40"/>
                  <a:gd name="T9" fmla="*/ 37 h 47"/>
                  <a:gd name="T10" fmla="*/ 19 w 40"/>
                  <a:gd name="T11" fmla="*/ 43 h 47"/>
                  <a:gd name="T12" fmla="*/ 25 w 40"/>
                  <a:gd name="T13" fmla="*/ 34 h 47"/>
                  <a:gd name="T14" fmla="*/ 16 w 40"/>
                  <a:gd name="T15" fmla="*/ 39 h 47"/>
                  <a:gd name="T16" fmla="*/ 15 w 40"/>
                  <a:gd name="T17" fmla="*/ 38 h 47"/>
                  <a:gd name="T18" fmla="*/ 14 w 40"/>
                  <a:gd name="T19" fmla="*/ 36 h 47"/>
                  <a:gd name="T20" fmla="*/ 15 w 40"/>
                  <a:gd name="T21" fmla="*/ 37 h 47"/>
                  <a:gd name="T22" fmla="*/ 30 w 40"/>
                  <a:gd name="T23" fmla="*/ 23 h 47"/>
                  <a:gd name="T24" fmla="*/ 11 w 40"/>
                  <a:gd name="T25" fmla="*/ 30 h 47"/>
                  <a:gd name="T26" fmla="*/ 11 w 40"/>
                  <a:gd name="T27" fmla="*/ 30 h 47"/>
                  <a:gd name="T28" fmla="*/ 37 w 40"/>
                  <a:gd name="T29" fmla="*/ 10 h 47"/>
                  <a:gd name="T30" fmla="*/ 17 w 40"/>
                  <a:gd name="T31" fmla="*/ 27 h 47"/>
                  <a:gd name="T32" fmla="*/ 28 w 40"/>
                  <a:gd name="T33" fmla="*/ 17 h 47"/>
                  <a:gd name="T34" fmla="*/ 29 w 40"/>
                  <a:gd name="T35" fmla="*/ 15 h 47"/>
                  <a:gd name="T36" fmla="*/ 37 w 40"/>
                  <a:gd name="T37" fmla="*/ 6 h 47"/>
                  <a:gd name="T38" fmla="*/ 23 w 40"/>
                  <a:gd name="T39" fmla="*/ 18 h 47"/>
                  <a:gd name="T40" fmla="*/ 13 w 40"/>
                  <a:gd name="T41" fmla="*/ 33 h 47"/>
                  <a:gd name="T42" fmla="*/ 29 w 40"/>
                  <a:gd name="T43" fmla="*/ 29 h 47"/>
                  <a:gd name="T44" fmla="*/ 30 w 40"/>
                  <a:gd name="T45" fmla="*/ 27 h 47"/>
                  <a:gd name="T46" fmla="*/ 30 w 40"/>
                  <a:gd name="T47" fmla="*/ 26 h 47"/>
                  <a:gd name="T48" fmla="*/ 19 w 40"/>
                  <a:gd name="T49" fmla="*/ 35 h 47"/>
                  <a:gd name="T50" fmla="*/ 33 w 40"/>
                  <a:gd name="T51" fmla="*/ 22 h 47"/>
                  <a:gd name="T52" fmla="*/ 17 w 40"/>
                  <a:gd name="T53" fmla="*/ 32 h 47"/>
                  <a:gd name="T54" fmla="*/ 22 w 40"/>
                  <a:gd name="T55" fmla="*/ 18 h 47"/>
                  <a:gd name="T56" fmla="*/ 12 w 40"/>
                  <a:gd name="T57" fmla="*/ 23 h 47"/>
                  <a:gd name="T58" fmla="*/ 36 w 40"/>
                  <a:gd name="T59" fmla="*/ 5 h 47"/>
                  <a:gd name="T60" fmla="*/ 8 w 40"/>
                  <a:gd name="T61" fmla="*/ 25 h 47"/>
                  <a:gd name="T62" fmla="*/ 8 w 40"/>
                  <a:gd name="T63" fmla="*/ 25 h 47"/>
                  <a:gd name="T64" fmla="*/ 15 w 40"/>
                  <a:gd name="T65" fmla="*/ 13 h 47"/>
                  <a:gd name="T66" fmla="*/ 5 w 40"/>
                  <a:gd name="T67" fmla="*/ 17 h 47"/>
                  <a:gd name="T68" fmla="*/ 5 w 40"/>
                  <a:gd name="T69" fmla="*/ 19 h 47"/>
                  <a:gd name="T70" fmla="*/ 12 w 40"/>
                  <a:gd name="T71" fmla="*/ 9 h 47"/>
                  <a:gd name="T72" fmla="*/ 3 w 40"/>
                  <a:gd name="T73" fmla="*/ 9 h 47"/>
                  <a:gd name="T74" fmla="*/ 3 w 40"/>
                  <a:gd name="T75" fmla="*/ 9 h 47"/>
                  <a:gd name="T76" fmla="*/ 9 w 40"/>
                  <a:gd name="T77" fmla="*/ 9 h 47"/>
                  <a:gd name="T78" fmla="*/ 11 w 40"/>
                  <a:gd name="T79" fmla="*/ 12 h 47"/>
                  <a:gd name="T80" fmla="*/ 16 w 40"/>
                  <a:gd name="T81" fmla="*/ 9 h 47"/>
                  <a:gd name="T82" fmla="*/ 10 w 40"/>
                  <a:gd name="T83" fmla="*/ 16 h 47"/>
                  <a:gd name="T84" fmla="*/ 7 w 40"/>
                  <a:gd name="T85" fmla="*/ 21 h 47"/>
                  <a:gd name="T86" fmla="*/ 19 w 40"/>
                  <a:gd name="T87" fmla="*/ 16 h 47"/>
                  <a:gd name="T88" fmla="*/ 11 w 40"/>
                  <a:gd name="T89" fmla="*/ 23 h 47"/>
                  <a:gd name="T90" fmla="*/ 23 w 40"/>
                  <a:gd name="T91" fmla="*/ 12 h 47"/>
                  <a:gd name="T92" fmla="*/ 23 w 40"/>
                  <a:gd name="T93" fmla="*/ 12 h 47"/>
                  <a:gd name="T94" fmla="*/ 20 w 40"/>
                  <a:gd name="T95" fmla="*/ 16 h 47"/>
                  <a:gd name="T96" fmla="*/ 33 w 40"/>
                  <a:gd name="T97" fmla="*/ 5 h 47"/>
                  <a:gd name="T98" fmla="*/ 26 w 40"/>
                  <a:gd name="T99" fmla="*/ 12 h 47"/>
                  <a:gd name="T100" fmla="*/ 31 w 40"/>
                  <a:gd name="T101" fmla="*/ 6 h 47"/>
                  <a:gd name="T102" fmla="*/ 31 w 40"/>
                  <a:gd name="T103" fmla="*/ 4 h 47"/>
                  <a:gd name="T104" fmla="*/ 14 w 40"/>
                  <a:gd name="T105" fmla="*/ 7 h 47"/>
                  <a:gd name="T106" fmla="*/ 13 w 40"/>
                  <a:gd name="T107" fmla="*/ 5 h 47"/>
                  <a:gd name="T108" fmla="*/ 11 w 40"/>
                  <a:gd name="T109" fmla="*/ 4 h 47"/>
                  <a:gd name="T110" fmla="*/ 10 w 40"/>
                  <a:gd name="T111" fmla="*/ 4 h 47"/>
                  <a:gd name="T112" fmla="*/ 11 w 40"/>
                  <a:gd name="T113" fmla="*/ 28 h 47"/>
                  <a:gd name="T114" fmla="*/ 11 w 40"/>
                  <a:gd name="T115" fmla="*/ 3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0" h="47">
                    <a:moveTo>
                      <a:pt x="40" y="7"/>
                    </a:moveTo>
                    <a:cubicBezTo>
                      <a:pt x="39" y="3"/>
                      <a:pt x="35" y="1"/>
                      <a:pt x="31" y="2"/>
                    </a:cubicBezTo>
                    <a:cubicBezTo>
                      <a:pt x="25" y="3"/>
                      <a:pt x="22" y="8"/>
                      <a:pt x="20" y="13"/>
                    </a:cubicBezTo>
                    <a:cubicBezTo>
                      <a:pt x="18" y="9"/>
                      <a:pt x="16" y="4"/>
                      <a:pt x="12" y="2"/>
                    </a:cubicBezTo>
                    <a:cubicBezTo>
                      <a:pt x="7" y="0"/>
                      <a:pt x="3" y="2"/>
                      <a:pt x="2" y="6"/>
                    </a:cubicBezTo>
                    <a:cubicBezTo>
                      <a:pt x="0" y="12"/>
                      <a:pt x="2" y="18"/>
                      <a:pt x="4" y="22"/>
                    </a:cubicBezTo>
                    <a:cubicBezTo>
                      <a:pt x="8" y="31"/>
                      <a:pt x="13" y="38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7"/>
                      <a:pt x="19" y="47"/>
                      <a:pt x="20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6" y="39"/>
                      <a:pt x="31" y="31"/>
                      <a:pt x="35" y="23"/>
                    </a:cubicBezTo>
                    <a:cubicBezTo>
                      <a:pt x="38" y="18"/>
                      <a:pt x="40" y="13"/>
                      <a:pt x="40" y="7"/>
                    </a:cubicBezTo>
                    <a:close/>
                    <a:moveTo>
                      <a:pt x="19" y="44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20" y="42"/>
                      <a:pt x="21" y="41"/>
                      <a:pt x="21" y="40"/>
                    </a:cubicBezTo>
                    <a:cubicBezTo>
                      <a:pt x="21" y="41"/>
                      <a:pt x="20" y="43"/>
                      <a:pt x="19" y="44"/>
                    </a:cubicBezTo>
                    <a:close/>
                    <a:moveTo>
                      <a:pt x="17" y="41"/>
                    </a:moveTo>
                    <a:cubicBezTo>
                      <a:pt x="18" y="41"/>
                      <a:pt x="19" y="40"/>
                      <a:pt x="19" y="40"/>
                    </a:cubicBezTo>
                    <a:cubicBezTo>
                      <a:pt x="20" y="39"/>
                      <a:pt x="21" y="38"/>
                      <a:pt x="22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1" y="38"/>
                      <a:pt x="19" y="40"/>
                      <a:pt x="18" y="41"/>
                    </a:cubicBezTo>
                    <a:cubicBezTo>
                      <a:pt x="17" y="41"/>
                      <a:pt x="17" y="41"/>
                      <a:pt x="17" y="41"/>
                    </a:cubicBezTo>
                    <a:close/>
                    <a:moveTo>
                      <a:pt x="25" y="35"/>
                    </a:moveTo>
                    <a:cubicBezTo>
                      <a:pt x="23" y="37"/>
                      <a:pt x="21" y="40"/>
                      <a:pt x="19" y="43"/>
                    </a:cubicBezTo>
                    <a:cubicBezTo>
                      <a:pt x="18" y="42"/>
                      <a:pt x="18" y="42"/>
                      <a:pt x="18" y="41"/>
                    </a:cubicBezTo>
                    <a:cubicBezTo>
                      <a:pt x="21" y="40"/>
                      <a:pt x="23" y="37"/>
                      <a:pt x="25" y="35"/>
                    </a:cubicBezTo>
                    <a:close/>
                    <a:moveTo>
                      <a:pt x="26" y="33"/>
                    </a:moveTo>
                    <a:cubicBezTo>
                      <a:pt x="26" y="33"/>
                      <a:pt x="26" y="34"/>
                      <a:pt x="25" y="34"/>
                    </a:cubicBezTo>
                    <a:cubicBezTo>
                      <a:pt x="26" y="33"/>
                      <a:pt x="26" y="33"/>
                      <a:pt x="27" y="32"/>
                    </a:cubicBezTo>
                    <a:lnTo>
                      <a:pt x="26" y="33"/>
                    </a:lnTo>
                    <a:close/>
                    <a:moveTo>
                      <a:pt x="17" y="41"/>
                    </a:moveTo>
                    <a:cubicBezTo>
                      <a:pt x="17" y="40"/>
                      <a:pt x="16" y="40"/>
                      <a:pt x="16" y="39"/>
                    </a:cubicBezTo>
                    <a:cubicBezTo>
                      <a:pt x="20" y="36"/>
                      <a:pt x="24" y="34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4" y="34"/>
                      <a:pt x="21" y="37"/>
                      <a:pt x="17" y="41"/>
                    </a:cubicBezTo>
                    <a:close/>
                    <a:moveTo>
                      <a:pt x="15" y="38"/>
                    </a:moveTo>
                    <a:cubicBezTo>
                      <a:pt x="17" y="37"/>
                      <a:pt x="19" y="36"/>
                      <a:pt x="21" y="35"/>
                    </a:cubicBezTo>
                    <a:cubicBezTo>
                      <a:pt x="19" y="36"/>
                      <a:pt x="17" y="37"/>
                      <a:pt x="16" y="39"/>
                    </a:cubicBezTo>
                    <a:lnTo>
                      <a:pt x="15" y="38"/>
                    </a:lnTo>
                    <a:close/>
                    <a:moveTo>
                      <a:pt x="14" y="36"/>
                    </a:moveTo>
                    <a:cubicBezTo>
                      <a:pt x="20" y="33"/>
                      <a:pt x="25" y="29"/>
                      <a:pt x="31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27"/>
                      <a:pt x="27" y="28"/>
                      <a:pt x="24" y="30"/>
                    </a:cubicBezTo>
                    <a:cubicBezTo>
                      <a:pt x="21" y="32"/>
                      <a:pt x="18" y="35"/>
                      <a:pt x="15" y="37"/>
                    </a:cubicBezTo>
                    <a:cubicBezTo>
                      <a:pt x="14" y="36"/>
                      <a:pt x="14" y="36"/>
                      <a:pt x="14" y="36"/>
                    </a:cubicBezTo>
                    <a:close/>
                    <a:moveTo>
                      <a:pt x="13" y="33"/>
                    </a:moveTo>
                    <a:cubicBezTo>
                      <a:pt x="17" y="31"/>
                      <a:pt x="22" y="28"/>
                      <a:pt x="26" y="26"/>
                    </a:cubicBezTo>
                    <a:cubicBezTo>
                      <a:pt x="28" y="25"/>
                      <a:pt x="29" y="24"/>
                      <a:pt x="30" y="23"/>
                    </a:cubicBezTo>
                    <a:cubicBezTo>
                      <a:pt x="25" y="27"/>
                      <a:pt x="18" y="30"/>
                      <a:pt x="13" y="35"/>
                    </a:cubicBezTo>
                    <a:cubicBezTo>
                      <a:pt x="13" y="34"/>
                      <a:pt x="13" y="34"/>
                      <a:pt x="13" y="33"/>
                    </a:cubicBezTo>
                    <a:close/>
                    <a:moveTo>
                      <a:pt x="11" y="30"/>
                    </a:moveTo>
                    <a:cubicBezTo>
                      <a:pt x="11" y="30"/>
                      <a:pt x="11" y="30"/>
                      <a:pt x="11" y="30"/>
                    </a:cubicBezTo>
                    <a:cubicBezTo>
                      <a:pt x="16" y="28"/>
                      <a:pt x="20" y="25"/>
                      <a:pt x="25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0" y="26"/>
                      <a:pt x="16" y="30"/>
                      <a:pt x="12" y="33"/>
                    </a:cubicBezTo>
                    <a:cubicBezTo>
                      <a:pt x="12" y="32"/>
                      <a:pt x="11" y="31"/>
                      <a:pt x="11" y="30"/>
                    </a:cubicBezTo>
                    <a:close/>
                    <a:moveTo>
                      <a:pt x="28" y="17"/>
                    </a:moveTo>
                    <a:cubicBezTo>
                      <a:pt x="31" y="15"/>
                      <a:pt x="33" y="13"/>
                      <a:pt x="36" y="11"/>
                    </a:cubicBezTo>
                    <a:cubicBezTo>
                      <a:pt x="36" y="11"/>
                      <a:pt x="37" y="11"/>
                      <a:pt x="37" y="11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1"/>
                      <a:pt x="37" y="12"/>
                      <a:pt x="37" y="12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2" y="15"/>
                      <a:pt x="29" y="20"/>
                      <a:pt x="25" y="22"/>
                    </a:cubicBezTo>
                    <a:cubicBezTo>
                      <a:pt x="22" y="24"/>
                      <a:pt x="19" y="25"/>
                      <a:pt x="17" y="27"/>
                    </a:cubicBezTo>
                    <a:cubicBezTo>
                      <a:pt x="16" y="28"/>
                      <a:pt x="14" y="28"/>
                      <a:pt x="13" y="29"/>
                    </a:cubicBezTo>
                    <a:cubicBezTo>
                      <a:pt x="11" y="30"/>
                      <a:pt x="13" y="29"/>
                      <a:pt x="14" y="28"/>
                    </a:cubicBezTo>
                    <a:cubicBezTo>
                      <a:pt x="18" y="25"/>
                      <a:pt x="23" y="22"/>
                      <a:pt x="27" y="18"/>
                    </a:cubicBezTo>
                    <a:cubicBezTo>
                      <a:pt x="27" y="18"/>
                      <a:pt x="28" y="18"/>
                      <a:pt x="28" y="17"/>
                    </a:cubicBezTo>
                    <a:close/>
                    <a:moveTo>
                      <a:pt x="37" y="6"/>
                    </a:moveTo>
                    <a:cubicBezTo>
                      <a:pt x="37" y="7"/>
                      <a:pt x="37" y="8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4" y="11"/>
                      <a:pt x="32" y="13"/>
                      <a:pt x="29" y="15"/>
                    </a:cubicBezTo>
                    <a:cubicBezTo>
                      <a:pt x="26" y="18"/>
                      <a:pt x="23" y="20"/>
                      <a:pt x="19" y="22"/>
                    </a:cubicBezTo>
                    <a:cubicBezTo>
                      <a:pt x="17" y="23"/>
                      <a:pt x="15" y="24"/>
                      <a:pt x="13" y="26"/>
                    </a:cubicBezTo>
                    <a:cubicBezTo>
                      <a:pt x="13" y="25"/>
                      <a:pt x="14" y="24"/>
                      <a:pt x="15" y="24"/>
                    </a:cubicBezTo>
                    <a:cubicBezTo>
                      <a:pt x="22" y="18"/>
                      <a:pt x="31" y="13"/>
                      <a:pt x="37" y="6"/>
                    </a:cubicBezTo>
                    <a:close/>
                    <a:moveTo>
                      <a:pt x="23" y="18"/>
                    </a:moveTo>
                    <a:cubicBezTo>
                      <a:pt x="25" y="16"/>
                      <a:pt x="27" y="14"/>
                      <a:pt x="30" y="12"/>
                    </a:cubicBezTo>
                    <a:cubicBezTo>
                      <a:pt x="32" y="10"/>
                      <a:pt x="34" y="8"/>
                      <a:pt x="36" y="6"/>
                    </a:cubicBezTo>
                    <a:cubicBezTo>
                      <a:pt x="32" y="11"/>
                      <a:pt x="27" y="14"/>
                      <a:pt x="23" y="18"/>
                    </a:cubicBezTo>
                    <a:close/>
                    <a:moveTo>
                      <a:pt x="35" y="19"/>
                    </a:moveTo>
                    <a:cubicBezTo>
                      <a:pt x="32" y="22"/>
                      <a:pt x="28" y="24"/>
                      <a:pt x="25" y="26"/>
                    </a:cubicBezTo>
                    <a:cubicBezTo>
                      <a:pt x="23" y="27"/>
                      <a:pt x="21" y="29"/>
                      <a:pt x="19" y="30"/>
                    </a:cubicBezTo>
                    <a:cubicBezTo>
                      <a:pt x="17" y="31"/>
                      <a:pt x="14" y="32"/>
                      <a:pt x="13" y="33"/>
                    </a:cubicBezTo>
                    <a:cubicBezTo>
                      <a:pt x="17" y="29"/>
                      <a:pt x="21" y="26"/>
                      <a:pt x="25" y="23"/>
                    </a:cubicBezTo>
                    <a:cubicBezTo>
                      <a:pt x="29" y="20"/>
                      <a:pt x="33" y="17"/>
                      <a:pt x="37" y="14"/>
                    </a:cubicBezTo>
                    <a:cubicBezTo>
                      <a:pt x="36" y="16"/>
                      <a:pt x="35" y="18"/>
                      <a:pt x="35" y="19"/>
                    </a:cubicBezTo>
                    <a:close/>
                    <a:moveTo>
                      <a:pt x="29" y="29"/>
                    </a:moveTo>
                    <a:cubicBezTo>
                      <a:pt x="27" y="31"/>
                      <a:pt x="24" y="33"/>
                      <a:pt x="22" y="35"/>
                    </a:cubicBezTo>
                    <a:cubicBezTo>
                      <a:pt x="21" y="35"/>
                      <a:pt x="21" y="36"/>
                      <a:pt x="20" y="36"/>
                    </a:cubicBezTo>
                    <a:cubicBezTo>
                      <a:pt x="22" y="35"/>
                      <a:pt x="23" y="33"/>
                      <a:pt x="25" y="32"/>
                    </a:cubicBezTo>
                    <a:cubicBezTo>
                      <a:pt x="27" y="30"/>
                      <a:pt x="29" y="29"/>
                      <a:pt x="30" y="27"/>
                    </a:cubicBezTo>
                    <a:cubicBezTo>
                      <a:pt x="30" y="28"/>
                      <a:pt x="30" y="28"/>
                      <a:pt x="29" y="29"/>
                    </a:cubicBezTo>
                    <a:close/>
                    <a:moveTo>
                      <a:pt x="31" y="26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9" y="28"/>
                      <a:pt x="27" y="29"/>
                      <a:pt x="25" y="31"/>
                    </a:cubicBezTo>
                    <a:cubicBezTo>
                      <a:pt x="23" y="32"/>
                      <a:pt x="21" y="34"/>
                      <a:pt x="19" y="35"/>
                    </a:cubicBezTo>
                    <a:cubicBezTo>
                      <a:pt x="18" y="36"/>
                      <a:pt x="16" y="36"/>
                      <a:pt x="15" y="37"/>
                    </a:cubicBezTo>
                    <a:cubicBezTo>
                      <a:pt x="16" y="37"/>
                      <a:pt x="18" y="35"/>
                      <a:pt x="19" y="35"/>
                    </a:cubicBezTo>
                    <a:cubicBezTo>
                      <a:pt x="24" y="31"/>
                      <a:pt x="29" y="28"/>
                      <a:pt x="32" y="23"/>
                    </a:cubicBezTo>
                    <a:cubicBezTo>
                      <a:pt x="32" y="24"/>
                      <a:pt x="32" y="25"/>
                      <a:pt x="31" y="26"/>
                    </a:cubicBezTo>
                    <a:close/>
                    <a:moveTo>
                      <a:pt x="33" y="22"/>
                    </a:moveTo>
                    <a:cubicBezTo>
                      <a:pt x="33" y="22"/>
                      <a:pt x="33" y="22"/>
                      <a:pt x="33" y="22"/>
                    </a:cubicBezTo>
                    <a:cubicBezTo>
                      <a:pt x="29" y="25"/>
                      <a:pt x="26" y="28"/>
                      <a:pt x="22" y="30"/>
                    </a:cubicBezTo>
                    <a:cubicBezTo>
                      <a:pt x="21" y="32"/>
                      <a:pt x="19" y="33"/>
                      <a:pt x="17" y="34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5" y="34"/>
                      <a:pt x="16" y="33"/>
                      <a:pt x="17" y="32"/>
                    </a:cubicBezTo>
                    <a:cubicBezTo>
                      <a:pt x="22" y="28"/>
                      <a:pt x="29" y="26"/>
                      <a:pt x="34" y="21"/>
                    </a:cubicBezTo>
                    <a:cubicBezTo>
                      <a:pt x="34" y="21"/>
                      <a:pt x="33" y="22"/>
                      <a:pt x="33" y="22"/>
                    </a:cubicBezTo>
                    <a:close/>
                    <a:moveTo>
                      <a:pt x="36" y="5"/>
                    </a:moveTo>
                    <a:cubicBezTo>
                      <a:pt x="31" y="9"/>
                      <a:pt x="27" y="14"/>
                      <a:pt x="22" y="18"/>
                    </a:cubicBezTo>
                    <a:cubicBezTo>
                      <a:pt x="19" y="20"/>
                      <a:pt x="16" y="22"/>
                      <a:pt x="13" y="24"/>
                    </a:cubicBezTo>
                    <a:cubicBezTo>
                      <a:pt x="12" y="25"/>
                      <a:pt x="11" y="25"/>
                      <a:pt x="9" y="26"/>
                    </a:cubicBezTo>
                    <a:cubicBezTo>
                      <a:pt x="10" y="26"/>
                      <a:pt x="11" y="24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3" y="22"/>
                      <a:pt x="15" y="21"/>
                      <a:pt x="16" y="20"/>
                    </a:cubicBezTo>
                    <a:cubicBezTo>
                      <a:pt x="19" y="17"/>
                      <a:pt x="23" y="15"/>
                      <a:pt x="26" y="13"/>
                    </a:cubicBezTo>
                    <a:cubicBezTo>
                      <a:pt x="29" y="10"/>
                      <a:pt x="33" y="8"/>
                      <a:pt x="35" y="4"/>
                    </a:cubicBezTo>
                    <a:cubicBezTo>
                      <a:pt x="35" y="4"/>
                      <a:pt x="36" y="5"/>
                      <a:pt x="36" y="5"/>
                    </a:cubicBezTo>
                    <a:close/>
                    <a:moveTo>
                      <a:pt x="8" y="25"/>
                    </a:moveTo>
                    <a:cubicBezTo>
                      <a:pt x="9" y="25"/>
                      <a:pt x="9" y="25"/>
                      <a:pt x="10" y="24"/>
                    </a:cubicBezTo>
                    <a:cubicBezTo>
                      <a:pt x="9" y="25"/>
                      <a:pt x="9" y="25"/>
                      <a:pt x="9" y="26"/>
                    </a:cubicBezTo>
                    <a:lnTo>
                      <a:pt x="8" y="25"/>
                    </a:lnTo>
                    <a:close/>
                    <a:moveTo>
                      <a:pt x="7" y="22"/>
                    </a:moveTo>
                    <a:cubicBezTo>
                      <a:pt x="9" y="21"/>
                      <a:pt x="10" y="20"/>
                      <a:pt x="12" y="19"/>
                    </a:cubicBezTo>
                    <a:cubicBezTo>
                      <a:pt x="14" y="17"/>
                      <a:pt x="16" y="16"/>
                      <a:pt x="18" y="15"/>
                    </a:cubicBezTo>
                    <a:cubicBezTo>
                      <a:pt x="15" y="18"/>
                      <a:pt x="11" y="21"/>
                      <a:pt x="8" y="25"/>
                    </a:cubicBezTo>
                    <a:cubicBezTo>
                      <a:pt x="8" y="24"/>
                      <a:pt x="7" y="23"/>
                      <a:pt x="7" y="22"/>
                    </a:cubicBezTo>
                    <a:close/>
                    <a:moveTo>
                      <a:pt x="6" y="20"/>
                    </a:moveTo>
                    <a:cubicBezTo>
                      <a:pt x="9" y="18"/>
                      <a:pt x="12" y="15"/>
                      <a:pt x="15" y="13"/>
                    </a:cubicBezTo>
                    <a:cubicBezTo>
                      <a:pt x="15" y="13"/>
                      <a:pt x="17" y="11"/>
                      <a:pt x="15" y="13"/>
                    </a:cubicBezTo>
                    <a:cubicBezTo>
                      <a:pt x="14" y="14"/>
                      <a:pt x="14" y="15"/>
                      <a:pt x="13" y="16"/>
                    </a:cubicBezTo>
                    <a:cubicBezTo>
                      <a:pt x="11" y="18"/>
                      <a:pt x="9" y="20"/>
                      <a:pt x="7" y="22"/>
                    </a:cubicBezTo>
                    <a:cubicBezTo>
                      <a:pt x="6" y="21"/>
                      <a:pt x="6" y="20"/>
                      <a:pt x="6" y="20"/>
                    </a:cubicBezTo>
                    <a:close/>
                    <a:moveTo>
                      <a:pt x="5" y="17"/>
                    </a:moveTo>
                    <a:cubicBezTo>
                      <a:pt x="8" y="15"/>
                      <a:pt x="11" y="12"/>
                      <a:pt x="15" y="11"/>
                    </a:cubicBezTo>
                    <a:cubicBezTo>
                      <a:pt x="17" y="9"/>
                      <a:pt x="14" y="12"/>
                      <a:pt x="13" y="12"/>
                    </a:cubicBezTo>
                    <a:cubicBezTo>
                      <a:pt x="13" y="13"/>
                      <a:pt x="12" y="14"/>
                      <a:pt x="11" y="14"/>
                    </a:cubicBezTo>
                    <a:cubicBezTo>
                      <a:pt x="9" y="16"/>
                      <a:pt x="7" y="17"/>
                      <a:pt x="5" y="19"/>
                    </a:cubicBezTo>
                    <a:cubicBezTo>
                      <a:pt x="5" y="18"/>
                      <a:pt x="5" y="18"/>
                      <a:pt x="5" y="17"/>
                    </a:cubicBezTo>
                    <a:close/>
                    <a:moveTo>
                      <a:pt x="4" y="14"/>
                    </a:moveTo>
                    <a:cubicBezTo>
                      <a:pt x="6" y="13"/>
                      <a:pt x="7" y="12"/>
                      <a:pt x="9" y="11"/>
                    </a:cubicBezTo>
                    <a:cubicBezTo>
                      <a:pt x="10" y="11"/>
                      <a:pt x="11" y="10"/>
                      <a:pt x="12" y="9"/>
                    </a:cubicBezTo>
                    <a:cubicBezTo>
                      <a:pt x="13" y="8"/>
                      <a:pt x="15" y="6"/>
                      <a:pt x="13" y="9"/>
                    </a:cubicBezTo>
                    <a:cubicBezTo>
                      <a:pt x="11" y="12"/>
                      <a:pt x="7" y="14"/>
                      <a:pt x="4" y="16"/>
                    </a:cubicBezTo>
                    <a:cubicBezTo>
                      <a:pt x="4" y="16"/>
                      <a:pt x="4" y="15"/>
                      <a:pt x="4" y="14"/>
                    </a:cubicBezTo>
                    <a:close/>
                    <a:moveTo>
                      <a:pt x="3" y="9"/>
                    </a:moveTo>
                    <a:cubicBezTo>
                      <a:pt x="4" y="8"/>
                      <a:pt x="5" y="8"/>
                      <a:pt x="7" y="7"/>
                    </a:cubicBezTo>
                    <a:cubicBezTo>
                      <a:pt x="8" y="5"/>
                      <a:pt x="11" y="3"/>
                      <a:pt x="8" y="7"/>
                    </a:cubicBezTo>
                    <a:cubicBezTo>
                      <a:pt x="7" y="8"/>
                      <a:pt x="5" y="10"/>
                      <a:pt x="3" y="11"/>
                    </a:cubicBezTo>
                    <a:cubicBezTo>
                      <a:pt x="3" y="11"/>
                      <a:pt x="3" y="10"/>
                      <a:pt x="3" y="9"/>
                    </a:cubicBezTo>
                    <a:close/>
                    <a:moveTo>
                      <a:pt x="3" y="13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6" y="11"/>
                      <a:pt x="9" y="8"/>
                      <a:pt x="11" y="6"/>
                    </a:cubicBezTo>
                    <a:cubicBezTo>
                      <a:pt x="14" y="5"/>
                      <a:pt x="10" y="9"/>
                      <a:pt x="9" y="9"/>
                    </a:cubicBezTo>
                    <a:cubicBezTo>
                      <a:pt x="7" y="11"/>
                      <a:pt x="5" y="12"/>
                      <a:pt x="4" y="14"/>
                    </a:cubicBezTo>
                    <a:lnTo>
                      <a:pt x="3" y="13"/>
                    </a:lnTo>
                    <a:close/>
                    <a:moveTo>
                      <a:pt x="16" y="9"/>
                    </a:moveTo>
                    <a:cubicBezTo>
                      <a:pt x="14" y="10"/>
                      <a:pt x="12" y="11"/>
                      <a:pt x="11" y="12"/>
                    </a:cubicBezTo>
                    <a:cubicBezTo>
                      <a:pt x="9" y="14"/>
                      <a:pt x="6" y="15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8" y="13"/>
                      <a:pt x="12" y="11"/>
                      <a:pt x="15" y="7"/>
                    </a:cubicBezTo>
                    <a:cubicBezTo>
                      <a:pt x="15" y="8"/>
                      <a:pt x="16" y="9"/>
                      <a:pt x="16" y="9"/>
                    </a:cubicBezTo>
                    <a:close/>
                    <a:moveTo>
                      <a:pt x="17" y="12"/>
                    </a:moveTo>
                    <a:cubicBezTo>
                      <a:pt x="13" y="13"/>
                      <a:pt x="11" y="16"/>
                      <a:pt x="8" y="18"/>
                    </a:cubicBezTo>
                    <a:cubicBezTo>
                      <a:pt x="7" y="19"/>
                      <a:pt x="5" y="20"/>
                      <a:pt x="7" y="18"/>
                    </a:cubicBezTo>
                    <a:cubicBezTo>
                      <a:pt x="8" y="17"/>
                      <a:pt x="9" y="16"/>
                      <a:pt x="10" y="16"/>
                    </a:cubicBezTo>
                    <a:cubicBezTo>
                      <a:pt x="12" y="14"/>
                      <a:pt x="14" y="12"/>
                      <a:pt x="16" y="10"/>
                    </a:cubicBezTo>
                    <a:cubicBezTo>
                      <a:pt x="16" y="11"/>
                      <a:pt x="17" y="11"/>
                      <a:pt x="17" y="12"/>
                    </a:cubicBezTo>
                    <a:close/>
                    <a:moveTo>
                      <a:pt x="18" y="14"/>
                    </a:moveTo>
                    <a:cubicBezTo>
                      <a:pt x="14" y="16"/>
                      <a:pt x="11" y="19"/>
                      <a:pt x="7" y="21"/>
                    </a:cubicBezTo>
                    <a:cubicBezTo>
                      <a:pt x="11" y="19"/>
                      <a:pt x="14" y="15"/>
                      <a:pt x="17" y="12"/>
                    </a:cubicBezTo>
                    <a:cubicBezTo>
                      <a:pt x="17" y="13"/>
                      <a:pt x="18" y="13"/>
                      <a:pt x="18" y="14"/>
                    </a:cubicBezTo>
                    <a:close/>
                    <a:moveTo>
                      <a:pt x="18" y="15"/>
                    </a:move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8" y="17"/>
                      <a:pt x="17" y="18"/>
                    </a:cubicBezTo>
                    <a:cubicBezTo>
                      <a:pt x="17" y="18"/>
                      <a:pt x="16" y="19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11" y="23"/>
                      <a:pt x="11" y="23"/>
                      <a:pt x="10" y="24"/>
                    </a:cubicBezTo>
                    <a:cubicBezTo>
                      <a:pt x="10" y="24"/>
                      <a:pt x="8" y="26"/>
                      <a:pt x="9" y="24"/>
                    </a:cubicBezTo>
                    <a:cubicBezTo>
                      <a:pt x="12" y="20"/>
                      <a:pt x="15" y="18"/>
                      <a:pt x="18" y="15"/>
                    </a:cubicBezTo>
                    <a:close/>
                    <a:moveTo>
                      <a:pt x="23" y="12"/>
                    </a:moveTo>
                    <a:cubicBezTo>
                      <a:pt x="25" y="11"/>
                      <a:pt x="27" y="9"/>
                      <a:pt x="29" y="8"/>
                    </a:cubicBezTo>
                    <a:cubicBezTo>
                      <a:pt x="28" y="9"/>
                      <a:pt x="27" y="10"/>
                      <a:pt x="25" y="11"/>
                    </a:cubicBezTo>
                    <a:cubicBezTo>
                      <a:pt x="24" y="12"/>
                      <a:pt x="23" y="12"/>
                      <a:pt x="22" y="13"/>
                    </a:cubicBezTo>
                    <a:cubicBezTo>
                      <a:pt x="22" y="13"/>
                      <a:pt x="22" y="12"/>
                      <a:pt x="23" y="12"/>
                    </a:cubicBezTo>
                    <a:close/>
                    <a:moveTo>
                      <a:pt x="20" y="16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19" y="17"/>
                      <a:pt x="19" y="17"/>
                      <a:pt x="19" y="17"/>
                    </a:cubicBezTo>
                    <a:lnTo>
                      <a:pt x="20" y="16"/>
                    </a:lnTo>
                    <a:close/>
                    <a:moveTo>
                      <a:pt x="21" y="15"/>
                    </a:moveTo>
                    <a:cubicBezTo>
                      <a:pt x="23" y="13"/>
                      <a:pt x="24" y="12"/>
                      <a:pt x="26" y="11"/>
                    </a:cubicBezTo>
                    <a:cubicBezTo>
                      <a:pt x="27" y="10"/>
                      <a:pt x="29" y="9"/>
                      <a:pt x="30" y="8"/>
                    </a:cubicBezTo>
                    <a:cubicBezTo>
                      <a:pt x="31" y="7"/>
                      <a:pt x="32" y="6"/>
                      <a:pt x="33" y="5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5"/>
                      <a:pt x="34" y="5"/>
                      <a:pt x="33" y="5"/>
                    </a:cubicBezTo>
                    <a:cubicBezTo>
                      <a:pt x="33" y="6"/>
                      <a:pt x="32" y="7"/>
                      <a:pt x="31" y="8"/>
                    </a:cubicBezTo>
                    <a:cubicBezTo>
                      <a:pt x="29" y="10"/>
                      <a:pt x="27" y="11"/>
                      <a:pt x="26" y="12"/>
                    </a:cubicBezTo>
                    <a:cubicBezTo>
                      <a:pt x="24" y="13"/>
                      <a:pt x="23" y="14"/>
                      <a:pt x="21" y="15"/>
                    </a:cubicBezTo>
                    <a:close/>
                    <a:moveTo>
                      <a:pt x="31" y="4"/>
                    </a:moveTo>
                    <a:cubicBezTo>
                      <a:pt x="31" y="4"/>
                      <a:pt x="33" y="4"/>
                      <a:pt x="33" y="4"/>
                    </a:cubicBezTo>
                    <a:cubicBezTo>
                      <a:pt x="32" y="4"/>
                      <a:pt x="32" y="5"/>
                      <a:pt x="31" y="6"/>
                    </a:cubicBezTo>
                    <a:cubicBezTo>
                      <a:pt x="29" y="7"/>
                      <a:pt x="27" y="8"/>
                      <a:pt x="25" y="10"/>
                    </a:cubicBezTo>
                    <a:cubicBezTo>
                      <a:pt x="25" y="10"/>
                      <a:pt x="24" y="11"/>
                      <a:pt x="23" y="11"/>
                    </a:cubicBezTo>
                    <a:cubicBezTo>
                      <a:pt x="24" y="11"/>
                      <a:pt x="24" y="11"/>
                      <a:pt x="24" y="10"/>
                    </a:cubicBezTo>
                    <a:cubicBezTo>
                      <a:pt x="26" y="8"/>
                      <a:pt x="28" y="6"/>
                      <a:pt x="31" y="4"/>
                    </a:cubicBezTo>
                    <a:close/>
                    <a:moveTo>
                      <a:pt x="29" y="5"/>
                    </a:moveTo>
                    <a:cubicBezTo>
                      <a:pt x="27" y="6"/>
                      <a:pt x="26" y="8"/>
                      <a:pt x="24" y="9"/>
                    </a:cubicBezTo>
                    <a:cubicBezTo>
                      <a:pt x="26" y="7"/>
                      <a:pt x="27" y="6"/>
                      <a:pt x="29" y="5"/>
                    </a:cubicBezTo>
                    <a:close/>
                    <a:moveTo>
                      <a:pt x="14" y="7"/>
                    </a:moveTo>
                    <a:cubicBezTo>
                      <a:pt x="11" y="9"/>
                      <a:pt x="7" y="12"/>
                      <a:pt x="4" y="14"/>
                    </a:cubicBezTo>
                    <a:cubicBezTo>
                      <a:pt x="7" y="12"/>
                      <a:pt x="11" y="9"/>
                      <a:pt x="13" y="5"/>
                    </a:cubicBezTo>
                    <a:cubicBezTo>
                      <a:pt x="14" y="6"/>
                      <a:pt x="14" y="6"/>
                      <a:pt x="14" y="7"/>
                    </a:cubicBezTo>
                    <a:close/>
                    <a:moveTo>
                      <a:pt x="13" y="5"/>
                    </a:moveTo>
                    <a:cubicBezTo>
                      <a:pt x="9" y="7"/>
                      <a:pt x="7" y="10"/>
                      <a:pt x="3" y="12"/>
                    </a:cubicBezTo>
                    <a:cubicBezTo>
                      <a:pt x="5" y="11"/>
                      <a:pt x="6" y="9"/>
                      <a:pt x="7" y="8"/>
                    </a:cubicBezTo>
                    <a:cubicBezTo>
                      <a:pt x="9" y="7"/>
                      <a:pt x="10" y="6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2" y="4"/>
                      <a:pt x="13" y="5"/>
                    </a:cubicBezTo>
                    <a:close/>
                    <a:moveTo>
                      <a:pt x="10" y="4"/>
                    </a:moveTo>
                    <a:cubicBezTo>
                      <a:pt x="8" y="5"/>
                      <a:pt x="6" y="7"/>
                      <a:pt x="3" y="9"/>
                    </a:cubicBezTo>
                    <a:cubicBezTo>
                      <a:pt x="4" y="5"/>
                      <a:pt x="6" y="3"/>
                      <a:pt x="10" y="4"/>
                    </a:cubicBezTo>
                    <a:close/>
                    <a:moveTo>
                      <a:pt x="9" y="27"/>
                    </a:moveTo>
                    <a:cubicBezTo>
                      <a:pt x="11" y="26"/>
                      <a:pt x="13" y="25"/>
                      <a:pt x="14" y="24"/>
                    </a:cubicBezTo>
                    <a:cubicBezTo>
                      <a:pt x="13" y="25"/>
                      <a:pt x="12" y="26"/>
                      <a:pt x="10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5" y="25"/>
                      <a:pt x="20" y="22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0" y="23"/>
                      <a:pt x="15" y="26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0" y="29"/>
                      <a:pt x="10" y="29"/>
                    </a:cubicBezTo>
                    <a:cubicBezTo>
                      <a:pt x="10" y="28"/>
                      <a:pt x="9" y="27"/>
                      <a:pt x="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1" name="Freeform 28">
                <a:extLst>
                  <a:ext uri="{FF2B5EF4-FFF2-40B4-BE49-F238E27FC236}">
                    <a16:creationId xmlns:a16="http://schemas.microsoft.com/office/drawing/2014/main" id="{BBF8B088-B038-4DE6-9952-5DBB431B13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10512" y="3614738"/>
                <a:ext cx="47625" cy="39688"/>
              </a:xfrm>
              <a:custGeom>
                <a:avLst/>
                <a:gdLst>
                  <a:gd name="T0" fmla="*/ 13 w 25"/>
                  <a:gd name="T1" fmla="*/ 21 h 21"/>
                  <a:gd name="T2" fmla="*/ 13 w 25"/>
                  <a:gd name="T3" fmla="*/ 21 h 21"/>
                  <a:gd name="T4" fmla="*/ 24 w 25"/>
                  <a:gd name="T5" fmla="*/ 12 h 21"/>
                  <a:gd name="T6" fmla="*/ 16 w 25"/>
                  <a:gd name="T7" fmla="*/ 2 h 21"/>
                  <a:gd name="T8" fmla="*/ 13 w 25"/>
                  <a:gd name="T9" fmla="*/ 21 h 21"/>
                  <a:gd name="T10" fmla="*/ 8 w 25"/>
                  <a:gd name="T11" fmla="*/ 10 h 21"/>
                  <a:gd name="T12" fmla="*/ 8 w 25"/>
                  <a:gd name="T13" fmla="*/ 10 h 21"/>
                  <a:gd name="T14" fmla="*/ 14 w 25"/>
                  <a:gd name="T15" fmla="*/ 6 h 21"/>
                  <a:gd name="T16" fmla="*/ 8 w 25"/>
                  <a:gd name="T17" fmla="*/ 12 h 21"/>
                  <a:gd name="T18" fmla="*/ 8 w 25"/>
                  <a:gd name="T19" fmla="*/ 10 h 21"/>
                  <a:gd name="T20" fmla="*/ 19 w 25"/>
                  <a:gd name="T21" fmla="*/ 6 h 21"/>
                  <a:gd name="T22" fmla="*/ 8 w 25"/>
                  <a:gd name="T23" fmla="*/ 13 h 21"/>
                  <a:gd name="T24" fmla="*/ 8 w 25"/>
                  <a:gd name="T25" fmla="*/ 13 h 21"/>
                  <a:gd name="T26" fmla="*/ 16 w 25"/>
                  <a:gd name="T27" fmla="*/ 5 h 21"/>
                  <a:gd name="T28" fmla="*/ 16 w 25"/>
                  <a:gd name="T29" fmla="*/ 5 h 21"/>
                  <a:gd name="T30" fmla="*/ 19 w 25"/>
                  <a:gd name="T31" fmla="*/ 6 h 21"/>
                  <a:gd name="T32" fmla="*/ 17 w 25"/>
                  <a:gd name="T33" fmla="*/ 8 h 21"/>
                  <a:gd name="T34" fmla="*/ 9 w 25"/>
                  <a:gd name="T35" fmla="*/ 16 h 21"/>
                  <a:gd name="T36" fmla="*/ 8 w 25"/>
                  <a:gd name="T37" fmla="*/ 14 h 21"/>
                  <a:gd name="T38" fmla="*/ 17 w 25"/>
                  <a:gd name="T39" fmla="*/ 8 h 21"/>
                  <a:gd name="T40" fmla="*/ 10 w 25"/>
                  <a:gd name="T41" fmla="*/ 16 h 21"/>
                  <a:gd name="T42" fmla="*/ 17 w 25"/>
                  <a:gd name="T43" fmla="*/ 12 h 21"/>
                  <a:gd name="T44" fmla="*/ 12 w 25"/>
                  <a:gd name="T45" fmla="*/ 17 h 21"/>
                  <a:gd name="T46" fmla="*/ 12 w 25"/>
                  <a:gd name="T47" fmla="*/ 17 h 21"/>
                  <a:gd name="T48" fmla="*/ 10 w 25"/>
                  <a:gd name="T49" fmla="*/ 16 h 21"/>
                  <a:gd name="T50" fmla="*/ 21 w 25"/>
                  <a:gd name="T51" fmla="*/ 12 h 21"/>
                  <a:gd name="T52" fmla="*/ 13 w 25"/>
                  <a:gd name="T53" fmla="*/ 18 h 21"/>
                  <a:gd name="T54" fmla="*/ 12 w 25"/>
                  <a:gd name="T55" fmla="*/ 18 h 21"/>
                  <a:gd name="T56" fmla="*/ 19 w 25"/>
                  <a:gd name="T57" fmla="*/ 14 h 21"/>
                  <a:gd name="T58" fmla="*/ 16 w 25"/>
                  <a:gd name="T59" fmla="*/ 16 h 21"/>
                  <a:gd name="T60" fmla="*/ 17 w 25"/>
                  <a:gd name="T61" fmla="*/ 16 h 21"/>
                  <a:gd name="T62" fmla="*/ 20 w 25"/>
                  <a:gd name="T63" fmla="*/ 13 h 21"/>
                  <a:gd name="T64" fmla="*/ 20 w 25"/>
                  <a:gd name="T65" fmla="*/ 12 h 21"/>
                  <a:gd name="T66" fmla="*/ 13 w 25"/>
                  <a:gd name="T67" fmla="*/ 16 h 21"/>
                  <a:gd name="T68" fmla="*/ 20 w 25"/>
                  <a:gd name="T69" fmla="*/ 11 h 21"/>
                  <a:gd name="T70" fmla="*/ 19 w 25"/>
                  <a:gd name="T71" fmla="*/ 10 h 21"/>
                  <a:gd name="T72" fmla="*/ 11 w 25"/>
                  <a:gd name="T73" fmla="*/ 15 h 21"/>
                  <a:gd name="T74" fmla="*/ 20 w 25"/>
                  <a:gd name="T75" fmla="*/ 7 h 21"/>
                  <a:gd name="T76" fmla="*/ 20 w 25"/>
                  <a:gd name="T77" fmla="*/ 7 h 21"/>
                  <a:gd name="T78" fmla="*/ 21 w 25"/>
                  <a:gd name="T79" fmla="*/ 12 h 21"/>
                  <a:gd name="T80" fmla="*/ 14 w 25"/>
                  <a:gd name="T81" fmla="*/ 5 h 21"/>
                  <a:gd name="T82" fmla="*/ 15 w 25"/>
                  <a:gd name="T83" fmla="*/ 5 h 21"/>
                  <a:gd name="T84" fmla="*/ 8 w 25"/>
                  <a:gd name="T85" fmla="*/ 9 h 21"/>
                  <a:gd name="T86" fmla="*/ 14 w 25"/>
                  <a:gd name="T8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" h="21">
                    <a:moveTo>
                      <a:pt x="13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8" y="21"/>
                      <a:pt x="23" y="17"/>
                      <a:pt x="24" y="12"/>
                    </a:cubicBezTo>
                    <a:cubicBezTo>
                      <a:pt x="25" y="7"/>
                      <a:pt x="21" y="3"/>
                      <a:pt x="16" y="2"/>
                    </a:cubicBezTo>
                    <a:cubicBezTo>
                      <a:pt x="3" y="0"/>
                      <a:pt x="0" y="19"/>
                      <a:pt x="13" y="21"/>
                    </a:cubicBezTo>
                    <a:close/>
                    <a:moveTo>
                      <a:pt x="8" y="10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10" y="9"/>
                      <a:pt x="12" y="7"/>
                      <a:pt x="14" y="6"/>
                    </a:cubicBezTo>
                    <a:cubicBezTo>
                      <a:pt x="13" y="8"/>
                      <a:pt x="10" y="10"/>
                      <a:pt x="8" y="12"/>
                    </a:cubicBezTo>
                    <a:cubicBezTo>
                      <a:pt x="8" y="11"/>
                      <a:pt x="8" y="11"/>
                      <a:pt x="8" y="10"/>
                    </a:cubicBezTo>
                    <a:close/>
                    <a:moveTo>
                      <a:pt x="19" y="6"/>
                    </a:moveTo>
                    <a:cubicBezTo>
                      <a:pt x="15" y="8"/>
                      <a:pt x="12" y="11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10" y="10"/>
                      <a:pt x="14" y="9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7" y="5"/>
                      <a:pt x="18" y="6"/>
                      <a:pt x="19" y="6"/>
                    </a:cubicBezTo>
                    <a:close/>
                    <a:moveTo>
                      <a:pt x="17" y="8"/>
                    </a:moveTo>
                    <a:cubicBezTo>
                      <a:pt x="14" y="11"/>
                      <a:pt x="12" y="13"/>
                      <a:pt x="9" y="16"/>
                    </a:cubicBezTo>
                    <a:cubicBezTo>
                      <a:pt x="9" y="15"/>
                      <a:pt x="8" y="14"/>
                      <a:pt x="8" y="14"/>
                    </a:cubicBezTo>
                    <a:cubicBezTo>
                      <a:pt x="11" y="12"/>
                      <a:pt x="14" y="10"/>
                      <a:pt x="17" y="8"/>
                    </a:cubicBezTo>
                    <a:close/>
                    <a:moveTo>
                      <a:pt x="10" y="16"/>
                    </a:moveTo>
                    <a:cubicBezTo>
                      <a:pt x="12" y="15"/>
                      <a:pt x="15" y="13"/>
                      <a:pt x="17" y="12"/>
                    </a:cubicBezTo>
                    <a:cubicBezTo>
                      <a:pt x="15" y="14"/>
                      <a:pt x="13" y="15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1" y="17"/>
                      <a:pt x="10" y="17"/>
                      <a:pt x="10" y="16"/>
                    </a:cubicBezTo>
                    <a:close/>
                    <a:moveTo>
                      <a:pt x="21" y="12"/>
                    </a:moveTo>
                    <a:cubicBezTo>
                      <a:pt x="21" y="16"/>
                      <a:pt x="17" y="18"/>
                      <a:pt x="13" y="18"/>
                    </a:cubicBezTo>
                    <a:cubicBezTo>
                      <a:pt x="13" y="18"/>
                      <a:pt x="12" y="18"/>
                      <a:pt x="12" y="18"/>
                    </a:cubicBezTo>
                    <a:cubicBezTo>
                      <a:pt x="14" y="17"/>
                      <a:pt x="17" y="15"/>
                      <a:pt x="19" y="14"/>
                    </a:cubicBezTo>
                    <a:cubicBezTo>
                      <a:pt x="18" y="15"/>
                      <a:pt x="17" y="15"/>
                      <a:pt x="16" y="16"/>
                    </a:cubicBezTo>
                    <a:cubicBezTo>
                      <a:pt x="16" y="16"/>
                      <a:pt x="16" y="17"/>
                      <a:pt x="17" y="16"/>
                    </a:cubicBezTo>
                    <a:cubicBezTo>
                      <a:pt x="18" y="15"/>
                      <a:pt x="19" y="15"/>
                      <a:pt x="20" y="13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7" y="14"/>
                      <a:pt x="15" y="15"/>
                      <a:pt x="13" y="16"/>
                    </a:cubicBezTo>
                    <a:cubicBezTo>
                      <a:pt x="15" y="14"/>
                      <a:pt x="18" y="13"/>
                      <a:pt x="20" y="11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6" y="11"/>
                      <a:pt x="14" y="14"/>
                      <a:pt x="11" y="15"/>
                    </a:cubicBezTo>
                    <a:cubicBezTo>
                      <a:pt x="14" y="12"/>
                      <a:pt x="17" y="10"/>
                      <a:pt x="20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1" y="8"/>
                      <a:pt x="22" y="10"/>
                      <a:pt x="21" y="12"/>
                    </a:cubicBezTo>
                    <a:close/>
                    <a:moveTo>
                      <a:pt x="14" y="5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3" y="6"/>
                      <a:pt x="10" y="8"/>
                      <a:pt x="8" y="9"/>
                    </a:cubicBezTo>
                    <a:cubicBezTo>
                      <a:pt x="8" y="7"/>
                      <a:pt x="11" y="5"/>
                      <a:pt x="1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2" name="Freeform 29">
                <a:extLst>
                  <a:ext uri="{FF2B5EF4-FFF2-40B4-BE49-F238E27FC236}">
                    <a16:creationId xmlns:a16="http://schemas.microsoft.com/office/drawing/2014/main" id="{227F7F1B-AF50-42D3-A213-BE23E3882A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75587" y="3660776"/>
                <a:ext cx="127000" cy="34925"/>
              </a:xfrm>
              <a:custGeom>
                <a:avLst/>
                <a:gdLst>
                  <a:gd name="T0" fmla="*/ 67 w 67"/>
                  <a:gd name="T1" fmla="*/ 4 h 18"/>
                  <a:gd name="T2" fmla="*/ 39 w 67"/>
                  <a:gd name="T3" fmla="*/ 1 h 18"/>
                  <a:gd name="T4" fmla="*/ 0 w 67"/>
                  <a:gd name="T5" fmla="*/ 2 h 18"/>
                  <a:gd name="T6" fmla="*/ 2 w 67"/>
                  <a:gd name="T7" fmla="*/ 16 h 18"/>
                  <a:gd name="T8" fmla="*/ 45 w 67"/>
                  <a:gd name="T9" fmla="*/ 7 h 18"/>
                  <a:gd name="T10" fmla="*/ 41 w 67"/>
                  <a:gd name="T11" fmla="*/ 15 h 18"/>
                  <a:gd name="T12" fmla="*/ 41 w 67"/>
                  <a:gd name="T13" fmla="*/ 7 h 18"/>
                  <a:gd name="T14" fmla="*/ 35 w 67"/>
                  <a:gd name="T15" fmla="*/ 15 h 18"/>
                  <a:gd name="T16" fmla="*/ 28 w 67"/>
                  <a:gd name="T17" fmla="*/ 7 h 18"/>
                  <a:gd name="T18" fmla="*/ 22 w 67"/>
                  <a:gd name="T19" fmla="*/ 14 h 18"/>
                  <a:gd name="T20" fmla="*/ 15 w 67"/>
                  <a:gd name="T21" fmla="*/ 5 h 18"/>
                  <a:gd name="T22" fmla="*/ 4 w 67"/>
                  <a:gd name="T23" fmla="*/ 14 h 18"/>
                  <a:gd name="T24" fmla="*/ 3 w 67"/>
                  <a:gd name="T25" fmla="*/ 10 h 18"/>
                  <a:gd name="T26" fmla="*/ 8 w 67"/>
                  <a:gd name="T27" fmla="*/ 3 h 18"/>
                  <a:gd name="T28" fmla="*/ 24 w 67"/>
                  <a:gd name="T29" fmla="*/ 3 h 18"/>
                  <a:gd name="T30" fmla="*/ 18 w 67"/>
                  <a:gd name="T31" fmla="*/ 3 h 18"/>
                  <a:gd name="T32" fmla="*/ 10 w 67"/>
                  <a:gd name="T33" fmla="*/ 12 h 18"/>
                  <a:gd name="T34" fmla="*/ 3 w 67"/>
                  <a:gd name="T35" fmla="*/ 8 h 18"/>
                  <a:gd name="T36" fmla="*/ 3 w 67"/>
                  <a:gd name="T37" fmla="*/ 8 h 18"/>
                  <a:gd name="T38" fmla="*/ 10 w 67"/>
                  <a:gd name="T39" fmla="*/ 5 h 18"/>
                  <a:gd name="T40" fmla="*/ 3 w 67"/>
                  <a:gd name="T41" fmla="*/ 11 h 18"/>
                  <a:gd name="T42" fmla="*/ 17 w 67"/>
                  <a:gd name="T43" fmla="*/ 3 h 18"/>
                  <a:gd name="T44" fmla="*/ 3 w 67"/>
                  <a:gd name="T45" fmla="*/ 7 h 18"/>
                  <a:gd name="T46" fmla="*/ 3 w 67"/>
                  <a:gd name="T47" fmla="*/ 7 h 18"/>
                  <a:gd name="T48" fmla="*/ 20 w 67"/>
                  <a:gd name="T49" fmla="*/ 4 h 18"/>
                  <a:gd name="T50" fmla="*/ 9 w 67"/>
                  <a:gd name="T51" fmla="*/ 14 h 18"/>
                  <a:gd name="T52" fmla="*/ 23 w 67"/>
                  <a:gd name="T53" fmla="*/ 5 h 18"/>
                  <a:gd name="T54" fmla="*/ 16 w 67"/>
                  <a:gd name="T55" fmla="*/ 14 h 18"/>
                  <a:gd name="T56" fmla="*/ 19 w 67"/>
                  <a:gd name="T57" fmla="*/ 14 h 18"/>
                  <a:gd name="T58" fmla="*/ 24 w 67"/>
                  <a:gd name="T59" fmla="*/ 8 h 18"/>
                  <a:gd name="T60" fmla="*/ 24 w 67"/>
                  <a:gd name="T61" fmla="*/ 14 h 18"/>
                  <a:gd name="T62" fmla="*/ 34 w 67"/>
                  <a:gd name="T63" fmla="*/ 6 h 18"/>
                  <a:gd name="T64" fmla="*/ 32 w 67"/>
                  <a:gd name="T65" fmla="*/ 14 h 18"/>
                  <a:gd name="T66" fmla="*/ 38 w 67"/>
                  <a:gd name="T67" fmla="*/ 8 h 18"/>
                  <a:gd name="T68" fmla="*/ 50 w 67"/>
                  <a:gd name="T69" fmla="*/ 14 h 18"/>
                  <a:gd name="T70" fmla="*/ 63 w 67"/>
                  <a:gd name="T71" fmla="*/ 5 h 18"/>
                  <a:gd name="T72" fmla="*/ 57 w 67"/>
                  <a:gd name="T73" fmla="*/ 11 h 18"/>
                  <a:gd name="T74" fmla="*/ 53 w 67"/>
                  <a:gd name="T75" fmla="*/ 4 h 18"/>
                  <a:gd name="T76" fmla="*/ 49 w 67"/>
                  <a:gd name="T77" fmla="*/ 4 h 18"/>
                  <a:gd name="T78" fmla="*/ 48 w 67"/>
                  <a:gd name="T79" fmla="*/ 12 h 18"/>
                  <a:gd name="T80" fmla="*/ 53 w 67"/>
                  <a:gd name="T81" fmla="*/ 4 h 18"/>
                  <a:gd name="T82" fmla="*/ 50 w 67"/>
                  <a:gd name="T83" fmla="*/ 8 h 18"/>
                  <a:gd name="T84" fmla="*/ 55 w 67"/>
                  <a:gd name="T85" fmla="*/ 6 h 18"/>
                  <a:gd name="T86" fmla="*/ 49 w 67"/>
                  <a:gd name="T87" fmla="*/ 15 h 18"/>
                  <a:gd name="T88" fmla="*/ 49 w 67"/>
                  <a:gd name="T89" fmla="*/ 8 h 18"/>
                  <a:gd name="T90" fmla="*/ 58 w 67"/>
                  <a:gd name="T91" fmla="*/ 9 h 18"/>
                  <a:gd name="T92" fmla="*/ 49 w 67"/>
                  <a:gd name="T93" fmla="*/ 15 h 18"/>
                  <a:gd name="T94" fmla="*/ 62 w 67"/>
                  <a:gd name="T95" fmla="*/ 7 h 18"/>
                  <a:gd name="T96" fmla="*/ 60 w 67"/>
                  <a:gd name="T97" fmla="*/ 14 h 18"/>
                  <a:gd name="T98" fmla="*/ 64 w 67"/>
                  <a:gd name="T99" fmla="*/ 15 h 18"/>
                  <a:gd name="T100" fmla="*/ 64 w 67"/>
                  <a:gd name="T101" fmla="*/ 10 h 18"/>
                  <a:gd name="T102" fmla="*/ 60 w 67"/>
                  <a:gd name="T103" fmla="*/ 13 h 18"/>
                  <a:gd name="T104" fmla="*/ 64 w 67"/>
                  <a:gd name="T105" fmla="*/ 5 h 18"/>
                  <a:gd name="T106" fmla="*/ 61 w 67"/>
                  <a:gd name="T107" fmla="*/ 8 h 18"/>
                  <a:gd name="T108" fmla="*/ 43 w 67"/>
                  <a:gd name="T109" fmla="*/ 8 h 18"/>
                  <a:gd name="T110" fmla="*/ 36 w 67"/>
                  <a:gd name="T111" fmla="*/ 11 h 18"/>
                  <a:gd name="T112" fmla="*/ 41 w 67"/>
                  <a:gd name="T113" fmla="*/ 3 h 18"/>
                  <a:gd name="T114" fmla="*/ 37 w 67"/>
                  <a:gd name="T115" fmla="*/ 4 h 18"/>
                  <a:gd name="T116" fmla="*/ 25 w 67"/>
                  <a:gd name="T117" fmla="*/ 12 h 18"/>
                  <a:gd name="T118" fmla="*/ 24 w 67"/>
                  <a:gd name="T119" fmla="*/ 10 h 18"/>
                  <a:gd name="T120" fmla="*/ 29 w 67"/>
                  <a:gd name="T121" fmla="*/ 4 h 18"/>
                  <a:gd name="T122" fmla="*/ 17 w 67"/>
                  <a:gd name="T123" fmla="*/ 13 h 18"/>
                  <a:gd name="T124" fmla="*/ 25 w 67"/>
                  <a:gd name="T12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7" h="18">
                    <a:moveTo>
                      <a:pt x="65" y="18"/>
                    </a:moveTo>
                    <a:cubicBezTo>
                      <a:pt x="66" y="18"/>
                      <a:pt x="67" y="18"/>
                      <a:pt x="67" y="17"/>
                    </a:cubicBezTo>
                    <a:cubicBezTo>
                      <a:pt x="67" y="13"/>
                      <a:pt x="67" y="8"/>
                      <a:pt x="67" y="4"/>
                    </a:cubicBezTo>
                    <a:cubicBezTo>
                      <a:pt x="67" y="4"/>
                      <a:pt x="67" y="4"/>
                      <a:pt x="67" y="4"/>
                    </a:cubicBezTo>
                    <a:cubicBezTo>
                      <a:pt x="67" y="3"/>
                      <a:pt x="67" y="3"/>
                      <a:pt x="66" y="2"/>
                    </a:cubicBezTo>
                    <a:cubicBezTo>
                      <a:pt x="57" y="1"/>
                      <a:pt x="48" y="1"/>
                      <a:pt x="39" y="1"/>
                    </a:cubicBezTo>
                    <a:cubicBezTo>
                      <a:pt x="27" y="0"/>
                      <a:pt x="14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6"/>
                      <a:pt x="1" y="11"/>
                      <a:pt x="1" y="15"/>
                    </a:cubicBezTo>
                    <a:cubicBezTo>
                      <a:pt x="1" y="15"/>
                      <a:pt x="1" y="16"/>
                      <a:pt x="1" y="16"/>
                    </a:cubicBezTo>
                    <a:cubicBezTo>
                      <a:pt x="1" y="16"/>
                      <a:pt x="2" y="16"/>
                      <a:pt x="2" y="16"/>
                    </a:cubicBezTo>
                    <a:cubicBezTo>
                      <a:pt x="23" y="16"/>
                      <a:pt x="44" y="18"/>
                      <a:pt x="65" y="18"/>
                    </a:cubicBezTo>
                    <a:close/>
                    <a:moveTo>
                      <a:pt x="36" y="15"/>
                    </a:moveTo>
                    <a:cubicBezTo>
                      <a:pt x="39" y="12"/>
                      <a:pt x="42" y="9"/>
                      <a:pt x="45" y="7"/>
                    </a:cubicBezTo>
                    <a:cubicBezTo>
                      <a:pt x="46" y="6"/>
                      <a:pt x="47" y="5"/>
                      <a:pt x="48" y="5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5" y="11"/>
                      <a:pt x="43" y="13"/>
                      <a:pt x="41" y="15"/>
                    </a:cubicBezTo>
                    <a:cubicBezTo>
                      <a:pt x="39" y="15"/>
                      <a:pt x="38" y="15"/>
                      <a:pt x="36" y="15"/>
                    </a:cubicBezTo>
                    <a:close/>
                    <a:moveTo>
                      <a:pt x="33" y="15"/>
                    </a:moveTo>
                    <a:cubicBezTo>
                      <a:pt x="36" y="12"/>
                      <a:pt x="38" y="10"/>
                      <a:pt x="41" y="7"/>
                    </a:cubicBezTo>
                    <a:cubicBezTo>
                      <a:pt x="42" y="7"/>
                      <a:pt x="43" y="6"/>
                      <a:pt x="44" y="5"/>
                    </a:cubicBezTo>
                    <a:cubicBezTo>
                      <a:pt x="43" y="6"/>
                      <a:pt x="42" y="8"/>
                      <a:pt x="41" y="9"/>
                    </a:cubicBezTo>
                    <a:cubicBezTo>
                      <a:pt x="39" y="11"/>
                      <a:pt x="37" y="13"/>
                      <a:pt x="35" y="15"/>
                    </a:cubicBezTo>
                    <a:cubicBezTo>
                      <a:pt x="34" y="15"/>
                      <a:pt x="34" y="15"/>
                      <a:pt x="33" y="15"/>
                    </a:cubicBezTo>
                    <a:close/>
                    <a:moveTo>
                      <a:pt x="20" y="14"/>
                    </a:moveTo>
                    <a:cubicBezTo>
                      <a:pt x="23" y="12"/>
                      <a:pt x="25" y="9"/>
                      <a:pt x="28" y="7"/>
                    </a:cubicBezTo>
                    <a:cubicBezTo>
                      <a:pt x="29" y="6"/>
                      <a:pt x="30" y="5"/>
                      <a:pt x="31" y="5"/>
                    </a:cubicBezTo>
                    <a:cubicBezTo>
                      <a:pt x="30" y="5"/>
                      <a:pt x="29" y="7"/>
                      <a:pt x="28" y="8"/>
                    </a:cubicBezTo>
                    <a:cubicBezTo>
                      <a:pt x="26" y="10"/>
                      <a:pt x="24" y="12"/>
                      <a:pt x="22" y="14"/>
                    </a:cubicBezTo>
                    <a:cubicBezTo>
                      <a:pt x="22" y="14"/>
                      <a:pt x="21" y="14"/>
                      <a:pt x="20" y="14"/>
                    </a:cubicBezTo>
                    <a:close/>
                    <a:moveTo>
                      <a:pt x="4" y="14"/>
                    </a:moveTo>
                    <a:cubicBezTo>
                      <a:pt x="8" y="11"/>
                      <a:pt x="11" y="8"/>
                      <a:pt x="15" y="5"/>
                    </a:cubicBezTo>
                    <a:cubicBezTo>
                      <a:pt x="19" y="2"/>
                      <a:pt x="13" y="8"/>
                      <a:pt x="12" y="9"/>
                    </a:cubicBezTo>
                    <a:cubicBezTo>
                      <a:pt x="11" y="10"/>
                      <a:pt x="9" y="12"/>
                      <a:pt x="7" y="14"/>
                    </a:cubicBezTo>
                    <a:cubicBezTo>
                      <a:pt x="6" y="14"/>
                      <a:pt x="5" y="14"/>
                      <a:pt x="4" y="14"/>
                    </a:cubicBezTo>
                    <a:close/>
                    <a:moveTo>
                      <a:pt x="12" y="3"/>
                    </a:moveTo>
                    <a:cubicBezTo>
                      <a:pt x="9" y="5"/>
                      <a:pt x="7" y="7"/>
                      <a:pt x="4" y="9"/>
                    </a:cubicBezTo>
                    <a:cubicBezTo>
                      <a:pt x="4" y="9"/>
                      <a:pt x="4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9"/>
                      <a:pt x="5" y="8"/>
                      <a:pt x="5" y="8"/>
                    </a:cubicBezTo>
                    <a:cubicBezTo>
                      <a:pt x="6" y="6"/>
                      <a:pt x="7" y="5"/>
                      <a:pt x="8" y="3"/>
                    </a:cubicBezTo>
                    <a:cubicBezTo>
                      <a:pt x="9" y="3"/>
                      <a:pt x="11" y="3"/>
                      <a:pt x="12" y="3"/>
                    </a:cubicBezTo>
                    <a:close/>
                    <a:moveTo>
                      <a:pt x="22" y="3"/>
                    </a:moveTo>
                    <a:cubicBezTo>
                      <a:pt x="23" y="3"/>
                      <a:pt x="23" y="3"/>
                      <a:pt x="24" y="3"/>
                    </a:cubicBezTo>
                    <a:cubicBezTo>
                      <a:pt x="23" y="4"/>
                      <a:pt x="21" y="5"/>
                      <a:pt x="20" y="6"/>
                    </a:cubicBezTo>
                    <a:cubicBezTo>
                      <a:pt x="21" y="5"/>
                      <a:pt x="21" y="4"/>
                      <a:pt x="22" y="3"/>
                    </a:cubicBezTo>
                    <a:close/>
                    <a:moveTo>
                      <a:pt x="18" y="3"/>
                    </a:moveTo>
                    <a:cubicBezTo>
                      <a:pt x="19" y="3"/>
                      <a:pt x="20" y="3"/>
                      <a:pt x="21" y="3"/>
                    </a:cubicBezTo>
                    <a:cubicBezTo>
                      <a:pt x="17" y="6"/>
                      <a:pt x="14" y="9"/>
                      <a:pt x="11" y="12"/>
                    </a:cubicBezTo>
                    <a:cubicBezTo>
                      <a:pt x="10" y="12"/>
                      <a:pt x="7" y="15"/>
                      <a:pt x="10" y="12"/>
                    </a:cubicBezTo>
                    <a:cubicBezTo>
                      <a:pt x="11" y="11"/>
                      <a:pt x="12" y="10"/>
                      <a:pt x="13" y="9"/>
                    </a:cubicBezTo>
                    <a:cubicBezTo>
                      <a:pt x="15" y="7"/>
                      <a:pt x="16" y="6"/>
                      <a:pt x="18" y="3"/>
                    </a:cubicBezTo>
                    <a:close/>
                    <a:moveTo>
                      <a:pt x="3" y="8"/>
                    </a:moveTo>
                    <a:cubicBezTo>
                      <a:pt x="4" y="7"/>
                      <a:pt x="9" y="1"/>
                      <a:pt x="6" y="5"/>
                    </a:cubicBezTo>
                    <a:cubicBezTo>
                      <a:pt x="5" y="6"/>
                      <a:pt x="4" y="7"/>
                      <a:pt x="3" y="9"/>
                    </a:cubicBezTo>
                    <a:lnTo>
                      <a:pt x="3" y="8"/>
                    </a:lnTo>
                    <a:close/>
                    <a:moveTo>
                      <a:pt x="3" y="11"/>
                    </a:moveTo>
                    <a:cubicBezTo>
                      <a:pt x="5" y="10"/>
                      <a:pt x="6" y="9"/>
                      <a:pt x="7" y="8"/>
                    </a:cubicBezTo>
                    <a:cubicBezTo>
                      <a:pt x="8" y="7"/>
                      <a:pt x="9" y="6"/>
                      <a:pt x="10" y="5"/>
                    </a:cubicBezTo>
                    <a:cubicBezTo>
                      <a:pt x="12" y="4"/>
                      <a:pt x="12" y="4"/>
                      <a:pt x="11" y="5"/>
                    </a:cubicBezTo>
                    <a:cubicBezTo>
                      <a:pt x="9" y="8"/>
                      <a:pt x="6" y="10"/>
                      <a:pt x="3" y="13"/>
                    </a:cubicBezTo>
                    <a:cubicBezTo>
                      <a:pt x="3" y="12"/>
                      <a:pt x="3" y="11"/>
                      <a:pt x="3" y="11"/>
                    </a:cubicBezTo>
                    <a:close/>
                    <a:moveTo>
                      <a:pt x="13" y="3"/>
                    </a:moveTo>
                    <a:cubicBezTo>
                      <a:pt x="13" y="3"/>
                      <a:pt x="13" y="3"/>
                      <a:pt x="13" y="3"/>
                    </a:cubicBezTo>
                    <a:cubicBezTo>
                      <a:pt x="14" y="3"/>
                      <a:pt x="16" y="3"/>
                      <a:pt x="17" y="3"/>
                    </a:cubicBezTo>
                    <a:cubicBezTo>
                      <a:pt x="12" y="6"/>
                      <a:pt x="9" y="10"/>
                      <a:pt x="4" y="13"/>
                    </a:cubicBezTo>
                    <a:cubicBezTo>
                      <a:pt x="7" y="11"/>
                      <a:pt x="11" y="7"/>
                      <a:pt x="13" y="3"/>
                    </a:cubicBezTo>
                    <a:close/>
                    <a:moveTo>
                      <a:pt x="3" y="7"/>
                    </a:moveTo>
                    <a:cubicBezTo>
                      <a:pt x="3" y="6"/>
                      <a:pt x="3" y="4"/>
                      <a:pt x="3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5" y="4"/>
                      <a:pt x="4" y="5"/>
                      <a:pt x="3" y="7"/>
                    </a:cubicBezTo>
                    <a:close/>
                    <a:moveTo>
                      <a:pt x="16" y="8"/>
                    </a:moveTo>
                    <a:cubicBezTo>
                      <a:pt x="16" y="8"/>
                      <a:pt x="17" y="7"/>
                      <a:pt x="18" y="7"/>
                    </a:cubicBezTo>
                    <a:cubicBezTo>
                      <a:pt x="18" y="6"/>
                      <a:pt x="21" y="3"/>
                      <a:pt x="20" y="4"/>
                    </a:cubicBezTo>
                    <a:cubicBezTo>
                      <a:pt x="18" y="7"/>
                      <a:pt x="16" y="10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4"/>
                      <a:pt x="10" y="14"/>
                      <a:pt x="9" y="14"/>
                    </a:cubicBezTo>
                    <a:cubicBezTo>
                      <a:pt x="12" y="12"/>
                      <a:pt x="14" y="10"/>
                      <a:pt x="16" y="8"/>
                    </a:cubicBezTo>
                    <a:close/>
                    <a:moveTo>
                      <a:pt x="14" y="14"/>
                    </a:moveTo>
                    <a:cubicBezTo>
                      <a:pt x="17" y="11"/>
                      <a:pt x="19" y="7"/>
                      <a:pt x="23" y="5"/>
                    </a:cubicBezTo>
                    <a:cubicBezTo>
                      <a:pt x="24" y="4"/>
                      <a:pt x="24" y="4"/>
                      <a:pt x="22" y="5"/>
                    </a:cubicBezTo>
                    <a:cubicBezTo>
                      <a:pt x="21" y="6"/>
                      <a:pt x="20" y="7"/>
                      <a:pt x="19" y="9"/>
                    </a:cubicBezTo>
                    <a:cubicBezTo>
                      <a:pt x="18" y="10"/>
                      <a:pt x="17" y="12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4" y="14"/>
                      <a:pt x="14" y="14"/>
                    </a:cubicBezTo>
                    <a:close/>
                    <a:moveTo>
                      <a:pt x="19" y="14"/>
                    </a:moveTo>
                    <a:cubicBezTo>
                      <a:pt x="18" y="14"/>
                      <a:pt x="18" y="14"/>
                      <a:pt x="17" y="14"/>
                    </a:cubicBezTo>
                    <a:cubicBezTo>
                      <a:pt x="20" y="12"/>
                      <a:pt x="22" y="9"/>
                      <a:pt x="25" y="6"/>
                    </a:cubicBezTo>
                    <a:cubicBezTo>
                      <a:pt x="30" y="2"/>
                      <a:pt x="25" y="7"/>
                      <a:pt x="24" y="8"/>
                    </a:cubicBezTo>
                    <a:cubicBezTo>
                      <a:pt x="22" y="10"/>
                      <a:pt x="21" y="12"/>
                      <a:pt x="19" y="14"/>
                    </a:cubicBezTo>
                    <a:close/>
                    <a:moveTo>
                      <a:pt x="28" y="14"/>
                    </a:moveTo>
                    <a:cubicBezTo>
                      <a:pt x="27" y="14"/>
                      <a:pt x="25" y="14"/>
                      <a:pt x="24" y="14"/>
                    </a:cubicBezTo>
                    <a:cubicBezTo>
                      <a:pt x="27" y="13"/>
                      <a:pt x="29" y="11"/>
                      <a:pt x="31" y="8"/>
                    </a:cubicBezTo>
                    <a:cubicBezTo>
                      <a:pt x="32" y="7"/>
                      <a:pt x="33" y="6"/>
                      <a:pt x="35" y="5"/>
                    </a:cubicBezTo>
                    <a:cubicBezTo>
                      <a:pt x="37" y="4"/>
                      <a:pt x="35" y="6"/>
                      <a:pt x="34" y="6"/>
                    </a:cubicBezTo>
                    <a:cubicBezTo>
                      <a:pt x="32" y="9"/>
                      <a:pt x="30" y="12"/>
                      <a:pt x="28" y="14"/>
                    </a:cubicBezTo>
                    <a:close/>
                    <a:moveTo>
                      <a:pt x="32" y="14"/>
                    </a:moveTo>
                    <a:cubicBezTo>
                      <a:pt x="32" y="14"/>
                      <a:pt x="32" y="14"/>
                      <a:pt x="32" y="14"/>
                    </a:cubicBezTo>
                    <a:cubicBezTo>
                      <a:pt x="31" y="14"/>
                      <a:pt x="30" y="14"/>
                      <a:pt x="29" y="14"/>
                    </a:cubicBezTo>
                    <a:cubicBezTo>
                      <a:pt x="33" y="12"/>
                      <a:pt x="36" y="8"/>
                      <a:pt x="39" y="5"/>
                    </a:cubicBezTo>
                    <a:cubicBezTo>
                      <a:pt x="42" y="3"/>
                      <a:pt x="38" y="7"/>
                      <a:pt x="38" y="8"/>
                    </a:cubicBezTo>
                    <a:cubicBezTo>
                      <a:pt x="36" y="10"/>
                      <a:pt x="34" y="12"/>
                      <a:pt x="32" y="14"/>
                    </a:cubicBezTo>
                    <a:close/>
                    <a:moveTo>
                      <a:pt x="60" y="5"/>
                    </a:moveTo>
                    <a:cubicBezTo>
                      <a:pt x="56" y="8"/>
                      <a:pt x="53" y="11"/>
                      <a:pt x="50" y="14"/>
                    </a:cubicBezTo>
                    <a:cubicBezTo>
                      <a:pt x="53" y="11"/>
                      <a:pt x="56" y="8"/>
                      <a:pt x="58" y="4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60" y="4"/>
                      <a:pt x="62" y="5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1" y="7"/>
                      <a:pt x="59" y="10"/>
                      <a:pt x="56" y="12"/>
                    </a:cubicBezTo>
                    <a:cubicBezTo>
                      <a:pt x="57" y="12"/>
                      <a:pt x="57" y="11"/>
                      <a:pt x="57" y="11"/>
                    </a:cubicBezTo>
                    <a:cubicBezTo>
                      <a:pt x="59" y="9"/>
                      <a:pt x="60" y="7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lose/>
                    <a:moveTo>
                      <a:pt x="53" y="4"/>
                    </a:moveTo>
                    <a:cubicBezTo>
                      <a:pt x="51" y="5"/>
                      <a:pt x="49" y="7"/>
                      <a:pt x="48" y="8"/>
                    </a:cubicBezTo>
                    <a:cubicBezTo>
                      <a:pt x="47" y="9"/>
                      <a:pt x="47" y="9"/>
                      <a:pt x="46" y="10"/>
                    </a:cubicBezTo>
                    <a:cubicBezTo>
                      <a:pt x="48" y="8"/>
                      <a:pt x="49" y="6"/>
                      <a:pt x="49" y="4"/>
                    </a:cubicBezTo>
                    <a:cubicBezTo>
                      <a:pt x="49" y="4"/>
                      <a:pt x="49" y="4"/>
                      <a:pt x="49" y="4"/>
                    </a:cubicBezTo>
                    <a:cubicBezTo>
                      <a:pt x="52" y="4"/>
                      <a:pt x="55" y="4"/>
                      <a:pt x="57" y="4"/>
                    </a:cubicBezTo>
                    <a:cubicBezTo>
                      <a:pt x="54" y="6"/>
                      <a:pt x="51" y="9"/>
                      <a:pt x="48" y="12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1" y="9"/>
                      <a:pt x="52" y="6"/>
                      <a:pt x="54" y="4"/>
                    </a:cubicBezTo>
                    <a:lnTo>
                      <a:pt x="53" y="4"/>
                    </a:lnTo>
                    <a:close/>
                    <a:moveTo>
                      <a:pt x="49" y="8"/>
                    </a:moveTo>
                    <a:cubicBezTo>
                      <a:pt x="50" y="7"/>
                      <a:pt x="51" y="6"/>
                      <a:pt x="52" y="5"/>
                    </a:cubicBezTo>
                    <a:cubicBezTo>
                      <a:pt x="52" y="6"/>
                      <a:pt x="51" y="7"/>
                      <a:pt x="50" y="8"/>
                    </a:cubicBezTo>
                    <a:cubicBezTo>
                      <a:pt x="49" y="10"/>
                      <a:pt x="47" y="12"/>
                      <a:pt x="46" y="14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9" y="12"/>
                      <a:pt x="52" y="9"/>
                      <a:pt x="55" y="6"/>
                    </a:cubicBezTo>
                    <a:cubicBezTo>
                      <a:pt x="57" y="5"/>
                      <a:pt x="57" y="5"/>
                      <a:pt x="56" y="6"/>
                    </a:cubicBezTo>
                    <a:cubicBezTo>
                      <a:pt x="55" y="8"/>
                      <a:pt x="54" y="9"/>
                      <a:pt x="53" y="10"/>
                    </a:cubicBezTo>
                    <a:cubicBezTo>
                      <a:pt x="52" y="12"/>
                      <a:pt x="50" y="13"/>
                      <a:pt x="49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7" y="15"/>
                      <a:pt x="44" y="15"/>
                      <a:pt x="42" y="15"/>
                    </a:cubicBezTo>
                    <a:cubicBezTo>
                      <a:pt x="44" y="13"/>
                      <a:pt x="47" y="10"/>
                      <a:pt x="49" y="8"/>
                    </a:cubicBezTo>
                    <a:close/>
                    <a:moveTo>
                      <a:pt x="57" y="8"/>
                    </a:moveTo>
                    <a:cubicBezTo>
                      <a:pt x="58" y="7"/>
                      <a:pt x="58" y="7"/>
                      <a:pt x="59" y="6"/>
                    </a:cubicBezTo>
                    <a:cubicBezTo>
                      <a:pt x="59" y="7"/>
                      <a:pt x="58" y="8"/>
                      <a:pt x="58" y="9"/>
                    </a:cubicBezTo>
                    <a:cubicBezTo>
                      <a:pt x="56" y="11"/>
                      <a:pt x="54" y="13"/>
                      <a:pt x="53" y="15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1" y="15"/>
                      <a:pt x="50" y="15"/>
                      <a:pt x="49" y="15"/>
                    </a:cubicBezTo>
                    <a:cubicBezTo>
                      <a:pt x="52" y="13"/>
                      <a:pt x="54" y="11"/>
                      <a:pt x="57" y="8"/>
                    </a:cubicBezTo>
                    <a:close/>
                    <a:moveTo>
                      <a:pt x="61" y="8"/>
                    </a:moveTo>
                    <a:cubicBezTo>
                      <a:pt x="61" y="7"/>
                      <a:pt x="64" y="4"/>
                      <a:pt x="62" y="7"/>
                    </a:cubicBezTo>
                    <a:cubicBezTo>
                      <a:pt x="61" y="10"/>
                      <a:pt x="59" y="13"/>
                      <a:pt x="57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9" y="14"/>
                      <a:pt x="59" y="14"/>
                      <a:pt x="60" y="14"/>
                    </a:cubicBezTo>
                    <a:cubicBezTo>
                      <a:pt x="62" y="12"/>
                      <a:pt x="64" y="11"/>
                      <a:pt x="61" y="15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3" y="15"/>
                      <a:pt x="64" y="15"/>
                    </a:cubicBezTo>
                    <a:cubicBezTo>
                      <a:pt x="64" y="15"/>
                      <a:pt x="64" y="14"/>
                      <a:pt x="64" y="14"/>
                    </a:cubicBezTo>
                    <a:cubicBezTo>
                      <a:pt x="63" y="14"/>
                      <a:pt x="61" y="15"/>
                      <a:pt x="62" y="14"/>
                    </a:cubicBezTo>
                    <a:cubicBezTo>
                      <a:pt x="63" y="13"/>
                      <a:pt x="64" y="11"/>
                      <a:pt x="64" y="10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3" y="10"/>
                      <a:pt x="63" y="10"/>
                      <a:pt x="62" y="11"/>
                    </a:cubicBezTo>
                    <a:cubicBezTo>
                      <a:pt x="61" y="12"/>
                      <a:pt x="57" y="16"/>
                      <a:pt x="60" y="13"/>
                    </a:cubicBezTo>
                    <a:cubicBezTo>
                      <a:pt x="62" y="11"/>
                      <a:pt x="63" y="8"/>
                      <a:pt x="64" y="5"/>
                    </a:cubicBezTo>
                    <a:cubicBezTo>
                      <a:pt x="64" y="5"/>
                      <a:pt x="64" y="5"/>
                      <a:pt x="64" y="5"/>
                    </a:cubicBezTo>
                    <a:cubicBezTo>
                      <a:pt x="64" y="5"/>
                      <a:pt x="64" y="5"/>
                      <a:pt x="64" y="5"/>
                    </a:cubicBezTo>
                    <a:cubicBezTo>
                      <a:pt x="64" y="8"/>
                      <a:pt x="64" y="12"/>
                      <a:pt x="64" y="15"/>
                    </a:cubicBezTo>
                    <a:cubicBezTo>
                      <a:pt x="61" y="15"/>
                      <a:pt x="57" y="15"/>
                      <a:pt x="54" y="15"/>
                    </a:cubicBezTo>
                    <a:cubicBezTo>
                      <a:pt x="56" y="13"/>
                      <a:pt x="59" y="11"/>
                      <a:pt x="61" y="8"/>
                    </a:cubicBezTo>
                    <a:close/>
                    <a:moveTo>
                      <a:pt x="35" y="3"/>
                    </a:moveTo>
                    <a:cubicBezTo>
                      <a:pt x="40" y="3"/>
                      <a:pt x="44" y="3"/>
                      <a:pt x="49" y="4"/>
                    </a:cubicBezTo>
                    <a:cubicBezTo>
                      <a:pt x="47" y="5"/>
                      <a:pt x="45" y="6"/>
                      <a:pt x="43" y="8"/>
                    </a:cubicBezTo>
                    <a:cubicBezTo>
                      <a:pt x="44" y="7"/>
                      <a:pt x="45" y="5"/>
                      <a:pt x="46" y="4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42" y="6"/>
                      <a:pt x="39" y="9"/>
                      <a:pt x="36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8" y="8"/>
                      <a:pt x="40" y="6"/>
                      <a:pt x="42" y="4"/>
                    </a:cubicBezTo>
                    <a:cubicBezTo>
                      <a:pt x="42" y="4"/>
                      <a:pt x="42" y="3"/>
                      <a:pt x="41" y="3"/>
                    </a:cubicBezTo>
                    <a:cubicBezTo>
                      <a:pt x="38" y="5"/>
                      <a:pt x="35" y="8"/>
                      <a:pt x="32" y="11"/>
                    </a:cubicBezTo>
                    <a:cubicBezTo>
                      <a:pt x="32" y="11"/>
                      <a:pt x="28" y="15"/>
                      <a:pt x="31" y="12"/>
                    </a:cubicBezTo>
                    <a:cubicBezTo>
                      <a:pt x="33" y="10"/>
                      <a:pt x="35" y="7"/>
                      <a:pt x="37" y="4"/>
                    </a:cubicBezTo>
                    <a:cubicBezTo>
                      <a:pt x="37" y="4"/>
                      <a:pt x="37" y="4"/>
                      <a:pt x="36" y="4"/>
                    </a:cubicBezTo>
                    <a:cubicBezTo>
                      <a:pt x="33" y="5"/>
                      <a:pt x="31" y="8"/>
                      <a:pt x="28" y="10"/>
                    </a:cubicBezTo>
                    <a:cubicBezTo>
                      <a:pt x="27" y="11"/>
                      <a:pt x="22" y="15"/>
                      <a:pt x="25" y="12"/>
                    </a:cubicBezTo>
                    <a:cubicBezTo>
                      <a:pt x="28" y="9"/>
                      <a:pt x="30" y="7"/>
                      <a:pt x="32" y="4"/>
                    </a:cubicBezTo>
                    <a:cubicBezTo>
                      <a:pt x="32" y="4"/>
                      <a:pt x="32" y="3"/>
                      <a:pt x="32" y="3"/>
                    </a:cubicBezTo>
                    <a:cubicBezTo>
                      <a:pt x="28" y="5"/>
                      <a:pt x="26" y="8"/>
                      <a:pt x="24" y="10"/>
                    </a:cubicBezTo>
                    <a:cubicBezTo>
                      <a:pt x="23" y="11"/>
                      <a:pt x="22" y="12"/>
                      <a:pt x="22" y="12"/>
                    </a:cubicBezTo>
                    <a:cubicBezTo>
                      <a:pt x="19" y="14"/>
                      <a:pt x="23" y="10"/>
                      <a:pt x="23" y="9"/>
                    </a:cubicBezTo>
                    <a:cubicBezTo>
                      <a:pt x="25" y="7"/>
                      <a:pt x="27" y="6"/>
                      <a:pt x="29" y="4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5" y="5"/>
                      <a:pt x="23" y="8"/>
                      <a:pt x="20" y="11"/>
                    </a:cubicBezTo>
                    <a:cubicBezTo>
                      <a:pt x="19" y="12"/>
                      <a:pt x="18" y="12"/>
                      <a:pt x="17" y="13"/>
                    </a:cubicBezTo>
                    <a:cubicBezTo>
                      <a:pt x="17" y="13"/>
                      <a:pt x="18" y="11"/>
                      <a:pt x="19" y="10"/>
                    </a:cubicBezTo>
                    <a:cubicBezTo>
                      <a:pt x="21" y="8"/>
                      <a:pt x="23" y="6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9" y="3"/>
                      <a:pt x="32" y="3"/>
                      <a:pt x="3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3" name="Freeform 30">
                <a:extLst>
                  <a:ext uri="{FF2B5EF4-FFF2-40B4-BE49-F238E27FC236}">
                    <a16:creationId xmlns:a16="http://schemas.microsoft.com/office/drawing/2014/main" id="{4396F137-A218-4374-9170-B0970A2570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18450" y="3705226"/>
                <a:ext cx="31750" cy="30163"/>
              </a:xfrm>
              <a:custGeom>
                <a:avLst/>
                <a:gdLst>
                  <a:gd name="T0" fmla="*/ 10 w 17"/>
                  <a:gd name="T1" fmla="*/ 16 h 16"/>
                  <a:gd name="T2" fmla="*/ 16 w 17"/>
                  <a:gd name="T3" fmla="*/ 7 h 16"/>
                  <a:gd name="T4" fmla="*/ 7 w 17"/>
                  <a:gd name="T5" fmla="*/ 1 h 16"/>
                  <a:gd name="T6" fmla="*/ 7 w 17"/>
                  <a:gd name="T7" fmla="*/ 1 h 16"/>
                  <a:gd name="T8" fmla="*/ 0 w 17"/>
                  <a:gd name="T9" fmla="*/ 8 h 16"/>
                  <a:gd name="T10" fmla="*/ 10 w 17"/>
                  <a:gd name="T11" fmla="*/ 16 h 16"/>
                  <a:gd name="T12" fmla="*/ 10 w 17"/>
                  <a:gd name="T13" fmla="*/ 13 h 16"/>
                  <a:gd name="T14" fmla="*/ 3 w 17"/>
                  <a:gd name="T15" fmla="*/ 9 h 16"/>
                  <a:gd name="T16" fmla="*/ 3 w 17"/>
                  <a:gd name="T17" fmla="*/ 9 h 16"/>
                  <a:gd name="T18" fmla="*/ 9 w 17"/>
                  <a:gd name="T19" fmla="*/ 5 h 16"/>
                  <a:gd name="T20" fmla="*/ 4 w 17"/>
                  <a:gd name="T21" fmla="*/ 10 h 16"/>
                  <a:gd name="T22" fmla="*/ 5 w 17"/>
                  <a:gd name="T23" fmla="*/ 11 h 16"/>
                  <a:gd name="T24" fmla="*/ 10 w 17"/>
                  <a:gd name="T25" fmla="*/ 7 h 16"/>
                  <a:gd name="T26" fmla="*/ 7 w 17"/>
                  <a:gd name="T27" fmla="*/ 12 h 16"/>
                  <a:gd name="T28" fmla="*/ 7 w 17"/>
                  <a:gd name="T29" fmla="*/ 12 h 16"/>
                  <a:gd name="T30" fmla="*/ 12 w 17"/>
                  <a:gd name="T31" fmla="*/ 10 h 16"/>
                  <a:gd name="T32" fmla="*/ 10 w 17"/>
                  <a:gd name="T33" fmla="*/ 12 h 16"/>
                  <a:gd name="T34" fmla="*/ 11 w 17"/>
                  <a:gd name="T35" fmla="*/ 13 h 16"/>
                  <a:gd name="T36" fmla="*/ 10 w 17"/>
                  <a:gd name="T37" fmla="*/ 13 h 16"/>
                  <a:gd name="T38" fmla="*/ 11 w 17"/>
                  <a:gd name="T39" fmla="*/ 13 h 16"/>
                  <a:gd name="T40" fmla="*/ 13 w 17"/>
                  <a:gd name="T41" fmla="*/ 9 h 16"/>
                  <a:gd name="T42" fmla="*/ 13 w 17"/>
                  <a:gd name="T43" fmla="*/ 9 h 16"/>
                  <a:gd name="T44" fmla="*/ 8 w 17"/>
                  <a:gd name="T45" fmla="*/ 11 h 16"/>
                  <a:gd name="T46" fmla="*/ 12 w 17"/>
                  <a:gd name="T47" fmla="*/ 7 h 16"/>
                  <a:gd name="T48" fmla="*/ 11 w 17"/>
                  <a:gd name="T49" fmla="*/ 6 h 16"/>
                  <a:gd name="T50" fmla="*/ 7 w 17"/>
                  <a:gd name="T51" fmla="*/ 9 h 16"/>
                  <a:gd name="T52" fmla="*/ 11 w 17"/>
                  <a:gd name="T53" fmla="*/ 5 h 16"/>
                  <a:gd name="T54" fmla="*/ 11 w 17"/>
                  <a:gd name="T55" fmla="*/ 4 h 16"/>
                  <a:gd name="T56" fmla="*/ 6 w 17"/>
                  <a:gd name="T57" fmla="*/ 7 h 16"/>
                  <a:gd name="T58" fmla="*/ 9 w 17"/>
                  <a:gd name="T59" fmla="*/ 3 h 16"/>
                  <a:gd name="T60" fmla="*/ 11 w 17"/>
                  <a:gd name="T61" fmla="*/ 13 h 16"/>
                  <a:gd name="T62" fmla="*/ 6 w 17"/>
                  <a:gd name="T63" fmla="*/ 3 h 16"/>
                  <a:gd name="T64" fmla="*/ 4 w 17"/>
                  <a:gd name="T65" fmla="*/ 5 h 16"/>
                  <a:gd name="T66" fmla="*/ 6 w 17"/>
                  <a:gd name="T67" fmla="*/ 3 h 16"/>
                  <a:gd name="T68" fmla="*/ 4 w 17"/>
                  <a:gd name="T69" fmla="*/ 5 h 16"/>
                  <a:gd name="T70" fmla="*/ 4 w 17"/>
                  <a:gd name="T71" fmla="*/ 5 h 16"/>
                  <a:gd name="T72" fmla="*/ 8 w 17"/>
                  <a:gd name="T73" fmla="*/ 3 h 16"/>
                  <a:gd name="T74" fmla="*/ 3 w 17"/>
                  <a:gd name="T75" fmla="*/ 8 h 16"/>
                  <a:gd name="T76" fmla="*/ 3 w 17"/>
                  <a:gd name="T77" fmla="*/ 8 h 16"/>
                  <a:gd name="T78" fmla="*/ 4 w 17"/>
                  <a:gd name="T79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" h="16">
                    <a:moveTo>
                      <a:pt x="10" y="16"/>
                    </a:moveTo>
                    <a:cubicBezTo>
                      <a:pt x="14" y="15"/>
                      <a:pt x="17" y="11"/>
                      <a:pt x="16" y="7"/>
                    </a:cubicBezTo>
                    <a:cubicBezTo>
                      <a:pt x="16" y="2"/>
                      <a:pt x="12" y="0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3" y="1"/>
                      <a:pt x="0" y="4"/>
                      <a:pt x="0" y="8"/>
                    </a:cubicBezTo>
                    <a:cubicBezTo>
                      <a:pt x="0" y="14"/>
                      <a:pt x="5" y="16"/>
                      <a:pt x="10" y="16"/>
                    </a:cubicBezTo>
                    <a:close/>
                    <a:moveTo>
                      <a:pt x="10" y="13"/>
                    </a:moveTo>
                    <a:cubicBezTo>
                      <a:pt x="7" y="14"/>
                      <a:pt x="3" y="12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8"/>
                      <a:pt x="7" y="6"/>
                      <a:pt x="9" y="5"/>
                    </a:cubicBezTo>
                    <a:cubicBezTo>
                      <a:pt x="8" y="7"/>
                      <a:pt x="6" y="9"/>
                      <a:pt x="4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7" y="10"/>
                      <a:pt x="8" y="8"/>
                      <a:pt x="10" y="7"/>
                    </a:cubicBezTo>
                    <a:cubicBezTo>
                      <a:pt x="9" y="9"/>
                      <a:pt x="8" y="10"/>
                      <a:pt x="7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9" y="11"/>
                      <a:pt x="10" y="10"/>
                      <a:pt x="12" y="10"/>
                    </a:cubicBezTo>
                    <a:cubicBezTo>
                      <a:pt x="12" y="11"/>
                      <a:pt x="11" y="11"/>
                      <a:pt x="10" y="12"/>
                    </a:cubicBezTo>
                    <a:cubicBezTo>
                      <a:pt x="11" y="13"/>
                      <a:pt x="11" y="13"/>
                      <a:pt x="11" y="13"/>
                    </a:cubicBezTo>
                    <a:lnTo>
                      <a:pt x="10" y="13"/>
                    </a:lnTo>
                    <a:close/>
                    <a:moveTo>
                      <a:pt x="11" y="13"/>
                    </a:moveTo>
                    <a:cubicBezTo>
                      <a:pt x="12" y="12"/>
                      <a:pt x="13" y="11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1" y="9"/>
                      <a:pt x="10" y="10"/>
                      <a:pt x="8" y="11"/>
                    </a:cubicBezTo>
                    <a:cubicBezTo>
                      <a:pt x="9" y="9"/>
                      <a:pt x="11" y="8"/>
                      <a:pt x="12" y="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7"/>
                      <a:pt x="8" y="8"/>
                      <a:pt x="7" y="9"/>
                    </a:cubicBezTo>
                    <a:cubicBezTo>
                      <a:pt x="8" y="7"/>
                      <a:pt x="10" y="6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9" y="5"/>
                      <a:pt x="7" y="6"/>
                      <a:pt x="6" y="7"/>
                    </a:cubicBezTo>
                    <a:cubicBezTo>
                      <a:pt x="7" y="6"/>
                      <a:pt x="8" y="4"/>
                      <a:pt x="9" y="3"/>
                    </a:cubicBezTo>
                    <a:cubicBezTo>
                      <a:pt x="14" y="4"/>
                      <a:pt x="15" y="10"/>
                      <a:pt x="11" y="13"/>
                    </a:cubicBezTo>
                    <a:close/>
                    <a:moveTo>
                      <a:pt x="6" y="3"/>
                    </a:moveTo>
                    <a:cubicBezTo>
                      <a:pt x="6" y="4"/>
                      <a:pt x="5" y="4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lose/>
                    <a:moveTo>
                      <a:pt x="4" y="5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6" y="5"/>
                      <a:pt x="7" y="4"/>
                      <a:pt x="8" y="3"/>
                    </a:cubicBezTo>
                    <a:cubicBezTo>
                      <a:pt x="7" y="5"/>
                      <a:pt x="5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6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4" name="Freeform 31">
                <a:extLst>
                  <a:ext uri="{FF2B5EF4-FFF2-40B4-BE49-F238E27FC236}">
                    <a16:creationId xmlns:a16="http://schemas.microsoft.com/office/drawing/2014/main" id="{AF07362F-B36E-4217-937D-D365FA8F16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18387" y="3582988"/>
                <a:ext cx="46037" cy="42863"/>
              </a:xfrm>
              <a:custGeom>
                <a:avLst/>
                <a:gdLst>
                  <a:gd name="T0" fmla="*/ 5 w 24"/>
                  <a:gd name="T1" fmla="*/ 20 h 22"/>
                  <a:gd name="T2" fmla="*/ 17 w 24"/>
                  <a:gd name="T3" fmla="*/ 14 h 22"/>
                  <a:gd name="T4" fmla="*/ 24 w 24"/>
                  <a:gd name="T5" fmla="*/ 2 h 22"/>
                  <a:gd name="T6" fmla="*/ 23 w 24"/>
                  <a:gd name="T7" fmla="*/ 0 h 22"/>
                  <a:gd name="T8" fmla="*/ 20 w 24"/>
                  <a:gd name="T9" fmla="*/ 0 h 22"/>
                  <a:gd name="T10" fmla="*/ 11 w 24"/>
                  <a:gd name="T11" fmla="*/ 3 h 22"/>
                  <a:gd name="T12" fmla="*/ 6 w 24"/>
                  <a:gd name="T13" fmla="*/ 9 h 22"/>
                  <a:gd name="T14" fmla="*/ 5 w 24"/>
                  <a:gd name="T15" fmla="*/ 20 h 22"/>
                  <a:gd name="T16" fmla="*/ 16 w 24"/>
                  <a:gd name="T17" fmla="*/ 10 h 22"/>
                  <a:gd name="T18" fmla="*/ 13 w 24"/>
                  <a:gd name="T19" fmla="*/ 13 h 22"/>
                  <a:gd name="T20" fmla="*/ 8 w 24"/>
                  <a:gd name="T21" fmla="*/ 13 h 22"/>
                  <a:gd name="T22" fmla="*/ 16 w 24"/>
                  <a:gd name="T23" fmla="*/ 9 h 22"/>
                  <a:gd name="T24" fmla="*/ 16 w 24"/>
                  <a:gd name="T25" fmla="*/ 9 h 22"/>
                  <a:gd name="T26" fmla="*/ 10 w 24"/>
                  <a:gd name="T27" fmla="*/ 9 h 22"/>
                  <a:gd name="T28" fmla="*/ 10 w 24"/>
                  <a:gd name="T29" fmla="*/ 9 h 22"/>
                  <a:gd name="T30" fmla="*/ 19 w 24"/>
                  <a:gd name="T31" fmla="*/ 6 h 22"/>
                  <a:gd name="T32" fmla="*/ 16 w 24"/>
                  <a:gd name="T33" fmla="*/ 10 h 22"/>
                  <a:gd name="T34" fmla="*/ 20 w 24"/>
                  <a:gd name="T35" fmla="*/ 5 h 22"/>
                  <a:gd name="T36" fmla="*/ 20 w 24"/>
                  <a:gd name="T37" fmla="*/ 5 h 22"/>
                  <a:gd name="T38" fmla="*/ 19 w 24"/>
                  <a:gd name="T39" fmla="*/ 5 h 22"/>
                  <a:gd name="T40" fmla="*/ 20 w 24"/>
                  <a:gd name="T41" fmla="*/ 4 h 22"/>
                  <a:gd name="T42" fmla="*/ 20 w 24"/>
                  <a:gd name="T43" fmla="*/ 5 h 22"/>
                  <a:gd name="T44" fmla="*/ 12 w 24"/>
                  <a:gd name="T45" fmla="*/ 7 h 22"/>
                  <a:gd name="T46" fmla="*/ 18 w 24"/>
                  <a:gd name="T47" fmla="*/ 6 h 22"/>
                  <a:gd name="T48" fmla="*/ 11 w 24"/>
                  <a:gd name="T49" fmla="*/ 8 h 22"/>
                  <a:gd name="T50" fmla="*/ 12 w 24"/>
                  <a:gd name="T51" fmla="*/ 7 h 22"/>
                  <a:gd name="T52" fmla="*/ 10 w 24"/>
                  <a:gd name="T53" fmla="*/ 10 h 22"/>
                  <a:gd name="T54" fmla="*/ 15 w 24"/>
                  <a:gd name="T55" fmla="*/ 9 h 22"/>
                  <a:gd name="T56" fmla="*/ 8 w 24"/>
                  <a:gd name="T57" fmla="*/ 12 h 22"/>
                  <a:gd name="T58" fmla="*/ 10 w 24"/>
                  <a:gd name="T59" fmla="*/ 10 h 22"/>
                  <a:gd name="T60" fmla="*/ 7 w 24"/>
                  <a:gd name="T61" fmla="*/ 13 h 22"/>
                  <a:gd name="T62" fmla="*/ 7 w 24"/>
                  <a:gd name="T63" fmla="*/ 13 h 22"/>
                  <a:gd name="T64" fmla="*/ 12 w 24"/>
                  <a:gd name="T65" fmla="*/ 14 h 22"/>
                  <a:gd name="T66" fmla="*/ 10 w 24"/>
                  <a:gd name="T67" fmla="*/ 16 h 22"/>
                  <a:gd name="T68" fmla="*/ 7 w 24"/>
                  <a:gd name="T69" fmla="*/ 17 h 22"/>
                  <a:gd name="T70" fmla="*/ 7 w 24"/>
                  <a:gd name="T71" fmla="*/ 17 h 22"/>
                  <a:gd name="T72" fmla="*/ 7 w 24"/>
                  <a:gd name="T73" fmla="*/ 1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" h="22">
                    <a:moveTo>
                      <a:pt x="5" y="20"/>
                    </a:moveTo>
                    <a:cubicBezTo>
                      <a:pt x="10" y="22"/>
                      <a:pt x="14" y="16"/>
                      <a:pt x="17" y="14"/>
                    </a:cubicBezTo>
                    <a:cubicBezTo>
                      <a:pt x="20" y="11"/>
                      <a:pt x="24" y="6"/>
                      <a:pt x="24" y="2"/>
                    </a:cubicBezTo>
                    <a:cubicBezTo>
                      <a:pt x="24" y="1"/>
                      <a:pt x="23" y="0"/>
                      <a:pt x="23" y="0"/>
                    </a:cubicBezTo>
                    <a:cubicBezTo>
                      <a:pt x="22" y="0"/>
                      <a:pt x="21" y="0"/>
                      <a:pt x="20" y="0"/>
                    </a:cubicBezTo>
                    <a:cubicBezTo>
                      <a:pt x="18" y="3"/>
                      <a:pt x="14" y="2"/>
                      <a:pt x="11" y="3"/>
                    </a:cubicBezTo>
                    <a:cubicBezTo>
                      <a:pt x="9" y="4"/>
                      <a:pt x="7" y="7"/>
                      <a:pt x="6" y="9"/>
                    </a:cubicBezTo>
                    <a:cubicBezTo>
                      <a:pt x="3" y="12"/>
                      <a:pt x="0" y="19"/>
                      <a:pt x="5" y="20"/>
                    </a:cubicBezTo>
                    <a:close/>
                    <a:moveTo>
                      <a:pt x="16" y="10"/>
                    </a:moveTo>
                    <a:cubicBezTo>
                      <a:pt x="15" y="11"/>
                      <a:pt x="14" y="12"/>
                      <a:pt x="13" y="13"/>
                    </a:cubicBezTo>
                    <a:cubicBezTo>
                      <a:pt x="11" y="13"/>
                      <a:pt x="10" y="13"/>
                      <a:pt x="8" y="13"/>
                    </a:cubicBezTo>
                    <a:cubicBezTo>
                      <a:pt x="11" y="12"/>
                      <a:pt x="15" y="12"/>
                      <a:pt x="16" y="9"/>
                    </a:cubicBezTo>
                    <a:cubicBezTo>
                      <a:pt x="17" y="9"/>
                      <a:pt x="17" y="9"/>
                      <a:pt x="16" y="9"/>
                    </a:cubicBezTo>
                    <a:cubicBezTo>
                      <a:pt x="14" y="8"/>
                      <a:pt x="12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3" y="8"/>
                      <a:pt x="17" y="7"/>
                      <a:pt x="19" y="6"/>
                    </a:cubicBezTo>
                    <a:cubicBezTo>
                      <a:pt x="18" y="8"/>
                      <a:pt x="17" y="9"/>
                      <a:pt x="16" y="10"/>
                    </a:cubicBezTo>
                    <a:close/>
                    <a:moveTo>
                      <a:pt x="20" y="5"/>
                    </a:moveTo>
                    <a:cubicBezTo>
                      <a:pt x="20" y="5"/>
                      <a:pt x="20" y="5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lnTo>
                      <a:pt x="20" y="5"/>
                    </a:lnTo>
                    <a:close/>
                    <a:moveTo>
                      <a:pt x="12" y="7"/>
                    </a:moveTo>
                    <a:cubicBezTo>
                      <a:pt x="14" y="6"/>
                      <a:pt x="16" y="6"/>
                      <a:pt x="18" y="6"/>
                    </a:cubicBezTo>
                    <a:cubicBezTo>
                      <a:pt x="16" y="7"/>
                      <a:pt x="13" y="7"/>
                      <a:pt x="11" y="8"/>
                    </a:cubicBezTo>
                    <a:lnTo>
                      <a:pt x="12" y="7"/>
                    </a:lnTo>
                    <a:close/>
                    <a:moveTo>
                      <a:pt x="10" y="10"/>
                    </a:moveTo>
                    <a:cubicBezTo>
                      <a:pt x="11" y="10"/>
                      <a:pt x="13" y="9"/>
                      <a:pt x="15" y="9"/>
                    </a:cubicBezTo>
                    <a:cubicBezTo>
                      <a:pt x="13" y="11"/>
                      <a:pt x="10" y="11"/>
                      <a:pt x="8" y="12"/>
                    </a:cubicBezTo>
                    <a:cubicBezTo>
                      <a:pt x="8" y="11"/>
                      <a:pt x="9" y="11"/>
                      <a:pt x="10" y="10"/>
                    </a:cubicBezTo>
                    <a:close/>
                    <a:moveTo>
                      <a:pt x="7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9" y="14"/>
                      <a:pt x="10" y="14"/>
                      <a:pt x="12" y="14"/>
                    </a:cubicBezTo>
                    <a:cubicBezTo>
                      <a:pt x="12" y="15"/>
                      <a:pt x="11" y="15"/>
                      <a:pt x="10" y="16"/>
                    </a:cubicBezTo>
                    <a:cubicBezTo>
                      <a:pt x="9" y="16"/>
                      <a:pt x="8" y="16"/>
                      <a:pt x="7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5" y="17"/>
                      <a:pt x="6" y="15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5" name="Freeform 32">
                <a:extLst>
                  <a:ext uri="{FF2B5EF4-FFF2-40B4-BE49-F238E27FC236}">
                    <a16:creationId xmlns:a16="http://schemas.microsoft.com/office/drawing/2014/main" id="{31079457-3F62-48A5-B1F4-3552214FBA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23112" y="3233738"/>
                <a:ext cx="500062" cy="593725"/>
              </a:xfrm>
              <a:custGeom>
                <a:avLst/>
                <a:gdLst>
                  <a:gd name="T0" fmla="*/ 177 w 264"/>
                  <a:gd name="T1" fmla="*/ 7 h 314"/>
                  <a:gd name="T2" fmla="*/ 200 w 264"/>
                  <a:gd name="T3" fmla="*/ 100 h 314"/>
                  <a:gd name="T4" fmla="*/ 219 w 264"/>
                  <a:gd name="T5" fmla="*/ 119 h 314"/>
                  <a:gd name="T6" fmla="*/ 213 w 264"/>
                  <a:gd name="T7" fmla="*/ 106 h 314"/>
                  <a:gd name="T8" fmla="*/ 137 w 264"/>
                  <a:gd name="T9" fmla="*/ 117 h 314"/>
                  <a:gd name="T10" fmla="*/ 127 w 264"/>
                  <a:gd name="T11" fmla="*/ 127 h 314"/>
                  <a:gd name="T12" fmla="*/ 125 w 264"/>
                  <a:gd name="T13" fmla="*/ 137 h 314"/>
                  <a:gd name="T14" fmla="*/ 137 w 264"/>
                  <a:gd name="T15" fmla="*/ 156 h 314"/>
                  <a:gd name="T16" fmla="*/ 157 w 264"/>
                  <a:gd name="T17" fmla="*/ 154 h 314"/>
                  <a:gd name="T18" fmla="*/ 122 w 264"/>
                  <a:gd name="T19" fmla="*/ 184 h 314"/>
                  <a:gd name="T20" fmla="*/ 141 w 264"/>
                  <a:gd name="T21" fmla="*/ 192 h 314"/>
                  <a:gd name="T22" fmla="*/ 121 w 264"/>
                  <a:gd name="T23" fmla="*/ 187 h 314"/>
                  <a:gd name="T24" fmla="*/ 122 w 264"/>
                  <a:gd name="T25" fmla="*/ 176 h 314"/>
                  <a:gd name="T26" fmla="*/ 153 w 264"/>
                  <a:gd name="T27" fmla="*/ 148 h 314"/>
                  <a:gd name="T28" fmla="*/ 178 w 264"/>
                  <a:gd name="T29" fmla="*/ 135 h 314"/>
                  <a:gd name="T30" fmla="*/ 125 w 264"/>
                  <a:gd name="T31" fmla="*/ 141 h 314"/>
                  <a:gd name="T32" fmla="*/ 191 w 264"/>
                  <a:gd name="T33" fmla="*/ 107 h 314"/>
                  <a:gd name="T34" fmla="*/ 155 w 264"/>
                  <a:gd name="T35" fmla="*/ 103 h 314"/>
                  <a:gd name="T36" fmla="*/ 228 w 264"/>
                  <a:gd name="T37" fmla="*/ 94 h 314"/>
                  <a:gd name="T38" fmla="*/ 235 w 264"/>
                  <a:gd name="T39" fmla="*/ 114 h 314"/>
                  <a:gd name="T40" fmla="*/ 238 w 264"/>
                  <a:gd name="T41" fmla="*/ 109 h 314"/>
                  <a:gd name="T42" fmla="*/ 233 w 264"/>
                  <a:gd name="T43" fmla="*/ 86 h 314"/>
                  <a:gd name="T44" fmla="*/ 124 w 264"/>
                  <a:gd name="T45" fmla="*/ 66 h 314"/>
                  <a:gd name="T46" fmla="*/ 116 w 264"/>
                  <a:gd name="T47" fmla="*/ 57 h 314"/>
                  <a:gd name="T48" fmla="*/ 126 w 264"/>
                  <a:gd name="T49" fmla="*/ 70 h 314"/>
                  <a:gd name="T50" fmla="*/ 179 w 264"/>
                  <a:gd name="T51" fmla="*/ 55 h 314"/>
                  <a:gd name="T52" fmla="*/ 203 w 264"/>
                  <a:gd name="T53" fmla="*/ 65 h 314"/>
                  <a:gd name="T54" fmla="*/ 219 w 264"/>
                  <a:gd name="T55" fmla="*/ 64 h 314"/>
                  <a:gd name="T56" fmla="*/ 174 w 264"/>
                  <a:gd name="T57" fmla="*/ 86 h 314"/>
                  <a:gd name="T58" fmla="*/ 138 w 264"/>
                  <a:gd name="T59" fmla="*/ 85 h 314"/>
                  <a:gd name="T60" fmla="*/ 125 w 264"/>
                  <a:gd name="T61" fmla="*/ 74 h 314"/>
                  <a:gd name="T62" fmla="*/ 93 w 264"/>
                  <a:gd name="T63" fmla="*/ 89 h 314"/>
                  <a:gd name="T64" fmla="*/ 124 w 264"/>
                  <a:gd name="T65" fmla="*/ 96 h 314"/>
                  <a:gd name="T66" fmla="*/ 181 w 264"/>
                  <a:gd name="T67" fmla="*/ 87 h 314"/>
                  <a:gd name="T68" fmla="*/ 217 w 264"/>
                  <a:gd name="T69" fmla="*/ 58 h 314"/>
                  <a:gd name="T70" fmla="*/ 195 w 264"/>
                  <a:gd name="T71" fmla="*/ 38 h 314"/>
                  <a:gd name="T72" fmla="*/ 184 w 264"/>
                  <a:gd name="T73" fmla="*/ 32 h 314"/>
                  <a:gd name="T74" fmla="*/ 158 w 264"/>
                  <a:gd name="T75" fmla="*/ 37 h 314"/>
                  <a:gd name="T76" fmla="*/ 147 w 264"/>
                  <a:gd name="T77" fmla="*/ 40 h 314"/>
                  <a:gd name="T78" fmla="*/ 168 w 264"/>
                  <a:gd name="T79" fmla="*/ 37 h 314"/>
                  <a:gd name="T80" fmla="*/ 174 w 264"/>
                  <a:gd name="T81" fmla="*/ 38 h 314"/>
                  <a:gd name="T82" fmla="*/ 19 w 264"/>
                  <a:gd name="T83" fmla="*/ 151 h 314"/>
                  <a:gd name="T84" fmla="*/ 30 w 264"/>
                  <a:gd name="T85" fmla="*/ 128 h 314"/>
                  <a:gd name="T86" fmla="*/ 19 w 264"/>
                  <a:gd name="T87" fmla="*/ 90 h 314"/>
                  <a:gd name="T88" fmla="*/ 13 w 264"/>
                  <a:gd name="T89" fmla="*/ 111 h 314"/>
                  <a:gd name="T90" fmla="*/ 12 w 264"/>
                  <a:gd name="T91" fmla="*/ 126 h 314"/>
                  <a:gd name="T92" fmla="*/ 19 w 264"/>
                  <a:gd name="T93" fmla="*/ 128 h 314"/>
                  <a:gd name="T94" fmla="*/ 38 w 264"/>
                  <a:gd name="T95" fmla="*/ 105 h 314"/>
                  <a:gd name="T96" fmla="*/ 26 w 264"/>
                  <a:gd name="T97" fmla="*/ 78 h 314"/>
                  <a:gd name="T98" fmla="*/ 41 w 264"/>
                  <a:gd name="T99" fmla="*/ 102 h 314"/>
                  <a:gd name="T100" fmla="*/ 183 w 264"/>
                  <a:gd name="T101" fmla="*/ 66 h 314"/>
                  <a:gd name="T102" fmla="*/ 194 w 264"/>
                  <a:gd name="T103" fmla="*/ 94 h 314"/>
                  <a:gd name="T104" fmla="*/ 118 w 264"/>
                  <a:gd name="T105" fmla="*/ 263 h 314"/>
                  <a:gd name="T106" fmla="*/ 154 w 264"/>
                  <a:gd name="T107" fmla="*/ 279 h 314"/>
                  <a:gd name="T108" fmla="*/ 203 w 264"/>
                  <a:gd name="T109" fmla="*/ 300 h 314"/>
                  <a:gd name="T110" fmla="*/ 189 w 264"/>
                  <a:gd name="T111" fmla="*/ 290 h 314"/>
                  <a:gd name="T112" fmla="*/ 136 w 264"/>
                  <a:gd name="T113" fmla="*/ 297 h 314"/>
                  <a:gd name="T114" fmla="*/ 116 w 264"/>
                  <a:gd name="T115" fmla="*/ 265 h 314"/>
                  <a:gd name="T116" fmla="*/ 124 w 264"/>
                  <a:gd name="T117" fmla="*/ 267 h 314"/>
                  <a:gd name="T118" fmla="*/ 115 w 264"/>
                  <a:gd name="T119" fmla="*/ 277 h 314"/>
                  <a:gd name="T120" fmla="*/ 112 w 264"/>
                  <a:gd name="T121" fmla="*/ 297 h 314"/>
                  <a:gd name="T122" fmla="*/ 177 w 264"/>
                  <a:gd name="T123" fmla="*/ 307 h 314"/>
                  <a:gd name="T124" fmla="*/ 126 w 264"/>
                  <a:gd name="T125" fmla="*/ 26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4" h="314">
                    <a:moveTo>
                      <a:pt x="231" y="49"/>
                    </a:moveTo>
                    <a:cubicBezTo>
                      <a:pt x="219" y="32"/>
                      <a:pt x="202" y="21"/>
                      <a:pt x="184" y="11"/>
                    </a:cubicBezTo>
                    <a:cubicBezTo>
                      <a:pt x="183" y="11"/>
                      <a:pt x="183" y="11"/>
                      <a:pt x="183" y="11"/>
                    </a:cubicBezTo>
                    <a:cubicBezTo>
                      <a:pt x="184" y="9"/>
                      <a:pt x="183" y="7"/>
                      <a:pt x="180" y="5"/>
                    </a:cubicBezTo>
                    <a:cubicBezTo>
                      <a:pt x="170" y="0"/>
                      <a:pt x="169" y="13"/>
                      <a:pt x="166" y="19"/>
                    </a:cubicBezTo>
                    <a:cubicBezTo>
                      <a:pt x="166" y="19"/>
                      <a:pt x="166" y="19"/>
                      <a:pt x="166" y="19"/>
                    </a:cubicBezTo>
                    <a:cubicBezTo>
                      <a:pt x="120" y="4"/>
                      <a:pt x="67" y="18"/>
                      <a:pt x="35" y="54"/>
                    </a:cubicBezTo>
                    <a:cubicBezTo>
                      <a:pt x="4" y="90"/>
                      <a:pt x="0" y="143"/>
                      <a:pt x="26" y="184"/>
                    </a:cubicBezTo>
                    <a:cubicBezTo>
                      <a:pt x="38" y="203"/>
                      <a:pt x="56" y="218"/>
                      <a:pt x="76" y="227"/>
                    </a:cubicBezTo>
                    <a:cubicBezTo>
                      <a:pt x="74" y="232"/>
                      <a:pt x="62" y="244"/>
                      <a:pt x="69" y="249"/>
                    </a:cubicBezTo>
                    <a:cubicBezTo>
                      <a:pt x="74" y="253"/>
                      <a:pt x="79" y="248"/>
                      <a:pt x="82" y="242"/>
                    </a:cubicBezTo>
                    <a:cubicBezTo>
                      <a:pt x="93" y="247"/>
                      <a:pt x="105" y="248"/>
                      <a:pt x="118" y="249"/>
                    </a:cubicBezTo>
                    <a:cubicBezTo>
                      <a:pt x="116" y="257"/>
                      <a:pt x="110" y="265"/>
                      <a:pt x="113" y="273"/>
                    </a:cubicBezTo>
                    <a:cubicBezTo>
                      <a:pt x="113" y="274"/>
                      <a:pt x="113" y="274"/>
                      <a:pt x="113" y="274"/>
                    </a:cubicBezTo>
                    <a:cubicBezTo>
                      <a:pt x="106" y="276"/>
                      <a:pt x="98" y="276"/>
                      <a:pt x="91" y="278"/>
                    </a:cubicBezTo>
                    <a:cubicBezTo>
                      <a:pt x="81" y="281"/>
                      <a:pt x="70" y="284"/>
                      <a:pt x="61" y="290"/>
                    </a:cubicBezTo>
                    <a:cubicBezTo>
                      <a:pt x="58" y="292"/>
                      <a:pt x="48" y="299"/>
                      <a:pt x="51" y="304"/>
                    </a:cubicBezTo>
                    <a:cubicBezTo>
                      <a:pt x="54" y="309"/>
                      <a:pt x="64" y="309"/>
                      <a:pt x="69" y="310"/>
                    </a:cubicBezTo>
                    <a:cubicBezTo>
                      <a:pt x="88" y="313"/>
                      <a:pt x="108" y="314"/>
                      <a:pt x="128" y="314"/>
                    </a:cubicBezTo>
                    <a:cubicBezTo>
                      <a:pt x="148" y="314"/>
                      <a:pt x="169" y="314"/>
                      <a:pt x="189" y="310"/>
                    </a:cubicBezTo>
                    <a:cubicBezTo>
                      <a:pt x="194" y="310"/>
                      <a:pt x="201" y="309"/>
                      <a:pt x="205" y="305"/>
                    </a:cubicBezTo>
                    <a:cubicBezTo>
                      <a:pt x="209" y="301"/>
                      <a:pt x="205" y="296"/>
                      <a:pt x="201" y="294"/>
                    </a:cubicBezTo>
                    <a:cubicBezTo>
                      <a:pt x="184" y="281"/>
                      <a:pt x="160" y="277"/>
                      <a:pt x="140" y="273"/>
                    </a:cubicBezTo>
                    <a:cubicBezTo>
                      <a:pt x="141" y="265"/>
                      <a:pt x="139" y="257"/>
                      <a:pt x="136" y="249"/>
                    </a:cubicBezTo>
                    <a:cubicBezTo>
                      <a:pt x="144" y="249"/>
                      <a:pt x="152" y="248"/>
                      <a:pt x="159" y="246"/>
                    </a:cubicBezTo>
                    <a:cubicBezTo>
                      <a:pt x="178" y="242"/>
                      <a:pt x="195" y="235"/>
                      <a:pt x="210" y="224"/>
                    </a:cubicBezTo>
                    <a:cubicBezTo>
                      <a:pt x="246" y="198"/>
                      <a:pt x="264" y="149"/>
                      <a:pt x="256" y="106"/>
                    </a:cubicBezTo>
                    <a:cubicBezTo>
                      <a:pt x="253" y="86"/>
                      <a:pt x="243" y="65"/>
                      <a:pt x="231" y="49"/>
                    </a:cubicBezTo>
                    <a:close/>
                    <a:moveTo>
                      <a:pt x="177" y="7"/>
                    </a:moveTo>
                    <a:cubicBezTo>
                      <a:pt x="185" y="9"/>
                      <a:pt x="176" y="19"/>
                      <a:pt x="173" y="22"/>
                    </a:cubicBezTo>
                    <a:cubicBezTo>
                      <a:pt x="172" y="22"/>
                      <a:pt x="170" y="21"/>
                      <a:pt x="169" y="21"/>
                    </a:cubicBezTo>
                    <a:cubicBezTo>
                      <a:pt x="171" y="17"/>
                      <a:pt x="171" y="6"/>
                      <a:pt x="177" y="7"/>
                    </a:cubicBezTo>
                    <a:close/>
                    <a:moveTo>
                      <a:pt x="198" y="95"/>
                    </a:moveTo>
                    <a:cubicBezTo>
                      <a:pt x="200" y="95"/>
                      <a:pt x="208" y="93"/>
                      <a:pt x="205" y="94"/>
                    </a:cubicBezTo>
                    <a:cubicBezTo>
                      <a:pt x="203" y="95"/>
                      <a:pt x="201" y="96"/>
                      <a:pt x="199" y="97"/>
                    </a:cubicBezTo>
                    <a:cubicBezTo>
                      <a:pt x="199" y="96"/>
                      <a:pt x="199" y="96"/>
                      <a:pt x="198" y="95"/>
                    </a:cubicBezTo>
                    <a:close/>
                    <a:moveTo>
                      <a:pt x="200" y="112"/>
                    </a:moveTo>
                    <a:cubicBezTo>
                      <a:pt x="202" y="112"/>
                      <a:pt x="204" y="112"/>
                      <a:pt x="206" y="112"/>
                    </a:cubicBezTo>
                    <a:cubicBezTo>
                      <a:pt x="208" y="112"/>
                      <a:pt x="210" y="111"/>
                      <a:pt x="211" y="111"/>
                    </a:cubicBezTo>
                    <a:cubicBezTo>
                      <a:pt x="212" y="111"/>
                      <a:pt x="218" y="110"/>
                      <a:pt x="213" y="111"/>
                    </a:cubicBezTo>
                    <a:cubicBezTo>
                      <a:pt x="209" y="113"/>
                      <a:pt x="204" y="112"/>
                      <a:pt x="200" y="114"/>
                    </a:cubicBezTo>
                    <a:cubicBezTo>
                      <a:pt x="200" y="113"/>
                      <a:pt x="200" y="113"/>
                      <a:pt x="200" y="112"/>
                    </a:cubicBezTo>
                    <a:close/>
                    <a:moveTo>
                      <a:pt x="201" y="109"/>
                    </a:moveTo>
                    <a:cubicBezTo>
                      <a:pt x="202" y="109"/>
                      <a:pt x="203" y="109"/>
                      <a:pt x="205" y="108"/>
                    </a:cubicBezTo>
                    <a:cubicBezTo>
                      <a:pt x="207" y="108"/>
                      <a:pt x="211" y="108"/>
                      <a:pt x="212" y="107"/>
                    </a:cubicBezTo>
                    <a:cubicBezTo>
                      <a:pt x="209" y="109"/>
                      <a:pt x="204" y="110"/>
                      <a:pt x="201" y="111"/>
                    </a:cubicBezTo>
                    <a:cubicBezTo>
                      <a:pt x="201" y="110"/>
                      <a:pt x="201" y="110"/>
                      <a:pt x="201" y="110"/>
                    </a:cubicBezTo>
                    <a:lnTo>
                      <a:pt x="201" y="109"/>
                    </a:lnTo>
                    <a:close/>
                    <a:moveTo>
                      <a:pt x="200" y="105"/>
                    </a:moveTo>
                    <a:cubicBezTo>
                      <a:pt x="204" y="105"/>
                      <a:pt x="207" y="105"/>
                      <a:pt x="210" y="104"/>
                    </a:cubicBezTo>
                    <a:cubicBezTo>
                      <a:pt x="207" y="105"/>
                      <a:pt x="204" y="106"/>
                      <a:pt x="201" y="108"/>
                    </a:cubicBezTo>
                    <a:cubicBezTo>
                      <a:pt x="201" y="107"/>
                      <a:pt x="200" y="106"/>
                      <a:pt x="200" y="105"/>
                    </a:cubicBezTo>
                    <a:close/>
                    <a:moveTo>
                      <a:pt x="200" y="103"/>
                    </a:moveTo>
                    <a:cubicBezTo>
                      <a:pt x="200" y="103"/>
                      <a:pt x="200" y="102"/>
                      <a:pt x="200" y="101"/>
                    </a:cubicBezTo>
                    <a:cubicBezTo>
                      <a:pt x="201" y="101"/>
                      <a:pt x="202" y="101"/>
                      <a:pt x="203" y="101"/>
                    </a:cubicBezTo>
                    <a:cubicBezTo>
                      <a:pt x="203" y="101"/>
                      <a:pt x="209" y="100"/>
                      <a:pt x="206" y="101"/>
                    </a:cubicBezTo>
                    <a:cubicBezTo>
                      <a:pt x="204" y="102"/>
                      <a:pt x="202" y="102"/>
                      <a:pt x="200" y="103"/>
                    </a:cubicBezTo>
                    <a:close/>
                    <a:moveTo>
                      <a:pt x="200" y="100"/>
                    </a:moveTo>
                    <a:cubicBezTo>
                      <a:pt x="202" y="100"/>
                      <a:pt x="206" y="99"/>
                      <a:pt x="208" y="97"/>
                    </a:cubicBezTo>
                    <a:cubicBezTo>
                      <a:pt x="208" y="98"/>
                      <a:pt x="209" y="99"/>
                      <a:pt x="209" y="99"/>
                    </a:cubicBezTo>
                    <a:cubicBezTo>
                      <a:pt x="206" y="100"/>
                      <a:pt x="203" y="100"/>
                      <a:pt x="200" y="100"/>
                    </a:cubicBezTo>
                    <a:close/>
                    <a:moveTo>
                      <a:pt x="208" y="96"/>
                    </a:moveTo>
                    <a:cubicBezTo>
                      <a:pt x="208" y="97"/>
                      <a:pt x="208" y="97"/>
                      <a:pt x="208" y="97"/>
                    </a:cubicBezTo>
                    <a:cubicBezTo>
                      <a:pt x="206" y="96"/>
                      <a:pt x="204" y="97"/>
                      <a:pt x="202" y="97"/>
                    </a:cubicBezTo>
                    <a:cubicBezTo>
                      <a:pt x="196" y="99"/>
                      <a:pt x="202" y="96"/>
                      <a:pt x="204" y="96"/>
                    </a:cubicBezTo>
                    <a:cubicBezTo>
                      <a:pt x="205" y="95"/>
                      <a:pt x="207" y="95"/>
                      <a:pt x="208" y="94"/>
                    </a:cubicBezTo>
                    <a:cubicBezTo>
                      <a:pt x="208" y="94"/>
                      <a:pt x="208" y="94"/>
                      <a:pt x="208" y="94"/>
                    </a:cubicBezTo>
                    <a:cubicBezTo>
                      <a:pt x="208" y="94"/>
                      <a:pt x="208" y="95"/>
                      <a:pt x="208" y="96"/>
                    </a:cubicBezTo>
                    <a:close/>
                    <a:moveTo>
                      <a:pt x="204" y="98"/>
                    </a:moveTo>
                    <a:cubicBezTo>
                      <a:pt x="207" y="97"/>
                      <a:pt x="202" y="99"/>
                      <a:pt x="202" y="99"/>
                    </a:cubicBezTo>
                    <a:cubicBezTo>
                      <a:pt x="201" y="99"/>
                      <a:pt x="201" y="99"/>
                      <a:pt x="200" y="100"/>
                    </a:cubicBezTo>
                    <a:cubicBezTo>
                      <a:pt x="200" y="99"/>
                      <a:pt x="200" y="99"/>
                      <a:pt x="199" y="98"/>
                    </a:cubicBezTo>
                    <a:cubicBezTo>
                      <a:pt x="201" y="98"/>
                      <a:pt x="203" y="98"/>
                      <a:pt x="204" y="98"/>
                    </a:cubicBezTo>
                    <a:close/>
                    <a:moveTo>
                      <a:pt x="201" y="116"/>
                    </a:moveTo>
                    <a:cubicBezTo>
                      <a:pt x="205" y="117"/>
                      <a:pt x="209" y="116"/>
                      <a:pt x="214" y="115"/>
                    </a:cubicBezTo>
                    <a:cubicBezTo>
                      <a:pt x="219" y="114"/>
                      <a:pt x="216" y="115"/>
                      <a:pt x="214" y="116"/>
                    </a:cubicBezTo>
                    <a:cubicBezTo>
                      <a:pt x="212" y="117"/>
                      <a:pt x="210" y="117"/>
                      <a:pt x="208" y="118"/>
                    </a:cubicBezTo>
                    <a:cubicBezTo>
                      <a:pt x="206" y="119"/>
                      <a:pt x="204" y="119"/>
                      <a:pt x="201" y="120"/>
                    </a:cubicBezTo>
                    <a:cubicBezTo>
                      <a:pt x="201" y="119"/>
                      <a:pt x="201" y="118"/>
                      <a:pt x="201" y="116"/>
                    </a:cubicBezTo>
                    <a:close/>
                    <a:moveTo>
                      <a:pt x="216" y="120"/>
                    </a:moveTo>
                    <a:cubicBezTo>
                      <a:pt x="215" y="121"/>
                      <a:pt x="213" y="122"/>
                      <a:pt x="211" y="122"/>
                    </a:cubicBezTo>
                    <a:cubicBezTo>
                      <a:pt x="210" y="122"/>
                      <a:pt x="208" y="123"/>
                      <a:pt x="207" y="123"/>
                    </a:cubicBezTo>
                    <a:cubicBezTo>
                      <a:pt x="205" y="123"/>
                      <a:pt x="204" y="122"/>
                      <a:pt x="203" y="122"/>
                    </a:cubicBezTo>
                    <a:cubicBezTo>
                      <a:pt x="205" y="122"/>
                      <a:pt x="207" y="121"/>
                      <a:pt x="210" y="121"/>
                    </a:cubicBezTo>
                    <a:cubicBezTo>
                      <a:pt x="211" y="120"/>
                      <a:pt x="212" y="120"/>
                      <a:pt x="213" y="120"/>
                    </a:cubicBezTo>
                    <a:cubicBezTo>
                      <a:pt x="213" y="120"/>
                      <a:pt x="218" y="119"/>
                      <a:pt x="216" y="120"/>
                    </a:cubicBezTo>
                    <a:close/>
                    <a:moveTo>
                      <a:pt x="219" y="119"/>
                    </a:moveTo>
                    <a:cubicBezTo>
                      <a:pt x="218" y="118"/>
                      <a:pt x="218" y="118"/>
                      <a:pt x="218" y="118"/>
                    </a:cubicBezTo>
                    <a:cubicBezTo>
                      <a:pt x="215" y="119"/>
                      <a:pt x="211" y="119"/>
                      <a:pt x="208" y="120"/>
                    </a:cubicBezTo>
                    <a:cubicBezTo>
                      <a:pt x="206" y="120"/>
                      <a:pt x="204" y="121"/>
                      <a:pt x="202" y="121"/>
                    </a:cubicBezTo>
                    <a:cubicBezTo>
                      <a:pt x="202" y="121"/>
                      <a:pt x="202" y="121"/>
                      <a:pt x="202" y="121"/>
                    </a:cubicBezTo>
                    <a:cubicBezTo>
                      <a:pt x="202" y="121"/>
                      <a:pt x="202" y="121"/>
                      <a:pt x="202" y="121"/>
                    </a:cubicBezTo>
                    <a:cubicBezTo>
                      <a:pt x="203" y="120"/>
                      <a:pt x="204" y="120"/>
                      <a:pt x="204" y="120"/>
                    </a:cubicBezTo>
                    <a:cubicBezTo>
                      <a:pt x="209" y="119"/>
                      <a:pt x="214" y="118"/>
                      <a:pt x="218" y="114"/>
                    </a:cubicBezTo>
                    <a:cubicBezTo>
                      <a:pt x="218" y="114"/>
                      <a:pt x="218" y="114"/>
                      <a:pt x="218" y="114"/>
                    </a:cubicBezTo>
                    <a:cubicBezTo>
                      <a:pt x="219" y="115"/>
                      <a:pt x="219" y="115"/>
                      <a:pt x="219" y="115"/>
                    </a:cubicBezTo>
                    <a:cubicBezTo>
                      <a:pt x="219" y="117"/>
                      <a:pt x="219" y="118"/>
                      <a:pt x="219" y="119"/>
                    </a:cubicBezTo>
                    <a:close/>
                    <a:moveTo>
                      <a:pt x="218" y="114"/>
                    </a:moveTo>
                    <a:cubicBezTo>
                      <a:pt x="215" y="114"/>
                      <a:pt x="212" y="114"/>
                      <a:pt x="209" y="115"/>
                    </a:cubicBezTo>
                    <a:cubicBezTo>
                      <a:pt x="207" y="115"/>
                      <a:pt x="205" y="116"/>
                      <a:pt x="203" y="116"/>
                    </a:cubicBezTo>
                    <a:cubicBezTo>
                      <a:pt x="202" y="116"/>
                      <a:pt x="201" y="116"/>
                      <a:pt x="200" y="116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201" y="114"/>
                      <a:pt x="203" y="114"/>
                      <a:pt x="204" y="114"/>
                    </a:cubicBezTo>
                    <a:cubicBezTo>
                      <a:pt x="208" y="113"/>
                      <a:pt x="213" y="113"/>
                      <a:pt x="216" y="111"/>
                    </a:cubicBezTo>
                    <a:cubicBezTo>
                      <a:pt x="217" y="112"/>
                      <a:pt x="218" y="113"/>
                      <a:pt x="218" y="114"/>
                    </a:cubicBezTo>
                    <a:close/>
                    <a:moveTo>
                      <a:pt x="202" y="111"/>
                    </a:moveTo>
                    <a:cubicBezTo>
                      <a:pt x="200" y="112"/>
                      <a:pt x="200" y="112"/>
                      <a:pt x="202" y="111"/>
                    </a:cubicBezTo>
                    <a:cubicBezTo>
                      <a:pt x="204" y="111"/>
                      <a:pt x="206" y="110"/>
                      <a:pt x="208" y="110"/>
                    </a:cubicBezTo>
                    <a:cubicBezTo>
                      <a:pt x="210" y="109"/>
                      <a:pt x="212" y="108"/>
                      <a:pt x="214" y="107"/>
                    </a:cubicBezTo>
                    <a:cubicBezTo>
                      <a:pt x="214" y="107"/>
                      <a:pt x="214" y="107"/>
                      <a:pt x="214" y="107"/>
                    </a:cubicBezTo>
                    <a:cubicBezTo>
                      <a:pt x="214" y="108"/>
                      <a:pt x="215" y="109"/>
                      <a:pt x="215" y="109"/>
                    </a:cubicBezTo>
                    <a:cubicBezTo>
                      <a:pt x="211" y="110"/>
                      <a:pt x="206" y="111"/>
                      <a:pt x="202" y="111"/>
                    </a:cubicBezTo>
                    <a:close/>
                    <a:moveTo>
                      <a:pt x="203" y="108"/>
                    </a:moveTo>
                    <a:cubicBezTo>
                      <a:pt x="198" y="109"/>
                      <a:pt x="203" y="107"/>
                      <a:pt x="204" y="107"/>
                    </a:cubicBezTo>
                    <a:cubicBezTo>
                      <a:pt x="207" y="106"/>
                      <a:pt x="209" y="105"/>
                      <a:pt x="212" y="104"/>
                    </a:cubicBezTo>
                    <a:cubicBezTo>
                      <a:pt x="212" y="105"/>
                      <a:pt x="212" y="105"/>
                      <a:pt x="213" y="106"/>
                    </a:cubicBezTo>
                    <a:cubicBezTo>
                      <a:pt x="209" y="106"/>
                      <a:pt x="206" y="107"/>
                      <a:pt x="203" y="108"/>
                    </a:cubicBezTo>
                    <a:close/>
                    <a:moveTo>
                      <a:pt x="205" y="104"/>
                    </a:moveTo>
                    <a:cubicBezTo>
                      <a:pt x="203" y="104"/>
                      <a:pt x="199" y="104"/>
                      <a:pt x="203" y="103"/>
                    </a:cubicBezTo>
                    <a:cubicBezTo>
                      <a:pt x="205" y="102"/>
                      <a:pt x="207" y="102"/>
                      <a:pt x="209" y="101"/>
                    </a:cubicBezTo>
                    <a:cubicBezTo>
                      <a:pt x="210" y="101"/>
                      <a:pt x="210" y="102"/>
                      <a:pt x="211" y="103"/>
                    </a:cubicBezTo>
                    <a:cubicBezTo>
                      <a:pt x="209" y="103"/>
                      <a:pt x="207" y="104"/>
                      <a:pt x="205" y="104"/>
                    </a:cubicBezTo>
                    <a:close/>
                    <a:moveTo>
                      <a:pt x="208" y="93"/>
                    </a:moveTo>
                    <a:cubicBezTo>
                      <a:pt x="208" y="93"/>
                      <a:pt x="208" y="93"/>
                      <a:pt x="208" y="93"/>
                    </a:cubicBezTo>
                    <a:cubicBezTo>
                      <a:pt x="205" y="93"/>
                      <a:pt x="202" y="94"/>
                      <a:pt x="198" y="94"/>
                    </a:cubicBezTo>
                    <a:cubicBezTo>
                      <a:pt x="198" y="94"/>
                      <a:pt x="198" y="94"/>
                      <a:pt x="198" y="94"/>
                    </a:cubicBezTo>
                    <a:cubicBezTo>
                      <a:pt x="198" y="94"/>
                      <a:pt x="198" y="94"/>
                      <a:pt x="198" y="94"/>
                    </a:cubicBezTo>
                    <a:cubicBezTo>
                      <a:pt x="198" y="93"/>
                      <a:pt x="197" y="93"/>
                      <a:pt x="197" y="93"/>
                    </a:cubicBezTo>
                    <a:cubicBezTo>
                      <a:pt x="206" y="92"/>
                      <a:pt x="214" y="89"/>
                      <a:pt x="223" y="88"/>
                    </a:cubicBezTo>
                    <a:cubicBezTo>
                      <a:pt x="224" y="88"/>
                      <a:pt x="225" y="87"/>
                      <a:pt x="227" y="87"/>
                    </a:cubicBezTo>
                    <a:cubicBezTo>
                      <a:pt x="228" y="87"/>
                      <a:pt x="234" y="85"/>
                      <a:pt x="229" y="87"/>
                    </a:cubicBezTo>
                    <a:cubicBezTo>
                      <a:pt x="225" y="89"/>
                      <a:pt x="220" y="90"/>
                      <a:pt x="215" y="91"/>
                    </a:cubicBezTo>
                    <a:cubicBezTo>
                      <a:pt x="215" y="91"/>
                      <a:pt x="214" y="91"/>
                      <a:pt x="214" y="91"/>
                    </a:cubicBezTo>
                    <a:cubicBezTo>
                      <a:pt x="211" y="90"/>
                      <a:pt x="209" y="91"/>
                      <a:pt x="208" y="93"/>
                    </a:cubicBezTo>
                    <a:close/>
                    <a:moveTo>
                      <a:pt x="188" y="100"/>
                    </a:moveTo>
                    <a:cubicBezTo>
                      <a:pt x="188" y="100"/>
                      <a:pt x="188" y="100"/>
                      <a:pt x="188" y="100"/>
                    </a:cubicBezTo>
                    <a:cubicBezTo>
                      <a:pt x="188" y="101"/>
                      <a:pt x="189" y="101"/>
                      <a:pt x="189" y="101"/>
                    </a:cubicBezTo>
                    <a:cubicBezTo>
                      <a:pt x="189" y="102"/>
                      <a:pt x="189" y="102"/>
                      <a:pt x="189" y="103"/>
                    </a:cubicBezTo>
                    <a:cubicBezTo>
                      <a:pt x="187" y="103"/>
                      <a:pt x="185" y="104"/>
                      <a:pt x="183" y="105"/>
                    </a:cubicBezTo>
                    <a:cubicBezTo>
                      <a:pt x="176" y="107"/>
                      <a:pt x="170" y="109"/>
                      <a:pt x="164" y="111"/>
                    </a:cubicBezTo>
                    <a:cubicBezTo>
                      <a:pt x="157" y="113"/>
                      <a:pt x="149" y="113"/>
                      <a:pt x="142" y="116"/>
                    </a:cubicBezTo>
                    <a:cubicBezTo>
                      <a:pt x="139" y="117"/>
                      <a:pt x="137" y="118"/>
                      <a:pt x="134" y="119"/>
                    </a:cubicBezTo>
                    <a:cubicBezTo>
                      <a:pt x="134" y="119"/>
                      <a:pt x="131" y="120"/>
                      <a:pt x="130" y="120"/>
                    </a:cubicBezTo>
                    <a:cubicBezTo>
                      <a:pt x="130" y="120"/>
                      <a:pt x="130" y="120"/>
                      <a:pt x="130" y="120"/>
                    </a:cubicBezTo>
                    <a:cubicBezTo>
                      <a:pt x="132" y="118"/>
                      <a:pt x="135" y="118"/>
                      <a:pt x="137" y="117"/>
                    </a:cubicBezTo>
                    <a:cubicBezTo>
                      <a:pt x="147" y="114"/>
                      <a:pt x="158" y="110"/>
                      <a:pt x="168" y="107"/>
                    </a:cubicBezTo>
                    <a:cubicBezTo>
                      <a:pt x="175" y="105"/>
                      <a:pt x="182" y="103"/>
                      <a:pt x="188" y="100"/>
                    </a:cubicBezTo>
                    <a:close/>
                    <a:moveTo>
                      <a:pt x="156" y="110"/>
                    </a:moveTo>
                    <a:cubicBezTo>
                      <a:pt x="151" y="112"/>
                      <a:pt x="145" y="113"/>
                      <a:pt x="139" y="116"/>
                    </a:cubicBezTo>
                    <a:cubicBezTo>
                      <a:pt x="136" y="117"/>
                      <a:pt x="133" y="117"/>
                      <a:pt x="130" y="119"/>
                    </a:cubicBezTo>
                    <a:cubicBezTo>
                      <a:pt x="130" y="117"/>
                      <a:pt x="130" y="116"/>
                      <a:pt x="130" y="115"/>
                    </a:cubicBezTo>
                    <a:cubicBezTo>
                      <a:pt x="139" y="115"/>
                      <a:pt x="148" y="112"/>
                      <a:pt x="156" y="110"/>
                    </a:cubicBezTo>
                    <a:cubicBezTo>
                      <a:pt x="158" y="109"/>
                      <a:pt x="161" y="108"/>
                      <a:pt x="163" y="108"/>
                    </a:cubicBezTo>
                    <a:cubicBezTo>
                      <a:pt x="161" y="109"/>
                      <a:pt x="158" y="109"/>
                      <a:pt x="156" y="110"/>
                    </a:cubicBezTo>
                    <a:close/>
                    <a:moveTo>
                      <a:pt x="129" y="111"/>
                    </a:moveTo>
                    <a:cubicBezTo>
                      <a:pt x="138" y="107"/>
                      <a:pt x="148" y="106"/>
                      <a:pt x="157" y="104"/>
                    </a:cubicBezTo>
                    <a:cubicBezTo>
                      <a:pt x="166" y="102"/>
                      <a:pt x="178" y="100"/>
                      <a:pt x="185" y="95"/>
                    </a:cubicBezTo>
                    <a:cubicBezTo>
                      <a:pt x="176" y="101"/>
                      <a:pt x="164" y="103"/>
                      <a:pt x="154" y="107"/>
                    </a:cubicBezTo>
                    <a:cubicBezTo>
                      <a:pt x="149" y="109"/>
                      <a:pt x="144" y="110"/>
                      <a:pt x="139" y="112"/>
                    </a:cubicBezTo>
                    <a:cubicBezTo>
                      <a:pt x="136" y="113"/>
                      <a:pt x="133" y="113"/>
                      <a:pt x="130" y="114"/>
                    </a:cubicBezTo>
                    <a:cubicBezTo>
                      <a:pt x="130" y="113"/>
                      <a:pt x="129" y="112"/>
                      <a:pt x="129" y="111"/>
                    </a:cubicBezTo>
                    <a:close/>
                    <a:moveTo>
                      <a:pt x="130" y="120"/>
                    </a:moveTo>
                    <a:cubicBezTo>
                      <a:pt x="133" y="121"/>
                      <a:pt x="136" y="119"/>
                      <a:pt x="140" y="118"/>
                    </a:cubicBezTo>
                    <a:cubicBezTo>
                      <a:pt x="144" y="116"/>
                      <a:pt x="149" y="115"/>
                      <a:pt x="154" y="114"/>
                    </a:cubicBezTo>
                    <a:cubicBezTo>
                      <a:pt x="162" y="112"/>
                      <a:pt x="170" y="110"/>
                      <a:pt x="178" y="107"/>
                    </a:cubicBezTo>
                    <a:cubicBezTo>
                      <a:pt x="172" y="110"/>
                      <a:pt x="166" y="111"/>
                      <a:pt x="159" y="113"/>
                    </a:cubicBezTo>
                    <a:cubicBezTo>
                      <a:pt x="154" y="115"/>
                      <a:pt x="148" y="117"/>
                      <a:pt x="142" y="119"/>
                    </a:cubicBezTo>
                    <a:cubicBezTo>
                      <a:pt x="138" y="120"/>
                      <a:pt x="133" y="121"/>
                      <a:pt x="129" y="123"/>
                    </a:cubicBezTo>
                    <a:cubicBezTo>
                      <a:pt x="129" y="122"/>
                      <a:pt x="130" y="121"/>
                      <a:pt x="130" y="120"/>
                    </a:cubicBezTo>
                    <a:close/>
                    <a:moveTo>
                      <a:pt x="128" y="124"/>
                    </a:moveTo>
                    <a:cubicBezTo>
                      <a:pt x="133" y="124"/>
                      <a:pt x="137" y="123"/>
                      <a:pt x="141" y="122"/>
                    </a:cubicBezTo>
                    <a:cubicBezTo>
                      <a:pt x="145" y="120"/>
                      <a:pt x="149" y="119"/>
                      <a:pt x="154" y="118"/>
                    </a:cubicBezTo>
                    <a:cubicBezTo>
                      <a:pt x="149" y="120"/>
                      <a:pt x="145" y="121"/>
                      <a:pt x="141" y="123"/>
                    </a:cubicBezTo>
                    <a:cubicBezTo>
                      <a:pt x="137" y="125"/>
                      <a:pt x="132" y="125"/>
                      <a:pt x="127" y="127"/>
                    </a:cubicBezTo>
                    <a:cubicBezTo>
                      <a:pt x="128" y="126"/>
                      <a:pt x="128" y="125"/>
                      <a:pt x="128" y="124"/>
                    </a:cubicBezTo>
                    <a:close/>
                    <a:moveTo>
                      <a:pt x="127" y="129"/>
                    </a:moveTo>
                    <a:cubicBezTo>
                      <a:pt x="131" y="128"/>
                      <a:pt x="135" y="127"/>
                      <a:pt x="139" y="126"/>
                    </a:cubicBezTo>
                    <a:cubicBezTo>
                      <a:pt x="144" y="124"/>
                      <a:pt x="150" y="123"/>
                      <a:pt x="156" y="121"/>
                    </a:cubicBezTo>
                    <a:cubicBezTo>
                      <a:pt x="168" y="118"/>
                      <a:pt x="180" y="114"/>
                      <a:pt x="192" y="110"/>
                    </a:cubicBezTo>
                    <a:cubicBezTo>
                      <a:pt x="193" y="111"/>
                      <a:pt x="193" y="111"/>
                      <a:pt x="193" y="112"/>
                    </a:cubicBezTo>
                    <a:cubicBezTo>
                      <a:pt x="193" y="112"/>
                      <a:pt x="193" y="112"/>
                      <a:pt x="193" y="112"/>
                    </a:cubicBezTo>
                    <a:cubicBezTo>
                      <a:pt x="181" y="115"/>
                      <a:pt x="169" y="118"/>
                      <a:pt x="157" y="121"/>
                    </a:cubicBezTo>
                    <a:cubicBezTo>
                      <a:pt x="146" y="124"/>
                      <a:pt x="136" y="127"/>
                      <a:pt x="126" y="131"/>
                    </a:cubicBezTo>
                    <a:cubicBezTo>
                      <a:pt x="126" y="130"/>
                      <a:pt x="126" y="130"/>
                      <a:pt x="127" y="129"/>
                    </a:cubicBezTo>
                    <a:close/>
                    <a:moveTo>
                      <a:pt x="126" y="132"/>
                    </a:moveTo>
                    <a:cubicBezTo>
                      <a:pt x="136" y="127"/>
                      <a:pt x="148" y="125"/>
                      <a:pt x="159" y="122"/>
                    </a:cubicBezTo>
                    <a:cubicBezTo>
                      <a:pt x="165" y="120"/>
                      <a:pt x="170" y="118"/>
                      <a:pt x="176" y="117"/>
                    </a:cubicBezTo>
                    <a:cubicBezTo>
                      <a:pt x="177" y="117"/>
                      <a:pt x="177" y="116"/>
                      <a:pt x="178" y="116"/>
                    </a:cubicBezTo>
                    <a:cubicBezTo>
                      <a:pt x="170" y="119"/>
                      <a:pt x="162" y="121"/>
                      <a:pt x="154" y="124"/>
                    </a:cubicBezTo>
                    <a:cubicBezTo>
                      <a:pt x="144" y="127"/>
                      <a:pt x="134" y="131"/>
                      <a:pt x="125" y="136"/>
                    </a:cubicBezTo>
                    <a:cubicBezTo>
                      <a:pt x="125" y="135"/>
                      <a:pt x="125" y="133"/>
                      <a:pt x="126" y="132"/>
                    </a:cubicBezTo>
                    <a:close/>
                    <a:moveTo>
                      <a:pt x="194" y="122"/>
                    </a:moveTo>
                    <a:cubicBezTo>
                      <a:pt x="194" y="122"/>
                      <a:pt x="194" y="123"/>
                      <a:pt x="194" y="123"/>
                    </a:cubicBezTo>
                    <a:cubicBezTo>
                      <a:pt x="189" y="126"/>
                      <a:pt x="183" y="127"/>
                      <a:pt x="178" y="128"/>
                    </a:cubicBezTo>
                    <a:cubicBezTo>
                      <a:pt x="171" y="130"/>
                      <a:pt x="165" y="132"/>
                      <a:pt x="158" y="134"/>
                    </a:cubicBezTo>
                    <a:cubicBezTo>
                      <a:pt x="147" y="138"/>
                      <a:pt x="136" y="141"/>
                      <a:pt x="126" y="146"/>
                    </a:cubicBezTo>
                    <a:cubicBezTo>
                      <a:pt x="126" y="145"/>
                      <a:pt x="125" y="143"/>
                      <a:pt x="125" y="142"/>
                    </a:cubicBezTo>
                    <a:cubicBezTo>
                      <a:pt x="127" y="142"/>
                      <a:pt x="129" y="140"/>
                      <a:pt x="131" y="140"/>
                    </a:cubicBezTo>
                    <a:cubicBezTo>
                      <a:pt x="135" y="138"/>
                      <a:pt x="138" y="137"/>
                      <a:pt x="142" y="136"/>
                    </a:cubicBezTo>
                    <a:cubicBezTo>
                      <a:pt x="149" y="134"/>
                      <a:pt x="156" y="132"/>
                      <a:pt x="163" y="130"/>
                    </a:cubicBezTo>
                    <a:cubicBezTo>
                      <a:pt x="170" y="128"/>
                      <a:pt x="177" y="126"/>
                      <a:pt x="184" y="124"/>
                    </a:cubicBezTo>
                    <a:cubicBezTo>
                      <a:pt x="187" y="124"/>
                      <a:pt x="191" y="123"/>
                      <a:pt x="194" y="122"/>
                    </a:cubicBezTo>
                    <a:close/>
                    <a:moveTo>
                      <a:pt x="125" y="137"/>
                    </a:moveTo>
                    <a:cubicBezTo>
                      <a:pt x="136" y="135"/>
                      <a:pt x="147" y="130"/>
                      <a:pt x="159" y="127"/>
                    </a:cubicBezTo>
                    <a:cubicBezTo>
                      <a:pt x="165" y="125"/>
                      <a:pt x="171" y="124"/>
                      <a:pt x="176" y="122"/>
                    </a:cubicBezTo>
                    <a:cubicBezTo>
                      <a:pt x="177" y="122"/>
                      <a:pt x="177" y="122"/>
                      <a:pt x="177" y="122"/>
                    </a:cubicBezTo>
                    <a:cubicBezTo>
                      <a:pt x="176" y="122"/>
                      <a:pt x="175" y="123"/>
                      <a:pt x="174" y="123"/>
                    </a:cubicBezTo>
                    <a:cubicBezTo>
                      <a:pt x="168" y="125"/>
                      <a:pt x="162" y="127"/>
                      <a:pt x="156" y="129"/>
                    </a:cubicBezTo>
                    <a:cubicBezTo>
                      <a:pt x="150" y="131"/>
                      <a:pt x="145" y="133"/>
                      <a:pt x="139" y="135"/>
                    </a:cubicBezTo>
                    <a:cubicBezTo>
                      <a:pt x="134" y="137"/>
                      <a:pt x="129" y="138"/>
                      <a:pt x="125" y="141"/>
                    </a:cubicBezTo>
                    <a:cubicBezTo>
                      <a:pt x="125" y="140"/>
                      <a:pt x="125" y="138"/>
                      <a:pt x="125" y="137"/>
                    </a:cubicBezTo>
                    <a:close/>
                    <a:moveTo>
                      <a:pt x="126" y="148"/>
                    </a:moveTo>
                    <a:cubicBezTo>
                      <a:pt x="126" y="147"/>
                      <a:pt x="126" y="147"/>
                      <a:pt x="126" y="147"/>
                    </a:cubicBezTo>
                    <a:cubicBezTo>
                      <a:pt x="129" y="147"/>
                      <a:pt x="132" y="146"/>
                      <a:pt x="135" y="145"/>
                    </a:cubicBezTo>
                    <a:cubicBezTo>
                      <a:pt x="131" y="147"/>
                      <a:pt x="128" y="148"/>
                      <a:pt x="125" y="150"/>
                    </a:cubicBezTo>
                    <a:cubicBezTo>
                      <a:pt x="125" y="149"/>
                      <a:pt x="126" y="149"/>
                      <a:pt x="126" y="148"/>
                    </a:cubicBezTo>
                    <a:close/>
                    <a:moveTo>
                      <a:pt x="123" y="155"/>
                    </a:moveTo>
                    <a:cubicBezTo>
                      <a:pt x="123" y="155"/>
                      <a:pt x="124" y="154"/>
                      <a:pt x="124" y="153"/>
                    </a:cubicBezTo>
                    <a:cubicBezTo>
                      <a:pt x="129" y="152"/>
                      <a:pt x="133" y="149"/>
                      <a:pt x="138" y="148"/>
                    </a:cubicBezTo>
                    <a:cubicBezTo>
                      <a:pt x="142" y="146"/>
                      <a:pt x="147" y="145"/>
                      <a:pt x="151" y="143"/>
                    </a:cubicBezTo>
                    <a:cubicBezTo>
                      <a:pt x="142" y="147"/>
                      <a:pt x="132" y="151"/>
                      <a:pt x="123" y="156"/>
                    </a:cubicBezTo>
                    <a:lnTo>
                      <a:pt x="123" y="155"/>
                    </a:lnTo>
                    <a:close/>
                    <a:moveTo>
                      <a:pt x="122" y="158"/>
                    </a:moveTo>
                    <a:cubicBezTo>
                      <a:pt x="126" y="157"/>
                      <a:pt x="131" y="155"/>
                      <a:pt x="135" y="153"/>
                    </a:cubicBezTo>
                    <a:cubicBezTo>
                      <a:pt x="142" y="149"/>
                      <a:pt x="151" y="147"/>
                      <a:pt x="159" y="144"/>
                    </a:cubicBezTo>
                    <a:cubicBezTo>
                      <a:pt x="161" y="144"/>
                      <a:pt x="163" y="143"/>
                      <a:pt x="165" y="143"/>
                    </a:cubicBezTo>
                    <a:cubicBezTo>
                      <a:pt x="162" y="144"/>
                      <a:pt x="158" y="145"/>
                      <a:pt x="155" y="146"/>
                    </a:cubicBezTo>
                    <a:cubicBezTo>
                      <a:pt x="148" y="148"/>
                      <a:pt x="142" y="151"/>
                      <a:pt x="136" y="154"/>
                    </a:cubicBezTo>
                    <a:cubicBezTo>
                      <a:pt x="131" y="156"/>
                      <a:pt x="126" y="157"/>
                      <a:pt x="121" y="159"/>
                    </a:cubicBezTo>
                    <a:lnTo>
                      <a:pt x="122" y="158"/>
                    </a:lnTo>
                    <a:close/>
                    <a:moveTo>
                      <a:pt x="120" y="161"/>
                    </a:moveTo>
                    <a:cubicBezTo>
                      <a:pt x="126" y="160"/>
                      <a:pt x="131" y="158"/>
                      <a:pt x="137" y="156"/>
                    </a:cubicBezTo>
                    <a:cubicBezTo>
                      <a:pt x="144" y="154"/>
                      <a:pt x="151" y="152"/>
                      <a:pt x="158" y="150"/>
                    </a:cubicBezTo>
                    <a:cubicBezTo>
                      <a:pt x="157" y="150"/>
                      <a:pt x="156" y="150"/>
                      <a:pt x="156" y="150"/>
                    </a:cubicBezTo>
                    <a:cubicBezTo>
                      <a:pt x="148" y="153"/>
                      <a:pt x="141" y="156"/>
                      <a:pt x="134" y="159"/>
                    </a:cubicBezTo>
                    <a:cubicBezTo>
                      <a:pt x="128" y="161"/>
                      <a:pt x="124" y="163"/>
                      <a:pt x="119" y="165"/>
                    </a:cubicBezTo>
                    <a:cubicBezTo>
                      <a:pt x="119" y="164"/>
                      <a:pt x="120" y="162"/>
                      <a:pt x="120" y="161"/>
                    </a:cubicBezTo>
                    <a:close/>
                    <a:moveTo>
                      <a:pt x="182" y="142"/>
                    </a:moveTo>
                    <a:cubicBezTo>
                      <a:pt x="186" y="141"/>
                      <a:pt x="189" y="139"/>
                      <a:pt x="193" y="138"/>
                    </a:cubicBezTo>
                    <a:cubicBezTo>
                      <a:pt x="194" y="138"/>
                      <a:pt x="194" y="138"/>
                      <a:pt x="195" y="137"/>
                    </a:cubicBezTo>
                    <a:cubicBezTo>
                      <a:pt x="197" y="137"/>
                      <a:pt x="199" y="136"/>
                      <a:pt x="201" y="136"/>
                    </a:cubicBezTo>
                    <a:cubicBezTo>
                      <a:pt x="201" y="136"/>
                      <a:pt x="201" y="137"/>
                      <a:pt x="201" y="138"/>
                    </a:cubicBezTo>
                    <a:cubicBezTo>
                      <a:pt x="195" y="139"/>
                      <a:pt x="189" y="142"/>
                      <a:pt x="182" y="144"/>
                    </a:cubicBezTo>
                    <a:cubicBezTo>
                      <a:pt x="175" y="147"/>
                      <a:pt x="167" y="149"/>
                      <a:pt x="159" y="152"/>
                    </a:cubicBezTo>
                    <a:cubicBezTo>
                      <a:pt x="152" y="154"/>
                      <a:pt x="145" y="156"/>
                      <a:pt x="138" y="159"/>
                    </a:cubicBezTo>
                    <a:cubicBezTo>
                      <a:pt x="131" y="161"/>
                      <a:pt x="124" y="163"/>
                      <a:pt x="118" y="166"/>
                    </a:cubicBezTo>
                    <a:cubicBezTo>
                      <a:pt x="124" y="163"/>
                      <a:pt x="131" y="161"/>
                      <a:pt x="137" y="158"/>
                    </a:cubicBezTo>
                    <a:cubicBezTo>
                      <a:pt x="145" y="156"/>
                      <a:pt x="152" y="153"/>
                      <a:pt x="160" y="150"/>
                    </a:cubicBezTo>
                    <a:cubicBezTo>
                      <a:pt x="164" y="148"/>
                      <a:pt x="169" y="147"/>
                      <a:pt x="173" y="145"/>
                    </a:cubicBezTo>
                    <a:cubicBezTo>
                      <a:pt x="176" y="144"/>
                      <a:pt x="179" y="143"/>
                      <a:pt x="182" y="142"/>
                    </a:cubicBezTo>
                    <a:close/>
                    <a:moveTo>
                      <a:pt x="191" y="142"/>
                    </a:moveTo>
                    <a:cubicBezTo>
                      <a:pt x="187" y="143"/>
                      <a:pt x="183" y="145"/>
                      <a:pt x="180" y="146"/>
                    </a:cubicBezTo>
                    <a:cubicBezTo>
                      <a:pt x="179" y="146"/>
                      <a:pt x="179" y="146"/>
                      <a:pt x="179" y="146"/>
                    </a:cubicBezTo>
                    <a:cubicBezTo>
                      <a:pt x="179" y="146"/>
                      <a:pt x="180" y="146"/>
                      <a:pt x="181" y="146"/>
                    </a:cubicBezTo>
                    <a:cubicBezTo>
                      <a:pt x="184" y="144"/>
                      <a:pt x="187" y="143"/>
                      <a:pt x="191" y="142"/>
                    </a:cubicBezTo>
                    <a:close/>
                    <a:moveTo>
                      <a:pt x="118" y="167"/>
                    </a:moveTo>
                    <a:cubicBezTo>
                      <a:pt x="120" y="167"/>
                      <a:pt x="121" y="166"/>
                      <a:pt x="123" y="165"/>
                    </a:cubicBezTo>
                    <a:cubicBezTo>
                      <a:pt x="127" y="163"/>
                      <a:pt x="131" y="162"/>
                      <a:pt x="135" y="161"/>
                    </a:cubicBezTo>
                    <a:cubicBezTo>
                      <a:pt x="142" y="158"/>
                      <a:pt x="150" y="156"/>
                      <a:pt x="158" y="153"/>
                    </a:cubicBezTo>
                    <a:cubicBezTo>
                      <a:pt x="162" y="151"/>
                      <a:pt x="167" y="150"/>
                      <a:pt x="172" y="148"/>
                    </a:cubicBezTo>
                    <a:cubicBezTo>
                      <a:pt x="167" y="150"/>
                      <a:pt x="162" y="152"/>
                      <a:pt x="157" y="154"/>
                    </a:cubicBezTo>
                    <a:cubicBezTo>
                      <a:pt x="144" y="160"/>
                      <a:pt x="130" y="164"/>
                      <a:pt x="117" y="171"/>
                    </a:cubicBezTo>
                    <a:cubicBezTo>
                      <a:pt x="117" y="170"/>
                      <a:pt x="118" y="168"/>
                      <a:pt x="118" y="167"/>
                    </a:cubicBezTo>
                    <a:close/>
                    <a:moveTo>
                      <a:pt x="199" y="143"/>
                    </a:moveTo>
                    <a:cubicBezTo>
                      <a:pt x="193" y="147"/>
                      <a:pt x="185" y="148"/>
                      <a:pt x="178" y="151"/>
                    </a:cubicBezTo>
                    <a:cubicBezTo>
                      <a:pt x="170" y="154"/>
                      <a:pt x="163" y="157"/>
                      <a:pt x="155" y="160"/>
                    </a:cubicBezTo>
                    <a:cubicBezTo>
                      <a:pt x="142" y="166"/>
                      <a:pt x="128" y="171"/>
                      <a:pt x="116" y="178"/>
                    </a:cubicBezTo>
                    <a:cubicBezTo>
                      <a:pt x="116" y="177"/>
                      <a:pt x="116" y="175"/>
                      <a:pt x="116" y="174"/>
                    </a:cubicBezTo>
                    <a:cubicBezTo>
                      <a:pt x="123" y="171"/>
                      <a:pt x="130" y="169"/>
                      <a:pt x="137" y="166"/>
                    </a:cubicBezTo>
                    <a:cubicBezTo>
                      <a:pt x="144" y="164"/>
                      <a:pt x="152" y="161"/>
                      <a:pt x="159" y="157"/>
                    </a:cubicBezTo>
                    <a:cubicBezTo>
                      <a:pt x="167" y="154"/>
                      <a:pt x="174" y="151"/>
                      <a:pt x="182" y="149"/>
                    </a:cubicBezTo>
                    <a:cubicBezTo>
                      <a:pt x="186" y="148"/>
                      <a:pt x="190" y="146"/>
                      <a:pt x="193" y="145"/>
                    </a:cubicBezTo>
                    <a:cubicBezTo>
                      <a:pt x="195" y="145"/>
                      <a:pt x="203" y="140"/>
                      <a:pt x="199" y="143"/>
                    </a:cubicBezTo>
                    <a:close/>
                    <a:moveTo>
                      <a:pt x="116" y="179"/>
                    </a:moveTo>
                    <a:cubicBezTo>
                      <a:pt x="122" y="178"/>
                      <a:pt x="127" y="175"/>
                      <a:pt x="133" y="173"/>
                    </a:cubicBezTo>
                    <a:cubicBezTo>
                      <a:pt x="141" y="170"/>
                      <a:pt x="149" y="167"/>
                      <a:pt x="156" y="165"/>
                    </a:cubicBezTo>
                    <a:cubicBezTo>
                      <a:pt x="159" y="164"/>
                      <a:pt x="161" y="163"/>
                      <a:pt x="163" y="163"/>
                    </a:cubicBezTo>
                    <a:cubicBezTo>
                      <a:pt x="160" y="164"/>
                      <a:pt x="158" y="165"/>
                      <a:pt x="155" y="167"/>
                    </a:cubicBezTo>
                    <a:cubicBezTo>
                      <a:pt x="148" y="170"/>
                      <a:pt x="141" y="173"/>
                      <a:pt x="133" y="177"/>
                    </a:cubicBezTo>
                    <a:cubicBezTo>
                      <a:pt x="127" y="179"/>
                      <a:pt x="121" y="181"/>
                      <a:pt x="115" y="184"/>
                    </a:cubicBezTo>
                    <a:cubicBezTo>
                      <a:pt x="115" y="182"/>
                      <a:pt x="115" y="181"/>
                      <a:pt x="116" y="179"/>
                    </a:cubicBezTo>
                    <a:close/>
                    <a:moveTo>
                      <a:pt x="119" y="183"/>
                    </a:moveTo>
                    <a:cubicBezTo>
                      <a:pt x="119" y="183"/>
                      <a:pt x="119" y="183"/>
                      <a:pt x="119" y="183"/>
                    </a:cubicBezTo>
                    <a:close/>
                    <a:moveTo>
                      <a:pt x="118" y="183"/>
                    </a:moveTo>
                    <a:cubicBezTo>
                      <a:pt x="117" y="184"/>
                      <a:pt x="117" y="184"/>
                      <a:pt x="117" y="184"/>
                    </a:cubicBezTo>
                    <a:lnTo>
                      <a:pt x="118" y="183"/>
                    </a:lnTo>
                    <a:close/>
                    <a:moveTo>
                      <a:pt x="147" y="173"/>
                    </a:moveTo>
                    <a:cubicBezTo>
                      <a:pt x="149" y="172"/>
                      <a:pt x="152" y="172"/>
                      <a:pt x="155" y="171"/>
                    </a:cubicBezTo>
                    <a:cubicBezTo>
                      <a:pt x="150" y="173"/>
                      <a:pt x="146" y="174"/>
                      <a:pt x="141" y="176"/>
                    </a:cubicBezTo>
                    <a:cubicBezTo>
                      <a:pt x="135" y="179"/>
                      <a:pt x="129" y="182"/>
                      <a:pt x="122" y="184"/>
                    </a:cubicBezTo>
                    <a:cubicBezTo>
                      <a:pt x="120" y="185"/>
                      <a:pt x="117" y="186"/>
                      <a:pt x="115" y="188"/>
                    </a:cubicBezTo>
                    <a:cubicBezTo>
                      <a:pt x="115" y="187"/>
                      <a:pt x="115" y="186"/>
                      <a:pt x="115" y="185"/>
                    </a:cubicBezTo>
                    <a:cubicBezTo>
                      <a:pt x="126" y="181"/>
                      <a:pt x="136" y="177"/>
                      <a:pt x="147" y="173"/>
                    </a:cubicBezTo>
                    <a:close/>
                    <a:moveTo>
                      <a:pt x="128" y="185"/>
                    </a:moveTo>
                    <a:cubicBezTo>
                      <a:pt x="133" y="182"/>
                      <a:pt x="140" y="181"/>
                      <a:pt x="145" y="179"/>
                    </a:cubicBezTo>
                    <a:cubicBezTo>
                      <a:pt x="150" y="178"/>
                      <a:pt x="155" y="176"/>
                      <a:pt x="160" y="175"/>
                    </a:cubicBezTo>
                    <a:cubicBezTo>
                      <a:pt x="159" y="175"/>
                      <a:pt x="158" y="175"/>
                      <a:pt x="157" y="176"/>
                    </a:cubicBezTo>
                    <a:cubicBezTo>
                      <a:pt x="151" y="178"/>
                      <a:pt x="146" y="180"/>
                      <a:pt x="141" y="182"/>
                    </a:cubicBezTo>
                    <a:cubicBezTo>
                      <a:pt x="136" y="184"/>
                      <a:pt x="130" y="187"/>
                      <a:pt x="125" y="189"/>
                    </a:cubicBezTo>
                    <a:cubicBezTo>
                      <a:pt x="122" y="190"/>
                      <a:pt x="119" y="191"/>
                      <a:pt x="116" y="193"/>
                    </a:cubicBezTo>
                    <a:cubicBezTo>
                      <a:pt x="116" y="192"/>
                      <a:pt x="116" y="191"/>
                      <a:pt x="116" y="190"/>
                    </a:cubicBezTo>
                    <a:cubicBezTo>
                      <a:pt x="120" y="189"/>
                      <a:pt x="124" y="186"/>
                      <a:pt x="128" y="185"/>
                    </a:cubicBezTo>
                    <a:close/>
                    <a:moveTo>
                      <a:pt x="161" y="180"/>
                    </a:moveTo>
                    <a:cubicBezTo>
                      <a:pt x="158" y="181"/>
                      <a:pt x="156" y="181"/>
                      <a:pt x="154" y="182"/>
                    </a:cubicBezTo>
                    <a:cubicBezTo>
                      <a:pt x="149" y="184"/>
                      <a:pt x="144" y="186"/>
                      <a:pt x="139" y="187"/>
                    </a:cubicBezTo>
                    <a:cubicBezTo>
                      <a:pt x="136" y="189"/>
                      <a:pt x="132" y="191"/>
                      <a:pt x="129" y="192"/>
                    </a:cubicBezTo>
                    <a:cubicBezTo>
                      <a:pt x="126" y="193"/>
                      <a:pt x="123" y="194"/>
                      <a:pt x="121" y="196"/>
                    </a:cubicBezTo>
                    <a:cubicBezTo>
                      <a:pt x="121" y="197"/>
                      <a:pt x="121" y="197"/>
                      <a:pt x="121" y="197"/>
                    </a:cubicBezTo>
                    <a:cubicBezTo>
                      <a:pt x="123" y="197"/>
                      <a:pt x="125" y="197"/>
                      <a:pt x="127" y="196"/>
                    </a:cubicBezTo>
                    <a:cubicBezTo>
                      <a:pt x="131" y="194"/>
                      <a:pt x="135" y="193"/>
                      <a:pt x="139" y="191"/>
                    </a:cubicBezTo>
                    <a:cubicBezTo>
                      <a:pt x="138" y="191"/>
                      <a:pt x="144" y="189"/>
                      <a:pt x="142" y="190"/>
                    </a:cubicBezTo>
                    <a:cubicBezTo>
                      <a:pt x="140" y="192"/>
                      <a:pt x="137" y="192"/>
                      <a:pt x="135" y="193"/>
                    </a:cubicBezTo>
                    <a:cubicBezTo>
                      <a:pt x="133" y="194"/>
                      <a:pt x="131" y="195"/>
                      <a:pt x="129" y="197"/>
                    </a:cubicBezTo>
                    <a:cubicBezTo>
                      <a:pt x="129" y="197"/>
                      <a:pt x="129" y="197"/>
                      <a:pt x="129" y="197"/>
                    </a:cubicBezTo>
                    <a:cubicBezTo>
                      <a:pt x="130" y="197"/>
                      <a:pt x="130" y="197"/>
                      <a:pt x="130" y="197"/>
                    </a:cubicBezTo>
                    <a:cubicBezTo>
                      <a:pt x="131" y="197"/>
                      <a:pt x="131" y="197"/>
                      <a:pt x="130" y="197"/>
                    </a:cubicBezTo>
                    <a:cubicBezTo>
                      <a:pt x="134" y="194"/>
                      <a:pt x="134" y="194"/>
                      <a:pt x="134" y="194"/>
                    </a:cubicBezTo>
                    <a:cubicBezTo>
                      <a:pt x="136" y="194"/>
                      <a:pt x="137" y="193"/>
                      <a:pt x="138" y="193"/>
                    </a:cubicBezTo>
                    <a:cubicBezTo>
                      <a:pt x="139" y="193"/>
                      <a:pt x="140" y="192"/>
                      <a:pt x="141" y="192"/>
                    </a:cubicBezTo>
                    <a:cubicBezTo>
                      <a:pt x="136" y="196"/>
                      <a:pt x="129" y="199"/>
                      <a:pt x="123" y="198"/>
                    </a:cubicBezTo>
                    <a:cubicBezTo>
                      <a:pt x="120" y="198"/>
                      <a:pt x="118" y="196"/>
                      <a:pt x="117" y="194"/>
                    </a:cubicBezTo>
                    <a:cubicBezTo>
                      <a:pt x="125" y="194"/>
                      <a:pt x="132" y="190"/>
                      <a:pt x="140" y="187"/>
                    </a:cubicBezTo>
                    <a:cubicBezTo>
                      <a:pt x="144" y="185"/>
                      <a:pt x="149" y="183"/>
                      <a:pt x="154" y="181"/>
                    </a:cubicBezTo>
                    <a:cubicBezTo>
                      <a:pt x="156" y="181"/>
                      <a:pt x="160" y="180"/>
                      <a:pt x="163" y="179"/>
                    </a:cubicBezTo>
                    <a:cubicBezTo>
                      <a:pt x="162" y="179"/>
                      <a:pt x="161" y="180"/>
                      <a:pt x="161" y="180"/>
                    </a:cubicBezTo>
                    <a:close/>
                    <a:moveTo>
                      <a:pt x="144" y="189"/>
                    </a:moveTo>
                    <a:cubicBezTo>
                      <a:pt x="144" y="189"/>
                      <a:pt x="144" y="189"/>
                      <a:pt x="144" y="189"/>
                    </a:cubicBezTo>
                    <a:cubicBezTo>
                      <a:pt x="139" y="190"/>
                      <a:pt x="134" y="192"/>
                      <a:pt x="129" y="194"/>
                    </a:cubicBezTo>
                    <a:cubicBezTo>
                      <a:pt x="128" y="195"/>
                      <a:pt x="127" y="195"/>
                      <a:pt x="125" y="196"/>
                    </a:cubicBezTo>
                    <a:cubicBezTo>
                      <a:pt x="124" y="196"/>
                      <a:pt x="121" y="196"/>
                      <a:pt x="125" y="195"/>
                    </a:cubicBezTo>
                    <a:cubicBezTo>
                      <a:pt x="128" y="194"/>
                      <a:pt x="130" y="192"/>
                      <a:pt x="133" y="191"/>
                    </a:cubicBezTo>
                    <a:cubicBezTo>
                      <a:pt x="139" y="188"/>
                      <a:pt x="146" y="186"/>
                      <a:pt x="152" y="183"/>
                    </a:cubicBezTo>
                    <a:cubicBezTo>
                      <a:pt x="154" y="183"/>
                      <a:pt x="155" y="183"/>
                      <a:pt x="156" y="182"/>
                    </a:cubicBezTo>
                    <a:cubicBezTo>
                      <a:pt x="152" y="184"/>
                      <a:pt x="148" y="187"/>
                      <a:pt x="144" y="189"/>
                    </a:cubicBezTo>
                    <a:close/>
                    <a:moveTo>
                      <a:pt x="167" y="177"/>
                    </a:moveTo>
                    <a:cubicBezTo>
                      <a:pt x="158" y="179"/>
                      <a:pt x="150" y="182"/>
                      <a:pt x="141" y="185"/>
                    </a:cubicBezTo>
                    <a:cubicBezTo>
                      <a:pt x="137" y="187"/>
                      <a:pt x="133" y="189"/>
                      <a:pt x="129" y="191"/>
                    </a:cubicBezTo>
                    <a:cubicBezTo>
                      <a:pt x="126" y="192"/>
                      <a:pt x="124" y="192"/>
                      <a:pt x="122" y="193"/>
                    </a:cubicBezTo>
                    <a:cubicBezTo>
                      <a:pt x="120" y="193"/>
                      <a:pt x="119" y="193"/>
                      <a:pt x="118" y="193"/>
                    </a:cubicBezTo>
                    <a:cubicBezTo>
                      <a:pt x="119" y="192"/>
                      <a:pt x="120" y="192"/>
                      <a:pt x="121" y="192"/>
                    </a:cubicBezTo>
                    <a:cubicBezTo>
                      <a:pt x="130" y="188"/>
                      <a:pt x="138" y="184"/>
                      <a:pt x="147" y="180"/>
                    </a:cubicBezTo>
                    <a:cubicBezTo>
                      <a:pt x="156" y="177"/>
                      <a:pt x="166" y="174"/>
                      <a:pt x="175" y="169"/>
                    </a:cubicBezTo>
                    <a:cubicBezTo>
                      <a:pt x="173" y="173"/>
                      <a:pt x="171" y="175"/>
                      <a:pt x="167" y="177"/>
                    </a:cubicBezTo>
                    <a:close/>
                    <a:moveTo>
                      <a:pt x="175" y="169"/>
                    </a:moveTo>
                    <a:cubicBezTo>
                      <a:pt x="174" y="169"/>
                      <a:pt x="174" y="169"/>
                      <a:pt x="174" y="169"/>
                    </a:cubicBezTo>
                    <a:cubicBezTo>
                      <a:pt x="165" y="173"/>
                      <a:pt x="153" y="176"/>
                      <a:pt x="143" y="179"/>
                    </a:cubicBezTo>
                    <a:cubicBezTo>
                      <a:pt x="137" y="181"/>
                      <a:pt x="132" y="182"/>
                      <a:pt x="126" y="185"/>
                    </a:cubicBezTo>
                    <a:cubicBezTo>
                      <a:pt x="124" y="185"/>
                      <a:pt x="123" y="186"/>
                      <a:pt x="121" y="187"/>
                    </a:cubicBezTo>
                    <a:cubicBezTo>
                      <a:pt x="119" y="188"/>
                      <a:pt x="118" y="188"/>
                      <a:pt x="116" y="189"/>
                    </a:cubicBezTo>
                    <a:cubicBezTo>
                      <a:pt x="117" y="189"/>
                      <a:pt x="118" y="187"/>
                      <a:pt x="119" y="187"/>
                    </a:cubicBezTo>
                    <a:cubicBezTo>
                      <a:pt x="130" y="181"/>
                      <a:pt x="142" y="177"/>
                      <a:pt x="153" y="172"/>
                    </a:cubicBezTo>
                    <a:cubicBezTo>
                      <a:pt x="158" y="170"/>
                      <a:pt x="163" y="168"/>
                      <a:pt x="168" y="166"/>
                    </a:cubicBezTo>
                    <a:cubicBezTo>
                      <a:pt x="169" y="166"/>
                      <a:pt x="169" y="166"/>
                      <a:pt x="170" y="165"/>
                    </a:cubicBezTo>
                    <a:cubicBezTo>
                      <a:pt x="172" y="164"/>
                      <a:pt x="174" y="164"/>
                      <a:pt x="176" y="163"/>
                    </a:cubicBezTo>
                    <a:cubicBezTo>
                      <a:pt x="176" y="163"/>
                      <a:pt x="176" y="164"/>
                      <a:pt x="176" y="164"/>
                    </a:cubicBezTo>
                    <a:cubicBezTo>
                      <a:pt x="176" y="166"/>
                      <a:pt x="176" y="167"/>
                      <a:pt x="175" y="169"/>
                    </a:cubicBezTo>
                    <a:close/>
                    <a:moveTo>
                      <a:pt x="176" y="162"/>
                    </a:moveTo>
                    <a:cubicBezTo>
                      <a:pt x="175" y="162"/>
                      <a:pt x="175" y="162"/>
                      <a:pt x="174" y="162"/>
                    </a:cubicBezTo>
                    <a:cubicBezTo>
                      <a:pt x="174" y="162"/>
                      <a:pt x="174" y="162"/>
                      <a:pt x="173" y="163"/>
                    </a:cubicBezTo>
                    <a:cubicBezTo>
                      <a:pt x="170" y="164"/>
                      <a:pt x="168" y="165"/>
                      <a:pt x="165" y="166"/>
                    </a:cubicBezTo>
                    <a:cubicBezTo>
                      <a:pt x="155" y="171"/>
                      <a:pt x="143" y="174"/>
                      <a:pt x="132" y="178"/>
                    </a:cubicBezTo>
                    <a:cubicBezTo>
                      <a:pt x="143" y="173"/>
                      <a:pt x="153" y="169"/>
                      <a:pt x="163" y="164"/>
                    </a:cubicBezTo>
                    <a:cubicBezTo>
                      <a:pt x="164" y="163"/>
                      <a:pt x="166" y="162"/>
                      <a:pt x="168" y="161"/>
                    </a:cubicBezTo>
                    <a:cubicBezTo>
                      <a:pt x="170" y="160"/>
                      <a:pt x="173" y="159"/>
                      <a:pt x="176" y="159"/>
                    </a:cubicBezTo>
                    <a:cubicBezTo>
                      <a:pt x="177" y="158"/>
                      <a:pt x="177" y="158"/>
                      <a:pt x="177" y="158"/>
                    </a:cubicBezTo>
                    <a:cubicBezTo>
                      <a:pt x="176" y="159"/>
                      <a:pt x="176" y="160"/>
                      <a:pt x="176" y="162"/>
                    </a:cubicBezTo>
                    <a:close/>
                    <a:moveTo>
                      <a:pt x="177" y="157"/>
                    </a:moveTo>
                    <a:cubicBezTo>
                      <a:pt x="175" y="158"/>
                      <a:pt x="173" y="159"/>
                      <a:pt x="171" y="160"/>
                    </a:cubicBezTo>
                    <a:cubicBezTo>
                      <a:pt x="173" y="158"/>
                      <a:pt x="176" y="157"/>
                      <a:pt x="178" y="156"/>
                    </a:cubicBezTo>
                    <a:cubicBezTo>
                      <a:pt x="178" y="157"/>
                      <a:pt x="177" y="157"/>
                      <a:pt x="177" y="157"/>
                    </a:cubicBezTo>
                    <a:close/>
                    <a:moveTo>
                      <a:pt x="180" y="154"/>
                    </a:moveTo>
                    <a:cubicBezTo>
                      <a:pt x="180" y="154"/>
                      <a:pt x="180" y="154"/>
                      <a:pt x="180" y="154"/>
                    </a:cubicBezTo>
                    <a:cubicBezTo>
                      <a:pt x="179" y="155"/>
                      <a:pt x="178" y="155"/>
                      <a:pt x="177" y="155"/>
                    </a:cubicBezTo>
                    <a:cubicBezTo>
                      <a:pt x="173" y="157"/>
                      <a:pt x="169" y="159"/>
                      <a:pt x="166" y="161"/>
                    </a:cubicBezTo>
                    <a:cubicBezTo>
                      <a:pt x="162" y="162"/>
                      <a:pt x="159" y="163"/>
                      <a:pt x="156" y="164"/>
                    </a:cubicBezTo>
                    <a:cubicBezTo>
                      <a:pt x="148" y="167"/>
                      <a:pt x="140" y="169"/>
                      <a:pt x="133" y="172"/>
                    </a:cubicBezTo>
                    <a:cubicBezTo>
                      <a:pt x="129" y="173"/>
                      <a:pt x="126" y="175"/>
                      <a:pt x="122" y="176"/>
                    </a:cubicBezTo>
                    <a:cubicBezTo>
                      <a:pt x="121" y="177"/>
                      <a:pt x="119" y="177"/>
                      <a:pt x="117" y="178"/>
                    </a:cubicBezTo>
                    <a:cubicBezTo>
                      <a:pt x="116" y="178"/>
                      <a:pt x="116" y="178"/>
                      <a:pt x="116" y="178"/>
                    </a:cubicBezTo>
                    <a:cubicBezTo>
                      <a:pt x="116" y="178"/>
                      <a:pt x="117" y="178"/>
                      <a:pt x="118" y="178"/>
                    </a:cubicBezTo>
                    <a:cubicBezTo>
                      <a:pt x="132" y="170"/>
                      <a:pt x="148" y="164"/>
                      <a:pt x="163" y="158"/>
                    </a:cubicBezTo>
                    <a:cubicBezTo>
                      <a:pt x="170" y="155"/>
                      <a:pt x="178" y="152"/>
                      <a:pt x="185" y="149"/>
                    </a:cubicBezTo>
                    <a:cubicBezTo>
                      <a:pt x="190" y="148"/>
                      <a:pt x="195" y="146"/>
                      <a:pt x="199" y="143"/>
                    </a:cubicBezTo>
                    <a:cubicBezTo>
                      <a:pt x="195" y="148"/>
                      <a:pt x="185" y="150"/>
                      <a:pt x="180" y="154"/>
                    </a:cubicBezTo>
                    <a:close/>
                    <a:moveTo>
                      <a:pt x="201" y="141"/>
                    </a:moveTo>
                    <a:cubicBezTo>
                      <a:pt x="194" y="143"/>
                      <a:pt x="187" y="146"/>
                      <a:pt x="180" y="149"/>
                    </a:cubicBezTo>
                    <a:cubicBezTo>
                      <a:pt x="172" y="151"/>
                      <a:pt x="165" y="154"/>
                      <a:pt x="157" y="157"/>
                    </a:cubicBezTo>
                    <a:cubicBezTo>
                      <a:pt x="150" y="160"/>
                      <a:pt x="142" y="163"/>
                      <a:pt x="135" y="166"/>
                    </a:cubicBezTo>
                    <a:cubicBezTo>
                      <a:pt x="129" y="169"/>
                      <a:pt x="122" y="170"/>
                      <a:pt x="117" y="173"/>
                    </a:cubicBezTo>
                    <a:cubicBezTo>
                      <a:pt x="117" y="172"/>
                      <a:pt x="117" y="172"/>
                      <a:pt x="117" y="172"/>
                    </a:cubicBezTo>
                    <a:cubicBezTo>
                      <a:pt x="130" y="165"/>
                      <a:pt x="145" y="160"/>
                      <a:pt x="159" y="154"/>
                    </a:cubicBezTo>
                    <a:cubicBezTo>
                      <a:pt x="166" y="151"/>
                      <a:pt x="174" y="148"/>
                      <a:pt x="182" y="146"/>
                    </a:cubicBezTo>
                    <a:cubicBezTo>
                      <a:pt x="188" y="144"/>
                      <a:pt x="194" y="141"/>
                      <a:pt x="200" y="139"/>
                    </a:cubicBezTo>
                    <a:cubicBezTo>
                      <a:pt x="200" y="139"/>
                      <a:pt x="201" y="139"/>
                      <a:pt x="201" y="139"/>
                    </a:cubicBezTo>
                    <a:cubicBezTo>
                      <a:pt x="201" y="139"/>
                      <a:pt x="201" y="139"/>
                      <a:pt x="201" y="139"/>
                    </a:cubicBezTo>
                    <a:cubicBezTo>
                      <a:pt x="201" y="139"/>
                      <a:pt x="201" y="140"/>
                      <a:pt x="201" y="141"/>
                    </a:cubicBezTo>
                    <a:close/>
                    <a:moveTo>
                      <a:pt x="199" y="135"/>
                    </a:moveTo>
                    <a:cubicBezTo>
                      <a:pt x="198" y="135"/>
                      <a:pt x="198" y="135"/>
                      <a:pt x="198" y="135"/>
                    </a:cubicBezTo>
                    <a:cubicBezTo>
                      <a:pt x="188" y="138"/>
                      <a:pt x="178" y="142"/>
                      <a:pt x="169" y="146"/>
                    </a:cubicBezTo>
                    <a:cubicBezTo>
                      <a:pt x="164" y="147"/>
                      <a:pt x="159" y="148"/>
                      <a:pt x="155" y="150"/>
                    </a:cubicBezTo>
                    <a:cubicBezTo>
                      <a:pt x="147" y="152"/>
                      <a:pt x="139" y="155"/>
                      <a:pt x="131" y="157"/>
                    </a:cubicBezTo>
                    <a:cubicBezTo>
                      <a:pt x="129" y="158"/>
                      <a:pt x="128" y="159"/>
                      <a:pt x="126" y="159"/>
                    </a:cubicBezTo>
                    <a:cubicBezTo>
                      <a:pt x="125" y="159"/>
                      <a:pt x="125" y="159"/>
                      <a:pt x="124" y="160"/>
                    </a:cubicBezTo>
                    <a:cubicBezTo>
                      <a:pt x="123" y="160"/>
                      <a:pt x="122" y="160"/>
                      <a:pt x="121" y="160"/>
                    </a:cubicBezTo>
                    <a:cubicBezTo>
                      <a:pt x="125" y="158"/>
                      <a:pt x="129" y="157"/>
                      <a:pt x="133" y="156"/>
                    </a:cubicBezTo>
                    <a:cubicBezTo>
                      <a:pt x="140" y="154"/>
                      <a:pt x="146" y="150"/>
                      <a:pt x="153" y="148"/>
                    </a:cubicBezTo>
                    <a:cubicBezTo>
                      <a:pt x="162" y="145"/>
                      <a:pt x="170" y="142"/>
                      <a:pt x="178" y="139"/>
                    </a:cubicBezTo>
                    <a:cubicBezTo>
                      <a:pt x="179" y="139"/>
                      <a:pt x="179" y="139"/>
                      <a:pt x="180" y="139"/>
                    </a:cubicBezTo>
                    <a:cubicBezTo>
                      <a:pt x="180" y="138"/>
                      <a:pt x="181" y="138"/>
                      <a:pt x="181" y="138"/>
                    </a:cubicBezTo>
                    <a:cubicBezTo>
                      <a:pt x="188" y="137"/>
                      <a:pt x="194" y="135"/>
                      <a:pt x="200" y="133"/>
                    </a:cubicBezTo>
                    <a:cubicBezTo>
                      <a:pt x="200" y="133"/>
                      <a:pt x="201" y="134"/>
                      <a:pt x="201" y="135"/>
                    </a:cubicBezTo>
                    <a:cubicBezTo>
                      <a:pt x="200" y="135"/>
                      <a:pt x="200" y="135"/>
                      <a:pt x="199" y="135"/>
                    </a:cubicBezTo>
                    <a:close/>
                    <a:moveTo>
                      <a:pt x="186" y="136"/>
                    </a:moveTo>
                    <a:cubicBezTo>
                      <a:pt x="187" y="136"/>
                      <a:pt x="188" y="136"/>
                      <a:pt x="189" y="135"/>
                    </a:cubicBezTo>
                    <a:cubicBezTo>
                      <a:pt x="191" y="135"/>
                      <a:pt x="193" y="134"/>
                      <a:pt x="194" y="134"/>
                    </a:cubicBezTo>
                    <a:cubicBezTo>
                      <a:pt x="195" y="134"/>
                      <a:pt x="200" y="132"/>
                      <a:pt x="197" y="133"/>
                    </a:cubicBezTo>
                    <a:cubicBezTo>
                      <a:pt x="193" y="135"/>
                      <a:pt x="190" y="136"/>
                      <a:pt x="186" y="136"/>
                    </a:cubicBezTo>
                    <a:close/>
                    <a:moveTo>
                      <a:pt x="175" y="139"/>
                    </a:moveTo>
                    <a:cubicBezTo>
                      <a:pt x="175" y="139"/>
                      <a:pt x="175" y="139"/>
                      <a:pt x="174" y="139"/>
                    </a:cubicBezTo>
                    <a:cubicBezTo>
                      <a:pt x="159" y="143"/>
                      <a:pt x="144" y="147"/>
                      <a:pt x="130" y="154"/>
                    </a:cubicBezTo>
                    <a:cubicBezTo>
                      <a:pt x="127" y="155"/>
                      <a:pt x="125" y="156"/>
                      <a:pt x="123" y="157"/>
                    </a:cubicBezTo>
                    <a:cubicBezTo>
                      <a:pt x="123" y="157"/>
                      <a:pt x="122" y="157"/>
                      <a:pt x="122" y="157"/>
                    </a:cubicBezTo>
                    <a:cubicBezTo>
                      <a:pt x="122" y="157"/>
                      <a:pt x="122" y="157"/>
                      <a:pt x="122" y="157"/>
                    </a:cubicBezTo>
                    <a:cubicBezTo>
                      <a:pt x="123" y="156"/>
                      <a:pt x="125" y="155"/>
                      <a:pt x="125" y="155"/>
                    </a:cubicBezTo>
                    <a:cubicBezTo>
                      <a:pt x="129" y="153"/>
                      <a:pt x="133" y="151"/>
                      <a:pt x="137" y="150"/>
                    </a:cubicBezTo>
                    <a:cubicBezTo>
                      <a:pt x="145" y="146"/>
                      <a:pt x="153" y="143"/>
                      <a:pt x="162" y="140"/>
                    </a:cubicBezTo>
                    <a:cubicBezTo>
                      <a:pt x="164" y="139"/>
                      <a:pt x="167" y="139"/>
                      <a:pt x="170" y="138"/>
                    </a:cubicBezTo>
                    <a:cubicBezTo>
                      <a:pt x="180" y="136"/>
                      <a:pt x="189" y="134"/>
                      <a:pt x="198" y="130"/>
                    </a:cubicBezTo>
                    <a:cubicBezTo>
                      <a:pt x="198" y="131"/>
                      <a:pt x="199" y="131"/>
                      <a:pt x="199" y="132"/>
                    </a:cubicBezTo>
                    <a:cubicBezTo>
                      <a:pt x="191" y="133"/>
                      <a:pt x="183" y="136"/>
                      <a:pt x="175" y="139"/>
                    </a:cubicBezTo>
                    <a:close/>
                    <a:moveTo>
                      <a:pt x="190" y="132"/>
                    </a:moveTo>
                    <a:cubicBezTo>
                      <a:pt x="192" y="131"/>
                      <a:pt x="194" y="131"/>
                      <a:pt x="196" y="130"/>
                    </a:cubicBezTo>
                    <a:cubicBezTo>
                      <a:pt x="194" y="131"/>
                      <a:pt x="192" y="131"/>
                      <a:pt x="190" y="132"/>
                    </a:cubicBezTo>
                    <a:close/>
                    <a:moveTo>
                      <a:pt x="179" y="135"/>
                    </a:moveTo>
                    <a:cubicBezTo>
                      <a:pt x="179" y="135"/>
                      <a:pt x="178" y="135"/>
                      <a:pt x="178" y="135"/>
                    </a:cubicBezTo>
                    <a:cubicBezTo>
                      <a:pt x="164" y="138"/>
                      <a:pt x="150" y="142"/>
                      <a:pt x="136" y="147"/>
                    </a:cubicBezTo>
                    <a:cubicBezTo>
                      <a:pt x="133" y="149"/>
                      <a:pt x="129" y="150"/>
                      <a:pt x="126" y="152"/>
                    </a:cubicBezTo>
                    <a:cubicBezTo>
                      <a:pt x="126" y="152"/>
                      <a:pt x="125" y="152"/>
                      <a:pt x="124" y="152"/>
                    </a:cubicBezTo>
                    <a:cubicBezTo>
                      <a:pt x="125" y="151"/>
                      <a:pt x="125" y="151"/>
                      <a:pt x="125" y="151"/>
                    </a:cubicBezTo>
                    <a:cubicBezTo>
                      <a:pt x="126" y="150"/>
                      <a:pt x="127" y="150"/>
                      <a:pt x="129" y="149"/>
                    </a:cubicBezTo>
                    <a:cubicBezTo>
                      <a:pt x="136" y="145"/>
                      <a:pt x="144" y="142"/>
                      <a:pt x="152" y="140"/>
                    </a:cubicBezTo>
                    <a:cubicBezTo>
                      <a:pt x="166" y="135"/>
                      <a:pt x="182" y="133"/>
                      <a:pt x="196" y="126"/>
                    </a:cubicBezTo>
                    <a:cubicBezTo>
                      <a:pt x="196" y="127"/>
                      <a:pt x="197" y="128"/>
                      <a:pt x="197" y="129"/>
                    </a:cubicBezTo>
                    <a:cubicBezTo>
                      <a:pt x="191" y="130"/>
                      <a:pt x="185" y="133"/>
                      <a:pt x="179" y="135"/>
                    </a:cubicBezTo>
                    <a:close/>
                    <a:moveTo>
                      <a:pt x="166" y="135"/>
                    </a:moveTo>
                    <a:cubicBezTo>
                      <a:pt x="170" y="134"/>
                      <a:pt x="175" y="133"/>
                      <a:pt x="179" y="132"/>
                    </a:cubicBezTo>
                    <a:cubicBezTo>
                      <a:pt x="180" y="131"/>
                      <a:pt x="181" y="131"/>
                      <a:pt x="182" y="131"/>
                    </a:cubicBezTo>
                    <a:cubicBezTo>
                      <a:pt x="177" y="132"/>
                      <a:pt x="172" y="134"/>
                      <a:pt x="166" y="135"/>
                    </a:cubicBezTo>
                    <a:close/>
                    <a:moveTo>
                      <a:pt x="161" y="136"/>
                    </a:moveTo>
                    <a:cubicBezTo>
                      <a:pt x="155" y="137"/>
                      <a:pt x="149" y="139"/>
                      <a:pt x="143" y="141"/>
                    </a:cubicBezTo>
                    <a:cubicBezTo>
                      <a:pt x="140" y="142"/>
                      <a:pt x="137" y="143"/>
                      <a:pt x="135" y="144"/>
                    </a:cubicBezTo>
                    <a:cubicBezTo>
                      <a:pt x="132" y="145"/>
                      <a:pt x="129" y="145"/>
                      <a:pt x="127" y="146"/>
                    </a:cubicBezTo>
                    <a:cubicBezTo>
                      <a:pt x="138" y="141"/>
                      <a:pt x="150" y="137"/>
                      <a:pt x="163" y="134"/>
                    </a:cubicBezTo>
                    <a:cubicBezTo>
                      <a:pt x="168" y="132"/>
                      <a:pt x="174" y="130"/>
                      <a:pt x="180" y="129"/>
                    </a:cubicBezTo>
                    <a:cubicBezTo>
                      <a:pt x="185" y="127"/>
                      <a:pt x="190" y="126"/>
                      <a:pt x="194" y="124"/>
                    </a:cubicBezTo>
                    <a:cubicBezTo>
                      <a:pt x="194" y="124"/>
                      <a:pt x="195" y="125"/>
                      <a:pt x="195" y="126"/>
                    </a:cubicBezTo>
                    <a:cubicBezTo>
                      <a:pt x="184" y="130"/>
                      <a:pt x="172" y="133"/>
                      <a:pt x="161" y="136"/>
                    </a:cubicBezTo>
                    <a:close/>
                    <a:moveTo>
                      <a:pt x="192" y="121"/>
                    </a:moveTo>
                    <a:cubicBezTo>
                      <a:pt x="192" y="121"/>
                      <a:pt x="192" y="121"/>
                      <a:pt x="192" y="121"/>
                    </a:cubicBezTo>
                    <a:cubicBezTo>
                      <a:pt x="191" y="122"/>
                      <a:pt x="189" y="122"/>
                      <a:pt x="189" y="122"/>
                    </a:cubicBezTo>
                    <a:cubicBezTo>
                      <a:pt x="187" y="123"/>
                      <a:pt x="184" y="123"/>
                      <a:pt x="182" y="124"/>
                    </a:cubicBezTo>
                    <a:cubicBezTo>
                      <a:pt x="175" y="126"/>
                      <a:pt x="169" y="128"/>
                      <a:pt x="162" y="129"/>
                    </a:cubicBezTo>
                    <a:cubicBezTo>
                      <a:pt x="151" y="133"/>
                      <a:pt x="138" y="135"/>
                      <a:pt x="128" y="140"/>
                    </a:cubicBezTo>
                    <a:cubicBezTo>
                      <a:pt x="126" y="141"/>
                      <a:pt x="125" y="141"/>
                      <a:pt x="125" y="141"/>
                    </a:cubicBezTo>
                    <a:cubicBezTo>
                      <a:pt x="125" y="141"/>
                      <a:pt x="125" y="141"/>
                      <a:pt x="125" y="141"/>
                    </a:cubicBezTo>
                    <a:cubicBezTo>
                      <a:pt x="126" y="141"/>
                      <a:pt x="128" y="140"/>
                      <a:pt x="129" y="140"/>
                    </a:cubicBezTo>
                    <a:cubicBezTo>
                      <a:pt x="132" y="138"/>
                      <a:pt x="136" y="137"/>
                      <a:pt x="139" y="136"/>
                    </a:cubicBezTo>
                    <a:cubicBezTo>
                      <a:pt x="146" y="133"/>
                      <a:pt x="152" y="131"/>
                      <a:pt x="158" y="129"/>
                    </a:cubicBezTo>
                    <a:cubicBezTo>
                      <a:pt x="164" y="127"/>
                      <a:pt x="170" y="125"/>
                      <a:pt x="176" y="123"/>
                    </a:cubicBezTo>
                    <a:cubicBezTo>
                      <a:pt x="182" y="121"/>
                      <a:pt x="188" y="118"/>
                      <a:pt x="193" y="116"/>
                    </a:cubicBezTo>
                    <a:cubicBezTo>
                      <a:pt x="193" y="116"/>
                      <a:pt x="193" y="116"/>
                      <a:pt x="193" y="116"/>
                    </a:cubicBezTo>
                    <a:cubicBezTo>
                      <a:pt x="193" y="117"/>
                      <a:pt x="193" y="119"/>
                      <a:pt x="194" y="120"/>
                    </a:cubicBezTo>
                    <a:cubicBezTo>
                      <a:pt x="193" y="120"/>
                      <a:pt x="193" y="120"/>
                      <a:pt x="192" y="121"/>
                    </a:cubicBezTo>
                    <a:close/>
                    <a:moveTo>
                      <a:pt x="193" y="115"/>
                    </a:moveTo>
                    <a:cubicBezTo>
                      <a:pt x="188" y="117"/>
                      <a:pt x="183" y="119"/>
                      <a:pt x="178" y="121"/>
                    </a:cubicBezTo>
                    <a:cubicBezTo>
                      <a:pt x="172" y="123"/>
                      <a:pt x="166" y="124"/>
                      <a:pt x="160" y="125"/>
                    </a:cubicBezTo>
                    <a:cubicBezTo>
                      <a:pt x="149" y="129"/>
                      <a:pt x="138" y="133"/>
                      <a:pt x="127" y="136"/>
                    </a:cubicBezTo>
                    <a:cubicBezTo>
                      <a:pt x="122" y="137"/>
                      <a:pt x="128" y="135"/>
                      <a:pt x="129" y="135"/>
                    </a:cubicBezTo>
                    <a:cubicBezTo>
                      <a:pt x="132" y="133"/>
                      <a:pt x="136" y="131"/>
                      <a:pt x="139" y="130"/>
                    </a:cubicBezTo>
                    <a:cubicBezTo>
                      <a:pt x="145" y="128"/>
                      <a:pt x="151" y="126"/>
                      <a:pt x="157" y="124"/>
                    </a:cubicBezTo>
                    <a:cubicBezTo>
                      <a:pt x="167" y="121"/>
                      <a:pt x="178" y="117"/>
                      <a:pt x="189" y="114"/>
                    </a:cubicBezTo>
                    <a:cubicBezTo>
                      <a:pt x="190" y="114"/>
                      <a:pt x="191" y="113"/>
                      <a:pt x="191" y="113"/>
                    </a:cubicBezTo>
                    <a:cubicBezTo>
                      <a:pt x="192" y="113"/>
                      <a:pt x="192" y="113"/>
                      <a:pt x="193" y="112"/>
                    </a:cubicBezTo>
                    <a:cubicBezTo>
                      <a:pt x="193" y="112"/>
                      <a:pt x="193" y="112"/>
                      <a:pt x="193" y="112"/>
                    </a:cubicBezTo>
                    <a:cubicBezTo>
                      <a:pt x="193" y="113"/>
                      <a:pt x="193" y="114"/>
                      <a:pt x="193" y="115"/>
                    </a:cubicBezTo>
                    <a:close/>
                    <a:moveTo>
                      <a:pt x="144" y="124"/>
                    </a:moveTo>
                    <a:cubicBezTo>
                      <a:pt x="140" y="125"/>
                      <a:pt x="137" y="126"/>
                      <a:pt x="133" y="127"/>
                    </a:cubicBezTo>
                    <a:cubicBezTo>
                      <a:pt x="131" y="127"/>
                      <a:pt x="128" y="128"/>
                      <a:pt x="127" y="128"/>
                    </a:cubicBezTo>
                    <a:cubicBezTo>
                      <a:pt x="127" y="128"/>
                      <a:pt x="127" y="128"/>
                      <a:pt x="127" y="128"/>
                    </a:cubicBezTo>
                    <a:cubicBezTo>
                      <a:pt x="128" y="128"/>
                      <a:pt x="129" y="127"/>
                      <a:pt x="131" y="127"/>
                    </a:cubicBezTo>
                    <a:cubicBezTo>
                      <a:pt x="138" y="124"/>
                      <a:pt x="145" y="122"/>
                      <a:pt x="152" y="119"/>
                    </a:cubicBezTo>
                    <a:cubicBezTo>
                      <a:pt x="156" y="118"/>
                      <a:pt x="160" y="116"/>
                      <a:pt x="164" y="115"/>
                    </a:cubicBezTo>
                    <a:cubicBezTo>
                      <a:pt x="173" y="113"/>
                      <a:pt x="182" y="110"/>
                      <a:pt x="191" y="107"/>
                    </a:cubicBezTo>
                    <a:cubicBezTo>
                      <a:pt x="191" y="108"/>
                      <a:pt x="192" y="108"/>
                      <a:pt x="192" y="109"/>
                    </a:cubicBezTo>
                    <a:cubicBezTo>
                      <a:pt x="176" y="115"/>
                      <a:pt x="160" y="120"/>
                      <a:pt x="144" y="124"/>
                    </a:cubicBezTo>
                    <a:close/>
                    <a:moveTo>
                      <a:pt x="183" y="109"/>
                    </a:moveTo>
                    <a:cubicBezTo>
                      <a:pt x="184" y="108"/>
                      <a:pt x="185" y="108"/>
                      <a:pt x="186" y="108"/>
                    </a:cubicBezTo>
                    <a:cubicBezTo>
                      <a:pt x="187" y="107"/>
                      <a:pt x="188" y="107"/>
                      <a:pt x="189" y="107"/>
                    </a:cubicBezTo>
                    <a:cubicBezTo>
                      <a:pt x="187" y="107"/>
                      <a:pt x="185" y="108"/>
                      <a:pt x="183" y="109"/>
                    </a:cubicBezTo>
                    <a:close/>
                    <a:moveTo>
                      <a:pt x="178" y="110"/>
                    </a:moveTo>
                    <a:cubicBezTo>
                      <a:pt x="172" y="112"/>
                      <a:pt x="167" y="113"/>
                      <a:pt x="161" y="115"/>
                    </a:cubicBezTo>
                    <a:cubicBezTo>
                      <a:pt x="160" y="115"/>
                      <a:pt x="160" y="115"/>
                      <a:pt x="159" y="115"/>
                    </a:cubicBezTo>
                    <a:cubicBezTo>
                      <a:pt x="151" y="118"/>
                      <a:pt x="143" y="120"/>
                      <a:pt x="135" y="123"/>
                    </a:cubicBezTo>
                    <a:cubicBezTo>
                      <a:pt x="133" y="123"/>
                      <a:pt x="131" y="124"/>
                      <a:pt x="129" y="124"/>
                    </a:cubicBez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30" y="123"/>
                      <a:pt x="132" y="122"/>
                      <a:pt x="134" y="122"/>
                    </a:cubicBezTo>
                    <a:cubicBezTo>
                      <a:pt x="137" y="121"/>
                      <a:pt x="141" y="120"/>
                      <a:pt x="144" y="119"/>
                    </a:cubicBezTo>
                    <a:cubicBezTo>
                      <a:pt x="153" y="116"/>
                      <a:pt x="161" y="113"/>
                      <a:pt x="169" y="111"/>
                    </a:cubicBezTo>
                    <a:cubicBezTo>
                      <a:pt x="172" y="110"/>
                      <a:pt x="175" y="110"/>
                      <a:pt x="178" y="108"/>
                    </a:cubicBezTo>
                    <a:cubicBezTo>
                      <a:pt x="180" y="107"/>
                      <a:pt x="181" y="107"/>
                      <a:pt x="182" y="106"/>
                    </a:cubicBezTo>
                    <a:cubicBezTo>
                      <a:pt x="185" y="105"/>
                      <a:pt x="187" y="104"/>
                      <a:pt x="190" y="104"/>
                    </a:cubicBezTo>
                    <a:cubicBezTo>
                      <a:pt x="190" y="104"/>
                      <a:pt x="190" y="105"/>
                      <a:pt x="191" y="106"/>
                    </a:cubicBezTo>
                    <a:cubicBezTo>
                      <a:pt x="186" y="106"/>
                      <a:pt x="182" y="108"/>
                      <a:pt x="178" y="110"/>
                    </a:cubicBezTo>
                    <a:close/>
                    <a:moveTo>
                      <a:pt x="188" y="99"/>
                    </a:moveTo>
                    <a:cubicBezTo>
                      <a:pt x="188" y="99"/>
                      <a:pt x="188" y="99"/>
                      <a:pt x="188" y="99"/>
                    </a:cubicBezTo>
                    <a:cubicBezTo>
                      <a:pt x="183" y="100"/>
                      <a:pt x="178" y="102"/>
                      <a:pt x="173" y="104"/>
                    </a:cubicBezTo>
                    <a:cubicBezTo>
                      <a:pt x="169" y="105"/>
                      <a:pt x="166" y="106"/>
                      <a:pt x="162" y="107"/>
                    </a:cubicBezTo>
                    <a:cubicBezTo>
                      <a:pt x="152" y="110"/>
                      <a:pt x="141" y="114"/>
                      <a:pt x="130" y="115"/>
                    </a:cubicBezTo>
                    <a:cubicBezTo>
                      <a:pt x="140" y="114"/>
                      <a:pt x="150" y="109"/>
                      <a:pt x="158" y="106"/>
                    </a:cubicBezTo>
                    <a:cubicBezTo>
                      <a:pt x="168" y="103"/>
                      <a:pt x="179" y="100"/>
                      <a:pt x="187" y="95"/>
                    </a:cubicBezTo>
                    <a:cubicBezTo>
                      <a:pt x="188" y="94"/>
                      <a:pt x="187" y="94"/>
                      <a:pt x="187" y="94"/>
                    </a:cubicBezTo>
                    <a:cubicBezTo>
                      <a:pt x="177" y="98"/>
                      <a:pt x="166" y="101"/>
                      <a:pt x="155" y="103"/>
                    </a:cubicBezTo>
                    <a:cubicBezTo>
                      <a:pt x="146" y="105"/>
                      <a:pt x="137" y="107"/>
                      <a:pt x="128" y="111"/>
                    </a:cubicBezTo>
                    <a:cubicBezTo>
                      <a:pt x="128" y="110"/>
                      <a:pt x="127" y="109"/>
                      <a:pt x="127" y="109"/>
                    </a:cubicBezTo>
                    <a:cubicBezTo>
                      <a:pt x="145" y="104"/>
                      <a:pt x="162" y="97"/>
                      <a:pt x="181" y="92"/>
                    </a:cubicBezTo>
                    <a:cubicBezTo>
                      <a:pt x="184" y="92"/>
                      <a:pt x="187" y="91"/>
                      <a:pt x="190" y="90"/>
                    </a:cubicBezTo>
                    <a:cubicBezTo>
                      <a:pt x="187" y="92"/>
                      <a:pt x="187" y="96"/>
                      <a:pt x="188" y="99"/>
                    </a:cubicBezTo>
                    <a:close/>
                    <a:moveTo>
                      <a:pt x="180" y="92"/>
                    </a:moveTo>
                    <a:cubicBezTo>
                      <a:pt x="162" y="97"/>
                      <a:pt x="145" y="103"/>
                      <a:pt x="127" y="108"/>
                    </a:cubicBezTo>
                    <a:cubicBezTo>
                      <a:pt x="132" y="104"/>
                      <a:pt x="138" y="103"/>
                      <a:pt x="144" y="102"/>
                    </a:cubicBezTo>
                    <a:cubicBezTo>
                      <a:pt x="153" y="100"/>
                      <a:pt x="162" y="97"/>
                      <a:pt x="171" y="94"/>
                    </a:cubicBezTo>
                    <a:cubicBezTo>
                      <a:pt x="188" y="88"/>
                      <a:pt x="207" y="80"/>
                      <a:pt x="226" y="79"/>
                    </a:cubicBezTo>
                    <a:cubicBezTo>
                      <a:pt x="231" y="78"/>
                      <a:pt x="221" y="81"/>
                      <a:pt x="220" y="81"/>
                    </a:cubicBezTo>
                    <a:cubicBezTo>
                      <a:pt x="216" y="82"/>
                      <a:pt x="212" y="83"/>
                      <a:pt x="208" y="84"/>
                    </a:cubicBezTo>
                    <a:cubicBezTo>
                      <a:pt x="198" y="87"/>
                      <a:pt x="189" y="89"/>
                      <a:pt x="180" y="92"/>
                    </a:cubicBezTo>
                    <a:close/>
                    <a:moveTo>
                      <a:pt x="197" y="92"/>
                    </a:moveTo>
                    <a:cubicBezTo>
                      <a:pt x="196" y="91"/>
                      <a:pt x="196" y="91"/>
                      <a:pt x="195" y="90"/>
                    </a:cubicBezTo>
                    <a:cubicBezTo>
                      <a:pt x="200" y="89"/>
                      <a:pt x="205" y="88"/>
                      <a:pt x="211" y="87"/>
                    </a:cubicBezTo>
                    <a:cubicBezTo>
                      <a:pt x="216" y="86"/>
                      <a:pt x="222" y="84"/>
                      <a:pt x="227" y="82"/>
                    </a:cubicBezTo>
                    <a:cubicBezTo>
                      <a:pt x="229" y="82"/>
                      <a:pt x="229" y="82"/>
                      <a:pt x="227" y="83"/>
                    </a:cubicBezTo>
                    <a:cubicBezTo>
                      <a:pt x="226" y="83"/>
                      <a:pt x="224" y="84"/>
                      <a:pt x="222" y="85"/>
                    </a:cubicBezTo>
                    <a:cubicBezTo>
                      <a:pt x="219" y="86"/>
                      <a:pt x="216" y="87"/>
                      <a:pt x="213" y="88"/>
                    </a:cubicBezTo>
                    <a:cubicBezTo>
                      <a:pt x="208" y="89"/>
                      <a:pt x="202" y="90"/>
                      <a:pt x="197" y="92"/>
                    </a:cubicBezTo>
                    <a:close/>
                    <a:moveTo>
                      <a:pt x="216" y="92"/>
                    </a:moveTo>
                    <a:cubicBezTo>
                      <a:pt x="221" y="92"/>
                      <a:pt x="225" y="90"/>
                      <a:pt x="229" y="89"/>
                    </a:cubicBezTo>
                    <a:cubicBezTo>
                      <a:pt x="235" y="88"/>
                      <a:pt x="226" y="91"/>
                      <a:pt x="225" y="91"/>
                    </a:cubicBezTo>
                    <a:cubicBezTo>
                      <a:pt x="222" y="92"/>
                      <a:pt x="220" y="93"/>
                      <a:pt x="218" y="94"/>
                    </a:cubicBezTo>
                    <a:cubicBezTo>
                      <a:pt x="218" y="93"/>
                      <a:pt x="217" y="93"/>
                      <a:pt x="216" y="92"/>
                    </a:cubicBezTo>
                    <a:close/>
                    <a:moveTo>
                      <a:pt x="219" y="95"/>
                    </a:moveTo>
                    <a:cubicBezTo>
                      <a:pt x="223" y="94"/>
                      <a:pt x="227" y="93"/>
                      <a:pt x="231" y="92"/>
                    </a:cubicBezTo>
                    <a:cubicBezTo>
                      <a:pt x="235" y="91"/>
                      <a:pt x="228" y="94"/>
                      <a:pt x="228" y="94"/>
                    </a:cubicBezTo>
                    <a:cubicBezTo>
                      <a:pt x="225" y="96"/>
                      <a:pt x="223" y="97"/>
                      <a:pt x="221" y="98"/>
                    </a:cubicBezTo>
                    <a:cubicBezTo>
                      <a:pt x="220" y="97"/>
                      <a:pt x="220" y="96"/>
                      <a:pt x="219" y="95"/>
                    </a:cubicBezTo>
                    <a:close/>
                    <a:moveTo>
                      <a:pt x="222" y="100"/>
                    </a:moveTo>
                    <a:cubicBezTo>
                      <a:pt x="222" y="99"/>
                      <a:pt x="222" y="99"/>
                      <a:pt x="222" y="99"/>
                    </a:cubicBezTo>
                    <a:cubicBezTo>
                      <a:pt x="226" y="99"/>
                      <a:pt x="229" y="98"/>
                      <a:pt x="233" y="97"/>
                    </a:cubicBezTo>
                    <a:cubicBezTo>
                      <a:pt x="237" y="95"/>
                      <a:pt x="232" y="97"/>
                      <a:pt x="231" y="98"/>
                    </a:cubicBezTo>
                    <a:cubicBezTo>
                      <a:pt x="228" y="99"/>
                      <a:pt x="226" y="100"/>
                      <a:pt x="223" y="102"/>
                    </a:cubicBezTo>
                    <a:cubicBezTo>
                      <a:pt x="223" y="101"/>
                      <a:pt x="223" y="101"/>
                      <a:pt x="222" y="100"/>
                    </a:cubicBezTo>
                    <a:close/>
                    <a:moveTo>
                      <a:pt x="224" y="103"/>
                    </a:moveTo>
                    <a:cubicBezTo>
                      <a:pt x="225" y="103"/>
                      <a:pt x="226" y="103"/>
                      <a:pt x="227" y="102"/>
                    </a:cubicBezTo>
                    <a:cubicBezTo>
                      <a:pt x="229" y="102"/>
                      <a:pt x="235" y="101"/>
                      <a:pt x="236" y="100"/>
                    </a:cubicBezTo>
                    <a:cubicBezTo>
                      <a:pt x="233" y="103"/>
                      <a:pt x="229" y="104"/>
                      <a:pt x="226" y="106"/>
                    </a:cubicBezTo>
                    <a:cubicBezTo>
                      <a:pt x="225" y="105"/>
                      <a:pt x="224" y="104"/>
                      <a:pt x="224" y="103"/>
                    </a:cubicBezTo>
                    <a:close/>
                    <a:moveTo>
                      <a:pt x="226" y="107"/>
                    </a:moveTo>
                    <a:cubicBezTo>
                      <a:pt x="230" y="107"/>
                      <a:pt x="233" y="106"/>
                      <a:pt x="236" y="105"/>
                    </a:cubicBezTo>
                    <a:cubicBezTo>
                      <a:pt x="240" y="103"/>
                      <a:pt x="234" y="106"/>
                      <a:pt x="233" y="107"/>
                    </a:cubicBezTo>
                    <a:cubicBezTo>
                      <a:pt x="231" y="108"/>
                      <a:pt x="230" y="109"/>
                      <a:pt x="228" y="110"/>
                    </a:cubicBezTo>
                    <a:cubicBezTo>
                      <a:pt x="227" y="109"/>
                      <a:pt x="227" y="108"/>
                      <a:pt x="226" y="107"/>
                    </a:cubicBezTo>
                    <a:close/>
                    <a:moveTo>
                      <a:pt x="230" y="113"/>
                    </a:moveTo>
                    <a:cubicBezTo>
                      <a:pt x="229" y="112"/>
                      <a:pt x="229" y="112"/>
                      <a:pt x="229" y="111"/>
                    </a:cubicBezTo>
                    <a:cubicBezTo>
                      <a:pt x="229" y="111"/>
                      <a:pt x="229" y="111"/>
                      <a:pt x="229" y="111"/>
                    </a:cubicBezTo>
                    <a:cubicBezTo>
                      <a:pt x="231" y="111"/>
                      <a:pt x="233" y="110"/>
                      <a:pt x="235" y="110"/>
                    </a:cubicBezTo>
                    <a:cubicBezTo>
                      <a:pt x="239" y="109"/>
                      <a:pt x="234" y="110"/>
                      <a:pt x="234" y="110"/>
                    </a:cubicBezTo>
                    <a:cubicBezTo>
                      <a:pt x="232" y="111"/>
                      <a:pt x="231" y="112"/>
                      <a:pt x="230" y="112"/>
                    </a:cubicBezTo>
                    <a:lnTo>
                      <a:pt x="230" y="113"/>
                    </a:lnTo>
                    <a:close/>
                    <a:moveTo>
                      <a:pt x="232" y="115"/>
                    </a:moveTo>
                    <a:cubicBezTo>
                      <a:pt x="232" y="114"/>
                      <a:pt x="231" y="114"/>
                      <a:pt x="230" y="113"/>
                    </a:cubicBezTo>
                    <a:cubicBezTo>
                      <a:pt x="232" y="113"/>
                      <a:pt x="234" y="113"/>
                      <a:pt x="235" y="112"/>
                    </a:cubicBezTo>
                    <a:cubicBezTo>
                      <a:pt x="237" y="113"/>
                      <a:pt x="237" y="113"/>
                      <a:pt x="235" y="114"/>
                    </a:cubicBezTo>
                    <a:cubicBezTo>
                      <a:pt x="234" y="114"/>
                      <a:pt x="233" y="114"/>
                      <a:pt x="232" y="115"/>
                    </a:cubicBezTo>
                    <a:close/>
                    <a:moveTo>
                      <a:pt x="238" y="116"/>
                    </a:moveTo>
                    <a:cubicBezTo>
                      <a:pt x="237" y="116"/>
                      <a:pt x="236" y="117"/>
                      <a:pt x="235" y="118"/>
                    </a:cubicBezTo>
                    <a:cubicBezTo>
                      <a:pt x="235" y="117"/>
                      <a:pt x="234" y="116"/>
                      <a:pt x="233" y="116"/>
                    </a:cubicBezTo>
                    <a:cubicBezTo>
                      <a:pt x="235" y="116"/>
                      <a:pt x="237" y="115"/>
                      <a:pt x="238" y="116"/>
                    </a:cubicBezTo>
                    <a:close/>
                    <a:moveTo>
                      <a:pt x="237" y="119"/>
                    </a:moveTo>
                    <a:cubicBezTo>
                      <a:pt x="236" y="119"/>
                      <a:pt x="236" y="119"/>
                      <a:pt x="236" y="119"/>
                    </a:cubicBezTo>
                    <a:cubicBezTo>
                      <a:pt x="238" y="118"/>
                      <a:pt x="239" y="118"/>
                      <a:pt x="238" y="121"/>
                    </a:cubicBezTo>
                    <a:cubicBezTo>
                      <a:pt x="237" y="120"/>
                      <a:pt x="237" y="120"/>
                      <a:pt x="237" y="119"/>
                    </a:cubicBezTo>
                    <a:close/>
                    <a:moveTo>
                      <a:pt x="240" y="121"/>
                    </a:moveTo>
                    <a:cubicBezTo>
                      <a:pt x="241" y="121"/>
                      <a:pt x="240" y="123"/>
                      <a:pt x="240" y="124"/>
                    </a:cubicBezTo>
                    <a:cubicBezTo>
                      <a:pt x="239" y="123"/>
                      <a:pt x="239" y="122"/>
                      <a:pt x="238" y="122"/>
                    </a:cubicBezTo>
                    <a:cubicBezTo>
                      <a:pt x="239" y="122"/>
                      <a:pt x="239" y="122"/>
                      <a:pt x="240" y="121"/>
                    </a:cubicBezTo>
                    <a:close/>
                    <a:moveTo>
                      <a:pt x="241" y="123"/>
                    </a:moveTo>
                    <a:cubicBezTo>
                      <a:pt x="241" y="124"/>
                      <a:pt x="241" y="125"/>
                      <a:pt x="241" y="125"/>
                    </a:cubicBezTo>
                    <a:cubicBezTo>
                      <a:pt x="241" y="126"/>
                      <a:pt x="241" y="126"/>
                      <a:pt x="241" y="127"/>
                    </a:cubicBezTo>
                    <a:cubicBezTo>
                      <a:pt x="241" y="126"/>
                      <a:pt x="240" y="126"/>
                      <a:pt x="240" y="125"/>
                    </a:cubicBezTo>
                    <a:cubicBezTo>
                      <a:pt x="240" y="125"/>
                      <a:pt x="241" y="124"/>
                      <a:pt x="241" y="123"/>
                    </a:cubicBezTo>
                    <a:close/>
                    <a:moveTo>
                      <a:pt x="240" y="118"/>
                    </a:moveTo>
                    <a:cubicBezTo>
                      <a:pt x="240" y="117"/>
                      <a:pt x="240" y="117"/>
                      <a:pt x="240" y="117"/>
                    </a:cubicBezTo>
                    <a:cubicBezTo>
                      <a:pt x="239" y="117"/>
                      <a:pt x="235" y="119"/>
                      <a:pt x="237" y="117"/>
                    </a:cubicBezTo>
                    <a:cubicBezTo>
                      <a:pt x="238" y="116"/>
                      <a:pt x="239" y="116"/>
                      <a:pt x="239" y="114"/>
                    </a:cubicBezTo>
                    <a:cubicBezTo>
                      <a:pt x="239" y="114"/>
                      <a:pt x="239" y="114"/>
                      <a:pt x="239" y="114"/>
                    </a:cubicBezTo>
                    <a:cubicBezTo>
                      <a:pt x="237" y="114"/>
                      <a:pt x="237" y="114"/>
                      <a:pt x="235" y="114"/>
                    </a:cubicBezTo>
                    <a:cubicBezTo>
                      <a:pt x="235" y="114"/>
                      <a:pt x="235" y="114"/>
                      <a:pt x="235" y="114"/>
                    </a:cubicBezTo>
                    <a:cubicBezTo>
                      <a:pt x="236" y="114"/>
                      <a:pt x="238" y="113"/>
                      <a:pt x="239" y="112"/>
                    </a:cubicBezTo>
                    <a:cubicBezTo>
                      <a:pt x="238" y="111"/>
                      <a:pt x="238" y="111"/>
                      <a:pt x="238" y="111"/>
                    </a:cubicBezTo>
                    <a:cubicBezTo>
                      <a:pt x="236" y="111"/>
                      <a:pt x="233" y="111"/>
                      <a:pt x="232" y="112"/>
                    </a:cubicBezTo>
                    <a:cubicBezTo>
                      <a:pt x="234" y="111"/>
                      <a:pt x="236" y="110"/>
                      <a:pt x="238" y="109"/>
                    </a:cubicBezTo>
                    <a:cubicBezTo>
                      <a:pt x="238" y="109"/>
                      <a:pt x="238" y="108"/>
                      <a:pt x="237" y="108"/>
                    </a:cubicBezTo>
                    <a:cubicBezTo>
                      <a:pt x="236" y="109"/>
                      <a:pt x="235" y="109"/>
                      <a:pt x="233" y="109"/>
                    </a:cubicBezTo>
                    <a:cubicBezTo>
                      <a:pt x="232" y="110"/>
                      <a:pt x="227" y="111"/>
                      <a:pt x="231" y="109"/>
                    </a:cubicBezTo>
                    <a:cubicBezTo>
                      <a:pt x="233" y="108"/>
                      <a:pt x="236" y="106"/>
                      <a:pt x="239" y="104"/>
                    </a:cubicBezTo>
                    <a:cubicBezTo>
                      <a:pt x="239" y="104"/>
                      <a:pt x="239" y="104"/>
                      <a:pt x="239" y="104"/>
                    </a:cubicBezTo>
                    <a:cubicBezTo>
                      <a:pt x="240" y="109"/>
                      <a:pt x="241" y="115"/>
                      <a:pt x="241" y="120"/>
                    </a:cubicBezTo>
                    <a:cubicBezTo>
                      <a:pt x="238" y="121"/>
                      <a:pt x="240" y="120"/>
                      <a:pt x="240" y="118"/>
                    </a:cubicBezTo>
                    <a:close/>
                    <a:moveTo>
                      <a:pt x="238" y="103"/>
                    </a:moveTo>
                    <a:cubicBezTo>
                      <a:pt x="234" y="104"/>
                      <a:pt x="231" y="106"/>
                      <a:pt x="227" y="107"/>
                    </a:cubicBezTo>
                    <a:cubicBezTo>
                      <a:pt x="228" y="106"/>
                      <a:pt x="231" y="104"/>
                      <a:pt x="232" y="103"/>
                    </a:cubicBezTo>
                    <a:cubicBezTo>
                      <a:pt x="234" y="102"/>
                      <a:pt x="236" y="101"/>
                      <a:pt x="238" y="100"/>
                    </a:cubicBezTo>
                    <a:cubicBezTo>
                      <a:pt x="238" y="100"/>
                      <a:pt x="238" y="100"/>
                      <a:pt x="238" y="100"/>
                    </a:cubicBezTo>
                    <a:cubicBezTo>
                      <a:pt x="238" y="101"/>
                      <a:pt x="238" y="102"/>
                      <a:pt x="238" y="103"/>
                    </a:cubicBezTo>
                    <a:close/>
                    <a:moveTo>
                      <a:pt x="238" y="100"/>
                    </a:moveTo>
                    <a:cubicBezTo>
                      <a:pt x="233" y="100"/>
                      <a:pt x="229" y="102"/>
                      <a:pt x="224" y="102"/>
                    </a:cubicBezTo>
                    <a:cubicBezTo>
                      <a:pt x="225" y="102"/>
                      <a:pt x="228" y="100"/>
                      <a:pt x="229" y="99"/>
                    </a:cubicBezTo>
                    <a:cubicBezTo>
                      <a:pt x="232" y="98"/>
                      <a:pt x="234" y="97"/>
                      <a:pt x="237" y="96"/>
                    </a:cubicBezTo>
                    <a:cubicBezTo>
                      <a:pt x="237" y="97"/>
                      <a:pt x="237" y="98"/>
                      <a:pt x="238" y="100"/>
                    </a:cubicBezTo>
                    <a:close/>
                    <a:moveTo>
                      <a:pt x="229" y="97"/>
                    </a:moveTo>
                    <a:cubicBezTo>
                      <a:pt x="227" y="97"/>
                      <a:pt x="223" y="98"/>
                      <a:pt x="222" y="98"/>
                    </a:cubicBezTo>
                    <a:cubicBezTo>
                      <a:pt x="226" y="96"/>
                      <a:pt x="230" y="94"/>
                      <a:pt x="234" y="91"/>
                    </a:cubicBezTo>
                    <a:cubicBezTo>
                      <a:pt x="235" y="91"/>
                      <a:pt x="235" y="90"/>
                      <a:pt x="234" y="91"/>
                    </a:cubicBezTo>
                    <a:cubicBezTo>
                      <a:pt x="230" y="91"/>
                      <a:pt x="226" y="93"/>
                      <a:pt x="221" y="94"/>
                    </a:cubicBezTo>
                    <a:cubicBezTo>
                      <a:pt x="217" y="95"/>
                      <a:pt x="226" y="92"/>
                      <a:pt x="226" y="92"/>
                    </a:cubicBezTo>
                    <a:cubicBezTo>
                      <a:pt x="229" y="91"/>
                      <a:pt x="231" y="90"/>
                      <a:pt x="233" y="89"/>
                    </a:cubicBezTo>
                    <a:cubicBezTo>
                      <a:pt x="233" y="88"/>
                      <a:pt x="233" y="88"/>
                      <a:pt x="233" y="88"/>
                    </a:cubicBezTo>
                    <a:cubicBezTo>
                      <a:pt x="227" y="89"/>
                      <a:pt x="222" y="90"/>
                      <a:pt x="216" y="92"/>
                    </a:cubicBezTo>
                    <a:cubicBezTo>
                      <a:pt x="222" y="90"/>
                      <a:pt x="228" y="88"/>
                      <a:pt x="233" y="86"/>
                    </a:cubicBezTo>
                    <a:cubicBezTo>
                      <a:pt x="233" y="86"/>
                      <a:pt x="233" y="86"/>
                      <a:pt x="233" y="86"/>
                    </a:cubicBezTo>
                    <a:cubicBezTo>
                      <a:pt x="234" y="89"/>
                      <a:pt x="235" y="92"/>
                      <a:pt x="236" y="95"/>
                    </a:cubicBezTo>
                    <a:cubicBezTo>
                      <a:pt x="234" y="95"/>
                      <a:pt x="231" y="96"/>
                      <a:pt x="229" y="97"/>
                    </a:cubicBezTo>
                    <a:close/>
                    <a:moveTo>
                      <a:pt x="233" y="85"/>
                    </a:moveTo>
                    <a:cubicBezTo>
                      <a:pt x="227" y="87"/>
                      <a:pt x="221" y="87"/>
                      <a:pt x="215" y="88"/>
                    </a:cubicBezTo>
                    <a:cubicBezTo>
                      <a:pt x="211" y="89"/>
                      <a:pt x="208" y="90"/>
                      <a:pt x="205" y="91"/>
                    </a:cubicBezTo>
                    <a:cubicBezTo>
                      <a:pt x="204" y="91"/>
                      <a:pt x="203" y="91"/>
                      <a:pt x="202" y="91"/>
                    </a:cubicBezTo>
                    <a:cubicBezTo>
                      <a:pt x="212" y="89"/>
                      <a:pt x="222" y="86"/>
                      <a:pt x="231" y="82"/>
                    </a:cubicBezTo>
                    <a:cubicBezTo>
                      <a:pt x="231" y="82"/>
                      <a:pt x="231" y="81"/>
                      <a:pt x="231" y="81"/>
                    </a:cubicBezTo>
                    <a:cubicBezTo>
                      <a:pt x="225" y="82"/>
                      <a:pt x="220" y="84"/>
                      <a:pt x="214" y="85"/>
                    </a:cubicBezTo>
                    <a:cubicBezTo>
                      <a:pt x="208" y="87"/>
                      <a:pt x="201" y="88"/>
                      <a:pt x="194" y="90"/>
                    </a:cubicBezTo>
                    <a:cubicBezTo>
                      <a:pt x="194" y="89"/>
                      <a:pt x="193" y="89"/>
                      <a:pt x="193" y="89"/>
                    </a:cubicBezTo>
                    <a:cubicBezTo>
                      <a:pt x="198" y="88"/>
                      <a:pt x="203" y="87"/>
                      <a:pt x="208" y="85"/>
                    </a:cubicBezTo>
                    <a:cubicBezTo>
                      <a:pt x="215" y="83"/>
                      <a:pt x="223" y="82"/>
                      <a:pt x="229" y="79"/>
                    </a:cubicBezTo>
                    <a:cubicBezTo>
                      <a:pt x="230" y="78"/>
                      <a:pt x="230" y="78"/>
                      <a:pt x="229" y="78"/>
                    </a:cubicBezTo>
                    <a:cubicBezTo>
                      <a:pt x="221" y="78"/>
                      <a:pt x="212" y="80"/>
                      <a:pt x="204" y="82"/>
                    </a:cubicBezTo>
                    <a:cubicBezTo>
                      <a:pt x="193" y="85"/>
                      <a:pt x="183" y="89"/>
                      <a:pt x="172" y="92"/>
                    </a:cubicBezTo>
                    <a:cubicBezTo>
                      <a:pt x="162" y="96"/>
                      <a:pt x="152" y="99"/>
                      <a:pt x="142" y="102"/>
                    </a:cubicBezTo>
                    <a:cubicBezTo>
                      <a:pt x="137" y="103"/>
                      <a:pt x="130" y="104"/>
                      <a:pt x="126" y="108"/>
                    </a:cubicBezTo>
                    <a:cubicBezTo>
                      <a:pt x="125" y="107"/>
                      <a:pt x="123" y="106"/>
                      <a:pt x="122" y="106"/>
                    </a:cubicBezTo>
                    <a:cubicBezTo>
                      <a:pt x="125" y="105"/>
                      <a:pt x="127" y="105"/>
                      <a:pt x="129" y="104"/>
                    </a:cubicBezTo>
                    <a:cubicBezTo>
                      <a:pt x="135" y="102"/>
                      <a:pt x="140" y="101"/>
                      <a:pt x="145" y="100"/>
                    </a:cubicBezTo>
                    <a:cubicBezTo>
                      <a:pt x="155" y="97"/>
                      <a:pt x="164" y="94"/>
                      <a:pt x="174" y="91"/>
                    </a:cubicBezTo>
                    <a:cubicBezTo>
                      <a:pt x="183" y="88"/>
                      <a:pt x="192" y="84"/>
                      <a:pt x="202" y="82"/>
                    </a:cubicBezTo>
                    <a:cubicBezTo>
                      <a:pt x="210" y="79"/>
                      <a:pt x="219" y="77"/>
                      <a:pt x="227" y="73"/>
                    </a:cubicBezTo>
                    <a:cubicBezTo>
                      <a:pt x="229" y="77"/>
                      <a:pt x="231" y="81"/>
                      <a:pt x="233" y="85"/>
                    </a:cubicBezTo>
                    <a:close/>
                    <a:moveTo>
                      <a:pt x="98" y="73"/>
                    </a:moveTo>
                    <a:cubicBezTo>
                      <a:pt x="100" y="72"/>
                      <a:pt x="101" y="72"/>
                      <a:pt x="101" y="72"/>
                    </a:cubicBezTo>
                    <a:cubicBezTo>
                      <a:pt x="104" y="71"/>
                      <a:pt x="106" y="70"/>
                      <a:pt x="108" y="69"/>
                    </a:cubicBezTo>
                    <a:cubicBezTo>
                      <a:pt x="113" y="68"/>
                      <a:pt x="119" y="67"/>
                      <a:pt x="124" y="66"/>
                    </a:cubicBezTo>
                    <a:cubicBezTo>
                      <a:pt x="134" y="64"/>
                      <a:pt x="143" y="62"/>
                      <a:pt x="152" y="57"/>
                    </a:cubicBezTo>
                    <a:cubicBezTo>
                      <a:pt x="152" y="57"/>
                      <a:pt x="152" y="57"/>
                      <a:pt x="152" y="57"/>
                    </a:cubicBezTo>
                    <a:cubicBezTo>
                      <a:pt x="143" y="58"/>
                      <a:pt x="135" y="60"/>
                      <a:pt x="126" y="62"/>
                    </a:cubicBezTo>
                    <a:cubicBezTo>
                      <a:pt x="122" y="63"/>
                      <a:pt x="117" y="65"/>
                      <a:pt x="112" y="66"/>
                    </a:cubicBezTo>
                    <a:cubicBezTo>
                      <a:pt x="109" y="67"/>
                      <a:pt x="105" y="68"/>
                      <a:pt x="101" y="69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3" y="68"/>
                      <a:pt x="104" y="68"/>
                      <a:pt x="104" y="68"/>
                    </a:cubicBezTo>
                    <a:cubicBezTo>
                      <a:pt x="106" y="67"/>
                      <a:pt x="109" y="66"/>
                      <a:pt x="111" y="65"/>
                    </a:cubicBezTo>
                    <a:cubicBezTo>
                      <a:pt x="115" y="63"/>
                      <a:pt x="120" y="62"/>
                      <a:pt x="124" y="61"/>
                    </a:cubicBezTo>
                    <a:cubicBezTo>
                      <a:pt x="133" y="59"/>
                      <a:pt x="141" y="58"/>
                      <a:pt x="149" y="54"/>
                    </a:cubicBezTo>
                    <a:cubicBezTo>
                      <a:pt x="151" y="56"/>
                      <a:pt x="153" y="58"/>
                      <a:pt x="155" y="60"/>
                    </a:cubicBezTo>
                    <a:cubicBezTo>
                      <a:pt x="146" y="61"/>
                      <a:pt x="136" y="64"/>
                      <a:pt x="127" y="67"/>
                    </a:cubicBezTo>
                    <a:cubicBezTo>
                      <a:pt x="122" y="68"/>
                      <a:pt x="116" y="69"/>
                      <a:pt x="111" y="70"/>
                    </a:cubicBezTo>
                    <a:cubicBezTo>
                      <a:pt x="107" y="71"/>
                      <a:pt x="103" y="73"/>
                      <a:pt x="98" y="74"/>
                    </a:cubicBezTo>
                    <a:cubicBezTo>
                      <a:pt x="98" y="74"/>
                      <a:pt x="98" y="74"/>
                      <a:pt x="97" y="74"/>
                    </a:cubicBezTo>
                    <a:cubicBezTo>
                      <a:pt x="98" y="73"/>
                      <a:pt x="98" y="73"/>
                      <a:pt x="98" y="73"/>
                    </a:cubicBezTo>
                    <a:close/>
                    <a:moveTo>
                      <a:pt x="129" y="58"/>
                    </a:moveTo>
                    <a:cubicBezTo>
                      <a:pt x="122" y="59"/>
                      <a:pt x="116" y="62"/>
                      <a:pt x="109" y="63"/>
                    </a:cubicBezTo>
                    <a:cubicBezTo>
                      <a:pt x="103" y="65"/>
                      <a:pt x="114" y="61"/>
                      <a:pt x="114" y="61"/>
                    </a:cubicBezTo>
                    <a:cubicBezTo>
                      <a:pt x="117" y="60"/>
                      <a:pt x="120" y="58"/>
                      <a:pt x="123" y="58"/>
                    </a:cubicBezTo>
                    <a:cubicBezTo>
                      <a:pt x="130" y="55"/>
                      <a:pt x="137" y="55"/>
                      <a:pt x="144" y="52"/>
                    </a:cubicBezTo>
                    <a:cubicBezTo>
                      <a:pt x="144" y="51"/>
                      <a:pt x="144" y="51"/>
                      <a:pt x="144" y="51"/>
                    </a:cubicBezTo>
                    <a:cubicBezTo>
                      <a:pt x="146" y="52"/>
                      <a:pt x="147" y="53"/>
                      <a:pt x="148" y="54"/>
                    </a:cubicBezTo>
                    <a:cubicBezTo>
                      <a:pt x="142" y="55"/>
                      <a:pt x="136" y="56"/>
                      <a:pt x="129" y="58"/>
                    </a:cubicBezTo>
                    <a:close/>
                    <a:moveTo>
                      <a:pt x="144" y="51"/>
                    </a:moveTo>
                    <a:cubicBezTo>
                      <a:pt x="136" y="52"/>
                      <a:pt x="127" y="54"/>
                      <a:pt x="119" y="56"/>
                    </a:cubicBezTo>
                    <a:cubicBezTo>
                      <a:pt x="124" y="53"/>
                      <a:pt x="130" y="51"/>
                      <a:pt x="136" y="50"/>
                    </a:cubicBezTo>
                    <a:cubicBezTo>
                      <a:pt x="139" y="50"/>
                      <a:pt x="141" y="50"/>
                      <a:pt x="144" y="51"/>
                    </a:cubicBezTo>
                    <a:close/>
                    <a:moveTo>
                      <a:pt x="116" y="57"/>
                    </a:moveTo>
                    <a:cubicBezTo>
                      <a:pt x="121" y="56"/>
                      <a:pt x="126" y="55"/>
                      <a:pt x="131" y="54"/>
                    </a:cubicBezTo>
                    <a:cubicBezTo>
                      <a:pt x="134" y="54"/>
                      <a:pt x="136" y="53"/>
                      <a:pt x="139" y="53"/>
                    </a:cubicBezTo>
                    <a:cubicBezTo>
                      <a:pt x="140" y="53"/>
                      <a:pt x="141" y="52"/>
                      <a:pt x="142" y="52"/>
                    </a:cubicBezTo>
                    <a:cubicBezTo>
                      <a:pt x="140" y="53"/>
                      <a:pt x="138" y="53"/>
                      <a:pt x="136" y="54"/>
                    </a:cubicBezTo>
                    <a:cubicBezTo>
                      <a:pt x="131" y="55"/>
                      <a:pt x="125" y="56"/>
                      <a:pt x="119" y="58"/>
                    </a:cubicBezTo>
                    <a:cubicBezTo>
                      <a:pt x="116" y="59"/>
                      <a:pt x="112" y="61"/>
                      <a:pt x="108" y="62"/>
                    </a:cubicBezTo>
                    <a:cubicBezTo>
                      <a:pt x="111" y="60"/>
                      <a:pt x="113" y="59"/>
                      <a:pt x="116" y="57"/>
                    </a:cubicBezTo>
                    <a:close/>
                    <a:moveTo>
                      <a:pt x="106" y="65"/>
                    </a:moveTo>
                    <a:cubicBezTo>
                      <a:pt x="113" y="64"/>
                      <a:pt x="120" y="61"/>
                      <a:pt x="128" y="59"/>
                    </a:cubicBezTo>
                    <a:cubicBezTo>
                      <a:pt x="132" y="58"/>
                      <a:pt x="136" y="57"/>
                      <a:pt x="140" y="56"/>
                    </a:cubicBezTo>
                    <a:cubicBezTo>
                      <a:pt x="140" y="56"/>
                      <a:pt x="141" y="56"/>
                      <a:pt x="142" y="56"/>
                    </a:cubicBezTo>
                    <a:cubicBezTo>
                      <a:pt x="136" y="58"/>
                      <a:pt x="129" y="59"/>
                      <a:pt x="122" y="61"/>
                    </a:cubicBezTo>
                    <a:cubicBezTo>
                      <a:pt x="116" y="62"/>
                      <a:pt x="110" y="65"/>
                      <a:pt x="103" y="67"/>
                    </a:cubicBezTo>
                    <a:cubicBezTo>
                      <a:pt x="104" y="66"/>
                      <a:pt x="105" y="65"/>
                      <a:pt x="106" y="65"/>
                    </a:cubicBezTo>
                    <a:close/>
                    <a:moveTo>
                      <a:pt x="100" y="71"/>
                    </a:moveTo>
                    <a:cubicBezTo>
                      <a:pt x="100" y="70"/>
                      <a:pt x="100" y="70"/>
                      <a:pt x="101" y="70"/>
                    </a:cubicBezTo>
                    <a:cubicBezTo>
                      <a:pt x="103" y="70"/>
                      <a:pt x="105" y="69"/>
                      <a:pt x="107" y="68"/>
                    </a:cubicBezTo>
                    <a:cubicBezTo>
                      <a:pt x="111" y="67"/>
                      <a:pt x="116" y="66"/>
                      <a:pt x="121" y="65"/>
                    </a:cubicBezTo>
                    <a:cubicBezTo>
                      <a:pt x="126" y="63"/>
                      <a:pt x="131" y="62"/>
                      <a:pt x="136" y="61"/>
                    </a:cubicBezTo>
                    <a:cubicBezTo>
                      <a:pt x="141" y="60"/>
                      <a:pt x="146" y="59"/>
                      <a:pt x="150" y="58"/>
                    </a:cubicBezTo>
                    <a:cubicBezTo>
                      <a:pt x="134" y="65"/>
                      <a:pt x="115" y="65"/>
                      <a:pt x="99" y="72"/>
                    </a:cubicBezTo>
                    <a:lnTo>
                      <a:pt x="100" y="71"/>
                    </a:lnTo>
                    <a:close/>
                    <a:moveTo>
                      <a:pt x="97" y="75"/>
                    </a:moveTo>
                    <a:cubicBezTo>
                      <a:pt x="100" y="74"/>
                      <a:pt x="102" y="74"/>
                      <a:pt x="105" y="73"/>
                    </a:cubicBezTo>
                    <a:cubicBezTo>
                      <a:pt x="109" y="71"/>
                      <a:pt x="114" y="70"/>
                      <a:pt x="119" y="69"/>
                    </a:cubicBezTo>
                    <a:cubicBezTo>
                      <a:pt x="131" y="67"/>
                      <a:pt x="144" y="62"/>
                      <a:pt x="156" y="61"/>
                    </a:cubicBezTo>
                    <a:cubicBezTo>
                      <a:pt x="157" y="62"/>
                      <a:pt x="157" y="62"/>
                      <a:pt x="158" y="63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47" y="65"/>
                      <a:pt x="137" y="67"/>
                      <a:pt x="126" y="70"/>
                    </a:cubicBezTo>
                    <a:cubicBezTo>
                      <a:pt x="116" y="73"/>
                      <a:pt x="106" y="76"/>
                      <a:pt x="95" y="77"/>
                    </a:cubicBezTo>
                    <a:cubicBezTo>
                      <a:pt x="96" y="76"/>
                      <a:pt x="96" y="76"/>
                      <a:pt x="97" y="75"/>
                    </a:cubicBezTo>
                    <a:close/>
                    <a:moveTo>
                      <a:pt x="173" y="46"/>
                    </a:moveTo>
                    <a:cubicBezTo>
                      <a:pt x="172" y="46"/>
                      <a:pt x="172" y="46"/>
                      <a:pt x="172" y="45"/>
                    </a:cubicBezTo>
                    <a:cubicBezTo>
                      <a:pt x="172" y="45"/>
                      <a:pt x="172" y="45"/>
                      <a:pt x="172" y="45"/>
                    </a:cubicBezTo>
                    <a:cubicBezTo>
                      <a:pt x="175" y="43"/>
                      <a:pt x="179" y="41"/>
                      <a:pt x="182" y="39"/>
                    </a:cubicBezTo>
                    <a:cubicBezTo>
                      <a:pt x="182" y="39"/>
                      <a:pt x="181" y="40"/>
                      <a:pt x="181" y="40"/>
                    </a:cubicBezTo>
                    <a:cubicBezTo>
                      <a:pt x="178" y="42"/>
                      <a:pt x="175" y="44"/>
                      <a:pt x="173" y="46"/>
                    </a:cubicBezTo>
                    <a:close/>
                    <a:moveTo>
                      <a:pt x="173" y="47"/>
                    </a:moveTo>
                    <a:cubicBezTo>
                      <a:pt x="176" y="46"/>
                      <a:pt x="180" y="44"/>
                      <a:pt x="183" y="42"/>
                    </a:cubicBezTo>
                    <a:cubicBezTo>
                      <a:pt x="179" y="44"/>
                      <a:pt x="176" y="46"/>
                      <a:pt x="174" y="49"/>
                    </a:cubicBezTo>
                    <a:cubicBezTo>
                      <a:pt x="174" y="48"/>
                      <a:pt x="173" y="48"/>
                      <a:pt x="173" y="47"/>
                    </a:cubicBezTo>
                    <a:close/>
                    <a:moveTo>
                      <a:pt x="183" y="44"/>
                    </a:moveTo>
                    <a:cubicBezTo>
                      <a:pt x="185" y="43"/>
                      <a:pt x="187" y="42"/>
                      <a:pt x="188" y="41"/>
                    </a:cubicBezTo>
                    <a:cubicBezTo>
                      <a:pt x="189" y="41"/>
                      <a:pt x="195" y="38"/>
                      <a:pt x="193" y="40"/>
                    </a:cubicBezTo>
                    <a:cubicBezTo>
                      <a:pt x="190" y="42"/>
                      <a:pt x="187" y="44"/>
                      <a:pt x="184" y="46"/>
                    </a:cubicBezTo>
                    <a:cubicBezTo>
                      <a:pt x="181" y="48"/>
                      <a:pt x="178" y="50"/>
                      <a:pt x="176" y="52"/>
                    </a:cubicBezTo>
                    <a:cubicBezTo>
                      <a:pt x="175" y="51"/>
                      <a:pt x="175" y="50"/>
                      <a:pt x="174" y="49"/>
                    </a:cubicBezTo>
                    <a:cubicBezTo>
                      <a:pt x="177" y="48"/>
                      <a:pt x="180" y="46"/>
                      <a:pt x="183" y="44"/>
                    </a:cubicBezTo>
                    <a:close/>
                    <a:moveTo>
                      <a:pt x="176" y="53"/>
                    </a:moveTo>
                    <a:cubicBezTo>
                      <a:pt x="181" y="51"/>
                      <a:pt x="185" y="48"/>
                      <a:pt x="190" y="46"/>
                    </a:cubicBezTo>
                    <a:cubicBezTo>
                      <a:pt x="192" y="44"/>
                      <a:pt x="195" y="43"/>
                      <a:pt x="197" y="42"/>
                    </a:cubicBezTo>
                    <a:cubicBezTo>
                      <a:pt x="195" y="43"/>
                      <a:pt x="193" y="45"/>
                      <a:pt x="191" y="47"/>
                    </a:cubicBezTo>
                    <a:cubicBezTo>
                      <a:pt x="188" y="49"/>
                      <a:pt x="185" y="51"/>
                      <a:pt x="183" y="52"/>
                    </a:cubicBezTo>
                    <a:cubicBezTo>
                      <a:pt x="181" y="53"/>
                      <a:pt x="179" y="54"/>
                      <a:pt x="177" y="55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4"/>
                      <a:pt x="176" y="54"/>
                      <a:pt x="176" y="53"/>
                    </a:cubicBezTo>
                    <a:close/>
                    <a:moveTo>
                      <a:pt x="178" y="56"/>
                    </a:moveTo>
                    <a:cubicBezTo>
                      <a:pt x="178" y="56"/>
                      <a:pt x="179" y="56"/>
                      <a:pt x="179" y="55"/>
                    </a:cubicBezTo>
                    <a:cubicBezTo>
                      <a:pt x="181" y="54"/>
                      <a:pt x="182" y="54"/>
                      <a:pt x="183" y="53"/>
                    </a:cubicBezTo>
                    <a:cubicBezTo>
                      <a:pt x="186" y="51"/>
                      <a:pt x="188" y="50"/>
                      <a:pt x="191" y="49"/>
                    </a:cubicBezTo>
                    <a:cubicBezTo>
                      <a:pt x="193" y="48"/>
                      <a:pt x="196" y="47"/>
                      <a:pt x="198" y="46"/>
                    </a:cubicBezTo>
                    <a:cubicBezTo>
                      <a:pt x="200" y="45"/>
                      <a:pt x="200" y="45"/>
                      <a:pt x="198" y="46"/>
                    </a:cubicBezTo>
                    <a:cubicBezTo>
                      <a:pt x="196" y="47"/>
                      <a:pt x="195" y="49"/>
                      <a:pt x="193" y="50"/>
                    </a:cubicBezTo>
                    <a:cubicBezTo>
                      <a:pt x="192" y="51"/>
                      <a:pt x="190" y="52"/>
                      <a:pt x="189" y="53"/>
                    </a:cubicBezTo>
                    <a:cubicBezTo>
                      <a:pt x="188" y="53"/>
                      <a:pt x="187" y="54"/>
                      <a:pt x="186" y="54"/>
                    </a:cubicBezTo>
                    <a:cubicBezTo>
                      <a:pt x="186" y="54"/>
                      <a:pt x="185" y="54"/>
                      <a:pt x="185" y="55"/>
                    </a:cubicBezTo>
                    <a:cubicBezTo>
                      <a:pt x="182" y="56"/>
                      <a:pt x="180" y="59"/>
                      <a:pt x="178" y="56"/>
                    </a:cubicBezTo>
                    <a:close/>
                    <a:moveTo>
                      <a:pt x="188" y="54"/>
                    </a:moveTo>
                    <a:cubicBezTo>
                      <a:pt x="189" y="54"/>
                      <a:pt x="189" y="54"/>
                      <a:pt x="189" y="54"/>
                    </a:cubicBezTo>
                    <a:cubicBezTo>
                      <a:pt x="190" y="53"/>
                      <a:pt x="191" y="53"/>
                      <a:pt x="192" y="52"/>
                    </a:cubicBezTo>
                    <a:cubicBezTo>
                      <a:pt x="194" y="51"/>
                      <a:pt x="196" y="50"/>
                      <a:pt x="198" y="49"/>
                    </a:cubicBezTo>
                    <a:cubicBezTo>
                      <a:pt x="199" y="49"/>
                      <a:pt x="207" y="44"/>
                      <a:pt x="203" y="49"/>
                    </a:cubicBezTo>
                    <a:cubicBezTo>
                      <a:pt x="200" y="52"/>
                      <a:pt x="196" y="54"/>
                      <a:pt x="193" y="56"/>
                    </a:cubicBezTo>
                    <a:cubicBezTo>
                      <a:pt x="191" y="55"/>
                      <a:pt x="189" y="55"/>
                      <a:pt x="188" y="54"/>
                    </a:cubicBezTo>
                    <a:close/>
                    <a:moveTo>
                      <a:pt x="204" y="52"/>
                    </a:moveTo>
                    <a:cubicBezTo>
                      <a:pt x="209" y="50"/>
                      <a:pt x="205" y="53"/>
                      <a:pt x="203" y="54"/>
                    </a:cubicBezTo>
                    <a:cubicBezTo>
                      <a:pt x="201" y="55"/>
                      <a:pt x="199" y="57"/>
                      <a:pt x="197" y="58"/>
                    </a:cubicBezTo>
                    <a:cubicBezTo>
                      <a:pt x="196" y="57"/>
                      <a:pt x="195" y="57"/>
                      <a:pt x="195" y="57"/>
                    </a:cubicBezTo>
                    <a:cubicBezTo>
                      <a:pt x="198" y="55"/>
                      <a:pt x="201" y="54"/>
                      <a:pt x="204" y="52"/>
                    </a:cubicBezTo>
                    <a:close/>
                    <a:moveTo>
                      <a:pt x="198" y="59"/>
                    </a:moveTo>
                    <a:cubicBezTo>
                      <a:pt x="202" y="58"/>
                      <a:pt x="207" y="56"/>
                      <a:pt x="210" y="54"/>
                    </a:cubicBezTo>
                    <a:cubicBezTo>
                      <a:pt x="207" y="57"/>
                      <a:pt x="204" y="58"/>
                      <a:pt x="201" y="61"/>
                    </a:cubicBezTo>
                    <a:cubicBezTo>
                      <a:pt x="200" y="60"/>
                      <a:pt x="199" y="59"/>
                      <a:pt x="198" y="59"/>
                    </a:cubicBezTo>
                    <a:close/>
                    <a:moveTo>
                      <a:pt x="203" y="65"/>
                    </a:moveTo>
                    <a:cubicBezTo>
                      <a:pt x="203" y="65"/>
                      <a:pt x="203" y="64"/>
                      <a:pt x="203" y="64"/>
                    </a:cubicBezTo>
                    <a:cubicBezTo>
                      <a:pt x="205" y="63"/>
                      <a:pt x="207" y="63"/>
                      <a:pt x="210" y="62"/>
                    </a:cubicBezTo>
                    <a:cubicBezTo>
                      <a:pt x="207" y="63"/>
                      <a:pt x="205" y="64"/>
                      <a:pt x="203" y="65"/>
                    </a:cubicBezTo>
                    <a:close/>
                    <a:moveTo>
                      <a:pt x="195" y="70"/>
                    </a:moveTo>
                    <a:cubicBezTo>
                      <a:pt x="196" y="70"/>
                      <a:pt x="196" y="71"/>
                      <a:pt x="197" y="71"/>
                    </a:cubicBezTo>
                    <a:cubicBezTo>
                      <a:pt x="196" y="71"/>
                      <a:pt x="195" y="71"/>
                      <a:pt x="195" y="71"/>
                    </a:cubicBezTo>
                    <a:lnTo>
                      <a:pt x="195" y="70"/>
                    </a:lnTo>
                    <a:close/>
                    <a:moveTo>
                      <a:pt x="193" y="69"/>
                    </a:moveTo>
                    <a:cubicBezTo>
                      <a:pt x="194" y="69"/>
                      <a:pt x="194" y="69"/>
                      <a:pt x="194" y="69"/>
                    </a:cubicBezTo>
                    <a:cubicBezTo>
                      <a:pt x="193" y="69"/>
                      <a:pt x="193" y="69"/>
                      <a:pt x="193" y="69"/>
                    </a:cubicBezTo>
                    <a:close/>
                    <a:moveTo>
                      <a:pt x="191" y="66"/>
                    </a:moveTo>
                    <a:cubicBezTo>
                      <a:pt x="191" y="67"/>
                      <a:pt x="192" y="67"/>
                      <a:pt x="192" y="68"/>
                    </a:cubicBezTo>
                    <a:cubicBezTo>
                      <a:pt x="190" y="68"/>
                      <a:pt x="189" y="69"/>
                      <a:pt x="191" y="67"/>
                    </a:cubicBezTo>
                    <a:lnTo>
                      <a:pt x="191" y="66"/>
                    </a:lnTo>
                    <a:close/>
                    <a:moveTo>
                      <a:pt x="190" y="66"/>
                    </a:moveTo>
                    <a:cubicBezTo>
                      <a:pt x="189" y="66"/>
                      <a:pt x="188" y="67"/>
                      <a:pt x="188" y="67"/>
                    </a:cubicBezTo>
                    <a:cubicBezTo>
                      <a:pt x="188" y="66"/>
                      <a:pt x="188" y="65"/>
                      <a:pt x="188" y="65"/>
                    </a:cubicBezTo>
                    <a:cubicBezTo>
                      <a:pt x="189" y="65"/>
                      <a:pt x="189" y="66"/>
                      <a:pt x="190" y="66"/>
                    </a:cubicBezTo>
                    <a:cubicBezTo>
                      <a:pt x="190" y="66"/>
                      <a:pt x="190" y="66"/>
                      <a:pt x="190" y="66"/>
                    </a:cubicBezTo>
                    <a:close/>
                    <a:moveTo>
                      <a:pt x="187" y="68"/>
                    </a:moveTo>
                    <a:cubicBezTo>
                      <a:pt x="189" y="67"/>
                      <a:pt x="190" y="67"/>
                      <a:pt x="188" y="68"/>
                    </a:cubicBezTo>
                    <a:cubicBezTo>
                      <a:pt x="188" y="68"/>
                      <a:pt x="188" y="68"/>
                      <a:pt x="188" y="68"/>
                    </a:cubicBezTo>
                    <a:cubicBezTo>
                      <a:pt x="187" y="68"/>
                      <a:pt x="187" y="68"/>
                      <a:pt x="187" y="68"/>
                    </a:cubicBezTo>
                    <a:close/>
                    <a:moveTo>
                      <a:pt x="191" y="70"/>
                    </a:moveTo>
                    <a:cubicBezTo>
                      <a:pt x="191" y="70"/>
                      <a:pt x="191" y="70"/>
                      <a:pt x="191" y="70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90" y="69"/>
                      <a:pt x="189" y="69"/>
                      <a:pt x="189" y="69"/>
                    </a:cubicBezTo>
                    <a:cubicBezTo>
                      <a:pt x="190" y="69"/>
                      <a:pt x="192" y="69"/>
                      <a:pt x="191" y="70"/>
                    </a:cubicBezTo>
                    <a:close/>
                    <a:moveTo>
                      <a:pt x="194" y="71"/>
                    </a:moveTo>
                    <a:cubicBezTo>
                      <a:pt x="193" y="71"/>
                      <a:pt x="193" y="70"/>
                      <a:pt x="192" y="70"/>
                    </a:cubicBezTo>
                    <a:cubicBezTo>
                      <a:pt x="194" y="70"/>
                      <a:pt x="195" y="69"/>
                      <a:pt x="194" y="71"/>
                    </a:cubicBezTo>
                    <a:close/>
                    <a:moveTo>
                      <a:pt x="219" y="64"/>
                    </a:moveTo>
                    <a:cubicBezTo>
                      <a:pt x="216" y="65"/>
                      <a:pt x="212" y="68"/>
                      <a:pt x="208" y="69"/>
                    </a:cubicBezTo>
                    <a:cubicBezTo>
                      <a:pt x="204" y="71"/>
                      <a:pt x="201" y="73"/>
                      <a:pt x="197" y="75"/>
                    </a:cubicBezTo>
                    <a:cubicBezTo>
                      <a:pt x="197" y="74"/>
                      <a:pt x="196" y="73"/>
                      <a:pt x="195" y="72"/>
                    </a:cubicBezTo>
                    <a:cubicBezTo>
                      <a:pt x="203" y="71"/>
                      <a:pt x="211" y="66"/>
                      <a:pt x="219" y="64"/>
                    </a:cubicBezTo>
                    <a:close/>
                    <a:moveTo>
                      <a:pt x="198" y="76"/>
                    </a:moveTo>
                    <a:cubicBezTo>
                      <a:pt x="203" y="74"/>
                      <a:pt x="207" y="72"/>
                      <a:pt x="212" y="70"/>
                    </a:cubicBezTo>
                    <a:cubicBezTo>
                      <a:pt x="215" y="69"/>
                      <a:pt x="217" y="68"/>
                      <a:pt x="219" y="67"/>
                    </a:cubicBezTo>
                    <a:cubicBezTo>
                      <a:pt x="218" y="68"/>
                      <a:pt x="215" y="70"/>
                      <a:pt x="213" y="71"/>
                    </a:cubicBezTo>
                    <a:cubicBezTo>
                      <a:pt x="209" y="73"/>
                      <a:pt x="204" y="76"/>
                      <a:pt x="200" y="77"/>
                    </a:cubicBezTo>
                    <a:cubicBezTo>
                      <a:pt x="199" y="77"/>
                      <a:pt x="199" y="78"/>
                      <a:pt x="198" y="78"/>
                    </a:cubicBezTo>
                    <a:cubicBezTo>
                      <a:pt x="198" y="77"/>
                      <a:pt x="198" y="77"/>
                      <a:pt x="198" y="77"/>
                    </a:cubicBezTo>
                    <a:cubicBezTo>
                      <a:pt x="198" y="77"/>
                      <a:pt x="198" y="76"/>
                      <a:pt x="198" y="76"/>
                    </a:cubicBezTo>
                    <a:close/>
                    <a:moveTo>
                      <a:pt x="188" y="81"/>
                    </a:moveTo>
                    <a:cubicBezTo>
                      <a:pt x="189" y="82"/>
                      <a:pt x="189" y="82"/>
                      <a:pt x="189" y="82"/>
                    </a:cubicBezTo>
                    <a:cubicBezTo>
                      <a:pt x="180" y="86"/>
                      <a:pt x="171" y="88"/>
                      <a:pt x="162" y="91"/>
                    </a:cubicBezTo>
                    <a:cubicBezTo>
                      <a:pt x="166" y="89"/>
                      <a:pt x="170" y="88"/>
                      <a:pt x="175" y="86"/>
                    </a:cubicBezTo>
                    <a:cubicBezTo>
                      <a:pt x="177" y="85"/>
                      <a:pt x="180" y="84"/>
                      <a:pt x="183" y="83"/>
                    </a:cubicBezTo>
                    <a:cubicBezTo>
                      <a:pt x="184" y="83"/>
                      <a:pt x="186" y="82"/>
                      <a:pt x="188" y="82"/>
                    </a:cubicBezTo>
                    <a:lnTo>
                      <a:pt x="188" y="81"/>
                    </a:lnTo>
                    <a:close/>
                    <a:moveTo>
                      <a:pt x="174" y="86"/>
                    </a:moveTo>
                    <a:cubicBezTo>
                      <a:pt x="167" y="88"/>
                      <a:pt x="159" y="91"/>
                      <a:pt x="151" y="93"/>
                    </a:cubicBezTo>
                    <a:cubicBezTo>
                      <a:pt x="143" y="96"/>
                      <a:pt x="135" y="98"/>
                      <a:pt x="127" y="100"/>
                    </a:cubicBezTo>
                    <a:cubicBezTo>
                      <a:pt x="124" y="101"/>
                      <a:pt x="119" y="102"/>
                      <a:pt x="117" y="103"/>
                    </a:cubicBezTo>
                    <a:cubicBezTo>
                      <a:pt x="120" y="101"/>
                      <a:pt x="125" y="100"/>
                      <a:pt x="129" y="99"/>
                    </a:cubicBezTo>
                    <a:cubicBezTo>
                      <a:pt x="134" y="97"/>
                      <a:pt x="140" y="94"/>
                      <a:pt x="146" y="92"/>
                    </a:cubicBezTo>
                    <a:cubicBezTo>
                      <a:pt x="159" y="89"/>
                      <a:pt x="172" y="85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6" y="80"/>
                      <a:pt x="186" y="80"/>
                      <a:pt x="187" y="81"/>
                    </a:cubicBezTo>
                    <a:cubicBezTo>
                      <a:pt x="183" y="82"/>
                      <a:pt x="179" y="84"/>
                      <a:pt x="174" y="86"/>
                    </a:cubicBezTo>
                    <a:close/>
                    <a:moveTo>
                      <a:pt x="158" y="88"/>
                    </a:moveTo>
                    <a:cubicBezTo>
                      <a:pt x="163" y="86"/>
                      <a:pt x="167" y="85"/>
                      <a:pt x="172" y="83"/>
                    </a:cubicBezTo>
                    <a:cubicBezTo>
                      <a:pt x="175" y="82"/>
                      <a:pt x="179" y="81"/>
                      <a:pt x="183" y="80"/>
                    </a:cubicBezTo>
                    <a:cubicBezTo>
                      <a:pt x="179" y="81"/>
                      <a:pt x="175" y="82"/>
                      <a:pt x="171" y="84"/>
                    </a:cubicBezTo>
                    <a:cubicBezTo>
                      <a:pt x="167" y="85"/>
                      <a:pt x="163" y="87"/>
                      <a:pt x="158" y="88"/>
                    </a:cubicBezTo>
                    <a:close/>
                    <a:moveTo>
                      <a:pt x="166" y="84"/>
                    </a:moveTo>
                    <a:cubicBezTo>
                      <a:pt x="160" y="87"/>
                      <a:pt x="153" y="89"/>
                      <a:pt x="146" y="91"/>
                    </a:cubicBezTo>
                    <a:cubicBezTo>
                      <a:pt x="146" y="91"/>
                      <a:pt x="145" y="92"/>
                      <a:pt x="144" y="92"/>
                    </a:cubicBezTo>
                    <a:cubicBezTo>
                      <a:pt x="137" y="94"/>
                      <a:pt x="130" y="96"/>
                      <a:pt x="123" y="98"/>
                    </a:cubicBezTo>
                    <a:cubicBezTo>
                      <a:pt x="119" y="100"/>
                      <a:pt x="115" y="101"/>
                      <a:pt x="111" y="102"/>
                    </a:cubicBezTo>
                    <a:cubicBezTo>
                      <a:pt x="109" y="102"/>
                      <a:pt x="114" y="101"/>
                      <a:pt x="114" y="101"/>
                    </a:cubicBezTo>
                    <a:cubicBezTo>
                      <a:pt x="115" y="100"/>
                      <a:pt x="117" y="100"/>
                      <a:pt x="118" y="99"/>
                    </a:cubicBezTo>
                    <a:cubicBezTo>
                      <a:pt x="134" y="94"/>
                      <a:pt x="149" y="88"/>
                      <a:pt x="165" y="82"/>
                    </a:cubicBezTo>
                    <a:cubicBezTo>
                      <a:pt x="168" y="81"/>
                      <a:pt x="171" y="80"/>
                      <a:pt x="174" y="79"/>
                    </a:cubicBezTo>
                    <a:cubicBezTo>
                      <a:pt x="174" y="78"/>
                      <a:pt x="175" y="78"/>
                      <a:pt x="175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8" y="78"/>
                      <a:pt x="179" y="78"/>
                      <a:pt x="180" y="78"/>
                    </a:cubicBezTo>
                    <a:cubicBezTo>
                      <a:pt x="181" y="78"/>
                      <a:pt x="182" y="79"/>
                      <a:pt x="183" y="79"/>
                    </a:cubicBezTo>
                    <a:cubicBezTo>
                      <a:pt x="177" y="80"/>
                      <a:pt x="172" y="82"/>
                      <a:pt x="166" y="84"/>
                    </a:cubicBezTo>
                    <a:close/>
                    <a:moveTo>
                      <a:pt x="177" y="77"/>
                    </a:moveTo>
                    <a:cubicBezTo>
                      <a:pt x="176" y="77"/>
                      <a:pt x="175" y="77"/>
                      <a:pt x="174" y="78"/>
                    </a:cubicBezTo>
                    <a:cubicBezTo>
                      <a:pt x="166" y="79"/>
                      <a:pt x="159" y="82"/>
                      <a:pt x="151" y="85"/>
                    </a:cubicBezTo>
                    <a:cubicBezTo>
                      <a:pt x="144" y="87"/>
                      <a:pt x="138" y="89"/>
                      <a:pt x="132" y="91"/>
                    </a:cubicBezTo>
                    <a:cubicBezTo>
                      <a:pt x="134" y="90"/>
                      <a:pt x="137" y="89"/>
                      <a:pt x="140" y="88"/>
                    </a:cubicBezTo>
                    <a:cubicBezTo>
                      <a:pt x="152" y="84"/>
                      <a:pt x="163" y="80"/>
                      <a:pt x="174" y="75"/>
                    </a:cubicBezTo>
                    <a:cubicBezTo>
                      <a:pt x="175" y="75"/>
                      <a:pt x="177" y="76"/>
                      <a:pt x="178" y="77"/>
                    </a:cubicBezTo>
                    <a:cubicBezTo>
                      <a:pt x="178" y="77"/>
                      <a:pt x="177" y="77"/>
                      <a:pt x="177" y="77"/>
                    </a:cubicBezTo>
                    <a:close/>
                    <a:moveTo>
                      <a:pt x="138" y="85"/>
                    </a:moveTo>
                    <a:cubicBezTo>
                      <a:pt x="132" y="87"/>
                      <a:pt x="125" y="88"/>
                      <a:pt x="119" y="90"/>
                    </a:cubicBezTo>
                    <a:cubicBezTo>
                      <a:pt x="113" y="92"/>
                      <a:pt x="107" y="94"/>
                      <a:pt x="101" y="96"/>
                    </a:cubicBezTo>
                    <a:cubicBezTo>
                      <a:pt x="99" y="97"/>
                      <a:pt x="95" y="99"/>
                      <a:pt x="102" y="96"/>
                    </a:cubicBezTo>
                    <a:cubicBezTo>
                      <a:pt x="105" y="95"/>
                      <a:pt x="108" y="94"/>
                      <a:pt x="111" y="93"/>
                    </a:cubicBezTo>
                    <a:cubicBezTo>
                      <a:pt x="117" y="91"/>
                      <a:pt x="123" y="89"/>
                      <a:pt x="129" y="86"/>
                    </a:cubicBezTo>
                    <a:cubicBezTo>
                      <a:pt x="142" y="81"/>
                      <a:pt x="155" y="76"/>
                      <a:pt x="168" y="71"/>
                    </a:cubicBezTo>
                    <a:cubicBezTo>
                      <a:pt x="169" y="72"/>
                      <a:pt x="171" y="73"/>
                      <a:pt x="173" y="74"/>
                    </a:cubicBezTo>
                    <a:cubicBezTo>
                      <a:pt x="161" y="78"/>
                      <a:pt x="150" y="81"/>
                      <a:pt x="138" y="85"/>
                    </a:cubicBezTo>
                    <a:close/>
                    <a:moveTo>
                      <a:pt x="132" y="81"/>
                    </a:moveTo>
                    <a:cubicBezTo>
                      <a:pt x="120" y="85"/>
                      <a:pt x="109" y="90"/>
                      <a:pt x="97" y="92"/>
                    </a:cubicBezTo>
                    <a:cubicBezTo>
                      <a:pt x="91" y="94"/>
                      <a:pt x="100" y="91"/>
                      <a:pt x="102" y="90"/>
                    </a:cubicBezTo>
                    <a:cubicBezTo>
                      <a:pt x="105" y="90"/>
                      <a:pt x="108" y="89"/>
                      <a:pt x="111" y="88"/>
                    </a:cubicBezTo>
                    <a:cubicBezTo>
                      <a:pt x="117" y="86"/>
                      <a:pt x="123" y="84"/>
                      <a:pt x="129" y="82"/>
                    </a:cubicBezTo>
                    <a:cubicBezTo>
                      <a:pt x="141" y="78"/>
                      <a:pt x="152" y="74"/>
                      <a:pt x="164" y="69"/>
                    </a:cubicBezTo>
                    <a:cubicBezTo>
                      <a:pt x="164" y="69"/>
                      <a:pt x="164" y="69"/>
                      <a:pt x="164" y="69"/>
                    </a:cubicBezTo>
                    <a:cubicBezTo>
                      <a:pt x="164" y="69"/>
                      <a:pt x="165" y="70"/>
                      <a:pt x="166" y="70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55" y="74"/>
                      <a:pt x="143" y="78"/>
                      <a:pt x="132" y="81"/>
                    </a:cubicBezTo>
                    <a:close/>
                    <a:moveTo>
                      <a:pt x="163" y="68"/>
                    </a:moveTo>
                    <a:cubicBezTo>
                      <a:pt x="151" y="71"/>
                      <a:pt x="140" y="75"/>
                      <a:pt x="128" y="78"/>
                    </a:cubicBezTo>
                    <a:cubicBezTo>
                      <a:pt x="127" y="79"/>
                      <a:pt x="125" y="79"/>
                      <a:pt x="123" y="80"/>
                    </a:cubicBezTo>
                    <a:cubicBezTo>
                      <a:pt x="124" y="79"/>
                      <a:pt x="126" y="79"/>
                      <a:pt x="127" y="78"/>
                    </a:cubicBezTo>
                    <a:cubicBezTo>
                      <a:pt x="138" y="75"/>
                      <a:pt x="150" y="71"/>
                      <a:pt x="161" y="67"/>
                    </a:cubicBezTo>
                    <a:cubicBezTo>
                      <a:pt x="161" y="66"/>
                      <a:pt x="161" y="66"/>
                      <a:pt x="160" y="66"/>
                    </a:cubicBezTo>
                    <a:cubicBezTo>
                      <a:pt x="149" y="67"/>
                      <a:pt x="139" y="71"/>
                      <a:pt x="128" y="74"/>
                    </a:cubicBezTo>
                    <a:cubicBezTo>
                      <a:pt x="122" y="76"/>
                      <a:pt x="116" y="78"/>
                      <a:pt x="109" y="80"/>
                    </a:cubicBezTo>
                    <a:cubicBezTo>
                      <a:pt x="104" y="81"/>
                      <a:pt x="97" y="82"/>
                      <a:pt x="93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102" y="79"/>
                      <a:pt x="115" y="77"/>
                      <a:pt x="125" y="74"/>
                    </a:cubicBezTo>
                    <a:cubicBezTo>
                      <a:pt x="131" y="72"/>
                      <a:pt x="137" y="70"/>
                      <a:pt x="143" y="68"/>
                    </a:cubicBezTo>
                    <a:cubicBezTo>
                      <a:pt x="148" y="67"/>
                      <a:pt x="153" y="66"/>
                      <a:pt x="158" y="64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60" y="65"/>
                      <a:pt x="162" y="67"/>
                      <a:pt x="163" y="68"/>
                    </a:cubicBezTo>
                    <a:close/>
                    <a:moveTo>
                      <a:pt x="93" y="85"/>
                    </a:moveTo>
                    <a:cubicBezTo>
                      <a:pt x="104" y="82"/>
                      <a:pt x="115" y="79"/>
                      <a:pt x="126" y="76"/>
                    </a:cubicBezTo>
                    <a:cubicBezTo>
                      <a:pt x="132" y="74"/>
                      <a:pt x="138" y="72"/>
                      <a:pt x="144" y="70"/>
                    </a:cubicBezTo>
                    <a:cubicBezTo>
                      <a:pt x="148" y="69"/>
                      <a:pt x="155" y="68"/>
                      <a:pt x="159" y="67"/>
                    </a:cubicBezTo>
                    <a:cubicBezTo>
                      <a:pt x="148" y="71"/>
                      <a:pt x="136" y="75"/>
                      <a:pt x="125" y="78"/>
                    </a:cubicBezTo>
                    <a:cubicBezTo>
                      <a:pt x="115" y="81"/>
                      <a:pt x="105" y="85"/>
                      <a:pt x="94" y="88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93" y="87"/>
                      <a:pt x="93" y="86"/>
                      <a:pt x="93" y="85"/>
                    </a:cubicBezTo>
                    <a:close/>
                    <a:moveTo>
                      <a:pt x="95" y="78"/>
                    </a:moveTo>
                    <a:cubicBezTo>
                      <a:pt x="106" y="77"/>
                      <a:pt x="116" y="74"/>
                      <a:pt x="126" y="71"/>
                    </a:cubicBezTo>
                    <a:cubicBezTo>
                      <a:pt x="132" y="69"/>
                      <a:pt x="138" y="68"/>
                      <a:pt x="144" y="67"/>
                    </a:cubicBezTo>
                    <a:cubicBezTo>
                      <a:pt x="146" y="66"/>
                      <a:pt x="148" y="66"/>
                      <a:pt x="150" y="65"/>
                    </a:cubicBezTo>
                    <a:cubicBezTo>
                      <a:pt x="146" y="67"/>
                      <a:pt x="141" y="67"/>
                      <a:pt x="137" y="69"/>
                    </a:cubicBezTo>
                    <a:cubicBezTo>
                      <a:pt x="131" y="71"/>
                      <a:pt x="125" y="73"/>
                      <a:pt x="119" y="75"/>
                    </a:cubicBezTo>
                    <a:cubicBezTo>
                      <a:pt x="110" y="78"/>
                      <a:pt x="101" y="79"/>
                      <a:pt x="93" y="83"/>
                    </a:cubicBezTo>
                    <a:cubicBezTo>
                      <a:pt x="93" y="82"/>
                      <a:pt x="94" y="80"/>
                      <a:pt x="95" y="78"/>
                    </a:cubicBezTo>
                    <a:close/>
                    <a:moveTo>
                      <a:pt x="127" y="79"/>
                    </a:moveTo>
                    <a:cubicBezTo>
                      <a:pt x="132" y="78"/>
                      <a:pt x="138" y="76"/>
                      <a:pt x="144" y="74"/>
                    </a:cubicBezTo>
                    <a:cubicBezTo>
                      <a:pt x="150" y="73"/>
                      <a:pt x="157" y="71"/>
                      <a:pt x="161" y="69"/>
                    </a:cubicBezTo>
                    <a:cubicBezTo>
                      <a:pt x="150" y="75"/>
                      <a:pt x="137" y="78"/>
                      <a:pt x="125" y="82"/>
                    </a:cubicBezTo>
                    <a:cubicBezTo>
                      <a:pt x="119" y="84"/>
                      <a:pt x="114" y="86"/>
                      <a:pt x="109" y="88"/>
                    </a:cubicBezTo>
                    <a:cubicBezTo>
                      <a:pt x="104" y="89"/>
                      <a:pt x="99" y="90"/>
                      <a:pt x="94" y="92"/>
                    </a:cubicBezTo>
                    <a:cubicBezTo>
                      <a:pt x="93" y="92"/>
                      <a:pt x="93" y="92"/>
                      <a:pt x="93" y="92"/>
                    </a:cubicBezTo>
                    <a:cubicBezTo>
                      <a:pt x="93" y="91"/>
                      <a:pt x="93" y="90"/>
                      <a:pt x="93" y="89"/>
                    </a:cubicBezTo>
                    <a:cubicBezTo>
                      <a:pt x="104" y="87"/>
                      <a:pt x="115" y="83"/>
                      <a:pt x="127" y="79"/>
                    </a:cubicBezTo>
                    <a:close/>
                    <a:moveTo>
                      <a:pt x="107" y="90"/>
                    </a:moveTo>
                    <a:cubicBezTo>
                      <a:pt x="112" y="88"/>
                      <a:pt x="118" y="86"/>
                      <a:pt x="124" y="84"/>
                    </a:cubicBezTo>
                    <a:cubicBezTo>
                      <a:pt x="134" y="81"/>
                      <a:pt x="145" y="78"/>
                      <a:pt x="155" y="75"/>
                    </a:cubicBezTo>
                    <a:cubicBezTo>
                      <a:pt x="154" y="76"/>
                      <a:pt x="153" y="76"/>
                      <a:pt x="153" y="76"/>
                    </a:cubicBezTo>
                    <a:cubicBezTo>
                      <a:pt x="146" y="79"/>
                      <a:pt x="140" y="81"/>
                      <a:pt x="133" y="84"/>
                    </a:cubicBezTo>
                    <a:cubicBezTo>
                      <a:pt x="121" y="89"/>
                      <a:pt x="109" y="92"/>
                      <a:pt x="97" y="97"/>
                    </a:cubicBezTo>
                    <a:cubicBezTo>
                      <a:pt x="96" y="96"/>
                      <a:pt x="95" y="95"/>
                      <a:pt x="94" y="93"/>
                    </a:cubicBezTo>
                    <a:cubicBezTo>
                      <a:pt x="98" y="93"/>
                      <a:pt x="103" y="92"/>
                      <a:pt x="107" y="90"/>
                    </a:cubicBezTo>
                    <a:close/>
                    <a:moveTo>
                      <a:pt x="121" y="90"/>
                    </a:moveTo>
                    <a:cubicBezTo>
                      <a:pt x="130" y="88"/>
                      <a:pt x="140" y="85"/>
                      <a:pt x="150" y="82"/>
                    </a:cubicBezTo>
                    <a:cubicBezTo>
                      <a:pt x="154" y="80"/>
                      <a:pt x="158" y="79"/>
                      <a:pt x="163" y="78"/>
                    </a:cubicBezTo>
                    <a:cubicBezTo>
                      <a:pt x="164" y="78"/>
                      <a:pt x="165" y="77"/>
                      <a:pt x="166" y="77"/>
                    </a:cubicBezTo>
                    <a:cubicBezTo>
                      <a:pt x="159" y="81"/>
                      <a:pt x="150" y="84"/>
                      <a:pt x="142" y="86"/>
                    </a:cubicBezTo>
                    <a:cubicBezTo>
                      <a:pt x="133" y="89"/>
                      <a:pt x="124" y="92"/>
                      <a:pt x="116" y="95"/>
                    </a:cubicBezTo>
                    <a:cubicBezTo>
                      <a:pt x="114" y="96"/>
                      <a:pt x="112" y="97"/>
                      <a:pt x="110" y="98"/>
                    </a:cubicBezTo>
                    <a:cubicBezTo>
                      <a:pt x="109" y="98"/>
                      <a:pt x="108" y="98"/>
                      <a:pt x="107" y="99"/>
                    </a:cubicBezTo>
                    <a:cubicBezTo>
                      <a:pt x="107" y="99"/>
                      <a:pt x="106" y="99"/>
                      <a:pt x="106" y="99"/>
                    </a:cubicBezTo>
                    <a:cubicBezTo>
                      <a:pt x="105" y="99"/>
                      <a:pt x="104" y="99"/>
                      <a:pt x="104" y="100"/>
                    </a:cubicBezTo>
                    <a:cubicBezTo>
                      <a:pt x="104" y="100"/>
                      <a:pt x="103" y="100"/>
                      <a:pt x="103" y="100"/>
                    </a:cubicBezTo>
                    <a:cubicBezTo>
                      <a:pt x="101" y="100"/>
                      <a:pt x="99" y="99"/>
                      <a:pt x="98" y="98"/>
                    </a:cubicBezTo>
                    <a:cubicBezTo>
                      <a:pt x="106" y="96"/>
                      <a:pt x="113" y="93"/>
                      <a:pt x="121" y="90"/>
                    </a:cubicBezTo>
                    <a:close/>
                    <a:moveTo>
                      <a:pt x="112" y="98"/>
                    </a:moveTo>
                    <a:cubicBezTo>
                      <a:pt x="114" y="97"/>
                      <a:pt x="117" y="96"/>
                      <a:pt x="120" y="95"/>
                    </a:cubicBezTo>
                    <a:cubicBezTo>
                      <a:pt x="130" y="92"/>
                      <a:pt x="139" y="89"/>
                      <a:pt x="149" y="86"/>
                    </a:cubicBezTo>
                    <a:cubicBezTo>
                      <a:pt x="155" y="84"/>
                      <a:pt x="161" y="82"/>
                      <a:pt x="167" y="80"/>
                    </a:cubicBezTo>
                    <a:cubicBezTo>
                      <a:pt x="166" y="80"/>
                      <a:pt x="165" y="81"/>
                      <a:pt x="164" y="81"/>
                    </a:cubicBezTo>
                    <a:cubicBezTo>
                      <a:pt x="158" y="84"/>
                      <a:pt x="151" y="87"/>
                      <a:pt x="144" y="89"/>
                    </a:cubicBezTo>
                    <a:cubicBezTo>
                      <a:pt x="137" y="91"/>
                      <a:pt x="130" y="93"/>
                      <a:pt x="124" y="96"/>
                    </a:cubicBezTo>
                    <a:cubicBezTo>
                      <a:pt x="119" y="98"/>
                      <a:pt x="113" y="100"/>
                      <a:pt x="108" y="102"/>
                    </a:cubicBezTo>
                    <a:cubicBezTo>
                      <a:pt x="107" y="101"/>
                      <a:pt x="105" y="101"/>
                      <a:pt x="104" y="101"/>
                    </a:cubicBezTo>
                    <a:cubicBezTo>
                      <a:pt x="106" y="100"/>
                      <a:pt x="109" y="99"/>
                      <a:pt x="112" y="98"/>
                    </a:cubicBezTo>
                    <a:close/>
                    <a:moveTo>
                      <a:pt x="125" y="99"/>
                    </a:moveTo>
                    <a:cubicBezTo>
                      <a:pt x="128" y="97"/>
                      <a:pt x="132" y="96"/>
                      <a:pt x="136" y="95"/>
                    </a:cubicBezTo>
                    <a:cubicBezTo>
                      <a:pt x="133" y="96"/>
                      <a:pt x="130" y="98"/>
                      <a:pt x="127" y="99"/>
                    </a:cubicBezTo>
                    <a:cubicBezTo>
                      <a:pt x="123" y="100"/>
                      <a:pt x="118" y="101"/>
                      <a:pt x="115" y="103"/>
                    </a:cubicBezTo>
                    <a:cubicBezTo>
                      <a:pt x="114" y="103"/>
                      <a:pt x="113" y="103"/>
                      <a:pt x="112" y="102"/>
                    </a:cubicBezTo>
                    <a:cubicBezTo>
                      <a:pt x="116" y="102"/>
                      <a:pt x="121" y="100"/>
                      <a:pt x="125" y="99"/>
                    </a:cubicBezTo>
                    <a:close/>
                    <a:moveTo>
                      <a:pt x="144" y="96"/>
                    </a:moveTo>
                    <a:cubicBezTo>
                      <a:pt x="139" y="98"/>
                      <a:pt x="134" y="99"/>
                      <a:pt x="129" y="101"/>
                    </a:cubicBezTo>
                    <a:cubicBezTo>
                      <a:pt x="126" y="102"/>
                      <a:pt x="122" y="103"/>
                      <a:pt x="120" y="105"/>
                    </a:cubicBezTo>
                    <a:cubicBezTo>
                      <a:pt x="119" y="104"/>
                      <a:pt x="118" y="104"/>
                      <a:pt x="117" y="104"/>
                    </a:cubicBezTo>
                    <a:cubicBezTo>
                      <a:pt x="126" y="101"/>
                      <a:pt x="135" y="99"/>
                      <a:pt x="144" y="96"/>
                    </a:cubicBezTo>
                    <a:close/>
                    <a:moveTo>
                      <a:pt x="181" y="87"/>
                    </a:moveTo>
                    <a:cubicBezTo>
                      <a:pt x="166" y="93"/>
                      <a:pt x="150" y="98"/>
                      <a:pt x="134" y="101"/>
                    </a:cubicBezTo>
                    <a:cubicBezTo>
                      <a:pt x="131" y="102"/>
                      <a:pt x="127" y="104"/>
                      <a:pt x="124" y="105"/>
                    </a:cubicBezTo>
                    <a:cubicBezTo>
                      <a:pt x="122" y="105"/>
                      <a:pt x="122" y="105"/>
                      <a:pt x="121" y="105"/>
                    </a:cubicBezTo>
                    <a:cubicBezTo>
                      <a:pt x="121" y="105"/>
                      <a:pt x="121" y="105"/>
                      <a:pt x="121" y="105"/>
                    </a:cubicBezTo>
                    <a:cubicBezTo>
                      <a:pt x="121" y="105"/>
                      <a:pt x="126" y="103"/>
                      <a:pt x="127" y="102"/>
                    </a:cubicBezTo>
                    <a:cubicBezTo>
                      <a:pt x="134" y="100"/>
                      <a:pt x="141" y="98"/>
                      <a:pt x="148" y="96"/>
                    </a:cubicBezTo>
                    <a:cubicBezTo>
                      <a:pt x="156" y="93"/>
                      <a:pt x="163" y="91"/>
                      <a:pt x="171" y="89"/>
                    </a:cubicBezTo>
                    <a:cubicBezTo>
                      <a:pt x="177" y="88"/>
                      <a:pt x="184" y="85"/>
                      <a:pt x="190" y="82"/>
                    </a:cubicBezTo>
                    <a:cubicBezTo>
                      <a:pt x="191" y="83"/>
                      <a:pt x="191" y="83"/>
                      <a:pt x="191" y="83"/>
                    </a:cubicBezTo>
                    <a:cubicBezTo>
                      <a:pt x="191" y="83"/>
                      <a:pt x="192" y="83"/>
                      <a:pt x="192" y="82"/>
                    </a:cubicBezTo>
                    <a:cubicBezTo>
                      <a:pt x="194" y="82"/>
                      <a:pt x="195" y="82"/>
                      <a:pt x="196" y="81"/>
                    </a:cubicBezTo>
                    <a:cubicBezTo>
                      <a:pt x="206" y="79"/>
                      <a:pt x="215" y="73"/>
                      <a:pt x="225" y="70"/>
                    </a:cubicBezTo>
                    <a:cubicBezTo>
                      <a:pt x="226" y="71"/>
                      <a:pt x="226" y="72"/>
                      <a:pt x="227" y="73"/>
                    </a:cubicBezTo>
                    <a:cubicBezTo>
                      <a:pt x="212" y="79"/>
                      <a:pt x="196" y="82"/>
                      <a:pt x="181" y="87"/>
                    </a:cubicBezTo>
                    <a:close/>
                    <a:moveTo>
                      <a:pt x="208" y="76"/>
                    </a:moveTo>
                    <a:cubicBezTo>
                      <a:pt x="205" y="77"/>
                      <a:pt x="202" y="78"/>
                      <a:pt x="199" y="79"/>
                    </a:cubicBezTo>
                    <a:cubicBezTo>
                      <a:pt x="199" y="79"/>
                      <a:pt x="198" y="80"/>
                      <a:pt x="197" y="80"/>
                    </a:cubicBezTo>
                    <a:cubicBezTo>
                      <a:pt x="198" y="79"/>
                      <a:pt x="198" y="79"/>
                      <a:pt x="198" y="78"/>
                    </a:cubicBezTo>
                    <a:cubicBezTo>
                      <a:pt x="206" y="75"/>
                      <a:pt x="215" y="73"/>
                      <a:pt x="221" y="67"/>
                    </a:cubicBezTo>
                    <a:cubicBezTo>
                      <a:pt x="222" y="67"/>
                      <a:pt x="221" y="66"/>
                      <a:pt x="221" y="66"/>
                    </a:cubicBezTo>
                    <a:cubicBezTo>
                      <a:pt x="214" y="68"/>
                      <a:pt x="205" y="71"/>
                      <a:pt x="199" y="75"/>
                    </a:cubicBezTo>
                    <a:cubicBezTo>
                      <a:pt x="206" y="71"/>
                      <a:pt x="214" y="68"/>
                      <a:pt x="221" y="64"/>
                    </a:cubicBezTo>
                    <a:cubicBezTo>
                      <a:pt x="221" y="64"/>
                      <a:pt x="221" y="64"/>
                      <a:pt x="221" y="64"/>
                    </a:cubicBezTo>
                    <a:cubicBezTo>
                      <a:pt x="222" y="65"/>
                      <a:pt x="223" y="67"/>
                      <a:pt x="225" y="69"/>
                    </a:cubicBezTo>
                    <a:cubicBezTo>
                      <a:pt x="219" y="71"/>
                      <a:pt x="213" y="74"/>
                      <a:pt x="208" y="76"/>
                    </a:cubicBezTo>
                    <a:close/>
                    <a:moveTo>
                      <a:pt x="205" y="68"/>
                    </a:moveTo>
                    <a:cubicBezTo>
                      <a:pt x="204" y="68"/>
                      <a:pt x="203" y="69"/>
                      <a:pt x="202" y="69"/>
                    </a:cubicBezTo>
                    <a:cubicBezTo>
                      <a:pt x="202" y="69"/>
                      <a:pt x="202" y="68"/>
                      <a:pt x="203" y="68"/>
                    </a:cubicBezTo>
                    <a:cubicBezTo>
                      <a:pt x="203" y="67"/>
                      <a:pt x="203" y="67"/>
                      <a:pt x="203" y="67"/>
                    </a:cubicBezTo>
                    <a:cubicBezTo>
                      <a:pt x="208" y="66"/>
                      <a:pt x="213" y="63"/>
                      <a:pt x="218" y="61"/>
                    </a:cubicBezTo>
                    <a:cubicBezTo>
                      <a:pt x="219" y="61"/>
                      <a:pt x="219" y="61"/>
                      <a:pt x="219" y="61"/>
                    </a:cubicBezTo>
                    <a:cubicBezTo>
                      <a:pt x="219" y="61"/>
                      <a:pt x="220" y="62"/>
                      <a:pt x="220" y="63"/>
                    </a:cubicBezTo>
                    <a:cubicBezTo>
                      <a:pt x="215" y="64"/>
                      <a:pt x="210" y="66"/>
                      <a:pt x="205" y="68"/>
                    </a:cubicBezTo>
                    <a:close/>
                    <a:moveTo>
                      <a:pt x="218" y="60"/>
                    </a:moveTo>
                    <a:cubicBezTo>
                      <a:pt x="213" y="62"/>
                      <a:pt x="208" y="65"/>
                      <a:pt x="203" y="66"/>
                    </a:cubicBezTo>
                    <a:cubicBezTo>
                      <a:pt x="203" y="66"/>
                      <a:pt x="203" y="66"/>
                      <a:pt x="203" y="66"/>
                    </a:cubicBezTo>
                    <a:cubicBezTo>
                      <a:pt x="208" y="64"/>
                      <a:pt x="213" y="61"/>
                      <a:pt x="217" y="59"/>
                    </a:cubicBezTo>
                    <a:cubicBezTo>
                      <a:pt x="218" y="59"/>
                      <a:pt x="218" y="60"/>
                      <a:pt x="218" y="60"/>
                    </a:cubicBezTo>
                    <a:close/>
                    <a:moveTo>
                      <a:pt x="203" y="63"/>
                    </a:moveTo>
                    <a:cubicBezTo>
                      <a:pt x="202" y="63"/>
                      <a:pt x="202" y="62"/>
                      <a:pt x="202" y="62"/>
                    </a:cubicBezTo>
                    <a:cubicBezTo>
                      <a:pt x="206" y="60"/>
                      <a:pt x="210" y="58"/>
                      <a:pt x="215" y="56"/>
                    </a:cubicBezTo>
                    <a:cubicBezTo>
                      <a:pt x="215" y="56"/>
                      <a:pt x="215" y="56"/>
                      <a:pt x="215" y="56"/>
                    </a:cubicBezTo>
                    <a:cubicBezTo>
                      <a:pt x="215" y="57"/>
                      <a:pt x="216" y="58"/>
                      <a:pt x="217" y="58"/>
                    </a:cubicBezTo>
                    <a:cubicBezTo>
                      <a:pt x="212" y="60"/>
                      <a:pt x="207" y="62"/>
                      <a:pt x="203" y="63"/>
                    </a:cubicBezTo>
                    <a:close/>
                    <a:moveTo>
                      <a:pt x="201" y="61"/>
                    </a:moveTo>
                    <a:cubicBezTo>
                      <a:pt x="204" y="60"/>
                      <a:pt x="209" y="56"/>
                      <a:pt x="211" y="53"/>
                    </a:cubicBezTo>
                    <a:cubicBezTo>
                      <a:pt x="212" y="53"/>
                      <a:pt x="211" y="53"/>
                      <a:pt x="211" y="53"/>
                    </a:cubicBezTo>
                    <a:cubicBezTo>
                      <a:pt x="209" y="53"/>
                      <a:pt x="207" y="54"/>
                      <a:pt x="205" y="55"/>
                    </a:cubicBezTo>
                    <a:cubicBezTo>
                      <a:pt x="204" y="56"/>
                      <a:pt x="202" y="56"/>
                      <a:pt x="200" y="57"/>
                    </a:cubicBezTo>
                    <a:cubicBezTo>
                      <a:pt x="199" y="58"/>
                      <a:pt x="197" y="59"/>
                      <a:pt x="199" y="57"/>
                    </a:cubicBezTo>
                    <a:cubicBezTo>
                      <a:pt x="203" y="55"/>
                      <a:pt x="206" y="53"/>
                      <a:pt x="209" y="50"/>
                    </a:cubicBezTo>
                    <a:cubicBezTo>
                      <a:pt x="211" y="52"/>
                      <a:pt x="213" y="53"/>
                      <a:pt x="214" y="55"/>
                    </a:cubicBezTo>
                    <a:cubicBezTo>
                      <a:pt x="210" y="57"/>
                      <a:pt x="206" y="59"/>
                      <a:pt x="201" y="61"/>
                    </a:cubicBezTo>
                    <a:close/>
                    <a:moveTo>
                      <a:pt x="200" y="53"/>
                    </a:moveTo>
                    <a:cubicBezTo>
                      <a:pt x="199" y="54"/>
                      <a:pt x="197" y="55"/>
                      <a:pt x="195" y="55"/>
                    </a:cubicBezTo>
                    <a:cubicBezTo>
                      <a:pt x="199" y="53"/>
                      <a:pt x="203" y="50"/>
                      <a:pt x="206" y="46"/>
                    </a:cubicBezTo>
                    <a:cubicBezTo>
                      <a:pt x="207" y="47"/>
                      <a:pt x="207" y="48"/>
                      <a:pt x="208" y="49"/>
                    </a:cubicBezTo>
                    <a:cubicBezTo>
                      <a:pt x="206" y="50"/>
                      <a:pt x="203" y="52"/>
                      <a:pt x="200" y="53"/>
                    </a:cubicBezTo>
                    <a:close/>
                    <a:moveTo>
                      <a:pt x="194" y="50"/>
                    </a:moveTo>
                    <a:cubicBezTo>
                      <a:pt x="197" y="48"/>
                      <a:pt x="199" y="46"/>
                      <a:pt x="201" y="44"/>
                    </a:cubicBezTo>
                    <a:cubicBezTo>
                      <a:pt x="201" y="44"/>
                      <a:pt x="201" y="43"/>
                      <a:pt x="201" y="44"/>
                    </a:cubicBezTo>
                    <a:cubicBezTo>
                      <a:pt x="197" y="45"/>
                      <a:pt x="193" y="47"/>
                      <a:pt x="190" y="49"/>
                    </a:cubicBezTo>
                    <a:cubicBezTo>
                      <a:pt x="193" y="46"/>
                      <a:pt x="196" y="44"/>
                      <a:pt x="199" y="41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0" y="42"/>
                      <a:pt x="200" y="42"/>
                      <a:pt x="201" y="43"/>
                    </a:cubicBezTo>
                    <a:cubicBezTo>
                      <a:pt x="202" y="44"/>
                      <a:pt x="204" y="45"/>
                      <a:pt x="205" y="46"/>
                    </a:cubicBezTo>
                    <a:cubicBezTo>
                      <a:pt x="201" y="47"/>
                      <a:pt x="198" y="48"/>
                      <a:pt x="194" y="50"/>
                    </a:cubicBezTo>
                    <a:close/>
                    <a:moveTo>
                      <a:pt x="198" y="41"/>
                    </a:moveTo>
                    <a:cubicBezTo>
                      <a:pt x="194" y="43"/>
                      <a:pt x="190" y="45"/>
                      <a:pt x="186" y="47"/>
                    </a:cubicBezTo>
                    <a:cubicBezTo>
                      <a:pt x="184" y="48"/>
                      <a:pt x="183" y="49"/>
                      <a:pt x="181" y="50"/>
                    </a:cubicBezTo>
                    <a:cubicBezTo>
                      <a:pt x="180" y="50"/>
                      <a:pt x="175" y="54"/>
                      <a:pt x="179" y="51"/>
                    </a:cubicBezTo>
                    <a:cubicBezTo>
                      <a:pt x="184" y="46"/>
                      <a:pt x="191" y="44"/>
                      <a:pt x="195" y="38"/>
                    </a:cubicBezTo>
                    <a:cubicBezTo>
                      <a:pt x="195" y="38"/>
                      <a:pt x="195" y="38"/>
                      <a:pt x="195" y="38"/>
                    </a:cubicBezTo>
                    <a:cubicBezTo>
                      <a:pt x="196" y="39"/>
                      <a:pt x="197" y="40"/>
                      <a:pt x="199" y="41"/>
                    </a:cubicBezTo>
                    <a:lnTo>
                      <a:pt x="198" y="41"/>
                    </a:lnTo>
                    <a:close/>
                    <a:moveTo>
                      <a:pt x="195" y="38"/>
                    </a:moveTo>
                    <a:cubicBezTo>
                      <a:pt x="191" y="39"/>
                      <a:pt x="188" y="41"/>
                      <a:pt x="185" y="42"/>
                    </a:cubicBezTo>
                    <a:cubicBezTo>
                      <a:pt x="187" y="41"/>
                      <a:pt x="190" y="38"/>
                      <a:pt x="192" y="37"/>
                    </a:cubicBezTo>
                    <a:cubicBezTo>
                      <a:pt x="192" y="36"/>
                      <a:pt x="192" y="36"/>
                      <a:pt x="192" y="36"/>
                    </a:cubicBezTo>
                    <a:cubicBezTo>
                      <a:pt x="193" y="37"/>
                      <a:pt x="194" y="37"/>
                      <a:pt x="195" y="38"/>
                    </a:cubicBezTo>
                    <a:close/>
                    <a:moveTo>
                      <a:pt x="192" y="36"/>
                    </a:moveTo>
                    <a:cubicBezTo>
                      <a:pt x="186" y="39"/>
                      <a:pt x="180" y="43"/>
                      <a:pt x="175" y="45"/>
                    </a:cubicBezTo>
                    <a:cubicBezTo>
                      <a:pt x="179" y="43"/>
                      <a:pt x="184" y="38"/>
                      <a:pt x="189" y="35"/>
                    </a:cubicBezTo>
                    <a:cubicBezTo>
                      <a:pt x="189" y="35"/>
                      <a:pt x="189" y="34"/>
                      <a:pt x="189" y="34"/>
                    </a:cubicBezTo>
                    <a:cubicBezTo>
                      <a:pt x="188" y="35"/>
                      <a:pt x="187" y="35"/>
                      <a:pt x="187" y="35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84" y="37"/>
                      <a:pt x="183" y="38"/>
                      <a:pt x="181" y="39"/>
                    </a:cubicBezTo>
                    <a:cubicBezTo>
                      <a:pt x="178" y="41"/>
                      <a:pt x="175" y="42"/>
                      <a:pt x="172" y="44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4"/>
                      <a:pt x="171" y="44"/>
                      <a:pt x="170" y="43"/>
                    </a:cubicBezTo>
                    <a:cubicBezTo>
                      <a:pt x="176" y="41"/>
                      <a:pt x="181" y="36"/>
                      <a:pt x="187" y="34"/>
                    </a:cubicBezTo>
                    <a:cubicBezTo>
                      <a:pt x="188" y="34"/>
                      <a:pt x="187" y="33"/>
                      <a:pt x="187" y="33"/>
                    </a:cubicBezTo>
                    <a:cubicBezTo>
                      <a:pt x="182" y="35"/>
                      <a:pt x="179" y="38"/>
                      <a:pt x="174" y="41"/>
                    </a:cubicBezTo>
                    <a:cubicBezTo>
                      <a:pt x="173" y="41"/>
                      <a:pt x="172" y="42"/>
                      <a:pt x="171" y="42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1" y="42"/>
                      <a:pt x="171" y="42"/>
                      <a:pt x="171" y="42"/>
                    </a:cubicBezTo>
                    <a:cubicBezTo>
                      <a:pt x="172" y="41"/>
                      <a:pt x="173" y="40"/>
                      <a:pt x="175" y="38"/>
                    </a:cubicBezTo>
                    <a:cubicBezTo>
                      <a:pt x="175" y="38"/>
                      <a:pt x="175" y="38"/>
                      <a:pt x="176" y="38"/>
                    </a:cubicBezTo>
                    <a:cubicBezTo>
                      <a:pt x="179" y="38"/>
                      <a:pt x="180" y="37"/>
                      <a:pt x="180" y="34"/>
                    </a:cubicBezTo>
                    <a:cubicBezTo>
                      <a:pt x="181" y="34"/>
                      <a:pt x="182" y="33"/>
                      <a:pt x="184" y="32"/>
                    </a:cubicBezTo>
                    <a:cubicBezTo>
                      <a:pt x="184" y="32"/>
                      <a:pt x="184" y="32"/>
                      <a:pt x="184" y="32"/>
                    </a:cubicBezTo>
                    <a:cubicBezTo>
                      <a:pt x="182" y="32"/>
                      <a:pt x="181" y="32"/>
                      <a:pt x="179" y="33"/>
                    </a:cubicBezTo>
                    <a:cubicBezTo>
                      <a:pt x="180" y="32"/>
                      <a:pt x="181" y="32"/>
                      <a:pt x="182" y="31"/>
                    </a:cubicBezTo>
                    <a:cubicBezTo>
                      <a:pt x="182" y="30"/>
                      <a:pt x="182" y="30"/>
                      <a:pt x="182" y="30"/>
                    </a:cubicBezTo>
                    <a:cubicBezTo>
                      <a:pt x="180" y="30"/>
                      <a:pt x="179" y="30"/>
                      <a:pt x="177" y="31"/>
                    </a:cubicBezTo>
                    <a:cubicBezTo>
                      <a:pt x="177" y="31"/>
                      <a:pt x="177" y="31"/>
                      <a:pt x="177" y="31"/>
                    </a:cubicBezTo>
                    <a:cubicBezTo>
                      <a:pt x="177" y="30"/>
                      <a:pt x="177" y="30"/>
                      <a:pt x="178" y="29"/>
                    </a:cubicBezTo>
                    <a:cubicBezTo>
                      <a:pt x="178" y="29"/>
                      <a:pt x="178" y="29"/>
                      <a:pt x="178" y="29"/>
                    </a:cubicBezTo>
                    <a:cubicBezTo>
                      <a:pt x="176" y="29"/>
                      <a:pt x="175" y="29"/>
                      <a:pt x="174" y="30"/>
                    </a:cubicBezTo>
                    <a:cubicBezTo>
                      <a:pt x="175" y="29"/>
                      <a:pt x="176" y="29"/>
                      <a:pt x="177" y="28"/>
                    </a:cubicBezTo>
                    <a:cubicBezTo>
                      <a:pt x="177" y="28"/>
                      <a:pt x="177" y="28"/>
                      <a:pt x="177" y="28"/>
                    </a:cubicBezTo>
                    <a:cubicBezTo>
                      <a:pt x="177" y="28"/>
                      <a:pt x="177" y="28"/>
                      <a:pt x="177" y="28"/>
                    </a:cubicBezTo>
                    <a:cubicBezTo>
                      <a:pt x="182" y="30"/>
                      <a:pt x="187" y="33"/>
                      <a:pt x="192" y="36"/>
                    </a:cubicBezTo>
                    <a:close/>
                    <a:moveTo>
                      <a:pt x="155" y="42"/>
                    </a:moveTo>
                    <a:cubicBezTo>
                      <a:pt x="154" y="43"/>
                      <a:pt x="154" y="43"/>
                      <a:pt x="154" y="43"/>
                    </a:cubicBezTo>
                    <a:cubicBezTo>
                      <a:pt x="154" y="43"/>
                      <a:pt x="154" y="43"/>
                      <a:pt x="154" y="43"/>
                    </a:cubicBezTo>
                    <a:cubicBezTo>
                      <a:pt x="156" y="41"/>
                      <a:pt x="158" y="40"/>
                      <a:pt x="160" y="38"/>
                    </a:cubicBezTo>
                    <a:cubicBezTo>
                      <a:pt x="160" y="38"/>
                      <a:pt x="160" y="38"/>
                      <a:pt x="160" y="38"/>
                    </a:cubicBezTo>
                    <a:cubicBezTo>
                      <a:pt x="162" y="37"/>
                      <a:pt x="167" y="35"/>
                      <a:pt x="162" y="38"/>
                    </a:cubicBezTo>
                    <a:cubicBezTo>
                      <a:pt x="161" y="39"/>
                      <a:pt x="160" y="40"/>
                      <a:pt x="159" y="41"/>
                    </a:cubicBezTo>
                    <a:cubicBezTo>
                      <a:pt x="157" y="41"/>
                      <a:pt x="156" y="42"/>
                      <a:pt x="155" y="42"/>
                    </a:cubicBezTo>
                    <a:close/>
                    <a:moveTo>
                      <a:pt x="159" y="38"/>
                    </a:moveTo>
                    <a:cubicBezTo>
                      <a:pt x="159" y="38"/>
                      <a:pt x="159" y="38"/>
                      <a:pt x="159" y="38"/>
                    </a:cubicBezTo>
                    <a:close/>
                    <a:moveTo>
                      <a:pt x="162" y="36"/>
                    </a:moveTo>
                    <a:cubicBezTo>
                      <a:pt x="161" y="37"/>
                      <a:pt x="161" y="37"/>
                      <a:pt x="161" y="37"/>
                    </a:cubicBezTo>
                    <a:cubicBezTo>
                      <a:pt x="161" y="37"/>
                      <a:pt x="161" y="37"/>
                      <a:pt x="161" y="37"/>
                    </a:cubicBezTo>
                    <a:cubicBezTo>
                      <a:pt x="161" y="36"/>
                      <a:pt x="161" y="36"/>
                      <a:pt x="160" y="36"/>
                    </a:cubicBezTo>
                    <a:cubicBezTo>
                      <a:pt x="160" y="37"/>
                      <a:pt x="159" y="37"/>
                      <a:pt x="158" y="37"/>
                    </a:cubicBezTo>
                    <a:cubicBezTo>
                      <a:pt x="158" y="37"/>
                      <a:pt x="158" y="37"/>
                      <a:pt x="158" y="37"/>
                    </a:cubicBezTo>
                    <a:cubicBezTo>
                      <a:pt x="159" y="36"/>
                      <a:pt x="160" y="35"/>
                      <a:pt x="160" y="34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3" y="35"/>
                      <a:pt x="164" y="35"/>
                    </a:cubicBezTo>
                    <a:cubicBezTo>
                      <a:pt x="163" y="36"/>
                      <a:pt x="163" y="36"/>
                      <a:pt x="162" y="36"/>
                    </a:cubicBezTo>
                    <a:close/>
                    <a:moveTo>
                      <a:pt x="160" y="33"/>
                    </a:moveTo>
                    <a:cubicBezTo>
                      <a:pt x="154" y="36"/>
                      <a:pt x="157" y="34"/>
                      <a:pt x="158" y="32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59" y="32"/>
                      <a:pt x="160" y="33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lose/>
                    <a:moveTo>
                      <a:pt x="158" y="31"/>
                    </a:moveTo>
                    <a:cubicBezTo>
                      <a:pt x="157" y="31"/>
                      <a:pt x="156" y="31"/>
                      <a:pt x="155" y="32"/>
                    </a:cubicBezTo>
                    <a:cubicBezTo>
                      <a:pt x="155" y="31"/>
                      <a:pt x="155" y="30"/>
                      <a:pt x="157" y="30"/>
                    </a:cubicBezTo>
                    <a:cubicBezTo>
                      <a:pt x="157" y="31"/>
                      <a:pt x="158" y="31"/>
                      <a:pt x="158" y="31"/>
                    </a:cubicBezTo>
                    <a:close/>
                    <a:moveTo>
                      <a:pt x="155" y="34"/>
                    </a:moveTo>
                    <a:cubicBezTo>
                      <a:pt x="155" y="33"/>
                      <a:pt x="155" y="33"/>
                      <a:pt x="155" y="33"/>
                    </a:cubicBezTo>
                    <a:cubicBezTo>
                      <a:pt x="156" y="32"/>
                      <a:pt x="156" y="33"/>
                      <a:pt x="155" y="34"/>
                    </a:cubicBezTo>
                    <a:close/>
                    <a:moveTo>
                      <a:pt x="155" y="38"/>
                    </a:moveTo>
                    <a:cubicBezTo>
                      <a:pt x="156" y="37"/>
                      <a:pt x="156" y="36"/>
                      <a:pt x="155" y="36"/>
                    </a:cubicBezTo>
                    <a:cubicBezTo>
                      <a:pt x="157" y="35"/>
                      <a:pt x="160" y="34"/>
                      <a:pt x="158" y="35"/>
                    </a:cubicBezTo>
                    <a:cubicBezTo>
                      <a:pt x="157" y="37"/>
                      <a:pt x="156" y="37"/>
                      <a:pt x="155" y="39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52" y="41"/>
                      <a:pt x="150" y="43"/>
                      <a:pt x="146" y="44"/>
                    </a:cubicBezTo>
                    <a:cubicBezTo>
                      <a:pt x="146" y="44"/>
                      <a:pt x="146" y="44"/>
                      <a:pt x="146" y="44"/>
                    </a:cubicBezTo>
                    <a:cubicBezTo>
                      <a:pt x="146" y="44"/>
                      <a:pt x="146" y="44"/>
                      <a:pt x="146" y="44"/>
                    </a:cubicBezTo>
                    <a:cubicBezTo>
                      <a:pt x="146" y="43"/>
                      <a:pt x="148" y="42"/>
                      <a:pt x="148" y="42"/>
                    </a:cubicBezTo>
                    <a:cubicBezTo>
                      <a:pt x="149" y="41"/>
                      <a:pt x="149" y="41"/>
                      <a:pt x="149" y="40"/>
                    </a:cubicBezTo>
                    <a:cubicBezTo>
                      <a:pt x="152" y="41"/>
                      <a:pt x="154" y="40"/>
                      <a:pt x="155" y="38"/>
                    </a:cubicBezTo>
                    <a:close/>
                    <a:moveTo>
                      <a:pt x="145" y="40"/>
                    </a:moveTo>
                    <a:cubicBezTo>
                      <a:pt x="146" y="40"/>
                      <a:pt x="147" y="40"/>
                      <a:pt x="147" y="40"/>
                    </a:cubicBezTo>
                    <a:cubicBezTo>
                      <a:pt x="146" y="41"/>
                      <a:pt x="144" y="42"/>
                      <a:pt x="143" y="42"/>
                    </a:cubicBezTo>
                    <a:cubicBezTo>
                      <a:pt x="144" y="42"/>
                      <a:pt x="144" y="41"/>
                      <a:pt x="145" y="40"/>
                    </a:cubicBezTo>
                    <a:close/>
                    <a:moveTo>
                      <a:pt x="141" y="41"/>
                    </a:moveTo>
                    <a:cubicBezTo>
                      <a:pt x="138" y="42"/>
                      <a:pt x="141" y="41"/>
                      <a:pt x="141" y="39"/>
                    </a:cubicBezTo>
                    <a:cubicBezTo>
                      <a:pt x="141" y="39"/>
                      <a:pt x="141" y="39"/>
                      <a:pt x="141" y="39"/>
                    </a:cubicBezTo>
                    <a:cubicBezTo>
                      <a:pt x="142" y="39"/>
                      <a:pt x="143" y="39"/>
                      <a:pt x="144" y="39"/>
                    </a:cubicBezTo>
                    <a:cubicBezTo>
                      <a:pt x="143" y="40"/>
                      <a:pt x="143" y="40"/>
                      <a:pt x="141" y="41"/>
                    </a:cubicBezTo>
                    <a:close/>
                    <a:moveTo>
                      <a:pt x="138" y="40"/>
                    </a:moveTo>
                    <a:cubicBezTo>
                      <a:pt x="137" y="40"/>
                      <a:pt x="137" y="40"/>
                      <a:pt x="137" y="40"/>
                    </a:cubicBezTo>
                    <a:cubicBezTo>
                      <a:pt x="137" y="39"/>
                      <a:pt x="138" y="39"/>
                      <a:pt x="140" y="39"/>
                    </a:cubicBezTo>
                    <a:cubicBezTo>
                      <a:pt x="139" y="39"/>
                      <a:pt x="139" y="40"/>
                      <a:pt x="138" y="40"/>
                    </a:cubicBezTo>
                    <a:close/>
                    <a:moveTo>
                      <a:pt x="139" y="41"/>
                    </a:moveTo>
                    <a:cubicBezTo>
                      <a:pt x="138" y="41"/>
                      <a:pt x="138" y="41"/>
                      <a:pt x="138" y="41"/>
                    </a:cubicBezTo>
                    <a:cubicBezTo>
                      <a:pt x="140" y="40"/>
                      <a:pt x="140" y="40"/>
                      <a:pt x="139" y="41"/>
                    </a:cubicBezTo>
                    <a:close/>
                    <a:moveTo>
                      <a:pt x="141" y="43"/>
                    </a:moveTo>
                    <a:cubicBezTo>
                      <a:pt x="141" y="42"/>
                      <a:pt x="140" y="42"/>
                      <a:pt x="140" y="42"/>
                    </a:cubicBezTo>
                    <a:cubicBezTo>
                      <a:pt x="141" y="42"/>
                      <a:pt x="143" y="41"/>
                      <a:pt x="141" y="43"/>
                    </a:cubicBezTo>
                    <a:close/>
                    <a:moveTo>
                      <a:pt x="148" y="41"/>
                    </a:moveTo>
                    <a:cubicBezTo>
                      <a:pt x="148" y="41"/>
                      <a:pt x="146" y="43"/>
                      <a:pt x="145" y="44"/>
                    </a:cubicBezTo>
                    <a:cubicBezTo>
                      <a:pt x="144" y="43"/>
                      <a:pt x="143" y="43"/>
                      <a:pt x="143" y="43"/>
                    </a:cubicBezTo>
                    <a:cubicBezTo>
                      <a:pt x="144" y="42"/>
                      <a:pt x="146" y="42"/>
                      <a:pt x="148" y="41"/>
                    </a:cubicBezTo>
                    <a:close/>
                    <a:moveTo>
                      <a:pt x="156" y="39"/>
                    </a:moveTo>
                    <a:cubicBezTo>
                      <a:pt x="157" y="40"/>
                      <a:pt x="157" y="39"/>
                      <a:pt x="157" y="39"/>
                    </a:cubicBezTo>
                    <a:cubicBezTo>
                      <a:pt x="156" y="40"/>
                      <a:pt x="155" y="41"/>
                      <a:pt x="155" y="41"/>
                    </a:cubicBezTo>
                    <a:cubicBezTo>
                      <a:pt x="153" y="42"/>
                      <a:pt x="152" y="43"/>
                      <a:pt x="150" y="44"/>
                    </a:cubicBezTo>
                    <a:cubicBezTo>
                      <a:pt x="150" y="44"/>
                      <a:pt x="149" y="44"/>
                      <a:pt x="148" y="44"/>
                    </a:cubicBezTo>
                    <a:cubicBezTo>
                      <a:pt x="151" y="43"/>
                      <a:pt x="153" y="41"/>
                      <a:pt x="156" y="39"/>
                    </a:cubicBezTo>
                    <a:close/>
                    <a:moveTo>
                      <a:pt x="166" y="36"/>
                    </a:moveTo>
                    <a:cubicBezTo>
                      <a:pt x="167" y="37"/>
                      <a:pt x="167" y="37"/>
                      <a:pt x="168" y="37"/>
                    </a:cubicBezTo>
                    <a:cubicBezTo>
                      <a:pt x="166" y="38"/>
                      <a:pt x="165" y="39"/>
                      <a:pt x="163" y="40"/>
                    </a:cubicBezTo>
                    <a:cubicBezTo>
                      <a:pt x="163" y="40"/>
                      <a:pt x="163" y="40"/>
                      <a:pt x="163" y="40"/>
                    </a:cubicBezTo>
                    <a:cubicBezTo>
                      <a:pt x="162" y="40"/>
                      <a:pt x="162" y="40"/>
                      <a:pt x="162" y="40"/>
                    </a:cubicBezTo>
                    <a:cubicBezTo>
                      <a:pt x="163" y="39"/>
                      <a:pt x="165" y="38"/>
                      <a:pt x="166" y="36"/>
                    </a:cubicBezTo>
                    <a:close/>
                    <a:moveTo>
                      <a:pt x="170" y="30"/>
                    </a:moveTo>
                    <a:cubicBezTo>
                      <a:pt x="172" y="29"/>
                      <a:pt x="174" y="28"/>
                      <a:pt x="176" y="28"/>
                    </a:cubicBezTo>
                    <a:cubicBezTo>
                      <a:pt x="174" y="28"/>
                      <a:pt x="173" y="29"/>
                      <a:pt x="172" y="30"/>
                    </a:cubicBezTo>
                    <a:cubicBezTo>
                      <a:pt x="171" y="30"/>
                      <a:pt x="170" y="30"/>
                      <a:pt x="170" y="30"/>
                    </a:cubicBezTo>
                    <a:close/>
                    <a:moveTo>
                      <a:pt x="178" y="31"/>
                    </a:moveTo>
                    <a:cubicBezTo>
                      <a:pt x="179" y="31"/>
                      <a:pt x="180" y="31"/>
                      <a:pt x="181" y="31"/>
                    </a:cubicBezTo>
                    <a:cubicBezTo>
                      <a:pt x="180" y="31"/>
                      <a:pt x="179" y="32"/>
                      <a:pt x="179" y="32"/>
                    </a:cubicBezTo>
                    <a:lnTo>
                      <a:pt x="178" y="31"/>
                    </a:lnTo>
                    <a:close/>
                    <a:moveTo>
                      <a:pt x="176" y="30"/>
                    </a:moveTo>
                    <a:cubicBezTo>
                      <a:pt x="175" y="30"/>
                      <a:pt x="175" y="30"/>
                      <a:pt x="175" y="30"/>
                    </a:cubicBezTo>
                    <a:cubicBezTo>
                      <a:pt x="176" y="30"/>
                      <a:pt x="176" y="30"/>
                      <a:pt x="176" y="30"/>
                    </a:cubicBezTo>
                    <a:close/>
                    <a:moveTo>
                      <a:pt x="167" y="41"/>
                    </a:moveTo>
                    <a:cubicBezTo>
                      <a:pt x="166" y="41"/>
                      <a:pt x="166" y="41"/>
                      <a:pt x="166" y="41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39"/>
                      <a:pt x="168" y="38"/>
                      <a:pt x="169" y="37"/>
                    </a:cubicBezTo>
                    <a:cubicBezTo>
                      <a:pt x="170" y="38"/>
                      <a:pt x="171" y="38"/>
                      <a:pt x="172" y="38"/>
                    </a:cubicBezTo>
                    <a:cubicBezTo>
                      <a:pt x="171" y="38"/>
                      <a:pt x="170" y="39"/>
                      <a:pt x="170" y="39"/>
                    </a:cubicBezTo>
                    <a:cubicBezTo>
                      <a:pt x="170" y="39"/>
                      <a:pt x="168" y="40"/>
                      <a:pt x="167" y="41"/>
                    </a:cubicBezTo>
                    <a:close/>
                    <a:moveTo>
                      <a:pt x="168" y="38"/>
                    </a:moveTo>
                    <a:cubicBezTo>
                      <a:pt x="167" y="39"/>
                      <a:pt x="166" y="39"/>
                      <a:pt x="165" y="40"/>
                    </a:cubicBezTo>
                    <a:cubicBezTo>
                      <a:pt x="165" y="40"/>
                      <a:pt x="164" y="40"/>
                      <a:pt x="164" y="40"/>
                    </a:cubicBezTo>
                    <a:cubicBezTo>
                      <a:pt x="165" y="39"/>
                      <a:pt x="167" y="39"/>
                      <a:pt x="168" y="38"/>
                    </a:cubicBezTo>
                    <a:close/>
                    <a:moveTo>
                      <a:pt x="172" y="39"/>
                    </a:moveTo>
                    <a:cubicBezTo>
                      <a:pt x="172" y="39"/>
                      <a:pt x="172" y="38"/>
                      <a:pt x="173" y="38"/>
                    </a:cubicBezTo>
                    <a:cubicBezTo>
                      <a:pt x="174" y="38"/>
                      <a:pt x="174" y="38"/>
                      <a:pt x="174" y="38"/>
                    </a:cubicBezTo>
                    <a:cubicBezTo>
                      <a:pt x="173" y="39"/>
                      <a:pt x="173" y="39"/>
                      <a:pt x="173" y="39"/>
                    </a:cubicBezTo>
                    <a:cubicBezTo>
                      <a:pt x="172" y="40"/>
                      <a:pt x="171" y="41"/>
                      <a:pt x="169" y="42"/>
                    </a:cubicBezTo>
                    <a:cubicBezTo>
                      <a:pt x="169" y="42"/>
                      <a:pt x="168" y="41"/>
                      <a:pt x="167" y="41"/>
                    </a:cubicBezTo>
                    <a:cubicBezTo>
                      <a:pt x="169" y="40"/>
                      <a:pt x="170" y="40"/>
                      <a:pt x="172" y="39"/>
                    </a:cubicBezTo>
                    <a:close/>
                    <a:moveTo>
                      <a:pt x="14" y="147"/>
                    </a:moveTo>
                    <a:cubicBezTo>
                      <a:pt x="14" y="147"/>
                      <a:pt x="14" y="147"/>
                      <a:pt x="14" y="147"/>
                    </a:cubicBezTo>
                    <a:cubicBezTo>
                      <a:pt x="16" y="147"/>
                      <a:pt x="20" y="145"/>
                      <a:pt x="18" y="147"/>
                    </a:cubicBezTo>
                    <a:cubicBezTo>
                      <a:pt x="17" y="148"/>
                      <a:pt x="16" y="149"/>
                      <a:pt x="15" y="150"/>
                    </a:cubicBezTo>
                    <a:cubicBezTo>
                      <a:pt x="15" y="149"/>
                      <a:pt x="14" y="148"/>
                      <a:pt x="14" y="147"/>
                    </a:cubicBezTo>
                    <a:close/>
                    <a:moveTo>
                      <a:pt x="13" y="139"/>
                    </a:moveTo>
                    <a:cubicBezTo>
                      <a:pt x="15" y="138"/>
                      <a:pt x="16" y="138"/>
                      <a:pt x="18" y="137"/>
                    </a:cubicBezTo>
                    <a:cubicBezTo>
                      <a:pt x="19" y="137"/>
                      <a:pt x="19" y="137"/>
                      <a:pt x="20" y="137"/>
                    </a:cubicBezTo>
                    <a:cubicBezTo>
                      <a:pt x="20" y="137"/>
                      <a:pt x="20" y="137"/>
                      <a:pt x="20" y="137"/>
                    </a:cubicBezTo>
                    <a:cubicBezTo>
                      <a:pt x="19" y="138"/>
                      <a:pt x="19" y="138"/>
                      <a:pt x="18" y="139"/>
                    </a:cubicBezTo>
                    <a:cubicBezTo>
                      <a:pt x="16" y="140"/>
                      <a:pt x="15" y="141"/>
                      <a:pt x="13" y="143"/>
                    </a:cubicBezTo>
                    <a:cubicBezTo>
                      <a:pt x="13" y="141"/>
                      <a:pt x="13" y="140"/>
                      <a:pt x="13" y="139"/>
                    </a:cubicBezTo>
                    <a:close/>
                    <a:moveTo>
                      <a:pt x="14" y="144"/>
                    </a:moveTo>
                    <a:cubicBezTo>
                      <a:pt x="14" y="143"/>
                      <a:pt x="15" y="143"/>
                      <a:pt x="16" y="142"/>
                    </a:cubicBezTo>
                    <a:cubicBezTo>
                      <a:pt x="17" y="142"/>
                      <a:pt x="17" y="142"/>
                      <a:pt x="18" y="142"/>
                    </a:cubicBezTo>
                    <a:cubicBezTo>
                      <a:pt x="17" y="143"/>
                      <a:pt x="15" y="145"/>
                      <a:pt x="14" y="146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14" y="145"/>
                      <a:pt x="14" y="145"/>
                      <a:pt x="14" y="144"/>
                    </a:cubicBezTo>
                    <a:close/>
                    <a:moveTo>
                      <a:pt x="20" y="149"/>
                    </a:moveTo>
                    <a:cubicBezTo>
                      <a:pt x="19" y="149"/>
                      <a:pt x="19" y="149"/>
                      <a:pt x="19" y="149"/>
                    </a:cubicBezTo>
                    <a:cubicBezTo>
                      <a:pt x="18" y="149"/>
                      <a:pt x="16" y="150"/>
                      <a:pt x="18" y="149"/>
                    </a:cubicBezTo>
                    <a:cubicBezTo>
                      <a:pt x="18" y="148"/>
                      <a:pt x="19" y="147"/>
                      <a:pt x="20" y="146"/>
                    </a:cubicBezTo>
                    <a:cubicBezTo>
                      <a:pt x="20" y="147"/>
                      <a:pt x="20" y="148"/>
                      <a:pt x="20" y="149"/>
                    </a:cubicBezTo>
                    <a:close/>
                    <a:moveTo>
                      <a:pt x="15" y="151"/>
                    </a:moveTo>
                    <a:cubicBezTo>
                      <a:pt x="16" y="151"/>
                      <a:pt x="20" y="149"/>
                      <a:pt x="19" y="151"/>
                    </a:cubicBezTo>
                    <a:cubicBezTo>
                      <a:pt x="18" y="152"/>
                      <a:pt x="17" y="153"/>
                      <a:pt x="17" y="153"/>
                    </a:cubicBezTo>
                    <a:cubicBezTo>
                      <a:pt x="16" y="154"/>
                      <a:pt x="16" y="155"/>
                      <a:pt x="16" y="155"/>
                    </a:cubicBezTo>
                    <a:cubicBezTo>
                      <a:pt x="16" y="154"/>
                      <a:pt x="16" y="153"/>
                      <a:pt x="15" y="151"/>
                    </a:cubicBezTo>
                    <a:close/>
                    <a:moveTo>
                      <a:pt x="17" y="157"/>
                    </a:moveTo>
                    <a:cubicBezTo>
                      <a:pt x="17" y="157"/>
                      <a:pt x="17" y="157"/>
                      <a:pt x="17" y="157"/>
                    </a:cubicBezTo>
                    <a:cubicBezTo>
                      <a:pt x="17" y="157"/>
                      <a:pt x="17" y="157"/>
                      <a:pt x="17" y="157"/>
                    </a:cubicBezTo>
                    <a:cubicBezTo>
                      <a:pt x="17" y="157"/>
                      <a:pt x="17" y="157"/>
                      <a:pt x="17" y="157"/>
                    </a:cubicBezTo>
                    <a:close/>
                    <a:moveTo>
                      <a:pt x="17" y="156"/>
                    </a:moveTo>
                    <a:cubicBezTo>
                      <a:pt x="17" y="154"/>
                      <a:pt x="18" y="153"/>
                      <a:pt x="19" y="152"/>
                    </a:cubicBezTo>
                    <a:cubicBezTo>
                      <a:pt x="19" y="152"/>
                      <a:pt x="19" y="153"/>
                      <a:pt x="18" y="153"/>
                    </a:cubicBezTo>
                    <a:cubicBezTo>
                      <a:pt x="18" y="154"/>
                      <a:pt x="18" y="155"/>
                      <a:pt x="17" y="156"/>
                    </a:cubicBezTo>
                    <a:close/>
                    <a:moveTo>
                      <a:pt x="19" y="143"/>
                    </a:moveTo>
                    <a:cubicBezTo>
                      <a:pt x="19" y="143"/>
                      <a:pt x="20" y="144"/>
                      <a:pt x="20" y="145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19" y="145"/>
                      <a:pt x="18" y="145"/>
                      <a:pt x="17" y="145"/>
                    </a:cubicBezTo>
                    <a:cubicBezTo>
                      <a:pt x="14" y="147"/>
                      <a:pt x="17" y="145"/>
                      <a:pt x="17" y="144"/>
                    </a:cubicBezTo>
                    <a:cubicBezTo>
                      <a:pt x="18" y="144"/>
                      <a:pt x="19" y="143"/>
                      <a:pt x="19" y="142"/>
                    </a:cubicBezTo>
                    <a:lnTo>
                      <a:pt x="19" y="143"/>
                    </a:lnTo>
                    <a:close/>
                    <a:moveTo>
                      <a:pt x="19" y="140"/>
                    </a:moveTo>
                    <a:cubicBezTo>
                      <a:pt x="19" y="140"/>
                      <a:pt x="18" y="140"/>
                      <a:pt x="18" y="141"/>
                    </a:cubicBezTo>
                    <a:cubicBezTo>
                      <a:pt x="17" y="141"/>
                      <a:pt x="16" y="141"/>
                      <a:pt x="15" y="142"/>
                    </a:cubicBezTo>
                    <a:cubicBezTo>
                      <a:pt x="14" y="143"/>
                      <a:pt x="14" y="143"/>
                      <a:pt x="15" y="142"/>
                    </a:cubicBezTo>
                    <a:cubicBezTo>
                      <a:pt x="16" y="141"/>
                      <a:pt x="18" y="140"/>
                      <a:pt x="19" y="138"/>
                    </a:cubicBezTo>
                    <a:cubicBezTo>
                      <a:pt x="19" y="139"/>
                      <a:pt x="19" y="139"/>
                      <a:pt x="19" y="140"/>
                    </a:cubicBezTo>
                    <a:close/>
                    <a:moveTo>
                      <a:pt x="20" y="136"/>
                    </a:moveTo>
                    <a:cubicBezTo>
                      <a:pt x="18" y="136"/>
                      <a:pt x="15" y="137"/>
                      <a:pt x="13" y="138"/>
                    </a:cubicBezTo>
                    <a:cubicBezTo>
                      <a:pt x="13" y="138"/>
                      <a:pt x="13" y="137"/>
                      <a:pt x="13" y="136"/>
                    </a:cubicBezTo>
                    <a:cubicBezTo>
                      <a:pt x="17" y="135"/>
                      <a:pt x="21" y="133"/>
                      <a:pt x="25" y="131"/>
                    </a:cubicBezTo>
                    <a:cubicBezTo>
                      <a:pt x="27" y="130"/>
                      <a:pt x="28" y="129"/>
                      <a:pt x="30" y="128"/>
                    </a:cubicBezTo>
                    <a:cubicBezTo>
                      <a:pt x="32" y="127"/>
                      <a:pt x="32" y="128"/>
                      <a:pt x="30" y="129"/>
                    </a:cubicBezTo>
                    <a:cubicBezTo>
                      <a:pt x="29" y="130"/>
                      <a:pt x="27" y="131"/>
                      <a:pt x="26" y="132"/>
                    </a:cubicBezTo>
                    <a:cubicBezTo>
                      <a:pt x="25" y="132"/>
                      <a:pt x="24" y="132"/>
                      <a:pt x="23" y="132"/>
                    </a:cubicBezTo>
                    <a:cubicBezTo>
                      <a:pt x="21" y="133"/>
                      <a:pt x="21" y="134"/>
                      <a:pt x="20" y="136"/>
                    </a:cubicBezTo>
                    <a:close/>
                    <a:moveTo>
                      <a:pt x="20" y="86"/>
                    </a:moveTo>
                    <a:cubicBezTo>
                      <a:pt x="21" y="86"/>
                      <a:pt x="23" y="85"/>
                      <a:pt x="24" y="85"/>
                    </a:cubicBezTo>
                    <a:cubicBezTo>
                      <a:pt x="25" y="84"/>
                      <a:pt x="30" y="81"/>
                      <a:pt x="26" y="84"/>
                    </a:cubicBezTo>
                    <a:cubicBezTo>
                      <a:pt x="24" y="85"/>
                      <a:pt x="22" y="86"/>
                      <a:pt x="20" y="87"/>
                    </a:cubicBezTo>
                    <a:cubicBezTo>
                      <a:pt x="20" y="87"/>
                      <a:pt x="20" y="87"/>
                      <a:pt x="20" y="86"/>
                    </a:cubicBezTo>
                    <a:close/>
                    <a:moveTo>
                      <a:pt x="30" y="68"/>
                    </a:moveTo>
                    <a:cubicBezTo>
                      <a:pt x="32" y="67"/>
                      <a:pt x="32" y="67"/>
                      <a:pt x="29" y="68"/>
                    </a:cubicBezTo>
                    <a:lnTo>
                      <a:pt x="30" y="68"/>
                    </a:lnTo>
                    <a:close/>
                    <a:moveTo>
                      <a:pt x="28" y="70"/>
                    </a:moveTo>
                    <a:cubicBezTo>
                      <a:pt x="30" y="70"/>
                      <a:pt x="31" y="69"/>
                      <a:pt x="32" y="69"/>
                    </a:cubicBezTo>
                    <a:cubicBezTo>
                      <a:pt x="31" y="69"/>
                      <a:pt x="30" y="70"/>
                      <a:pt x="29" y="71"/>
                    </a:cubicBezTo>
                    <a:cubicBezTo>
                      <a:pt x="28" y="71"/>
                      <a:pt x="28" y="72"/>
                      <a:pt x="27" y="72"/>
                    </a:cubicBezTo>
                    <a:cubicBezTo>
                      <a:pt x="28" y="71"/>
                      <a:pt x="28" y="71"/>
                      <a:pt x="28" y="70"/>
                    </a:cubicBezTo>
                    <a:close/>
                    <a:moveTo>
                      <a:pt x="25" y="75"/>
                    </a:moveTo>
                    <a:cubicBezTo>
                      <a:pt x="26" y="75"/>
                      <a:pt x="27" y="75"/>
                      <a:pt x="27" y="75"/>
                    </a:cubicBezTo>
                    <a:cubicBezTo>
                      <a:pt x="29" y="74"/>
                      <a:pt x="35" y="71"/>
                      <a:pt x="31" y="74"/>
                    </a:cubicBezTo>
                    <a:cubicBezTo>
                      <a:pt x="28" y="76"/>
                      <a:pt x="26" y="77"/>
                      <a:pt x="24" y="79"/>
                    </a:cubicBezTo>
                    <a:cubicBezTo>
                      <a:pt x="24" y="77"/>
                      <a:pt x="25" y="76"/>
                      <a:pt x="25" y="75"/>
                    </a:cubicBezTo>
                    <a:close/>
                    <a:moveTo>
                      <a:pt x="23" y="81"/>
                    </a:moveTo>
                    <a:cubicBezTo>
                      <a:pt x="24" y="80"/>
                      <a:pt x="25" y="80"/>
                      <a:pt x="26" y="80"/>
                    </a:cubicBezTo>
                    <a:cubicBezTo>
                      <a:pt x="28" y="79"/>
                      <a:pt x="30" y="78"/>
                      <a:pt x="32" y="77"/>
                    </a:cubicBezTo>
                    <a:cubicBezTo>
                      <a:pt x="31" y="78"/>
                      <a:pt x="30" y="78"/>
                      <a:pt x="29" y="79"/>
                    </a:cubicBezTo>
                    <a:cubicBezTo>
                      <a:pt x="26" y="80"/>
                      <a:pt x="24" y="81"/>
                      <a:pt x="22" y="83"/>
                    </a:cubicBezTo>
                    <a:cubicBezTo>
                      <a:pt x="22" y="82"/>
                      <a:pt x="22" y="81"/>
                      <a:pt x="23" y="81"/>
                    </a:cubicBezTo>
                    <a:close/>
                    <a:moveTo>
                      <a:pt x="19" y="90"/>
                    </a:moveTo>
                    <a:cubicBezTo>
                      <a:pt x="20" y="90"/>
                      <a:pt x="21" y="89"/>
                      <a:pt x="23" y="89"/>
                    </a:cubicBezTo>
                    <a:cubicBezTo>
                      <a:pt x="24" y="88"/>
                      <a:pt x="31" y="85"/>
                      <a:pt x="26" y="89"/>
                    </a:cubicBezTo>
                    <a:cubicBezTo>
                      <a:pt x="23" y="91"/>
                      <a:pt x="20" y="92"/>
                      <a:pt x="17" y="94"/>
                    </a:cubicBezTo>
                    <a:cubicBezTo>
                      <a:pt x="18" y="93"/>
                      <a:pt x="18" y="91"/>
                      <a:pt x="19" y="90"/>
                    </a:cubicBezTo>
                    <a:close/>
                    <a:moveTo>
                      <a:pt x="30" y="90"/>
                    </a:moveTo>
                    <a:cubicBezTo>
                      <a:pt x="28" y="90"/>
                      <a:pt x="27" y="91"/>
                      <a:pt x="25" y="91"/>
                    </a:cubicBezTo>
                    <a:cubicBezTo>
                      <a:pt x="24" y="92"/>
                      <a:pt x="23" y="92"/>
                      <a:pt x="22" y="93"/>
                    </a:cubicBezTo>
                    <a:cubicBezTo>
                      <a:pt x="23" y="92"/>
                      <a:pt x="15" y="96"/>
                      <a:pt x="18" y="94"/>
                    </a:cubicBezTo>
                    <a:cubicBezTo>
                      <a:pt x="21" y="91"/>
                      <a:pt x="26" y="91"/>
                      <a:pt x="29" y="87"/>
                    </a:cubicBezTo>
                    <a:cubicBezTo>
                      <a:pt x="29" y="88"/>
                      <a:pt x="30" y="89"/>
                      <a:pt x="30" y="90"/>
                    </a:cubicBezTo>
                    <a:close/>
                    <a:moveTo>
                      <a:pt x="17" y="96"/>
                    </a:moveTo>
                    <a:cubicBezTo>
                      <a:pt x="19" y="95"/>
                      <a:pt x="20" y="94"/>
                      <a:pt x="22" y="94"/>
                    </a:cubicBezTo>
                    <a:cubicBezTo>
                      <a:pt x="24" y="93"/>
                      <a:pt x="26" y="92"/>
                      <a:pt x="28" y="91"/>
                    </a:cubicBezTo>
                    <a:cubicBezTo>
                      <a:pt x="31" y="90"/>
                      <a:pt x="30" y="90"/>
                      <a:pt x="29" y="91"/>
                    </a:cubicBezTo>
                    <a:cubicBezTo>
                      <a:pt x="24" y="94"/>
                      <a:pt x="20" y="96"/>
                      <a:pt x="16" y="99"/>
                    </a:cubicBezTo>
                    <a:cubicBezTo>
                      <a:pt x="16" y="98"/>
                      <a:pt x="16" y="97"/>
                      <a:pt x="17" y="96"/>
                    </a:cubicBezTo>
                    <a:close/>
                    <a:moveTo>
                      <a:pt x="15" y="100"/>
                    </a:moveTo>
                    <a:cubicBezTo>
                      <a:pt x="18" y="100"/>
                      <a:pt x="20" y="99"/>
                      <a:pt x="23" y="98"/>
                    </a:cubicBezTo>
                    <a:cubicBezTo>
                      <a:pt x="25" y="97"/>
                      <a:pt x="27" y="96"/>
                      <a:pt x="29" y="95"/>
                    </a:cubicBezTo>
                    <a:cubicBezTo>
                      <a:pt x="30" y="94"/>
                      <a:pt x="35" y="93"/>
                      <a:pt x="31" y="95"/>
                    </a:cubicBezTo>
                    <a:cubicBezTo>
                      <a:pt x="26" y="99"/>
                      <a:pt x="20" y="100"/>
                      <a:pt x="15" y="104"/>
                    </a:cubicBezTo>
                    <a:cubicBezTo>
                      <a:pt x="15" y="103"/>
                      <a:pt x="15" y="102"/>
                      <a:pt x="15" y="100"/>
                    </a:cubicBezTo>
                    <a:close/>
                    <a:moveTo>
                      <a:pt x="14" y="106"/>
                    </a:moveTo>
                    <a:cubicBezTo>
                      <a:pt x="18" y="104"/>
                      <a:pt x="21" y="103"/>
                      <a:pt x="25" y="101"/>
                    </a:cubicBezTo>
                    <a:cubicBezTo>
                      <a:pt x="28" y="100"/>
                      <a:pt x="31" y="99"/>
                      <a:pt x="34" y="98"/>
                    </a:cubicBezTo>
                    <a:cubicBezTo>
                      <a:pt x="39" y="96"/>
                      <a:pt x="33" y="99"/>
                      <a:pt x="32" y="99"/>
                    </a:cubicBezTo>
                    <a:cubicBezTo>
                      <a:pt x="26" y="103"/>
                      <a:pt x="19" y="105"/>
                      <a:pt x="14" y="109"/>
                    </a:cubicBezTo>
                    <a:cubicBezTo>
                      <a:pt x="14" y="108"/>
                      <a:pt x="14" y="107"/>
                      <a:pt x="14" y="106"/>
                    </a:cubicBezTo>
                    <a:close/>
                    <a:moveTo>
                      <a:pt x="13" y="111"/>
                    </a:moveTo>
                    <a:cubicBezTo>
                      <a:pt x="17" y="110"/>
                      <a:pt x="20" y="108"/>
                      <a:pt x="23" y="107"/>
                    </a:cubicBezTo>
                    <a:cubicBezTo>
                      <a:pt x="26" y="105"/>
                      <a:pt x="28" y="104"/>
                      <a:pt x="31" y="103"/>
                    </a:cubicBezTo>
                    <a:cubicBezTo>
                      <a:pt x="33" y="103"/>
                      <a:pt x="34" y="103"/>
                      <a:pt x="35" y="102"/>
                    </a:cubicBezTo>
                    <a:cubicBezTo>
                      <a:pt x="34" y="103"/>
                      <a:pt x="33" y="103"/>
                      <a:pt x="32" y="104"/>
                    </a:cubicBezTo>
                    <a:cubicBezTo>
                      <a:pt x="29" y="106"/>
                      <a:pt x="25" y="107"/>
                      <a:pt x="22" y="109"/>
                    </a:cubicBezTo>
                    <a:cubicBezTo>
                      <a:pt x="19" y="111"/>
                      <a:pt x="16" y="112"/>
                      <a:pt x="13" y="115"/>
                    </a:cubicBezTo>
                    <a:cubicBezTo>
                      <a:pt x="13" y="113"/>
                      <a:pt x="13" y="112"/>
                      <a:pt x="13" y="111"/>
                    </a:cubicBezTo>
                    <a:close/>
                    <a:moveTo>
                      <a:pt x="13" y="116"/>
                    </a:moveTo>
                    <a:cubicBezTo>
                      <a:pt x="13" y="116"/>
                      <a:pt x="13" y="116"/>
                      <a:pt x="13" y="116"/>
                    </a:cubicBezTo>
                    <a:cubicBezTo>
                      <a:pt x="17" y="114"/>
                      <a:pt x="22" y="112"/>
                      <a:pt x="26" y="110"/>
                    </a:cubicBezTo>
                    <a:cubicBezTo>
                      <a:pt x="28" y="109"/>
                      <a:pt x="30" y="108"/>
                      <a:pt x="33" y="107"/>
                    </a:cubicBezTo>
                    <a:cubicBezTo>
                      <a:pt x="34" y="107"/>
                      <a:pt x="40" y="103"/>
                      <a:pt x="35" y="106"/>
                    </a:cubicBezTo>
                    <a:cubicBezTo>
                      <a:pt x="28" y="111"/>
                      <a:pt x="19" y="114"/>
                      <a:pt x="12" y="119"/>
                    </a:cubicBezTo>
                    <a:cubicBezTo>
                      <a:pt x="12" y="118"/>
                      <a:pt x="13" y="117"/>
                      <a:pt x="13" y="116"/>
                    </a:cubicBezTo>
                    <a:close/>
                    <a:moveTo>
                      <a:pt x="22" y="124"/>
                    </a:moveTo>
                    <a:cubicBezTo>
                      <a:pt x="18" y="126"/>
                      <a:pt x="15" y="127"/>
                      <a:pt x="12" y="130"/>
                    </a:cubicBezTo>
                    <a:cubicBezTo>
                      <a:pt x="12" y="129"/>
                      <a:pt x="12" y="128"/>
                      <a:pt x="12" y="126"/>
                    </a:cubicBezTo>
                    <a:cubicBezTo>
                      <a:pt x="12" y="127"/>
                      <a:pt x="12" y="127"/>
                      <a:pt x="12" y="127"/>
                    </a:cubicBezTo>
                    <a:cubicBezTo>
                      <a:pt x="21" y="124"/>
                      <a:pt x="28" y="121"/>
                      <a:pt x="35" y="116"/>
                    </a:cubicBezTo>
                    <a:cubicBezTo>
                      <a:pt x="31" y="119"/>
                      <a:pt x="26" y="122"/>
                      <a:pt x="22" y="124"/>
                    </a:cubicBezTo>
                    <a:close/>
                    <a:moveTo>
                      <a:pt x="12" y="126"/>
                    </a:moveTo>
                    <a:cubicBezTo>
                      <a:pt x="12" y="124"/>
                      <a:pt x="12" y="122"/>
                      <a:pt x="12" y="121"/>
                    </a:cubicBezTo>
                    <a:cubicBezTo>
                      <a:pt x="18" y="119"/>
                      <a:pt x="23" y="117"/>
                      <a:pt x="28" y="114"/>
                    </a:cubicBezTo>
                    <a:cubicBezTo>
                      <a:pt x="29" y="114"/>
                      <a:pt x="31" y="113"/>
                      <a:pt x="33" y="112"/>
                    </a:cubicBezTo>
                    <a:cubicBezTo>
                      <a:pt x="34" y="112"/>
                      <a:pt x="36" y="111"/>
                      <a:pt x="37" y="111"/>
                    </a:cubicBezTo>
                    <a:cubicBezTo>
                      <a:pt x="38" y="110"/>
                      <a:pt x="38" y="110"/>
                      <a:pt x="38" y="110"/>
                    </a:cubicBezTo>
                    <a:cubicBezTo>
                      <a:pt x="38" y="111"/>
                      <a:pt x="38" y="111"/>
                      <a:pt x="38" y="111"/>
                    </a:cubicBezTo>
                    <a:cubicBezTo>
                      <a:pt x="33" y="113"/>
                      <a:pt x="28" y="115"/>
                      <a:pt x="24" y="117"/>
                    </a:cubicBezTo>
                    <a:cubicBezTo>
                      <a:pt x="20" y="120"/>
                      <a:pt x="16" y="123"/>
                      <a:pt x="12" y="126"/>
                    </a:cubicBezTo>
                    <a:close/>
                    <a:moveTo>
                      <a:pt x="12" y="131"/>
                    </a:moveTo>
                    <a:cubicBezTo>
                      <a:pt x="12" y="131"/>
                      <a:pt x="12" y="131"/>
                      <a:pt x="12" y="131"/>
                    </a:cubicBezTo>
                    <a:cubicBezTo>
                      <a:pt x="15" y="130"/>
                      <a:pt x="18" y="129"/>
                      <a:pt x="21" y="128"/>
                    </a:cubicBezTo>
                    <a:cubicBezTo>
                      <a:pt x="25" y="126"/>
                      <a:pt x="29" y="125"/>
                      <a:pt x="33" y="123"/>
                    </a:cubicBezTo>
                    <a:cubicBezTo>
                      <a:pt x="33" y="123"/>
                      <a:pt x="33" y="123"/>
                      <a:pt x="33" y="123"/>
                    </a:cubicBezTo>
                    <a:cubicBezTo>
                      <a:pt x="26" y="126"/>
                      <a:pt x="19" y="131"/>
                      <a:pt x="13" y="135"/>
                    </a:cubicBezTo>
                    <a:cubicBezTo>
                      <a:pt x="12" y="134"/>
                      <a:pt x="12" y="132"/>
                      <a:pt x="12" y="131"/>
                    </a:cubicBezTo>
                    <a:close/>
                    <a:moveTo>
                      <a:pt x="29" y="135"/>
                    </a:moveTo>
                    <a:cubicBezTo>
                      <a:pt x="30" y="134"/>
                      <a:pt x="31" y="134"/>
                      <a:pt x="31" y="134"/>
                    </a:cubicBezTo>
                    <a:cubicBezTo>
                      <a:pt x="31" y="135"/>
                      <a:pt x="30" y="136"/>
                      <a:pt x="29" y="135"/>
                    </a:cubicBezTo>
                    <a:cubicBezTo>
                      <a:pt x="28" y="134"/>
                      <a:pt x="28" y="134"/>
                      <a:pt x="27" y="133"/>
                    </a:cubicBezTo>
                    <a:cubicBezTo>
                      <a:pt x="28" y="133"/>
                      <a:pt x="30" y="133"/>
                      <a:pt x="29" y="134"/>
                    </a:cubicBezTo>
                    <a:cubicBezTo>
                      <a:pt x="29" y="134"/>
                      <a:pt x="29" y="135"/>
                      <a:pt x="29" y="135"/>
                    </a:cubicBezTo>
                    <a:close/>
                    <a:moveTo>
                      <a:pt x="32" y="133"/>
                    </a:moveTo>
                    <a:cubicBezTo>
                      <a:pt x="30" y="134"/>
                      <a:pt x="31" y="134"/>
                      <a:pt x="32" y="132"/>
                    </a:cubicBezTo>
                    <a:cubicBezTo>
                      <a:pt x="31" y="132"/>
                      <a:pt x="31" y="132"/>
                      <a:pt x="31" y="132"/>
                    </a:cubicBezTo>
                    <a:cubicBezTo>
                      <a:pt x="29" y="131"/>
                      <a:pt x="25" y="133"/>
                      <a:pt x="28" y="131"/>
                    </a:cubicBezTo>
                    <a:cubicBezTo>
                      <a:pt x="30" y="130"/>
                      <a:pt x="31" y="129"/>
                      <a:pt x="33" y="128"/>
                    </a:cubicBezTo>
                    <a:cubicBezTo>
                      <a:pt x="33" y="129"/>
                      <a:pt x="32" y="131"/>
                      <a:pt x="32" y="133"/>
                    </a:cubicBezTo>
                    <a:close/>
                    <a:moveTo>
                      <a:pt x="33" y="127"/>
                    </a:moveTo>
                    <a:cubicBezTo>
                      <a:pt x="29" y="128"/>
                      <a:pt x="26" y="129"/>
                      <a:pt x="23" y="131"/>
                    </a:cubicBezTo>
                    <a:cubicBezTo>
                      <a:pt x="22" y="131"/>
                      <a:pt x="20" y="132"/>
                      <a:pt x="18" y="133"/>
                    </a:cubicBezTo>
                    <a:cubicBezTo>
                      <a:pt x="19" y="133"/>
                      <a:pt x="11" y="137"/>
                      <a:pt x="15" y="134"/>
                    </a:cubicBezTo>
                    <a:cubicBezTo>
                      <a:pt x="21" y="131"/>
                      <a:pt x="27" y="128"/>
                      <a:pt x="33" y="123"/>
                    </a:cubicBezTo>
                    <a:cubicBezTo>
                      <a:pt x="33" y="124"/>
                      <a:pt x="33" y="126"/>
                      <a:pt x="33" y="127"/>
                    </a:cubicBezTo>
                    <a:close/>
                    <a:moveTo>
                      <a:pt x="34" y="120"/>
                    </a:moveTo>
                    <a:cubicBezTo>
                      <a:pt x="33" y="120"/>
                      <a:pt x="33" y="121"/>
                      <a:pt x="33" y="122"/>
                    </a:cubicBezTo>
                    <a:cubicBezTo>
                      <a:pt x="30" y="123"/>
                      <a:pt x="26" y="124"/>
                      <a:pt x="23" y="126"/>
                    </a:cubicBezTo>
                    <a:cubicBezTo>
                      <a:pt x="22" y="127"/>
                      <a:pt x="20" y="127"/>
                      <a:pt x="19" y="128"/>
                    </a:cubicBezTo>
                    <a:cubicBezTo>
                      <a:pt x="19" y="128"/>
                      <a:pt x="13" y="130"/>
                      <a:pt x="14" y="130"/>
                    </a:cubicBezTo>
                    <a:cubicBezTo>
                      <a:pt x="16" y="126"/>
                      <a:pt x="22" y="125"/>
                      <a:pt x="26" y="123"/>
                    </a:cubicBezTo>
                    <a:cubicBezTo>
                      <a:pt x="29" y="121"/>
                      <a:pt x="32" y="119"/>
                      <a:pt x="35" y="117"/>
                    </a:cubicBezTo>
                    <a:cubicBezTo>
                      <a:pt x="34" y="118"/>
                      <a:pt x="34" y="119"/>
                      <a:pt x="34" y="120"/>
                    </a:cubicBezTo>
                    <a:close/>
                    <a:moveTo>
                      <a:pt x="38" y="115"/>
                    </a:moveTo>
                    <a:cubicBezTo>
                      <a:pt x="37" y="115"/>
                      <a:pt x="37" y="115"/>
                      <a:pt x="37" y="115"/>
                    </a:cubicBezTo>
                    <a:cubicBezTo>
                      <a:pt x="33" y="116"/>
                      <a:pt x="30" y="119"/>
                      <a:pt x="26" y="121"/>
                    </a:cubicBezTo>
                    <a:cubicBezTo>
                      <a:pt x="23" y="122"/>
                      <a:pt x="20" y="123"/>
                      <a:pt x="17" y="124"/>
                    </a:cubicBezTo>
                    <a:cubicBezTo>
                      <a:pt x="15" y="125"/>
                      <a:pt x="11" y="127"/>
                      <a:pt x="17" y="123"/>
                    </a:cubicBezTo>
                    <a:cubicBezTo>
                      <a:pt x="24" y="118"/>
                      <a:pt x="33" y="115"/>
                      <a:pt x="40" y="110"/>
                    </a:cubicBezTo>
                    <a:cubicBezTo>
                      <a:pt x="40" y="112"/>
                      <a:pt x="39" y="114"/>
                      <a:pt x="38" y="115"/>
                    </a:cubicBezTo>
                    <a:close/>
                    <a:moveTo>
                      <a:pt x="14" y="120"/>
                    </a:moveTo>
                    <a:cubicBezTo>
                      <a:pt x="15" y="119"/>
                      <a:pt x="18" y="117"/>
                      <a:pt x="19" y="116"/>
                    </a:cubicBezTo>
                    <a:cubicBezTo>
                      <a:pt x="21" y="115"/>
                      <a:pt x="24" y="114"/>
                      <a:pt x="26" y="113"/>
                    </a:cubicBezTo>
                    <a:cubicBezTo>
                      <a:pt x="30" y="110"/>
                      <a:pt x="34" y="108"/>
                      <a:pt x="38" y="106"/>
                    </a:cubicBezTo>
                    <a:cubicBezTo>
                      <a:pt x="39" y="106"/>
                      <a:pt x="39" y="107"/>
                      <a:pt x="40" y="107"/>
                    </a:cubicBezTo>
                    <a:cubicBezTo>
                      <a:pt x="40" y="108"/>
                      <a:pt x="40" y="108"/>
                      <a:pt x="40" y="109"/>
                    </a:cubicBezTo>
                    <a:cubicBezTo>
                      <a:pt x="31" y="112"/>
                      <a:pt x="23" y="117"/>
                      <a:pt x="14" y="120"/>
                    </a:cubicBezTo>
                    <a:close/>
                    <a:moveTo>
                      <a:pt x="27" y="109"/>
                    </a:moveTo>
                    <a:cubicBezTo>
                      <a:pt x="24" y="110"/>
                      <a:pt x="21" y="111"/>
                      <a:pt x="18" y="112"/>
                    </a:cubicBezTo>
                    <a:cubicBezTo>
                      <a:pt x="18" y="113"/>
                      <a:pt x="13" y="116"/>
                      <a:pt x="15" y="114"/>
                    </a:cubicBezTo>
                    <a:cubicBezTo>
                      <a:pt x="22" y="109"/>
                      <a:pt x="30" y="107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3" y="102"/>
                      <a:pt x="29" y="103"/>
                      <a:pt x="26" y="104"/>
                    </a:cubicBezTo>
                    <a:cubicBezTo>
                      <a:pt x="23" y="105"/>
                      <a:pt x="21" y="106"/>
                      <a:pt x="19" y="107"/>
                    </a:cubicBezTo>
                    <a:cubicBezTo>
                      <a:pt x="17" y="108"/>
                      <a:pt x="11" y="112"/>
                      <a:pt x="17" y="108"/>
                    </a:cubicBezTo>
                    <a:cubicBezTo>
                      <a:pt x="23" y="103"/>
                      <a:pt x="31" y="101"/>
                      <a:pt x="38" y="97"/>
                    </a:cubicBezTo>
                    <a:cubicBezTo>
                      <a:pt x="38" y="98"/>
                      <a:pt x="38" y="100"/>
                      <a:pt x="37" y="101"/>
                    </a:cubicBezTo>
                    <a:cubicBezTo>
                      <a:pt x="37" y="103"/>
                      <a:pt x="37" y="104"/>
                      <a:pt x="38" y="105"/>
                    </a:cubicBezTo>
                    <a:cubicBezTo>
                      <a:pt x="34" y="106"/>
                      <a:pt x="31" y="107"/>
                      <a:pt x="27" y="109"/>
                    </a:cubicBezTo>
                    <a:close/>
                    <a:moveTo>
                      <a:pt x="26" y="100"/>
                    </a:moveTo>
                    <a:cubicBezTo>
                      <a:pt x="24" y="101"/>
                      <a:pt x="22" y="102"/>
                      <a:pt x="19" y="103"/>
                    </a:cubicBezTo>
                    <a:cubicBezTo>
                      <a:pt x="18" y="104"/>
                      <a:pt x="12" y="107"/>
                      <a:pt x="18" y="103"/>
                    </a:cubicBezTo>
                    <a:cubicBezTo>
                      <a:pt x="23" y="99"/>
                      <a:pt x="30" y="98"/>
                      <a:pt x="35" y="94"/>
                    </a:cubicBezTo>
                    <a:cubicBezTo>
                      <a:pt x="36" y="94"/>
                      <a:pt x="37" y="95"/>
                      <a:pt x="37" y="96"/>
                    </a:cubicBezTo>
                    <a:cubicBezTo>
                      <a:pt x="33" y="97"/>
                      <a:pt x="30" y="98"/>
                      <a:pt x="26" y="100"/>
                    </a:cubicBezTo>
                    <a:close/>
                    <a:moveTo>
                      <a:pt x="18" y="99"/>
                    </a:moveTo>
                    <a:cubicBezTo>
                      <a:pt x="14" y="101"/>
                      <a:pt x="18" y="98"/>
                      <a:pt x="19" y="98"/>
                    </a:cubicBezTo>
                    <a:cubicBezTo>
                      <a:pt x="20" y="97"/>
                      <a:pt x="22" y="96"/>
                      <a:pt x="23" y="95"/>
                    </a:cubicBezTo>
                    <a:cubicBezTo>
                      <a:pt x="26" y="94"/>
                      <a:pt x="28" y="93"/>
                      <a:pt x="31" y="91"/>
                    </a:cubicBezTo>
                    <a:cubicBezTo>
                      <a:pt x="31" y="92"/>
                      <a:pt x="32" y="92"/>
                      <a:pt x="33" y="92"/>
                    </a:cubicBezTo>
                    <a:cubicBezTo>
                      <a:pt x="33" y="93"/>
                      <a:pt x="34" y="93"/>
                      <a:pt x="34" y="93"/>
                    </a:cubicBezTo>
                    <a:cubicBezTo>
                      <a:pt x="28" y="94"/>
                      <a:pt x="23" y="97"/>
                      <a:pt x="18" y="99"/>
                    </a:cubicBezTo>
                    <a:close/>
                    <a:moveTo>
                      <a:pt x="30" y="82"/>
                    </a:moveTo>
                    <a:cubicBezTo>
                      <a:pt x="29" y="83"/>
                      <a:pt x="29" y="85"/>
                      <a:pt x="29" y="86"/>
                    </a:cubicBezTo>
                    <a:cubicBezTo>
                      <a:pt x="26" y="87"/>
                      <a:pt x="22" y="88"/>
                      <a:pt x="19" y="89"/>
                    </a:cubicBezTo>
                    <a:cubicBezTo>
                      <a:pt x="19" y="89"/>
                      <a:pt x="19" y="89"/>
                      <a:pt x="19" y="89"/>
                    </a:cubicBezTo>
                    <a:cubicBezTo>
                      <a:pt x="23" y="88"/>
                      <a:pt x="26" y="84"/>
                      <a:pt x="30" y="82"/>
                    </a:cubicBezTo>
                    <a:cubicBezTo>
                      <a:pt x="30" y="82"/>
                      <a:pt x="30" y="81"/>
                      <a:pt x="29" y="81"/>
                    </a:cubicBezTo>
                    <a:cubicBezTo>
                      <a:pt x="28" y="82"/>
                      <a:pt x="26" y="82"/>
                      <a:pt x="25" y="83"/>
                    </a:cubicBezTo>
                    <a:cubicBezTo>
                      <a:pt x="24" y="84"/>
                      <a:pt x="22" y="85"/>
                      <a:pt x="21" y="85"/>
                    </a:cubicBezTo>
                    <a:cubicBezTo>
                      <a:pt x="21" y="85"/>
                      <a:pt x="21" y="84"/>
                      <a:pt x="21" y="84"/>
                    </a:cubicBezTo>
                    <a:cubicBezTo>
                      <a:pt x="22" y="83"/>
                      <a:pt x="23" y="82"/>
                      <a:pt x="24" y="82"/>
                    </a:cubicBezTo>
                    <a:cubicBezTo>
                      <a:pt x="27" y="80"/>
                      <a:pt x="29" y="79"/>
                      <a:pt x="32" y="78"/>
                    </a:cubicBezTo>
                    <a:cubicBezTo>
                      <a:pt x="31" y="79"/>
                      <a:pt x="30" y="81"/>
                      <a:pt x="30" y="82"/>
                    </a:cubicBezTo>
                    <a:close/>
                    <a:moveTo>
                      <a:pt x="33" y="76"/>
                    </a:moveTo>
                    <a:cubicBezTo>
                      <a:pt x="31" y="77"/>
                      <a:pt x="30" y="77"/>
                      <a:pt x="29" y="78"/>
                    </a:cubicBezTo>
                    <a:cubicBezTo>
                      <a:pt x="26" y="79"/>
                      <a:pt x="22" y="80"/>
                      <a:pt x="26" y="78"/>
                    </a:cubicBezTo>
                    <a:cubicBezTo>
                      <a:pt x="29" y="76"/>
                      <a:pt x="32" y="75"/>
                      <a:pt x="34" y="73"/>
                    </a:cubicBezTo>
                    <a:cubicBezTo>
                      <a:pt x="33" y="74"/>
                      <a:pt x="33" y="75"/>
                      <a:pt x="33" y="76"/>
                    </a:cubicBezTo>
                    <a:close/>
                    <a:moveTo>
                      <a:pt x="34" y="70"/>
                    </a:moveTo>
                    <a:cubicBezTo>
                      <a:pt x="34" y="70"/>
                      <a:pt x="34" y="71"/>
                      <a:pt x="34" y="71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32" y="72"/>
                      <a:pt x="32" y="72"/>
                      <a:pt x="30" y="72"/>
                    </a:cubicBezTo>
                    <a:cubicBezTo>
                      <a:pt x="29" y="73"/>
                      <a:pt x="27" y="74"/>
                      <a:pt x="26" y="74"/>
                    </a:cubicBezTo>
                    <a:cubicBezTo>
                      <a:pt x="26" y="74"/>
                      <a:pt x="26" y="74"/>
                      <a:pt x="26" y="73"/>
                    </a:cubicBezTo>
                    <a:cubicBezTo>
                      <a:pt x="29" y="72"/>
                      <a:pt x="31" y="70"/>
                      <a:pt x="34" y="69"/>
                    </a:cubicBezTo>
                    <a:lnTo>
                      <a:pt x="34" y="70"/>
                    </a:lnTo>
                    <a:close/>
                    <a:moveTo>
                      <a:pt x="34" y="68"/>
                    </a:moveTo>
                    <a:cubicBezTo>
                      <a:pt x="33" y="68"/>
                      <a:pt x="32" y="68"/>
                      <a:pt x="31" y="69"/>
                    </a:cubicBezTo>
                    <a:cubicBezTo>
                      <a:pt x="32" y="68"/>
                      <a:pt x="32" y="68"/>
                      <a:pt x="33" y="67"/>
                    </a:cubicBezTo>
                    <a:cubicBezTo>
                      <a:pt x="34" y="67"/>
                      <a:pt x="33" y="66"/>
                      <a:pt x="33" y="66"/>
                    </a:cubicBezTo>
                    <a:cubicBezTo>
                      <a:pt x="32" y="66"/>
                      <a:pt x="31" y="67"/>
                      <a:pt x="30" y="67"/>
                    </a:cubicBezTo>
                    <a:cubicBezTo>
                      <a:pt x="31" y="66"/>
                      <a:pt x="32" y="64"/>
                      <a:pt x="33" y="63"/>
                    </a:cubicBezTo>
                    <a:cubicBezTo>
                      <a:pt x="33" y="65"/>
                      <a:pt x="33" y="66"/>
                      <a:pt x="34" y="68"/>
                    </a:cubicBezTo>
                    <a:close/>
                    <a:moveTo>
                      <a:pt x="23" y="172"/>
                    </a:moveTo>
                    <a:cubicBezTo>
                      <a:pt x="21" y="169"/>
                      <a:pt x="20" y="166"/>
                      <a:pt x="19" y="163"/>
                    </a:cubicBezTo>
                    <a:cubicBezTo>
                      <a:pt x="19" y="163"/>
                      <a:pt x="19" y="162"/>
                      <a:pt x="19" y="162"/>
                    </a:cubicBezTo>
                    <a:cubicBezTo>
                      <a:pt x="20" y="158"/>
                      <a:pt x="22" y="155"/>
                      <a:pt x="23" y="151"/>
                    </a:cubicBezTo>
                    <a:cubicBezTo>
                      <a:pt x="24" y="148"/>
                      <a:pt x="23" y="145"/>
                      <a:pt x="23" y="143"/>
                    </a:cubicBezTo>
                    <a:cubicBezTo>
                      <a:pt x="22" y="140"/>
                      <a:pt x="23" y="133"/>
                      <a:pt x="26" y="136"/>
                    </a:cubicBezTo>
                    <a:cubicBezTo>
                      <a:pt x="27" y="137"/>
                      <a:pt x="28" y="138"/>
                      <a:pt x="29" y="139"/>
                    </a:cubicBezTo>
                    <a:cubicBezTo>
                      <a:pt x="31" y="139"/>
                      <a:pt x="34" y="138"/>
                      <a:pt x="35" y="135"/>
                    </a:cubicBezTo>
                    <a:cubicBezTo>
                      <a:pt x="36" y="133"/>
                      <a:pt x="36" y="131"/>
                      <a:pt x="36" y="129"/>
                    </a:cubicBezTo>
                    <a:cubicBezTo>
                      <a:pt x="36" y="124"/>
                      <a:pt x="37" y="121"/>
                      <a:pt x="40" y="117"/>
                    </a:cubicBezTo>
                    <a:cubicBezTo>
                      <a:pt x="43" y="115"/>
                      <a:pt x="45" y="110"/>
                      <a:pt x="43" y="106"/>
                    </a:cubicBezTo>
                    <a:cubicBezTo>
                      <a:pt x="42" y="105"/>
                      <a:pt x="40" y="104"/>
                      <a:pt x="41" y="102"/>
                    </a:cubicBezTo>
                    <a:cubicBezTo>
                      <a:pt x="41" y="100"/>
                      <a:pt x="42" y="97"/>
                      <a:pt x="41" y="95"/>
                    </a:cubicBezTo>
                    <a:cubicBezTo>
                      <a:pt x="41" y="94"/>
                      <a:pt x="40" y="92"/>
                      <a:pt x="38" y="91"/>
                    </a:cubicBezTo>
                    <a:cubicBezTo>
                      <a:pt x="37" y="90"/>
                      <a:pt x="37" y="90"/>
                      <a:pt x="36" y="90"/>
                    </a:cubicBezTo>
                    <a:cubicBezTo>
                      <a:pt x="31" y="88"/>
                      <a:pt x="33" y="83"/>
                      <a:pt x="34" y="80"/>
                    </a:cubicBezTo>
                    <a:cubicBezTo>
                      <a:pt x="35" y="77"/>
                      <a:pt x="37" y="75"/>
                      <a:pt x="37" y="72"/>
                    </a:cubicBezTo>
                    <a:cubicBezTo>
                      <a:pt x="37" y="67"/>
                      <a:pt x="36" y="63"/>
                      <a:pt x="36" y="59"/>
                    </a:cubicBezTo>
                    <a:cubicBezTo>
                      <a:pt x="42" y="51"/>
                      <a:pt x="49" y="44"/>
                      <a:pt x="57" y="38"/>
                    </a:cubicBezTo>
                    <a:cubicBezTo>
                      <a:pt x="91" y="14"/>
                      <a:pt x="135" y="10"/>
                      <a:pt x="172" y="25"/>
                    </a:cubicBezTo>
                    <a:cubicBezTo>
                      <a:pt x="170" y="26"/>
                      <a:pt x="168" y="27"/>
                      <a:pt x="167" y="28"/>
                    </a:cubicBezTo>
                    <a:cubicBezTo>
                      <a:pt x="165" y="30"/>
                      <a:pt x="167" y="33"/>
                      <a:pt x="169" y="33"/>
                    </a:cubicBezTo>
                    <a:cubicBezTo>
                      <a:pt x="170" y="34"/>
                      <a:pt x="171" y="33"/>
                      <a:pt x="172" y="33"/>
                    </a:cubicBezTo>
                    <a:cubicBezTo>
                      <a:pt x="172" y="33"/>
                      <a:pt x="173" y="33"/>
                      <a:pt x="173" y="33"/>
                    </a:cubicBezTo>
                    <a:cubicBezTo>
                      <a:pt x="174" y="33"/>
                      <a:pt x="175" y="33"/>
                      <a:pt x="175" y="35"/>
                    </a:cubicBezTo>
                    <a:cubicBezTo>
                      <a:pt x="171" y="35"/>
                      <a:pt x="167" y="33"/>
                      <a:pt x="164" y="32"/>
                    </a:cubicBezTo>
                    <a:cubicBezTo>
                      <a:pt x="161" y="30"/>
                      <a:pt x="157" y="25"/>
                      <a:pt x="153" y="27"/>
                    </a:cubicBezTo>
                    <a:cubicBezTo>
                      <a:pt x="152" y="29"/>
                      <a:pt x="152" y="30"/>
                      <a:pt x="152" y="32"/>
                    </a:cubicBezTo>
                    <a:cubicBezTo>
                      <a:pt x="151" y="34"/>
                      <a:pt x="154" y="37"/>
                      <a:pt x="150" y="37"/>
                    </a:cubicBezTo>
                    <a:cubicBezTo>
                      <a:pt x="147" y="37"/>
                      <a:pt x="143" y="36"/>
                      <a:pt x="140" y="35"/>
                    </a:cubicBezTo>
                    <a:cubicBezTo>
                      <a:pt x="133" y="35"/>
                      <a:pt x="133" y="42"/>
                      <a:pt x="138" y="45"/>
                    </a:cubicBezTo>
                    <a:cubicBezTo>
                      <a:pt x="142" y="46"/>
                      <a:pt x="146" y="48"/>
                      <a:pt x="150" y="48"/>
                    </a:cubicBezTo>
                    <a:cubicBezTo>
                      <a:pt x="152" y="48"/>
                      <a:pt x="154" y="47"/>
                      <a:pt x="155" y="46"/>
                    </a:cubicBezTo>
                    <a:cubicBezTo>
                      <a:pt x="160" y="43"/>
                      <a:pt x="164" y="42"/>
                      <a:pt x="169" y="46"/>
                    </a:cubicBezTo>
                    <a:cubicBezTo>
                      <a:pt x="173" y="50"/>
                      <a:pt x="173" y="57"/>
                      <a:pt x="177" y="60"/>
                    </a:cubicBezTo>
                    <a:cubicBezTo>
                      <a:pt x="181" y="63"/>
                      <a:pt x="184" y="57"/>
                      <a:pt x="188" y="58"/>
                    </a:cubicBezTo>
                    <a:cubicBezTo>
                      <a:pt x="191" y="58"/>
                      <a:pt x="193" y="59"/>
                      <a:pt x="195" y="60"/>
                    </a:cubicBezTo>
                    <a:cubicBezTo>
                      <a:pt x="196" y="61"/>
                      <a:pt x="197" y="62"/>
                      <a:pt x="198" y="63"/>
                    </a:cubicBezTo>
                    <a:cubicBezTo>
                      <a:pt x="199" y="64"/>
                      <a:pt x="201" y="70"/>
                      <a:pt x="197" y="67"/>
                    </a:cubicBezTo>
                    <a:cubicBezTo>
                      <a:pt x="194" y="66"/>
                      <a:pt x="192" y="62"/>
                      <a:pt x="188" y="61"/>
                    </a:cubicBezTo>
                    <a:cubicBezTo>
                      <a:pt x="184" y="61"/>
                      <a:pt x="183" y="63"/>
                      <a:pt x="183" y="66"/>
                    </a:cubicBezTo>
                    <a:cubicBezTo>
                      <a:pt x="183" y="70"/>
                      <a:pt x="188" y="72"/>
                      <a:pt x="191" y="73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5" y="75"/>
                      <a:pt x="194" y="77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85" y="76"/>
                      <a:pt x="179" y="74"/>
                      <a:pt x="173" y="71"/>
                    </a:cubicBezTo>
                    <a:cubicBezTo>
                      <a:pt x="167" y="68"/>
                      <a:pt x="162" y="63"/>
                      <a:pt x="157" y="57"/>
                    </a:cubicBezTo>
                    <a:cubicBezTo>
                      <a:pt x="154" y="54"/>
                      <a:pt x="150" y="50"/>
                      <a:pt x="146" y="48"/>
                    </a:cubicBezTo>
                    <a:cubicBezTo>
                      <a:pt x="141" y="46"/>
                      <a:pt x="135" y="47"/>
                      <a:pt x="130" y="48"/>
                    </a:cubicBezTo>
                    <a:cubicBezTo>
                      <a:pt x="112" y="52"/>
                      <a:pt x="81" y="74"/>
                      <a:pt x="91" y="96"/>
                    </a:cubicBezTo>
                    <a:cubicBezTo>
                      <a:pt x="97" y="107"/>
                      <a:pt x="113" y="104"/>
                      <a:pt x="122" y="109"/>
                    </a:cubicBezTo>
                    <a:cubicBezTo>
                      <a:pt x="130" y="113"/>
                      <a:pt x="126" y="122"/>
                      <a:pt x="124" y="128"/>
                    </a:cubicBezTo>
                    <a:cubicBezTo>
                      <a:pt x="123" y="130"/>
                      <a:pt x="122" y="133"/>
                      <a:pt x="122" y="135"/>
                    </a:cubicBezTo>
                    <a:cubicBezTo>
                      <a:pt x="121" y="139"/>
                      <a:pt x="122" y="142"/>
                      <a:pt x="122" y="146"/>
                    </a:cubicBezTo>
                    <a:cubicBezTo>
                      <a:pt x="123" y="151"/>
                      <a:pt x="118" y="157"/>
                      <a:pt x="117" y="161"/>
                    </a:cubicBezTo>
                    <a:cubicBezTo>
                      <a:pt x="115" y="165"/>
                      <a:pt x="114" y="169"/>
                      <a:pt x="113" y="173"/>
                    </a:cubicBezTo>
                    <a:cubicBezTo>
                      <a:pt x="112" y="180"/>
                      <a:pt x="111" y="188"/>
                      <a:pt x="113" y="194"/>
                    </a:cubicBezTo>
                    <a:cubicBezTo>
                      <a:pt x="116" y="201"/>
                      <a:pt x="122" y="202"/>
                      <a:pt x="128" y="201"/>
                    </a:cubicBezTo>
                    <a:cubicBezTo>
                      <a:pt x="134" y="200"/>
                      <a:pt x="139" y="197"/>
                      <a:pt x="144" y="193"/>
                    </a:cubicBezTo>
                    <a:cubicBezTo>
                      <a:pt x="151" y="189"/>
                      <a:pt x="157" y="185"/>
                      <a:pt x="165" y="182"/>
                    </a:cubicBezTo>
                    <a:cubicBezTo>
                      <a:pt x="170" y="180"/>
                      <a:pt x="174" y="177"/>
                      <a:pt x="177" y="172"/>
                    </a:cubicBezTo>
                    <a:cubicBezTo>
                      <a:pt x="181" y="167"/>
                      <a:pt x="177" y="160"/>
                      <a:pt x="183" y="156"/>
                    </a:cubicBezTo>
                    <a:cubicBezTo>
                      <a:pt x="190" y="151"/>
                      <a:pt x="200" y="150"/>
                      <a:pt x="204" y="143"/>
                    </a:cubicBezTo>
                    <a:cubicBezTo>
                      <a:pt x="205" y="139"/>
                      <a:pt x="205" y="135"/>
                      <a:pt x="203" y="132"/>
                    </a:cubicBezTo>
                    <a:cubicBezTo>
                      <a:pt x="201" y="129"/>
                      <a:pt x="199" y="127"/>
                      <a:pt x="197" y="123"/>
                    </a:cubicBezTo>
                    <a:cubicBezTo>
                      <a:pt x="196" y="120"/>
                      <a:pt x="197" y="116"/>
                      <a:pt x="196" y="112"/>
                    </a:cubicBezTo>
                    <a:cubicBezTo>
                      <a:pt x="196" y="109"/>
                      <a:pt x="195" y="107"/>
                      <a:pt x="194" y="104"/>
                    </a:cubicBezTo>
                    <a:cubicBezTo>
                      <a:pt x="193" y="103"/>
                      <a:pt x="192" y="101"/>
                      <a:pt x="191" y="99"/>
                    </a:cubicBezTo>
                    <a:cubicBezTo>
                      <a:pt x="191" y="99"/>
                      <a:pt x="191" y="98"/>
                      <a:pt x="191" y="98"/>
                    </a:cubicBezTo>
                    <a:cubicBezTo>
                      <a:pt x="190" y="95"/>
                      <a:pt x="191" y="94"/>
                      <a:pt x="194" y="94"/>
                    </a:cubicBezTo>
                    <a:cubicBezTo>
                      <a:pt x="198" y="99"/>
                      <a:pt x="197" y="108"/>
                      <a:pt x="197" y="113"/>
                    </a:cubicBezTo>
                    <a:cubicBezTo>
                      <a:pt x="197" y="117"/>
                      <a:pt x="197" y="121"/>
                      <a:pt x="200" y="124"/>
                    </a:cubicBezTo>
                    <a:cubicBezTo>
                      <a:pt x="202" y="127"/>
                      <a:pt x="208" y="126"/>
                      <a:pt x="212" y="125"/>
                    </a:cubicBezTo>
                    <a:cubicBezTo>
                      <a:pt x="215" y="125"/>
                      <a:pt x="221" y="123"/>
                      <a:pt x="222" y="119"/>
                    </a:cubicBezTo>
                    <a:cubicBezTo>
                      <a:pt x="223" y="114"/>
                      <a:pt x="220" y="110"/>
                      <a:pt x="217" y="106"/>
                    </a:cubicBezTo>
                    <a:cubicBezTo>
                      <a:pt x="216" y="104"/>
                      <a:pt x="215" y="103"/>
                      <a:pt x="214" y="102"/>
                    </a:cubicBezTo>
                    <a:cubicBezTo>
                      <a:pt x="213" y="101"/>
                      <a:pt x="213" y="100"/>
                      <a:pt x="213" y="99"/>
                    </a:cubicBezTo>
                    <a:cubicBezTo>
                      <a:pt x="213" y="100"/>
                      <a:pt x="209" y="92"/>
                      <a:pt x="213" y="94"/>
                    </a:cubicBezTo>
                    <a:cubicBezTo>
                      <a:pt x="218" y="97"/>
                      <a:pt x="220" y="104"/>
                      <a:pt x="223" y="108"/>
                    </a:cubicBezTo>
                    <a:cubicBezTo>
                      <a:pt x="225" y="112"/>
                      <a:pt x="228" y="116"/>
                      <a:pt x="232" y="119"/>
                    </a:cubicBezTo>
                    <a:cubicBezTo>
                      <a:pt x="237" y="124"/>
                      <a:pt x="239" y="129"/>
                      <a:pt x="240" y="136"/>
                    </a:cubicBezTo>
                    <a:cubicBezTo>
                      <a:pt x="240" y="137"/>
                      <a:pt x="240" y="137"/>
                      <a:pt x="240" y="137"/>
                    </a:cubicBezTo>
                    <a:cubicBezTo>
                      <a:pt x="235" y="184"/>
                      <a:pt x="198" y="221"/>
                      <a:pt x="152" y="232"/>
                    </a:cubicBezTo>
                    <a:cubicBezTo>
                      <a:pt x="101" y="243"/>
                      <a:pt x="47" y="219"/>
                      <a:pt x="23" y="172"/>
                    </a:cubicBezTo>
                    <a:close/>
                    <a:moveTo>
                      <a:pt x="71" y="246"/>
                    </a:moveTo>
                    <a:cubicBezTo>
                      <a:pt x="69" y="243"/>
                      <a:pt x="74" y="237"/>
                      <a:pt x="75" y="235"/>
                    </a:cubicBezTo>
                    <a:cubicBezTo>
                      <a:pt x="76" y="233"/>
                      <a:pt x="78" y="231"/>
                      <a:pt x="79" y="228"/>
                    </a:cubicBezTo>
                    <a:cubicBezTo>
                      <a:pt x="81" y="229"/>
                      <a:pt x="82" y="229"/>
                      <a:pt x="84" y="230"/>
                    </a:cubicBezTo>
                    <a:cubicBezTo>
                      <a:pt x="81" y="235"/>
                      <a:pt x="74" y="251"/>
                      <a:pt x="71" y="246"/>
                    </a:cubicBezTo>
                    <a:close/>
                    <a:moveTo>
                      <a:pt x="122" y="249"/>
                    </a:moveTo>
                    <a:cubicBezTo>
                      <a:pt x="125" y="249"/>
                      <a:pt x="128" y="249"/>
                      <a:pt x="131" y="249"/>
                    </a:cubicBezTo>
                    <a:cubicBezTo>
                      <a:pt x="127" y="250"/>
                      <a:pt x="124" y="251"/>
                      <a:pt x="120" y="251"/>
                    </a:cubicBezTo>
                    <a:cubicBezTo>
                      <a:pt x="120" y="251"/>
                      <a:pt x="121" y="250"/>
                      <a:pt x="121" y="249"/>
                    </a:cubicBezTo>
                    <a:cubicBezTo>
                      <a:pt x="121" y="249"/>
                      <a:pt x="122" y="249"/>
                      <a:pt x="122" y="249"/>
                    </a:cubicBezTo>
                    <a:close/>
                    <a:moveTo>
                      <a:pt x="135" y="255"/>
                    </a:moveTo>
                    <a:cubicBezTo>
                      <a:pt x="135" y="256"/>
                      <a:pt x="135" y="257"/>
                      <a:pt x="135" y="258"/>
                    </a:cubicBezTo>
                    <a:cubicBezTo>
                      <a:pt x="129" y="260"/>
                      <a:pt x="124" y="262"/>
                      <a:pt x="117" y="263"/>
                    </a:cubicBezTo>
                    <a:cubicBezTo>
                      <a:pt x="117" y="264"/>
                      <a:pt x="117" y="264"/>
                      <a:pt x="117" y="264"/>
                    </a:cubicBezTo>
                    <a:cubicBezTo>
                      <a:pt x="118" y="263"/>
                      <a:pt x="118" y="263"/>
                      <a:pt x="118" y="263"/>
                    </a:cubicBezTo>
                    <a:cubicBezTo>
                      <a:pt x="119" y="262"/>
                      <a:pt x="121" y="262"/>
                      <a:pt x="123" y="261"/>
                    </a:cubicBezTo>
                    <a:cubicBezTo>
                      <a:pt x="126" y="259"/>
                      <a:pt x="130" y="257"/>
                      <a:pt x="134" y="256"/>
                    </a:cubicBezTo>
                    <a:lnTo>
                      <a:pt x="135" y="255"/>
                    </a:lnTo>
                    <a:close/>
                    <a:moveTo>
                      <a:pt x="137" y="262"/>
                    </a:moveTo>
                    <a:cubicBezTo>
                      <a:pt x="136" y="262"/>
                      <a:pt x="136" y="262"/>
                      <a:pt x="136" y="262"/>
                    </a:cubicBezTo>
                    <a:cubicBezTo>
                      <a:pt x="129" y="264"/>
                      <a:pt x="123" y="267"/>
                      <a:pt x="115" y="267"/>
                    </a:cubicBezTo>
                    <a:cubicBezTo>
                      <a:pt x="115" y="267"/>
                      <a:pt x="115" y="267"/>
                      <a:pt x="115" y="267"/>
                    </a:cubicBezTo>
                    <a:cubicBezTo>
                      <a:pt x="118" y="267"/>
                      <a:pt x="122" y="265"/>
                      <a:pt x="125" y="263"/>
                    </a:cubicBezTo>
                    <a:cubicBezTo>
                      <a:pt x="129" y="262"/>
                      <a:pt x="132" y="260"/>
                      <a:pt x="136" y="259"/>
                    </a:cubicBezTo>
                    <a:cubicBezTo>
                      <a:pt x="136" y="260"/>
                      <a:pt x="136" y="261"/>
                      <a:pt x="137" y="262"/>
                    </a:cubicBezTo>
                    <a:close/>
                    <a:moveTo>
                      <a:pt x="153" y="279"/>
                    </a:moveTo>
                    <a:cubicBezTo>
                      <a:pt x="149" y="281"/>
                      <a:pt x="144" y="282"/>
                      <a:pt x="140" y="284"/>
                    </a:cubicBezTo>
                    <a:cubicBezTo>
                      <a:pt x="138" y="284"/>
                      <a:pt x="135" y="285"/>
                      <a:pt x="132" y="285"/>
                    </a:cubicBezTo>
                    <a:cubicBezTo>
                      <a:pt x="125" y="287"/>
                      <a:pt x="117" y="290"/>
                      <a:pt x="110" y="292"/>
                    </a:cubicBezTo>
                    <a:cubicBezTo>
                      <a:pt x="95" y="297"/>
                      <a:pt x="80" y="302"/>
                      <a:pt x="64" y="306"/>
                    </a:cubicBezTo>
                    <a:cubicBezTo>
                      <a:pt x="70" y="304"/>
                      <a:pt x="78" y="301"/>
                      <a:pt x="84" y="299"/>
                    </a:cubicBezTo>
                    <a:cubicBezTo>
                      <a:pt x="91" y="296"/>
                      <a:pt x="98" y="293"/>
                      <a:pt x="105" y="291"/>
                    </a:cubicBezTo>
                    <a:cubicBezTo>
                      <a:pt x="117" y="287"/>
                      <a:pt x="130" y="284"/>
                      <a:pt x="141" y="277"/>
                    </a:cubicBezTo>
                    <a:cubicBezTo>
                      <a:pt x="145" y="278"/>
                      <a:pt x="149" y="278"/>
                      <a:pt x="153" y="279"/>
                    </a:cubicBezTo>
                    <a:close/>
                    <a:moveTo>
                      <a:pt x="163" y="281"/>
                    </a:moveTo>
                    <a:cubicBezTo>
                      <a:pt x="149" y="284"/>
                      <a:pt x="135" y="289"/>
                      <a:pt x="122" y="293"/>
                    </a:cubicBezTo>
                    <a:cubicBezTo>
                      <a:pt x="107" y="298"/>
                      <a:pt x="93" y="304"/>
                      <a:pt x="78" y="306"/>
                    </a:cubicBezTo>
                    <a:cubicBezTo>
                      <a:pt x="77" y="306"/>
                      <a:pt x="75" y="307"/>
                      <a:pt x="74" y="307"/>
                    </a:cubicBezTo>
                    <a:cubicBezTo>
                      <a:pt x="76" y="307"/>
                      <a:pt x="78" y="306"/>
                      <a:pt x="80" y="305"/>
                    </a:cubicBezTo>
                    <a:cubicBezTo>
                      <a:pt x="83" y="304"/>
                      <a:pt x="87" y="303"/>
                      <a:pt x="91" y="301"/>
                    </a:cubicBezTo>
                    <a:cubicBezTo>
                      <a:pt x="98" y="299"/>
                      <a:pt x="106" y="297"/>
                      <a:pt x="113" y="294"/>
                    </a:cubicBezTo>
                    <a:cubicBezTo>
                      <a:pt x="120" y="292"/>
                      <a:pt x="127" y="289"/>
                      <a:pt x="134" y="287"/>
                    </a:cubicBezTo>
                    <a:cubicBezTo>
                      <a:pt x="136" y="286"/>
                      <a:pt x="139" y="285"/>
                      <a:pt x="141" y="284"/>
                    </a:cubicBezTo>
                    <a:cubicBezTo>
                      <a:pt x="146" y="283"/>
                      <a:pt x="150" y="282"/>
                      <a:pt x="154" y="279"/>
                    </a:cubicBezTo>
                    <a:cubicBezTo>
                      <a:pt x="157" y="280"/>
                      <a:pt x="160" y="281"/>
                      <a:pt x="163" y="281"/>
                    </a:cubicBezTo>
                    <a:close/>
                    <a:moveTo>
                      <a:pt x="170" y="283"/>
                    </a:moveTo>
                    <a:cubicBezTo>
                      <a:pt x="157" y="287"/>
                      <a:pt x="144" y="291"/>
                      <a:pt x="132" y="295"/>
                    </a:cubicBezTo>
                    <a:cubicBezTo>
                      <a:pt x="125" y="298"/>
                      <a:pt x="119" y="300"/>
                      <a:pt x="113" y="301"/>
                    </a:cubicBezTo>
                    <a:cubicBezTo>
                      <a:pt x="106" y="303"/>
                      <a:pt x="99" y="306"/>
                      <a:pt x="92" y="307"/>
                    </a:cubicBezTo>
                    <a:cubicBezTo>
                      <a:pt x="87" y="309"/>
                      <a:pt x="95" y="306"/>
                      <a:pt x="96" y="306"/>
                    </a:cubicBezTo>
                    <a:cubicBezTo>
                      <a:pt x="99" y="305"/>
                      <a:pt x="102" y="304"/>
                      <a:pt x="105" y="303"/>
                    </a:cubicBezTo>
                    <a:cubicBezTo>
                      <a:pt x="111" y="301"/>
                      <a:pt x="118" y="299"/>
                      <a:pt x="125" y="297"/>
                    </a:cubicBezTo>
                    <a:cubicBezTo>
                      <a:pt x="138" y="292"/>
                      <a:pt x="151" y="286"/>
                      <a:pt x="164" y="282"/>
                    </a:cubicBezTo>
                    <a:cubicBezTo>
                      <a:pt x="165" y="282"/>
                      <a:pt x="165" y="282"/>
                      <a:pt x="165" y="282"/>
                    </a:cubicBezTo>
                    <a:cubicBezTo>
                      <a:pt x="167" y="282"/>
                      <a:pt x="169" y="283"/>
                      <a:pt x="170" y="283"/>
                    </a:cubicBezTo>
                    <a:close/>
                    <a:moveTo>
                      <a:pt x="189" y="290"/>
                    </a:moveTo>
                    <a:cubicBezTo>
                      <a:pt x="178" y="293"/>
                      <a:pt x="167" y="298"/>
                      <a:pt x="157" y="301"/>
                    </a:cubicBezTo>
                    <a:cubicBezTo>
                      <a:pt x="152" y="302"/>
                      <a:pt x="147" y="304"/>
                      <a:pt x="143" y="305"/>
                    </a:cubicBezTo>
                    <a:cubicBezTo>
                      <a:pt x="148" y="303"/>
                      <a:pt x="153" y="301"/>
                      <a:pt x="158" y="299"/>
                    </a:cubicBezTo>
                    <a:cubicBezTo>
                      <a:pt x="163" y="297"/>
                      <a:pt x="168" y="293"/>
                      <a:pt x="173" y="292"/>
                    </a:cubicBezTo>
                    <a:cubicBezTo>
                      <a:pt x="177" y="290"/>
                      <a:pt x="180" y="289"/>
                      <a:pt x="183" y="288"/>
                    </a:cubicBezTo>
                    <a:cubicBezTo>
                      <a:pt x="185" y="288"/>
                      <a:pt x="187" y="289"/>
                      <a:pt x="189" y="290"/>
                    </a:cubicBezTo>
                    <a:close/>
                    <a:moveTo>
                      <a:pt x="198" y="295"/>
                    </a:moveTo>
                    <a:cubicBezTo>
                      <a:pt x="198" y="295"/>
                      <a:pt x="198" y="295"/>
                      <a:pt x="198" y="295"/>
                    </a:cubicBezTo>
                    <a:cubicBezTo>
                      <a:pt x="195" y="296"/>
                      <a:pt x="193" y="297"/>
                      <a:pt x="190" y="299"/>
                    </a:cubicBezTo>
                    <a:cubicBezTo>
                      <a:pt x="189" y="299"/>
                      <a:pt x="189" y="299"/>
                      <a:pt x="189" y="299"/>
                    </a:cubicBezTo>
                    <a:cubicBezTo>
                      <a:pt x="184" y="301"/>
                      <a:pt x="178" y="302"/>
                      <a:pt x="173" y="305"/>
                    </a:cubicBezTo>
                    <a:cubicBezTo>
                      <a:pt x="170" y="306"/>
                      <a:pt x="167" y="307"/>
                      <a:pt x="164" y="308"/>
                    </a:cubicBezTo>
                    <a:cubicBezTo>
                      <a:pt x="162" y="309"/>
                      <a:pt x="160" y="310"/>
                      <a:pt x="158" y="310"/>
                    </a:cubicBezTo>
                    <a:cubicBezTo>
                      <a:pt x="159" y="310"/>
                      <a:pt x="161" y="308"/>
                      <a:pt x="162" y="308"/>
                    </a:cubicBezTo>
                    <a:cubicBezTo>
                      <a:pt x="172" y="301"/>
                      <a:pt x="184" y="299"/>
                      <a:pt x="194" y="292"/>
                    </a:cubicBezTo>
                    <a:cubicBezTo>
                      <a:pt x="195" y="293"/>
                      <a:pt x="197" y="294"/>
                      <a:pt x="198" y="295"/>
                    </a:cubicBezTo>
                    <a:close/>
                    <a:moveTo>
                      <a:pt x="203" y="300"/>
                    </a:moveTo>
                    <a:cubicBezTo>
                      <a:pt x="203" y="301"/>
                      <a:pt x="203" y="301"/>
                      <a:pt x="203" y="302"/>
                    </a:cubicBezTo>
                    <a:cubicBezTo>
                      <a:pt x="203" y="302"/>
                      <a:pt x="203" y="302"/>
                      <a:pt x="203" y="302"/>
                    </a:cubicBezTo>
                    <a:cubicBezTo>
                      <a:pt x="200" y="303"/>
                      <a:pt x="197" y="304"/>
                      <a:pt x="194" y="305"/>
                    </a:cubicBezTo>
                    <a:cubicBezTo>
                      <a:pt x="193" y="306"/>
                      <a:pt x="191" y="306"/>
                      <a:pt x="189" y="307"/>
                    </a:cubicBezTo>
                    <a:cubicBezTo>
                      <a:pt x="189" y="307"/>
                      <a:pt x="189" y="307"/>
                      <a:pt x="189" y="307"/>
                    </a:cubicBezTo>
                    <a:cubicBezTo>
                      <a:pt x="194" y="305"/>
                      <a:pt x="199" y="302"/>
                      <a:pt x="203" y="299"/>
                    </a:cubicBezTo>
                    <a:lnTo>
                      <a:pt x="203" y="300"/>
                    </a:lnTo>
                    <a:close/>
                    <a:moveTo>
                      <a:pt x="200" y="300"/>
                    </a:moveTo>
                    <a:cubicBezTo>
                      <a:pt x="199" y="301"/>
                      <a:pt x="198" y="302"/>
                      <a:pt x="197" y="302"/>
                    </a:cubicBezTo>
                    <a:cubicBezTo>
                      <a:pt x="193" y="304"/>
                      <a:pt x="190" y="306"/>
                      <a:pt x="186" y="307"/>
                    </a:cubicBezTo>
                    <a:cubicBezTo>
                      <a:pt x="186" y="308"/>
                      <a:pt x="186" y="308"/>
                      <a:pt x="186" y="308"/>
                    </a:cubicBezTo>
                    <a:cubicBezTo>
                      <a:pt x="181" y="308"/>
                      <a:pt x="177" y="309"/>
                      <a:pt x="173" y="309"/>
                    </a:cubicBezTo>
                    <a:cubicBezTo>
                      <a:pt x="180" y="306"/>
                      <a:pt x="188" y="304"/>
                      <a:pt x="196" y="301"/>
                    </a:cubicBezTo>
                    <a:cubicBezTo>
                      <a:pt x="198" y="301"/>
                      <a:pt x="199" y="300"/>
                      <a:pt x="201" y="300"/>
                    </a:cubicBezTo>
                    <a:cubicBezTo>
                      <a:pt x="200" y="300"/>
                      <a:pt x="200" y="300"/>
                      <a:pt x="200" y="300"/>
                    </a:cubicBezTo>
                    <a:close/>
                    <a:moveTo>
                      <a:pt x="171" y="309"/>
                    </a:moveTo>
                    <a:cubicBezTo>
                      <a:pt x="170" y="309"/>
                      <a:pt x="170" y="309"/>
                      <a:pt x="170" y="309"/>
                    </a:cubicBezTo>
                    <a:cubicBezTo>
                      <a:pt x="170" y="310"/>
                      <a:pt x="170" y="310"/>
                      <a:pt x="170" y="310"/>
                    </a:cubicBezTo>
                    <a:cubicBezTo>
                      <a:pt x="167" y="310"/>
                      <a:pt x="164" y="310"/>
                      <a:pt x="160" y="310"/>
                    </a:cubicBezTo>
                    <a:cubicBezTo>
                      <a:pt x="167" y="308"/>
                      <a:pt x="174" y="305"/>
                      <a:pt x="180" y="303"/>
                    </a:cubicBezTo>
                    <a:cubicBezTo>
                      <a:pt x="182" y="302"/>
                      <a:pt x="184" y="301"/>
                      <a:pt x="186" y="301"/>
                    </a:cubicBezTo>
                    <a:cubicBezTo>
                      <a:pt x="181" y="303"/>
                      <a:pt x="176" y="306"/>
                      <a:pt x="171" y="309"/>
                    </a:cubicBezTo>
                    <a:close/>
                    <a:moveTo>
                      <a:pt x="141" y="311"/>
                    </a:moveTo>
                    <a:cubicBezTo>
                      <a:pt x="141" y="311"/>
                      <a:pt x="141" y="311"/>
                      <a:pt x="141" y="311"/>
                    </a:cubicBezTo>
                    <a:cubicBezTo>
                      <a:pt x="141" y="311"/>
                      <a:pt x="142" y="310"/>
                      <a:pt x="143" y="310"/>
                    </a:cubicBezTo>
                    <a:cubicBezTo>
                      <a:pt x="145" y="309"/>
                      <a:pt x="148" y="308"/>
                      <a:pt x="151" y="306"/>
                    </a:cubicBezTo>
                    <a:cubicBezTo>
                      <a:pt x="155" y="305"/>
                      <a:pt x="159" y="303"/>
                      <a:pt x="163" y="302"/>
                    </a:cubicBezTo>
                    <a:cubicBezTo>
                      <a:pt x="171" y="298"/>
                      <a:pt x="180" y="295"/>
                      <a:pt x="189" y="290"/>
                    </a:cubicBezTo>
                    <a:cubicBezTo>
                      <a:pt x="189" y="290"/>
                      <a:pt x="189" y="290"/>
                      <a:pt x="189" y="290"/>
                    </a:cubicBezTo>
                    <a:cubicBezTo>
                      <a:pt x="190" y="291"/>
                      <a:pt x="192" y="291"/>
                      <a:pt x="193" y="292"/>
                    </a:cubicBezTo>
                    <a:cubicBezTo>
                      <a:pt x="176" y="298"/>
                      <a:pt x="160" y="306"/>
                      <a:pt x="143" y="310"/>
                    </a:cubicBezTo>
                    <a:cubicBezTo>
                      <a:pt x="142" y="311"/>
                      <a:pt x="141" y="311"/>
                      <a:pt x="141" y="311"/>
                    </a:cubicBezTo>
                    <a:close/>
                    <a:moveTo>
                      <a:pt x="161" y="297"/>
                    </a:moveTo>
                    <a:cubicBezTo>
                      <a:pt x="150" y="302"/>
                      <a:pt x="137" y="306"/>
                      <a:pt x="125" y="311"/>
                    </a:cubicBezTo>
                    <a:cubicBezTo>
                      <a:pt x="122" y="311"/>
                      <a:pt x="118" y="311"/>
                      <a:pt x="114" y="310"/>
                    </a:cubicBezTo>
                    <a:cubicBezTo>
                      <a:pt x="117" y="310"/>
                      <a:pt x="119" y="309"/>
                      <a:pt x="121" y="308"/>
                    </a:cubicBezTo>
                    <a:cubicBezTo>
                      <a:pt x="127" y="306"/>
                      <a:pt x="133" y="304"/>
                      <a:pt x="139" y="302"/>
                    </a:cubicBezTo>
                    <a:cubicBezTo>
                      <a:pt x="150" y="299"/>
                      <a:pt x="160" y="296"/>
                      <a:pt x="170" y="292"/>
                    </a:cubicBezTo>
                    <a:cubicBezTo>
                      <a:pt x="167" y="293"/>
                      <a:pt x="164" y="295"/>
                      <a:pt x="161" y="297"/>
                    </a:cubicBezTo>
                    <a:close/>
                    <a:moveTo>
                      <a:pt x="102" y="310"/>
                    </a:moveTo>
                    <a:cubicBezTo>
                      <a:pt x="114" y="306"/>
                      <a:pt x="126" y="302"/>
                      <a:pt x="138" y="298"/>
                    </a:cubicBezTo>
                    <a:cubicBezTo>
                      <a:pt x="150" y="294"/>
                      <a:pt x="161" y="288"/>
                      <a:pt x="174" y="285"/>
                    </a:cubicBezTo>
                    <a:cubicBezTo>
                      <a:pt x="171" y="286"/>
                      <a:pt x="169" y="287"/>
                      <a:pt x="167" y="288"/>
                    </a:cubicBezTo>
                    <a:cubicBezTo>
                      <a:pt x="163" y="290"/>
                      <a:pt x="159" y="291"/>
                      <a:pt x="156" y="293"/>
                    </a:cubicBezTo>
                    <a:cubicBezTo>
                      <a:pt x="150" y="295"/>
                      <a:pt x="143" y="297"/>
                      <a:pt x="137" y="299"/>
                    </a:cubicBezTo>
                    <a:cubicBezTo>
                      <a:pt x="127" y="302"/>
                      <a:pt x="116" y="304"/>
                      <a:pt x="108" y="310"/>
                    </a:cubicBezTo>
                    <a:cubicBezTo>
                      <a:pt x="106" y="310"/>
                      <a:pt x="104" y="310"/>
                      <a:pt x="102" y="310"/>
                    </a:cubicBezTo>
                    <a:close/>
                    <a:moveTo>
                      <a:pt x="89" y="309"/>
                    </a:moveTo>
                    <a:cubicBezTo>
                      <a:pt x="94" y="308"/>
                      <a:pt x="99" y="307"/>
                      <a:pt x="104" y="305"/>
                    </a:cubicBezTo>
                    <a:cubicBezTo>
                      <a:pt x="110" y="302"/>
                      <a:pt x="117" y="301"/>
                      <a:pt x="124" y="299"/>
                    </a:cubicBezTo>
                    <a:cubicBezTo>
                      <a:pt x="138" y="294"/>
                      <a:pt x="152" y="289"/>
                      <a:pt x="166" y="285"/>
                    </a:cubicBezTo>
                    <a:cubicBezTo>
                      <a:pt x="167" y="285"/>
                      <a:pt x="168" y="285"/>
                      <a:pt x="170" y="284"/>
                    </a:cubicBezTo>
                    <a:cubicBezTo>
                      <a:pt x="170" y="284"/>
                      <a:pt x="166" y="286"/>
                      <a:pt x="164" y="286"/>
                    </a:cubicBezTo>
                    <a:cubicBezTo>
                      <a:pt x="161" y="288"/>
                      <a:pt x="157" y="289"/>
                      <a:pt x="154" y="290"/>
                    </a:cubicBezTo>
                    <a:cubicBezTo>
                      <a:pt x="147" y="292"/>
                      <a:pt x="140" y="295"/>
                      <a:pt x="134" y="297"/>
                    </a:cubicBezTo>
                    <a:cubicBezTo>
                      <a:pt x="122" y="302"/>
                      <a:pt x="110" y="304"/>
                      <a:pt x="99" y="310"/>
                    </a:cubicBezTo>
                    <a:cubicBezTo>
                      <a:pt x="96" y="309"/>
                      <a:pt x="92" y="309"/>
                      <a:pt x="89" y="309"/>
                    </a:cubicBezTo>
                    <a:close/>
                    <a:moveTo>
                      <a:pt x="136" y="297"/>
                    </a:moveTo>
                    <a:cubicBezTo>
                      <a:pt x="140" y="296"/>
                      <a:pt x="145" y="294"/>
                      <a:pt x="149" y="293"/>
                    </a:cubicBezTo>
                    <a:cubicBezTo>
                      <a:pt x="146" y="294"/>
                      <a:pt x="143" y="295"/>
                      <a:pt x="140" y="296"/>
                    </a:cubicBezTo>
                    <a:cubicBezTo>
                      <a:pt x="133" y="299"/>
                      <a:pt x="127" y="301"/>
                      <a:pt x="120" y="303"/>
                    </a:cubicBezTo>
                    <a:cubicBezTo>
                      <a:pt x="114" y="305"/>
                      <a:pt x="106" y="307"/>
                      <a:pt x="100" y="310"/>
                    </a:cubicBezTo>
                    <a:cubicBezTo>
                      <a:pt x="100" y="310"/>
                      <a:pt x="100" y="310"/>
                      <a:pt x="100" y="310"/>
                    </a:cubicBezTo>
                    <a:cubicBezTo>
                      <a:pt x="111" y="304"/>
                      <a:pt x="124" y="302"/>
                      <a:pt x="136" y="297"/>
                    </a:cubicBezTo>
                    <a:close/>
                    <a:moveTo>
                      <a:pt x="167" y="286"/>
                    </a:moveTo>
                    <a:cubicBezTo>
                      <a:pt x="169" y="285"/>
                      <a:pt x="170" y="285"/>
                      <a:pt x="172" y="284"/>
                    </a:cubicBezTo>
                    <a:cubicBezTo>
                      <a:pt x="172" y="284"/>
                      <a:pt x="172" y="284"/>
                      <a:pt x="172" y="284"/>
                    </a:cubicBezTo>
                    <a:cubicBezTo>
                      <a:pt x="173" y="284"/>
                      <a:pt x="173" y="284"/>
                      <a:pt x="174" y="284"/>
                    </a:cubicBezTo>
                    <a:cubicBezTo>
                      <a:pt x="172" y="285"/>
                      <a:pt x="169" y="285"/>
                      <a:pt x="167" y="286"/>
                    </a:cubicBezTo>
                    <a:close/>
                    <a:moveTo>
                      <a:pt x="58" y="305"/>
                    </a:moveTo>
                    <a:cubicBezTo>
                      <a:pt x="66" y="301"/>
                      <a:pt x="75" y="298"/>
                      <a:pt x="84" y="295"/>
                    </a:cubicBezTo>
                    <a:cubicBezTo>
                      <a:pt x="90" y="293"/>
                      <a:pt x="97" y="291"/>
                      <a:pt x="103" y="290"/>
                    </a:cubicBezTo>
                    <a:cubicBezTo>
                      <a:pt x="110" y="288"/>
                      <a:pt x="117" y="286"/>
                      <a:pt x="124" y="284"/>
                    </a:cubicBezTo>
                    <a:cubicBezTo>
                      <a:pt x="127" y="283"/>
                      <a:pt x="130" y="282"/>
                      <a:pt x="133" y="280"/>
                    </a:cubicBezTo>
                    <a:cubicBezTo>
                      <a:pt x="134" y="280"/>
                      <a:pt x="135" y="280"/>
                      <a:pt x="136" y="279"/>
                    </a:cubicBezTo>
                    <a:cubicBezTo>
                      <a:pt x="125" y="285"/>
                      <a:pt x="113" y="288"/>
                      <a:pt x="101" y="292"/>
                    </a:cubicBezTo>
                    <a:cubicBezTo>
                      <a:pt x="95" y="294"/>
                      <a:pt x="88" y="296"/>
                      <a:pt x="82" y="299"/>
                    </a:cubicBezTo>
                    <a:cubicBezTo>
                      <a:pt x="75" y="301"/>
                      <a:pt x="69" y="303"/>
                      <a:pt x="63" y="306"/>
                    </a:cubicBezTo>
                    <a:cubicBezTo>
                      <a:pt x="61" y="306"/>
                      <a:pt x="59" y="305"/>
                      <a:pt x="58" y="305"/>
                    </a:cubicBezTo>
                    <a:close/>
                    <a:moveTo>
                      <a:pt x="102" y="289"/>
                    </a:moveTo>
                    <a:cubicBezTo>
                      <a:pt x="112" y="286"/>
                      <a:pt x="121" y="282"/>
                      <a:pt x="131" y="278"/>
                    </a:cubicBezTo>
                    <a:cubicBezTo>
                      <a:pt x="132" y="278"/>
                      <a:pt x="132" y="278"/>
                      <a:pt x="132" y="277"/>
                    </a:cubicBezTo>
                    <a:cubicBezTo>
                      <a:pt x="134" y="277"/>
                      <a:pt x="136" y="277"/>
                      <a:pt x="138" y="277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40" y="277"/>
                      <a:pt x="140" y="277"/>
                      <a:pt x="140" y="277"/>
                    </a:cubicBezTo>
                    <a:cubicBezTo>
                      <a:pt x="128" y="282"/>
                      <a:pt x="115" y="286"/>
                      <a:pt x="102" y="289"/>
                    </a:cubicBezTo>
                    <a:close/>
                    <a:moveTo>
                      <a:pt x="116" y="265"/>
                    </a:moveTo>
                    <a:cubicBezTo>
                      <a:pt x="121" y="264"/>
                      <a:pt x="125" y="262"/>
                      <a:pt x="130" y="260"/>
                    </a:cubicBezTo>
                    <a:cubicBezTo>
                      <a:pt x="128" y="261"/>
                      <a:pt x="126" y="262"/>
                      <a:pt x="125" y="263"/>
                    </a:cubicBezTo>
                    <a:cubicBezTo>
                      <a:pt x="122" y="264"/>
                      <a:pt x="118" y="265"/>
                      <a:pt x="115" y="266"/>
                    </a:cubicBezTo>
                    <a:cubicBezTo>
                      <a:pt x="115" y="266"/>
                      <a:pt x="116" y="265"/>
                      <a:pt x="116" y="265"/>
                    </a:cubicBezTo>
                    <a:close/>
                    <a:moveTo>
                      <a:pt x="129" y="277"/>
                    </a:moveTo>
                    <a:cubicBezTo>
                      <a:pt x="120" y="281"/>
                      <a:pt x="110" y="283"/>
                      <a:pt x="100" y="285"/>
                    </a:cubicBezTo>
                    <a:cubicBezTo>
                      <a:pt x="108" y="283"/>
                      <a:pt x="115" y="280"/>
                      <a:pt x="121" y="277"/>
                    </a:cubicBezTo>
                    <a:cubicBezTo>
                      <a:pt x="124" y="277"/>
                      <a:pt x="126" y="277"/>
                      <a:pt x="129" y="277"/>
                    </a:cubicBezTo>
                    <a:close/>
                    <a:moveTo>
                      <a:pt x="137" y="274"/>
                    </a:moveTo>
                    <a:cubicBezTo>
                      <a:pt x="136" y="274"/>
                      <a:pt x="136" y="274"/>
                      <a:pt x="136" y="274"/>
                    </a:cubicBezTo>
                    <a:cubicBezTo>
                      <a:pt x="135" y="273"/>
                      <a:pt x="135" y="273"/>
                      <a:pt x="135" y="273"/>
                    </a:cubicBezTo>
                    <a:cubicBezTo>
                      <a:pt x="135" y="273"/>
                      <a:pt x="132" y="273"/>
                      <a:pt x="131" y="273"/>
                    </a:cubicBezTo>
                    <a:cubicBezTo>
                      <a:pt x="133" y="272"/>
                      <a:pt x="135" y="272"/>
                      <a:pt x="137" y="270"/>
                    </a:cubicBezTo>
                    <a:cubicBezTo>
                      <a:pt x="137" y="272"/>
                      <a:pt x="137" y="273"/>
                      <a:pt x="137" y="274"/>
                    </a:cubicBezTo>
                    <a:close/>
                    <a:moveTo>
                      <a:pt x="129" y="273"/>
                    </a:moveTo>
                    <a:cubicBezTo>
                      <a:pt x="129" y="274"/>
                      <a:pt x="129" y="274"/>
                      <a:pt x="129" y="274"/>
                    </a:cubicBezTo>
                    <a:cubicBezTo>
                      <a:pt x="126" y="274"/>
                      <a:pt x="123" y="274"/>
                      <a:pt x="119" y="274"/>
                    </a:cubicBezTo>
                    <a:cubicBezTo>
                      <a:pt x="122" y="273"/>
                      <a:pt x="125" y="272"/>
                      <a:pt x="127" y="272"/>
                    </a:cubicBezTo>
                    <a:cubicBezTo>
                      <a:pt x="130" y="271"/>
                      <a:pt x="133" y="271"/>
                      <a:pt x="135" y="270"/>
                    </a:cubicBezTo>
                    <a:cubicBezTo>
                      <a:pt x="134" y="271"/>
                      <a:pt x="131" y="273"/>
                      <a:pt x="129" y="273"/>
                    </a:cubicBezTo>
                    <a:close/>
                    <a:moveTo>
                      <a:pt x="116" y="273"/>
                    </a:moveTo>
                    <a:cubicBezTo>
                      <a:pt x="116" y="273"/>
                      <a:pt x="116" y="273"/>
                      <a:pt x="116" y="273"/>
                    </a:cubicBezTo>
                    <a:cubicBezTo>
                      <a:pt x="116" y="271"/>
                      <a:pt x="116" y="271"/>
                      <a:pt x="116" y="271"/>
                    </a:cubicBezTo>
                    <a:cubicBezTo>
                      <a:pt x="121" y="271"/>
                      <a:pt x="127" y="269"/>
                      <a:pt x="133" y="267"/>
                    </a:cubicBezTo>
                    <a:cubicBezTo>
                      <a:pt x="137" y="267"/>
                      <a:pt x="130" y="269"/>
                      <a:pt x="130" y="269"/>
                    </a:cubicBezTo>
                    <a:cubicBezTo>
                      <a:pt x="129" y="269"/>
                      <a:pt x="127" y="270"/>
                      <a:pt x="125" y="270"/>
                    </a:cubicBezTo>
                    <a:cubicBezTo>
                      <a:pt x="122" y="271"/>
                      <a:pt x="119" y="272"/>
                      <a:pt x="116" y="273"/>
                    </a:cubicBezTo>
                    <a:close/>
                    <a:moveTo>
                      <a:pt x="115" y="268"/>
                    </a:moveTo>
                    <a:cubicBezTo>
                      <a:pt x="118" y="268"/>
                      <a:pt x="121" y="268"/>
                      <a:pt x="124" y="267"/>
                    </a:cubicBezTo>
                    <a:cubicBezTo>
                      <a:pt x="121" y="268"/>
                      <a:pt x="118" y="269"/>
                      <a:pt x="115" y="270"/>
                    </a:cubicBezTo>
                    <a:cubicBezTo>
                      <a:pt x="115" y="269"/>
                      <a:pt x="115" y="269"/>
                      <a:pt x="115" y="268"/>
                    </a:cubicBezTo>
                    <a:close/>
                    <a:moveTo>
                      <a:pt x="131" y="256"/>
                    </a:moveTo>
                    <a:cubicBezTo>
                      <a:pt x="126" y="258"/>
                      <a:pt x="121" y="261"/>
                      <a:pt x="116" y="263"/>
                    </a:cubicBezTo>
                    <a:cubicBezTo>
                      <a:pt x="116" y="262"/>
                      <a:pt x="117" y="261"/>
                      <a:pt x="117" y="260"/>
                    </a:cubicBezTo>
                    <a:cubicBezTo>
                      <a:pt x="120" y="259"/>
                      <a:pt x="122" y="259"/>
                      <a:pt x="125" y="258"/>
                    </a:cubicBezTo>
                    <a:cubicBezTo>
                      <a:pt x="126" y="257"/>
                      <a:pt x="128" y="257"/>
                      <a:pt x="130" y="257"/>
                    </a:cubicBezTo>
                    <a:cubicBezTo>
                      <a:pt x="130" y="256"/>
                      <a:pt x="135" y="255"/>
                      <a:pt x="131" y="256"/>
                    </a:cubicBezTo>
                    <a:close/>
                    <a:moveTo>
                      <a:pt x="119" y="256"/>
                    </a:moveTo>
                    <a:cubicBezTo>
                      <a:pt x="123" y="255"/>
                      <a:pt x="128" y="254"/>
                      <a:pt x="131" y="253"/>
                    </a:cubicBezTo>
                    <a:cubicBezTo>
                      <a:pt x="126" y="255"/>
                      <a:pt x="122" y="256"/>
                      <a:pt x="118" y="258"/>
                    </a:cubicBezTo>
                    <a:cubicBezTo>
                      <a:pt x="118" y="258"/>
                      <a:pt x="118" y="257"/>
                      <a:pt x="119" y="256"/>
                    </a:cubicBezTo>
                    <a:close/>
                    <a:moveTo>
                      <a:pt x="120" y="252"/>
                    </a:moveTo>
                    <a:cubicBezTo>
                      <a:pt x="122" y="252"/>
                      <a:pt x="124" y="252"/>
                      <a:pt x="127" y="251"/>
                    </a:cubicBezTo>
                    <a:cubicBezTo>
                      <a:pt x="127" y="251"/>
                      <a:pt x="128" y="251"/>
                      <a:pt x="129" y="250"/>
                    </a:cubicBezTo>
                    <a:cubicBezTo>
                      <a:pt x="128" y="251"/>
                      <a:pt x="128" y="251"/>
                      <a:pt x="128" y="251"/>
                    </a:cubicBezTo>
                    <a:cubicBezTo>
                      <a:pt x="125" y="252"/>
                      <a:pt x="122" y="253"/>
                      <a:pt x="119" y="254"/>
                    </a:cubicBezTo>
                    <a:cubicBezTo>
                      <a:pt x="120" y="253"/>
                      <a:pt x="120" y="253"/>
                      <a:pt x="120" y="252"/>
                    </a:cubicBezTo>
                    <a:close/>
                    <a:moveTo>
                      <a:pt x="92" y="281"/>
                    </a:moveTo>
                    <a:cubicBezTo>
                      <a:pt x="99" y="279"/>
                      <a:pt x="107" y="279"/>
                      <a:pt x="115" y="276"/>
                    </a:cubicBezTo>
                    <a:cubicBezTo>
                      <a:pt x="116" y="277"/>
                      <a:pt x="116" y="277"/>
                      <a:pt x="116" y="277"/>
                    </a:cubicBezTo>
                    <a:cubicBezTo>
                      <a:pt x="108" y="279"/>
                      <a:pt x="102" y="281"/>
                      <a:pt x="95" y="283"/>
                    </a:cubicBezTo>
                    <a:cubicBezTo>
                      <a:pt x="84" y="286"/>
                      <a:pt x="74" y="288"/>
                      <a:pt x="65" y="292"/>
                    </a:cubicBezTo>
                    <a:cubicBezTo>
                      <a:pt x="73" y="287"/>
                      <a:pt x="83" y="284"/>
                      <a:pt x="92" y="281"/>
                    </a:cubicBezTo>
                    <a:close/>
                    <a:moveTo>
                      <a:pt x="62" y="294"/>
                    </a:moveTo>
                    <a:cubicBezTo>
                      <a:pt x="62" y="294"/>
                      <a:pt x="63" y="293"/>
                      <a:pt x="63" y="293"/>
                    </a:cubicBezTo>
                    <a:cubicBezTo>
                      <a:pt x="64" y="293"/>
                      <a:pt x="64" y="293"/>
                      <a:pt x="64" y="293"/>
                    </a:cubicBezTo>
                    <a:cubicBezTo>
                      <a:pt x="75" y="289"/>
                      <a:pt x="87" y="286"/>
                      <a:pt x="99" y="283"/>
                    </a:cubicBezTo>
                    <a:cubicBezTo>
                      <a:pt x="104" y="281"/>
                      <a:pt x="110" y="279"/>
                      <a:pt x="115" y="277"/>
                    </a:cubicBezTo>
                    <a:cubicBezTo>
                      <a:pt x="116" y="277"/>
                      <a:pt x="117" y="277"/>
                      <a:pt x="118" y="277"/>
                    </a:cubicBezTo>
                    <a:cubicBezTo>
                      <a:pt x="118" y="277"/>
                      <a:pt x="119" y="277"/>
                      <a:pt x="119" y="277"/>
                    </a:cubicBezTo>
                    <a:cubicBezTo>
                      <a:pt x="118" y="277"/>
                      <a:pt x="117" y="278"/>
                      <a:pt x="116" y="279"/>
                    </a:cubicBezTo>
                    <a:cubicBezTo>
                      <a:pt x="96" y="287"/>
                      <a:pt x="74" y="291"/>
                      <a:pt x="54" y="301"/>
                    </a:cubicBezTo>
                    <a:cubicBezTo>
                      <a:pt x="56" y="298"/>
                      <a:pt x="61" y="295"/>
                      <a:pt x="62" y="294"/>
                    </a:cubicBezTo>
                    <a:close/>
                    <a:moveTo>
                      <a:pt x="85" y="290"/>
                    </a:moveTo>
                    <a:cubicBezTo>
                      <a:pt x="75" y="294"/>
                      <a:pt x="66" y="298"/>
                      <a:pt x="57" y="301"/>
                    </a:cubicBezTo>
                    <a:cubicBezTo>
                      <a:pt x="58" y="300"/>
                      <a:pt x="59" y="300"/>
                      <a:pt x="60" y="299"/>
                    </a:cubicBezTo>
                    <a:cubicBezTo>
                      <a:pt x="63" y="298"/>
                      <a:pt x="67" y="296"/>
                      <a:pt x="70" y="295"/>
                    </a:cubicBezTo>
                    <a:cubicBezTo>
                      <a:pt x="75" y="293"/>
                      <a:pt x="80" y="292"/>
                      <a:pt x="85" y="290"/>
                    </a:cubicBezTo>
                    <a:close/>
                    <a:moveTo>
                      <a:pt x="54" y="302"/>
                    </a:moveTo>
                    <a:cubicBezTo>
                      <a:pt x="67" y="299"/>
                      <a:pt x="79" y="293"/>
                      <a:pt x="92" y="288"/>
                    </a:cubicBezTo>
                    <a:cubicBezTo>
                      <a:pt x="99" y="286"/>
                      <a:pt x="106" y="285"/>
                      <a:pt x="113" y="283"/>
                    </a:cubicBezTo>
                    <a:cubicBezTo>
                      <a:pt x="116" y="282"/>
                      <a:pt x="120" y="281"/>
                      <a:pt x="123" y="280"/>
                    </a:cubicBezTo>
                    <a:cubicBezTo>
                      <a:pt x="124" y="280"/>
                      <a:pt x="125" y="280"/>
                      <a:pt x="125" y="279"/>
                    </a:cubicBezTo>
                    <a:cubicBezTo>
                      <a:pt x="114" y="285"/>
                      <a:pt x="102" y="288"/>
                      <a:pt x="90" y="292"/>
                    </a:cubicBezTo>
                    <a:cubicBezTo>
                      <a:pt x="86" y="293"/>
                      <a:pt x="83" y="295"/>
                      <a:pt x="79" y="296"/>
                    </a:cubicBezTo>
                    <a:cubicBezTo>
                      <a:pt x="71" y="298"/>
                      <a:pt x="64" y="301"/>
                      <a:pt x="56" y="304"/>
                    </a:cubicBezTo>
                    <a:cubicBezTo>
                      <a:pt x="56" y="304"/>
                      <a:pt x="55" y="303"/>
                      <a:pt x="54" y="303"/>
                    </a:cubicBezTo>
                    <a:lnTo>
                      <a:pt x="54" y="302"/>
                    </a:lnTo>
                    <a:close/>
                    <a:moveTo>
                      <a:pt x="65" y="306"/>
                    </a:moveTo>
                    <a:cubicBezTo>
                      <a:pt x="81" y="303"/>
                      <a:pt x="97" y="297"/>
                      <a:pt x="112" y="292"/>
                    </a:cubicBezTo>
                    <a:cubicBezTo>
                      <a:pt x="120" y="290"/>
                      <a:pt x="127" y="287"/>
                      <a:pt x="135" y="286"/>
                    </a:cubicBezTo>
                    <a:cubicBezTo>
                      <a:pt x="127" y="288"/>
                      <a:pt x="120" y="291"/>
                      <a:pt x="113" y="293"/>
                    </a:cubicBezTo>
                    <a:cubicBezTo>
                      <a:pt x="99" y="298"/>
                      <a:pt x="85" y="302"/>
                      <a:pt x="72" y="307"/>
                    </a:cubicBezTo>
                    <a:cubicBezTo>
                      <a:pt x="72" y="307"/>
                      <a:pt x="72" y="307"/>
                      <a:pt x="72" y="307"/>
                    </a:cubicBezTo>
                    <a:cubicBezTo>
                      <a:pt x="70" y="307"/>
                      <a:pt x="67" y="307"/>
                      <a:pt x="65" y="306"/>
                    </a:cubicBezTo>
                    <a:close/>
                    <a:moveTo>
                      <a:pt x="75" y="308"/>
                    </a:moveTo>
                    <a:cubicBezTo>
                      <a:pt x="88" y="306"/>
                      <a:pt x="100" y="301"/>
                      <a:pt x="112" y="297"/>
                    </a:cubicBezTo>
                    <a:cubicBezTo>
                      <a:pt x="126" y="292"/>
                      <a:pt x="140" y="288"/>
                      <a:pt x="155" y="284"/>
                    </a:cubicBezTo>
                    <a:cubicBezTo>
                      <a:pt x="153" y="285"/>
                      <a:pt x="151" y="286"/>
                      <a:pt x="149" y="286"/>
                    </a:cubicBezTo>
                    <a:cubicBezTo>
                      <a:pt x="141" y="289"/>
                      <a:pt x="134" y="292"/>
                      <a:pt x="126" y="295"/>
                    </a:cubicBezTo>
                    <a:cubicBezTo>
                      <a:pt x="113" y="300"/>
                      <a:pt x="99" y="303"/>
                      <a:pt x="87" y="308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6" y="309"/>
                      <a:pt x="85" y="309"/>
                      <a:pt x="85" y="308"/>
                    </a:cubicBezTo>
                    <a:cubicBezTo>
                      <a:pt x="82" y="308"/>
                      <a:pt x="78" y="308"/>
                      <a:pt x="75" y="308"/>
                    </a:cubicBezTo>
                    <a:close/>
                    <a:moveTo>
                      <a:pt x="128" y="311"/>
                    </a:moveTo>
                    <a:cubicBezTo>
                      <a:pt x="137" y="308"/>
                      <a:pt x="146" y="305"/>
                      <a:pt x="155" y="302"/>
                    </a:cubicBezTo>
                    <a:cubicBezTo>
                      <a:pt x="164" y="299"/>
                      <a:pt x="173" y="296"/>
                      <a:pt x="183" y="293"/>
                    </a:cubicBezTo>
                    <a:cubicBezTo>
                      <a:pt x="182" y="293"/>
                      <a:pt x="180" y="293"/>
                      <a:pt x="179" y="294"/>
                    </a:cubicBezTo>
                    <a:cubicBezTo>
                      <a:pt x="174" y="296"/>
                      <a:pt x="168" y="299"/>
                      <a:pt x="162" y="301"/>
                    </a:cubicBezTo>
                    <a:cubicBezTo>
                      <a:pt x="155" y="304"/>
                      <a:pt x="147" y="307"/>
                      <a:pt x="140" y="311"/>
                    </a:cubicBezTo>
                    <a:cubicBezTo>
                      <a:pt x="136" y="311"/>
                      <a:pt x="132" y="311"/>
                      <a:pt x="128" y="311"/>
                    </a:cubicBezTo>
                    <a:close/>
                    <a:moveTo>
                      <a:pt x="145" y="311"/>
                    </a:moveTo>
                    <a:cubicBezTo>
                      <a:pt x="152" y="309"/>
                      <a:pt x="158" y="306"/>
                      <a:pt x="165" y="304"/>
                    </a:cubicBezTo>
                    <a:cubicBezTo>
                      <a:pt x="172" y="301"/>
                      <a:pt x="180" y="299"/>
                      <a:pt x="187" y="295"/>
                    </a:cubicBezTo>
                    <a:cubicBezTo>
                      <a:pt x="189" y="294"/>
                      <a:pt x="191" y="294"/>
                      <a:pt x="192" y="292"/>
                    </a:cubicBezTo>
                    <a:cubicBezTo>
                      <a:pt x="191" y="294"/>
                      <a:pt x="189" y="295"/>
                      <a:pt x="187" y="296"/>
                    </a:cubicBezTo>
                    <a:cubicBezTo>
                      <a:pt x="183" y="298"/>
                      <a:pt x="179" y="299"/>
                      <a:pt x="175" y="301"/>
                    </a:cubicBezTo>
                    <a:cubicBezTo>
                      <a:pt x="168" y="303"/>
                      <a:pt x="162" y="306"/>
                      <a:pt x="156" y="310"/>
                    </a:cubicBezTo>
                    <a:cubicBezTo>
                      <a:pt x="155" y="310"/>
                      <a:pt x="155" y="310"/>
                      <a:pt x="154" y="310"/>
                    </a:cubicBezTo>
                    <a:cubicBezTo>
                      <a:pt x="151" y="311"/>
                      <a:pt x="148" y="311"/>
                      <a:pt x="145" y="311"/>
                    </a:cubicBezTo>
                    <a:close/>
                    <a:moveTo>
                      <a:pt x="192" y="307"/>
                    </a:moveTo>
                    <a:cubicBezTo>
                      <a:pt x="196" y="306"/>
                      <a:pt x="199" y="304"/>
                      <a:pt x="203" y="303"/>
                    </a:cubicBezTo>
                    <a:cubicBezTo>
                      <a:pt x="201" y="305"/>
                      <a:pt x="196" y="306"/>
                      <a:pt x="192" y="307"/>
                    </a:cubicBezTo>
                    <a:close/>
                    <a:moveTo>
                      <a:pt x="202" y="298"/>
                    </a:moveTo>
                    <a:cubicBezTo>
                      <a:pt x="196" y="300"/>
                      <a:pt x="191" y="302"/>
                      <a:pt x="185" y="304"/>
                    </a:cubicBezTo>
                    <a:cubicBezTo>
                      <a:pt x="182" y="304"/>
                      <a:pt x="180" y="305"/>
                      <a:pt x="177" y="307"/>
                    </a:cubicBezTo>
                    <a:cubicBezTo>
                      <a:pt x="176" y="307"/>
                      <a:pt x="175" y="307"/>
                      <a:pt x="174" y="308"/>
                    </a:cubicBezTo>
                    <a:cubicBezTo>
                      <a:pt x="178" y="305"/>
                      <a:pt x="183" y="303"/>
                      <a:pt x="187" y="301"/>
                    </a:cubicBezTo>
                    <a:cubicBezTo>
                      <a:pt x="189" y="300"/>
                      <a:pt x="191" y="299"/>
                      <a:pt x="192" y="299"/>
                    </a:cubicBezTo>
                    <a:cubicBezTo>
                      <a:pt x="194" y="298"/>
                      <a:pt x="196" y="297"/>
                      <a:pt x="198" y="295"/>
                    </a:cubicBezTo>
                    <a:cubicBezTo>
                      <a:pt x="198" y="295"/>
                      <a:pt x="198" y="295"/>
                      <a:pt x="198" y="295"/>
                    </a:cubicBezTo>
                    <a:cubicBezTo>
                      <a:pt x="200" y="296"/>
                      <a:pt x="201" y="297"/>
                      <a:pt x="202" y="298"/>
                    </a:cubicBezTo>
                    <a:close/>
                    <a:moveTo>
                      <a:pt x="182" y="287"/>
                    </a:moveTo>
                    <a:cubicBezTo>
                      <a:pt x="170" y="291"/>
                      <a:pt x="158" y="296"/>
                      <a:pt x="146" y="299"/>
                    </a:cubicBezTo>
                    <a:cubicBezTo>
                      <a:pt x="140" y="301"/>
                      <a:pt x="134" y="303"/>
                      <a:pt x="127" y="305"/>
                    </a:cubicBezTo>
                    <a:cubicBezTo>
                      <a:pt x="122" y="307"/>
                      <a:pt x="116" y="309"/>
                      <a:pt x="111" y="310"/>
                    </a:cubicBezTo>
                    <a:cubicBezTo>
                      <a:pt x="110" y="310"/>
                      <a:pt x="110" y="310"/>
                      <a:pt x="109" y="310"/>
                    </a:cubicBezTo>
                    <a:cubicBezTo>
                      <a:pt x="111" y="310"/>
                      <a:pt x="113" y="308"/>
                      <a:pt x="114" y="307"/>
                    </a:cubicBezTo>
                    <a:cubicBezTo>
                      <a:pt x="117" y="306"/>
                      <a:pt x="120" y="305"/>
                      <a:pt x="123" y="304"/>
                    </a:cubicBezTo>
                    <a:cubicBezTo>
                      <a:pt x="129" y="302"/>
                      <a:pt x="134" y="301"/>
                      <a:pt x="139" y="299"/>
                    </a:cubicBezTo>
                    <a:cubicBezTo>
                      <a:pt x="152" y="295"/>
                      <a:pt x="164" y="291"/>
                      <a:pt x="175" y="285"/>
                    </a:cubicBezTo>
                    <a:cubicBezTo>
                      <a:pt x="175" y="285"/>
                      <a:pt x="175" y="285"/>
                      <a:pt x="175" y="285"/>
                    </a:cubicBezTo>
                    <a:cubicBezTo>
                      <a:pt x="176" y="285"/>
                      <a:pt x="177" y="286"/>
                      <a:pt x="178" y="286"/>
                    </a:cubicBezTo>
                    <a:cubicBezTo>
                      <a:pt x="179" y="286"/>
                      <a:pt x="180" y="287"/>
                      <a:pt x="182" y="287"/>
                    </a:cubicBezTo>
                    <a:close/>
                    <a:moveTo>
                      <a:pt x="137" y="270"/>
                    </a:moveTo>
                    <a:cubicBezTo>
                      <a:pt x="134" y="270"/>
                      <a:pt x="130" y="270"/>
                      <a:pt x="127" y="271"/>
                    </a:cubicBezTo>
                    <a:cubicBezTo>
                      <a:pt x="125" y="271"/>
                      <a:pt x="124" y="272"/>
                      <a:pt x="122" y="272"/>
                    </a:cubicBezTo>
                    <a:cubicBezTo>
                      <a:pt x="121" y="272"/>
                      <a:pt x="119" y="273"/>
                      <a:pt x="118" y="273"/>
                    </a:cubicBezTo>
                    <a:cubicBezTo>
                      <a:pt x="117" y="273"/>
                      <a:pt x="117" y="273"/>
                      <a:pt x="117" y="273"/>
                    </a:cubicBezTo>
                    <a:cubicBezTo>
                      <a:pt x="118" y="273"/>
                      <a:pt x="118" y="273"/>
                      <a:pt x="118" y="273"/>
                    </a:cubicBezTo>
                    <a:cubicBezTo>
                      <a:pt x="124" y="271"/>
                      <a:pt x="130" y="271"/>
                      <a:pt x="136" y="267"/>
                    </a:cubicBezTo>
                    <a:cubicBezTo>
                      <a:pt x="136" y="267"/>
                      <a:pt x="136" y="266"/>
                      <a:pt x="135" y="266"/>
                    </a:cubicBezTo>
                    <a:cubicBezTo>
                      <a:pt x="129" y="267"/>
                      <a:pt x="122" y="270"/>
                      <a:pt x="115" y="271"/>
                    </a:cubicBezTo>
                    <a:cubicBezTo>
                      <a:pt x="115" y="271"/>
                      <a:pt x="115" y="271"/>
                      <a:pt x="115" y="271"/>
                    </a:cubicBezTo>
                    <a:cubicBezTo>
                      <a:pt x="119" y="270"/>
                      <a:pt x="123" y="268"/>
                      <a:pt x="126" y="267"/>
                    </a:cubicBezTo>
                    <a:cubicBezTo>
                      <a:pt x="130" y="266"/>
                      <a:pt x="133" y="265"/>
                      <a:pt x="137" y="263"/>
                    </a:cubicBezTo>
                    <a:cubicBezTo>
                      <a:pt x="137" y="265"/>
                      <a:pt x="137" y="267"/>
                      <a:pt x="137" y="270"/>
                    </a:cubicBezTo>
                    <a:close/>
                    <a:moveTo>
                      <a:pt x="135" y="255"/>
                    </a:moveTo>
                    <a:cubicBezTo>
                      <a:pt x="134" y="255"/>
                      <a:pt x="134" y="255"/>
                      <a:pt x="134" y="255"/>
                    </a:cubicBezTo>
                    <a:cubicBezTo>
                      <a:pt x="129" y="256"/>
                      <a:pt x="123" y="258"/>
                      <a:pt x="118" y="259"/>
                    </a:cubicBezTo>
                    <a:cubicBezTo>
                      <a:pt x="120" y="258"/>
                      <a:pt x="123" y="257"/>
                      <a:pt x="125" y="256"/>
                    </a:cubicBezTo>
                    <a:cubicBezTo>
                      <a:pt x="128" y="255"/>
                      <a:pt x="130" y="254"/>
                      <a:pt x="132" y="253"/>
                    </a:cubicBezTo>
                    <a:cubicBezTo>
                      <a:pt x="133" y="253"/>
                      <a:pt x="132" y="252"/>
                      <a:pt x="132" y="252"/>
                    </a:cubicBezTo>
                    <a:cubicBezTo>
                      <a:pt x="130" y="252"/>
                      <a:pt x="128" y="253"/>
                      <a:pt x="125" y="254"/>
                    </a:cubicBezTo>
                    <a:cubicBezTo>
                      <a:pt x="124" y="254"/>
                      <a:pt x="121" y="254"/>
                      <a:pt x="119" y="255"/>
                    </a:cubicBezTo>
                    <a:cubicBezTo>
                      <a:pt x="119" y="255"/>
                      <a:pt x="119" y="255"/>
                      <a:pt x="119" y="255"/>
                    </a:cubicBezTo>
                    <a:cubicBezTo>
                      <a:pt x="123" y="252"/>
                      <a:pt x="128" y="252"/>
                      <a:pt x="132" y="250"/>
                    </a:cubicBezTo>
                    <a:cubicBezTo>
                      <a:pt x="133" y="249"/>
                      <a:pt x="133" y="249"/>
                      <a:pt x="133" y="249"/>
                    </a:cubicBezTo>
                    <a:cubicBezTo>
                      <a:pt x="133" y="249"/>
                      <a:pt x="133" y="249"/>
                      <a:pt x="133" y="249"/>
                    </a:cubicBezTo>
                    <a:cubicBezTo>
                      <a:pt x="133" y="251"/>
                      <a:pt x="134" y="253"/>
                      <a:pt x="135" y="255"/>
                    </a:cubicBezTo>
                    <a:close/>
                    <a:moveTo>
                      <a:pt x="243" y="178"/>
                    </a:moveTo>
                    <a:cubicBezTo>
                      <a:pt x="228" y="213"/>
                      <a:pt x="196" y="235"/>
                      <a:pt x="160" y="243"/>
                    </a:cubicBezTo>
                    <a:cubicBezTo>
                      <a:pt x="148" y="245"/>
                      <a:pt x="137" y="246"/>
                      <a:pt x="126" y="246"/>
                    </a:cubicBezTo>
                    <a:cubicBezTo>
                      <a:pt x="112" y="246"/>
                      <a:pt x="96" y="245"/>
                      <a:pt x="83" y="239"/>
                    </a:cubicBezTo>
                    <a:cubicBezTo>
                      <a:pt x="85" y="236"/>
                      <a:pt x="86" y="233"/>
                      <a:pt x="87" y="231"/>
                    </a:cubicBezTo>
                    <a:cubicBezTo>
                      <a:pt x="107" y="238"/>
                      <a:pt x="129" y="239"/>
                      <a:pt x="150" y="236"/>
                    </a:cubicBezTo>
                    <a:cubicBezTo>
                      <a:pt x="203" y="226"/>
                      <a:pt x="244" y="180"/>
                      <a:pt x="244" y="125"/>
                    </a:cubicBezTo>
                    <a:cubicBezTo>
                      <a:pt x="244" y="81"/>
                      <a:pt x="216" y="42"/>
                      <a:pt x="177" y="24"/>
                    </a:cubicBezTo>
                    <a:cubicBezTo>
                      <a:pt x="178" y="21"/>
                      <a:pt x="181" y="18"/>
                      <a:pt x="183" y="14"/>
                    </a:cubicBezTo>
                    <a:cubicBezTo>
                      <a:pt x="196" y="21"/>
                      <a:pt x="210" y="29"/>
                      <a:pt x="221" y="41"/>
                    </a:cubicBezTo>
                    <a:cubicBezTo>
                      <a:pt x="232" y="53"/>
                      <a:pt x="240" y="68"/>
                      <a:pt x="246" y="83"/>
                    </a:cubicBezTo>
                    <a:cubicBezTo>
                      <a:pt x="259" y="114"/>
                      <a:pt x="257" y="147"/>
                      <a:pt x="243" y="1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6" name="Freeform 33">
                <a:extLst>
                  <a:ext uri="{FF2B5EF4-FFF2-40B4-BE49-F238E27FC236}">
                    <a16:creationId xmlns:a16="http://schemas.microsoft.com/office/drawing/2014/main" id="{09885E68-144E-48DF-84D2-0B3DADE9BE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40849" y="2700338"/>
                <a:ext cx="487362" cy="517525"/>
              </a:xfrm>
              <a:custGeom>
                <a:avLst/>
                <a:gdLst>
                  <a:gd name="T0" fmla="*/ 136 w 257"/>
                  <a:gd name="T1" fmla="*/ 261 h 273"/>
                  <a:gd name="T2" fmla="*/ 24 w 257"/>
                  <a:gd name="T3" fmla="*/ 84 h 273"/>
                  <a:gd name="T4" fmla="*/ 77 w 257"/>
                  <a:gd name="T5" fmla="*/ 189 h 273"/>
                  <a:gd name="T6" fmla="*/ 29 w 257"/>
                  <a:gd name="T7" fmla="*/ 208 h 273"/>
                  <a:gd name="T8" fmla="*/ 20 w 257"/>
                  <a:gd name="T9" fmla="*/ 191 h 273"/>
                  <a:gd name="T10" fmla="*/ 20 w 257"/>
                  <a:gd name="T11" fmla="*/ 191 h 273"/>
                  <a:gd name="T12" fmla="*/ 20 w 257"/>
                  <a:gd name="T13" fmla="*/ 190 h 273"/>
                  <a:gd name="T14" fmla="*/ 123 w 257"/>
                  <a:gd name="T15" fmla="*/ 42 h 273"/>
                  <a:gd name="T16" fmla="*/ 105 w 257"/>
                  <a:gd name="T17" fmla="*/ 57 h 273"/>
                  <a:gd name="T18" fmla="*/ 198 w 257"/>
                  <a:gd name="T19" fmla="*/ 56 h 273"/>
                  <a:gd name="T20" fmla="*/ 167 w 257"/>
                  <a:gd name="T21" fmla="*/ 59 h 273"/>
                  <a:gd name="T22" fmla="*/ 192 w 257"/>
                  <a:gd name="T23" fmla="*/ 61 h 273"/>
                  <a:gd name="T24" fmla="*/ 126 w 257"/>
                  <a:gd name="T25" fmla="*/ 65 h 273"/>
                  <a:gd name="T26" fmla="*/ 136 w 257"/>
                  <a:gd name="T27" fmla="*/ 62 h 273"/>
                  <a:gd name="T28" fmla="*/ 155 w 257"/>
                  <a:gd name="T29" fmla="*/ 64 h 273"/>
                  <a:gd name="T30" fmla="*/ 142 w 257"/>
                  <a:gd name="T31" fmla="*/ 48 h 273"/>
                  <a:gd name="T32" fmla="*/ 88 w 257"/>
                  <a:gd name="T33" fmla="*/ 73 h 273"/>
                  <a:gd name="T34" fmla="*/ 123 w 257"/>
                  <a:gd name="T35" fmla="*/ 56 h 273"/>
                  <a:gd name="T36" fmla="*/ 80 w 257"/>
                  <a:gd name="T37" fmla="*/ 89 h 273"/>
                  <a:gd name="T38" fmla="*/ 94 w 257"/>
                  <a:gd name="T39" fmla="*/ 93 h 273"/>
                  <a:gd name="T40" fmla="*/ 53 w 257"/>
                  <a:gd name="T41" fmla="*/ 125 h 273"/>
                  <a:gd name="T42" fmla="*/ 38 w 257"/>
                  <a:gd name="T43" fmla="*/ 145 h 273"/>
                  <a:gd name="T44" fmla="*/ 108 w 257"/>
                  <a:gd name="T45" fmla="*/ 109 h 273"/>
                  <a:gd name="T46" fmla="*/ 13 w 257"/>
                  <a:gd name="T47" fmla="*/ 167 h 273"/>
                  <a:gd name="T48" fmla="*/ 62 w 257"/>
                  <a:gd name="T49" fmla="*/ 153 h 273"/>
                  <a:gd name="T50" fmla="*/ 228 w 257"/>
                  <a:gd name="T51" fmla="*/ 83 h 273"/>
                  <a:gd name="T52" fmla="*/ 222 w 257"/>
                  <a:gd name="T53" fmla="*/ 86 h 273"/>
                  <a:gd name="T54" fmla="*/ 236 w 257"/>
                  <a:gd name="T55" fmla="*/ 115 h 273"/>
                  <a:gd name="T56" fmla="*/ 39 w 257"/>
                  <a:gd name="T57" fmla="*/ 190 h 273"/>
                  <a:gd name="T58" fmla="*/ 190 w 257"/>
                  <a:gd name="T59" fmla="*/ 208 h 273"/>
                  <a:gd name="T60" fmla="*/ 237 w 257"/>
                  <a:gd name="T61" fmla="*/ 185 h 273"/>
                  <a:gd name="T62" fmla="*/ 94 w 257"/>
                  <a:gd name="T63" fmla="*/ 250 h 273"/>
                  <a:gd name="T64" fmla="*/ 102 w 257"/>
                  <a:gd name="T65" fmla="*/ 233 h 273"/>
                  <a:gd name="T66" fmla="*/ 244 w 257"/>
                  <a:gd name="T67" fmla="*/ 164 h 273"/>
                  <a:gd name="T68" fmla="*/ 148 w 257"/>
                  <a:gd name="T69" fmla="*/ 193 h 273"/>
                  <a:gd name="T70" fmla="*/ 233 w 257"/>
                  <a:gd name="T71" fmla="*/ 168 h 273"/>
                  <a:gd name="T72" fmla="*/ 127 w 257"/>
                  <a:gd name="T73" fmla="*/ 213 h 273"/>
                  <a:gd name="T74" fmla="*/ 245 w 257"/>
                  <a:gd name="T75" fmla="*/ 151 h 273"/>
                  <a:gd name="T76" fmla="*/ 55 w 257"/>
                  <a:gd name="T77" fmla="*/ 232 h 273"/>
                  <a:gd name="T78" fmla="*/ 221 w 257"/>
                  <a:gd name="T79" fmla="*/ 150 h 273"/>
                  <a:gd name="T80" fmla="*/ 73 w 257"/>
                  <a:gd name="T81" fmla="*/ 210 h 273"/>
                  <a:gd name="T82" fmla="*/ 231 w 257"/>
                  <a:gd name="T83" fmla="*/ 135 h 273"/>
                  <a:gd name="T84" fmla="*/ 213 w 257"/>
                  <a:gd name="T85" fmla="*/ 134 h 273"/>
                  <a:gd name="T86" fmla="*/ 224 w 257"/>
                  <a:gd name="T87" fmla="*/ 125 h 273"/>
                  <a:gd name="T88" fmla="*/ 236 w 257"/>
                  <a:gd name="T89" fmla="*/ 117 h 273"/>
                  <a:gd name="T90" fmla="*/ 72 w 257"/>
                  <a:gd name="T91" fmla="*/ 249 h 273"/>
                  <a:gd name="T92" fmla="*/ 133 w 257"/>
                  <a:gd name="T93" fmla="*/ 234 h 273"/>
                  <a:gd name="T94" fmla="*/ 150 w 257"/>
                  <a:gd name="T95" fmla="*/ 249 h 273"/>
                  <a:gd name="T96" fmla="*/ 171 w 257"/>
                  <a:gd name="T97" fmla="*/ 259 h 273"/>
                  <a:gd name="T98" fmla="*/ 158 w 257"/>
                  <a:gd name="T99" fmla="*/ 257 h 273"/>
                  <a:gd name="T100" fmla="*/ 213 w 257"/>
                  <a:gd name="T101" fmla="*/ 222 h 273"/>
                  <a:gd name="T102" fmla="*/ 175 w 257"/>
                  <a:gd name="T103" fmla="*/ 259 h 273"/>
                  <a:gd name="T104" fmla="*/ 205 w 257"/>
                  <a:gd name="T105" fmla="*/ 248 h 273"/>
                  <a:gd name="T106" fmla="*/ 129 w 257"/>
                  <a:gd name="T107" fmla="*/ 247 h 273"/>
                  <a:gd name="T108" fmla="*/ 239 w 257"/>
                  <a:gd name="T109" fmla="*/ 192 h 273"/>
                  <a:gd name="T110" fmla="*/ 159 w 257"/>
                  <a:gd name="T111" fmla="*/ 128 h 273"/>
                  <a:gd name="T112" fmla="*/ 29 w 257"/>
                  <a:gd name="T113" fmla="*/ 159 h 273"/>
                  <a:gd name="T114" fmla="*/ 211 w 257"/>
                  <a:gd name="T115" fmla="*/ 65 h 273"/>
                  <a:gd name="T116" fmla="*/ 138 w 257"/>
                  <a:gd name="T117" fmla="*/ 85 h 273"/>
                  <a:gd name="T118" fmla="*/ 134 w 257"/>
                  <a:gd name="T119" fmla="*/ 42 h 273"/>
                  <a:gd name="T120" fmla="*/ 97 w 257"/>
                  <a:gd name="T121" fmla="*/ 45 h 273"/>
                  <a:gd name="T122" fmla="*/ 97 w 257"/>
                  <a:gd name="T123" fmla="*/ 49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7" h="273">
                    <a:moveTo>
                      <a:pt x="60" y="249"/>
                    </a:moveTo>
                    <a:cubicBezTo>
                      <a:pt x="79" y="263"/>
                      <a:pt x="101" y="261"/>
                      <a:pt x="123" y="256"/>
                    </a:cubicBezTo>
                    <a:cubicBezTo>
                      <a:pt x="121" y="259"/>
                      <a:pt x="120" y="263"/>
                      <a:pt x="118" y="267"/>
                    </a:cubicBezTo>
                    <a:cubicBezTo>
                      <a:pt x="116" y="270"/>
                      <a:pt x="121" y="273"/>
                      <a:pt x="123" y="270"/>
                    </a:cubicBezTo>
                    <a:cubicBezTo>
                      <a:pt x="124" y="268"/>
                      <a:pt x="125" y="267"/>
                      <a:pt x="126" y="266"/>
                    </a:cubicBezTo>
                    <a:cubicBezTo>
                      <a:pt x="126" y="266"/>
                      <a:pt x="126" y="266"/>
                      <a:pt x="126" y="266"/>
                    </a:cubicBezTo>
                    <a:cubicBezTo>
                      <a:pt x="127" y="269"/>
                      <a:pt x="131" y="269"/>
                      <a:pt x="131" y="266"/>
                    </a:cubicBezTo>
                    <a:cubicBezTo>
                      <a:pt x="132" y="265"/>
                      <a:pt x="132" y="265"/>
                      <a:pt x="132" y="265"/>
                    </a:cubicBezTo>
                    <a:cubicBezTo>
                      <a:pt x="133" y="267"/>
                      <a:pt x="137" y="266"/>
                      <a:pt x="136" y="263"/>
                    </a:cubicBezTo>
                    <a:cubicBezTo>
                      <a:pt x="136" y="262"/>
                      <a:pt x="136" y="262"/>
                      <a:pt x="136" y="261"/>
                    </a:cubicBezTo>
                    <a:cubicBezTo>
                      <a:pt x="138" y="261"/>
                      <a:pt x="140" y="259"/>
                      <a:pt x="139" y="257"/>
                    </a:cubicBezTo>
                    <a:cubicBezTo>
                      <a:pt x="157" y="265"/>
                      <a:pt x="178" y="269"/>
                      <a:pt x="197" y="260"/>
                    </a:cubicBezTo>
                    <a:cubicBezTo>
                      <a:pt x="218" y="250"/>
                      <a:pt x="231" y="231"/>
                      <a:pt x="239" y="210"/>
                    </a:cubicBezTo>
                    <a:cubicBezTo>
                      <a:pt x="255" y="170"/>
                      <a:pt x="257" y="118"/>
                      <a:pt x="233" y="81"/>
                    </a:cubicBezTo>
                    <a:cubicBezTo>
                      <a:pt x="215" y="51"/>
                      <a:pt x="179" y="38"/>
                      <a:pt x="145" y="36"/>
                    </a:cubicBezTo>
                    <a:cubicBezTo>
                      <a:pt x="148" y="24"/>
                      <a:pt x="155" y="13"/>
                      <a:pt x="165" y="7"/>
                    </a:cubicBezTo>
                    <a:cubicBezTo>
                      <a:pt x="168" y="6"/>
                      <a:pt x="165" y="0"/>
                      <a:pt x="162" y="2"/>
                    </a:cubicBezTo>
                    <a:cubicBezTo>
                      <a:pt x="150" y="9"/>
                      <a:pt x="143" y="22"/>
                      <a:pt x="139" y="36"/>
                    </a:cubicBezTo>
                    <a:cubicBezTo>
                      <a:pt x="135" y="36"/>
                      <a:pt x="132" y="36"/>
                      <a:pt x="128" y="36"/>
                    </a:cubicBezTo>
                    <a:cubicBezTo>
                      <a:pt x="88" y="37"/>
                      <a:pt x="48" y="51"/>
                      <a:pt x="24" y="84"/>
                    </a:cubicBezTo>
                    <a:cubicBezTo>
                      <a:pt x="0" y="117"/>
                      <a:pt x="0" y="161"/>
                      <a:pt x="16" y="196"/>
                    </a:cubicBezTo>
                    <a:cubicBezTo>
                      <a:pt x="26" y="217"/>
                      <a:pt x="41" y="236"/>
                      <a:pt x="60" y="249"/>
                    </a:cubicBezTo>
                    <a:close/>
                    <a:moveTo>
                      <a:pt x="37" y="219"/>
                    </a:moveTo>
                    <a:cubicBezTo>
                      <a:pt x="52" y="214"/>
                      <a:pt x="66" y="207"/>
                      <a:pt x="81" y="200"/>
                    </a:cubicBezTo>
                    <a:cubicBezTo>
                      <a:pt x="96" y="193"/>
                      <a:pt x="112" y="186"/>
                      <a:pt x="128" y="180"/>
                    </a:cubicBezTo>
                    <a:cubicBezTo>
                      <a:pt x="113" y="187"/>
                      <a:pt x="99" y="194"/>
                      <a:pt x="85" y="202"/>
                    </a:cubicBezTo>
                    <a:cubicBezTo>
                      <a:pt x="71" y="209"/>
                      <a:pt x="54" y="215"/>
                      <a:pt x="43" y="226"/>
                    </a:cubicBezTo>
                    <a:cubicBezTo>
                      <a:pt x="41" y="224"/>
                      <a:pt x="39" y="221"/>
                      <a:pt x="37" y="219"/>
                    </a:cubicBezTo>
                    <a:close/>
                    <a:moveTo>
                      <a:pt x="29" y="208"/>
                    </a:moveTo>
                    <a:cubicBezTo>
                      <a:pt x="46" y="207"/>
                      <a:pt x="63" y="195"/>
                      <a:pt x="77" y="189"/>
                    </a:cubicBezTo>
                    <a:cubicBezTo>
                      <a:pt x="95" y="181"/>
                      <a:pt x="113" y="174"/>
                      <a:pt x="131" y="166"/>
                    </a:cubicBezTo>
                    <a:cubicBezTo>
                      <a:pt x="151" y="156"/>
                      <a:pt x="170" y="147"/>
                      <a:pt x="191" y="139"/>
                    </a:cubicBezTo>
                    <a:cubicBezTo>
                      <a:pt x="201" y="135"/>
                      <a:pt x="212" y="132"/>
                      <a:pt x="223" y="128"/>
                    </a:cubicBezTo>
                    <a:cubicBezTo>
                      <a:pt x="222" y="128"/>
                      <a:pt x="222" y="128"/>
                      <a:pt x="222" y="128"/>
                    </a:cubicBezTo>
                    <a:cubicBezTo>
                      <a:pt x="212" y="133"/>
                      <a:pt x="201" y="137"/>
                      <a:pt x="191" y="141"/>
                    </a:cubicBezTo>
                    <a:cubicBezTo>
                      <a:pt x="173" y="148"/>
                      <a:pt x="156" y="156"/>
                      <a:pt x="138" y="163"/>
                    </a:cubicBezTo>
                    <a:cubicBezTo>
                      <a:pt x="120" y="171"/>
                      <a:pt x="102" y="180"/>
                      <a:pt x="85" y="189"/>
                    </a:cubicBezTo>
                    <a:cubicBezTo>
                      <a:pt x="77" y="194"/>
                      <a:pt x="69" y="198"/>
                      <a:pt x="61" y="203"/>
                    </a:cubicBezTo>
                    <a:cubicBezTo>
                      <a:pt x="52" y="208"/>
                      <a:pt x="44" y="212"/>
                      <a:pt x="36" y="217"/>
                    </a:cubicBezTo>
                    <a:cubicBezTo>
                      <a:pt x="33" y="214"/>
                      <a:pt x="31" y="211"/>
                      <a:pt x="29" y="208"/>
                    </a:cubicBezTo>
                    <a:close/>
                    <a:moveTo>
                      <a:pt x="24" y="199"/>
                    </a:moveTo>
                    <a:cubicBezTo>
                      <a:pt x="30" y="198"/>
                      <a:pt x="35" y="196"/>
                      <a:pt x="40" y="193"/>
                    </a:cubicBezTo>
                    <a:cubicBezTo>
                      <a:pt x="49" y="189"/>
                      <a:pt x="58" y="187"/>
                      <a:pt x="67" y="183"/>
                    </a:cubicBezTo>
                    <a:cubicBezTo>
                      <a:pt x="87" y="174"/>
                      <a:pt x="108" y="166"/>
                      <a:pt x="130" y="158"/>
                    </a:cubicBezTo>
                    <a:cubicBezTo>
                      <a:pt x="133" y="157"/>
                      <a:pt x="136" y="156"/>
                      <a:pt x="139" y="154"/>
                    </a:cubicBezTo>
                    <a:cubicBezTo>
                      <a:pt x="137" y="155"/>
                      <a:pt x="135" y="156"/>
                      <a:pt x="133" y="157"/>
                    </a:cubicBezTo>
                    <a:cubicBezTo>
                      <a:pt x="115" y="164"/>
                      <a:pt x="97" y="172"/>
                      <a:pt x="79" y="180"/>
                    </a:cubicBezTo>
                    <a:cubicBezTo>
                      <a:pt x="62" y="188"/>
                      <a:pt x="44" y="195"/>
                      <a:pt x="28" y="205"/>
                    </a:cubicBezTo>
                    <a:cubicBezTo>
                      <a:pt x="27" y="203"/>
                      <a:pt x="26" y="201"/>
                      <a:pt x="24" y="199"/>
                    </a:cubicBezTo>
                    <a:close/>
                    <a:moveTo>
                      <a:pt x="20" y="191"/>
                    </a:moveTo>
                    <a:cubicBezTo>
                      <a:pt x="21" y="191"/>
                      <a:pt x="21" y="191"/>
                      <a:pt x="21" y="191"/>
                    </a:cubicBezTo>
                    <a:cubicBezTo>
                      <a:pt x="29" y="189"/>
                      <a:pt x="36" y="185"/>
                      <a:pt x="43" y="182"/>
                    </a:cubicBezTo>
                    <a:cubicBezTo>
                      <a:pt x="53" y="177"/>
                      <a:pt x="63" y="172"/>
                      <a:pt x="73" y="168"/>
                    </a:cubicBezTo>
                    <a:cubicBezTo>
                      <a:pt x="93" y="161"/>
                      <a:pt x="112" y="152"/>
                      <a:pt x="131" y="144"/>
                    </a:cubicBezTo>
                    <a:cubicBezTo>
                      <a:pt x="134" y="143"/>
                      <a:pt x="137" y="142"/>
                      <a:pt x="140" y="141"/>
                    </a:cubicBezTo>
                    <a:cubicBezTo>
                      <a:pt x="134" y="143"/>
                      <a:pt x="128" y="146"/>
                      <a:pt x="123" y="148"/>
                    </a:cubicBezTo>
                    <a:cubicBezTo>
                      <a:pt x="105" y="157"/>
                      <a:pt x="86" y="164"/>
                      <a:pt x="68" y="172"/>
                    </a:cubicBezTo>
                    <a:cubicBezTo>
                      <a:pt x="60" y="175"/>
                      <a:pt x="52" y="181"/>
                      <a:pt x="45" y="185"/>
                    </a:cubicBezTo>
                    <a:cubicBezTo>
                      <a:pt x="37" y="189"/>
                      <a:pt x="30" y="192"/>
                      <a:pt x="23" y="197"/>
                    </a:cubicBezTo>
                    <a:cubicBezTo>
                      <a:pt x="22" y="195"/>
                      <a:pt x="21" y="193"/>
                      <a:pt x="20" y="191"/>
                    </a:cubicBezTo>
                    <a:close/>
                    <a:moveTo>
                      <a:pt x="37" y="175"/>
                    </a:moveTo>
                    <a:cubicBezTo>
                      <a:pt x="48" y="170"/>
                      <a:pt x="61" y="166"/>
                      <a:pt x="72" y="161"/>
                    </a:cubicBezTo>
                    <a:cubicBezTo>
                      <a:pt x="102" y="148"/>
                      <a:pt x="131" y="134"/>
                      <a:pt x="161" y="123"/>
                    </a:cubicBezTo>
                    <a:cubicBezTo>
                      <a:pt x="173" y="119"/>
                      <a:pt x="184" y="114"/>
                      <a:pt x="196" y="110"/>
                    </a:cubicBezTo>
                    <a:cubicBezTo>
                      <a:pt x="192" y="111"/>
                      <a:pt x="189" y="113"/>
                      <a:pt x="186" y="115"/>
                    </a:cubicBezTo>
                    <a:cubicBezTo>
                      <a:pt x="166" y="124"/>
                      <a:pt x="145" y="132"/>
                      <a:pt x="124" y="141"/>
                    </a:cubicBezTo>
                    <a:cubicBezTo>
                      <a:pt x="107" y="148"/>
                      <a:pt x="90" y="156"/>
                      <a:pt x="73" y="164"/>
                    </a:cubicBezTo>
                    <a:cubicBezTo>
                      <a:pt x="65" y="168"/>
                      <a:pt x="57" y="171"/>
                      <a:pt x="49" y="174"/>
                    </a:cubicBezTo>
                    <a:cubicBezTo>
                      <a:pt x="39" y="179"/>
                      <a:pt x="30" y="184"/>
                      <a:pt x="20" y="190"/>
                    </a:cubicBezTo>
                    <a:cubicBezTo>
                      <a:pt x="20" y="190"/>
                      <a:pt x="20" y="190"/>
                      <a:pt x="20" y="190"/>
                    </a:cubicBezTo>
                    <a:cubicBezTo>
                      <a:pt x="19" y="189"/>
                      <a:pt x="19" y="187"/>
                      <a:pt x="18" y="185"/>
                    </a:cubicBezTo>
                    <a:cubicBezTo>
                      <a:pt x="24" y="182"/>
                      <a:pt x="30" y="178"/>
                      <a:pt x="37" y="175"/>
                    </a:cubicBezTo>
                    <a:close/>
                    <a:moveTo>
                      <a:pt x="123" y="42"/>
                    </a:moveTo>
                    <a:cubicBezTo>
                      <a:pt x="91" y="55"/>
                      <a:pt x="62" y="72"/>
                      <a:pt x="32" y="87"/>
                    </a:cubicBezTo>
                    <a:cubicBezTo>
                      <a:pt x="31" y="87"/>
                      <a:pt x="30" y="87"/>
                      <a:pt x="29" y="88"/>
                    </a:cubicBezTo>
                    <a:cubicBezTo>
                      <a:pt x="30" y="87"/>
                      <a:pt x="30" y="87"/>
                      <a:pt x="30" y="86"/>
                    </a:cubicBezTo>
                    <a:cubicBezTo>
                      <a:pt x="34" y="84"/>
                      <a:pt x="37" y="82"/>
                      <a:pt x="40" y="80"/>
                    </a:cubicBezTo>
                    <a:cubicBezTo>
                      <a:pt x="48" y="75"/>
                      <a:pt x="56" y="70"/>
                      <a:pt x="64" y="66"/>
                    </a:cubicBezTo>
                    <a:cubicBezTo>
                      <a:pt x="80" y="58"/>
                      <a:pt x="96" y="51"/>
                      <a:pt x="112" y="43"/>
                    </a:cubicBezTo>
                    <a:cubicBezTo>
                      <a:pt x="115" y="42"/>
                      <a:pt x="119" y="42"/>
                      <a:pt x="123" y="42"/>
                    </a:cubicBezTo>
                    <a:close/>
                    <a:moveTo>
                      <a:pt x="28" y="90"/>
                    </a:moveTo>
                    <a:cubicBezTo>
                      <a:pt x="43" y="83"/>
                      <a:pt x="57" y="75"/>
                      <a:pt x="72" y="68"/>
                    </a:cubicBezTo>
                    <a:cubicBezTo>
                      <a:pt x="81" y="63"/>
                      <a:pt x="90" y="58"/>
                      <a:pt x="99" y="54"/>
                    </a:cubicBezTo>
                    <a:cubicBezTo>
                      <a:pt x="102" y="52"/>
                      <a:pt x="105" y="51"/>
                      <a:pt x="108" y="49"/>
                    </a:cubicBezTo>
                    <a:cubicBezTo>
                      <a:pt x="79" y="65"/>
                      <a:pt x="51" y="81"/>
                      <a:pt x="23" y="99"/>
                    </a:cubicBezTo>
                    <a:cubicBezTo>
                      <a:pt x="24" y="96"/>
                      <a:pt x="26" y="93"/>
                      <a:pt x="28" y="90"/>
                    </a:cubicBezTo>
                    <a:close/>
                    <a:moveTo>
                      <a:pt x="20" y="103"/>
                    </a:moveTo>
                    <a:cubicBezTo>
                      <a:pt x="28" y="100"/>
                      <a:pt x="34" y="95"/>
                      <a:pt x="41" y="91"/>
                    </a:cubicBezTo>
                    <a:cubicBezTo>
                      <a:pt x="51" y="85"/>
                      <a:pt x="61" y="80"/>
                      <a:pt x="72" y="75"/>
                    </a:cubicBezTo>
                    <a:cubicBezTo>
                      <a:pt x="82" y="69"/>
                      <a:pt x="93" y="63"/>
                      <a:pt x="105" y="57"/>
                    </a:cubicBezTo>
                    <a:cubicBezTo>
                      <a:pt x="95" y="63"/>
                      <a:pt x="85" y="68"/>
                      <a:pt x="75" y="74"/>
                    </a:cubicBezTo>
                    <a:cubicBezTo>
                      <a:pt x="64" y="80"/>
                      <a:pt x="53" y="85"/>
                      <a:pt x="42" y="91"/>
                    </a:cubicBezTo>
                    <a:cubicBezTo>
                      <a:pt x="36" y="95"/>
                      <a:pt x="30" y="99"/>
                      <a:pt x="24" y="102"/>
                    </a:cubicBezTo>
                    <a:cubicBezTo>
                      <a:pt x="23" y="102"/>
                      <a:pt x="21" y="103"/>
                      <a:pt x="20" y="103"/>
                    </a:cubicBezTo>
                    <a:close/>
                    <a:moveTo>
                      <a:pt x="154" y="43"/>
                    </a:moveTo>
                    <a:cubicBezTo>
                      <a:pt x="159" y="43"/>
                      <a:pt x="163" y="44"/>
                      <a:pt x="167" y="45"/>
                    </a:cubicBezTo>
                    <a:cubicBezTo>
                      <a:pt x="159" y="49"/>
                      <a:pt x="150" y="53"/>
                      <a:pt x="142" y="57"/>
                    </a:cubicBezTo>
                    <a:cubicBezTo>
                      <a:pt x="142" y="55"/>
                      <a:pt x="142" y="52"/>
                      <a:pt x="142" y="50"/>
                    </a:cubicBezTo>
                    <a:cubicBezTo>
                      <a:pt x="146" y="48"/>
                      <a:pt x="150" y="45"/>
                      <a:pt x="154" y="43"/>
                    </a:cubicBezTo>
                    <a:close/>
                    <a:moveTo>
                      <a:pt x="198" y="56"/>
                    </a:moveTo>
                    <a:cubicBezTo>
                      <a:pt x="169" y="69"/>
                      <a:pt x="140" y="82"/>
                      <a:pt x="111" y="94"/>
                    </a:cubicBezTo>
                    <a:cubicBezTo>
                      <a:pt x="83" y="106"/>
                      <a:pt x="57" y="118"/>
                      <a:pt x="30" y="133"/>
                    </a:cubicBezTo>
                    <a:cubicBezTo>
                      <a:pt x="24" y="136"/>
                      <a:pt x="16" y="138"/>
                      <a:pt x="11" y="142"/>
                    </a:cubicBezTo>
                    <a:cubicBezTo>
                      <a:pt x="17" y="138"/>
                      <a:pt x="23" y="134"/>
                      <a:pt x="29" y="130"/>
                    </a:cubicBezTo>
                    <a:cubicBezTo>
                      <a:pt x="42" y="122"/>
                      <a:pt x="56" y="115"/>
                      <a:pt x="69" y="108"/>
                    </a:cubicBezTo>
                    <a:cubicBezTo>
                      <a:pt x="94" y="96"/>
                      <a:pt x="120" y="84"/>
                      <a:pt x="145" y="72"/>
                    </a:cubicBezTo>
                    <a:cubicBezTo>
                      <a:pt x="155" y="71"/>
                      <a:pt x="165" y="68"/>
                      <a:pt x="175" y="64"/>
                    </a:cubicBezTo>
                    <a:cubicBezTo>
                      <a:pt x="179" y="62"/>
                      <a:pt x="177" y="57"/>
                      <a:pt x="174" y="58"/>
                    </a:cubicBezTo>
                    <a:cubicBezTo>
                      <a:pt x="170" y="59"/>
                      <a:pt x="167" y="61"/>
                      <a:pt x="164" y="62"/>
                    </a:cubicBezTo>
                    <a:cubicBezTo>
                      <a:pt x="165" y="61"/>
                      <a:pt x="166" y="60"/>
                      <a:pt x="167" y="59"/>
                    </a:cubicBezTo>
                    <a:cubicBezTo>
                      <a:pt x="168" y="59"/>
                      <a:pt x="168" y="59"/>
                      <a:pt x="169" y="59"/>
                    </a:cubicBezTo>
                    <a:cubicBezTo>
                      <a:pt x="173" y="57"/>
                      <a:pt x="176" y="55"/>
                      <a:pt x="180" y="52"/>
                    </a:cubicBezTo>
                    <a:cubicBezTo>
                      <a:pt x="182" y="52"/>
                      <a:pt x="183" y="52"/>
                      <a:pt x="183" y="51"/>
                    </a:cubicBezTo>
                    <a:cubicBezTo>
                      <a:pt x="183" y="50"/>
                      <a:pt x="183" y="50"/>
                      <a:pt x="184" y="50"/>
                    </a:cubicBezTo>
                    <a:cubicBezTo>
                      <a:pt x="189" y="52"/>
                      <a:pt x="193" y="54"/>
                      <a:pt x="198" y="56"/>
                    </a:cubicBezTo>
                    <a:close/>
                    <a:moveTo>
                      <a:pt x="199" y="57"/>
                    </a:moveTo>
                    <a:cubicBezTo>
                      <a:pt x="198" y="57"/>
                      <a:pt x="198" y="57"/>
                      <a:pt x="197" y="58"/>
                    </a:cubicBezTo>
                    <a:cubicBezTo>
                      <a:pt x="187" y="64"/>
                      <a:pt x="176" y="68"/>
                      <a:pt x="166" y="72"/>
                    </a:cubicBezTo>
                    <a:cubicBezTo>
                      <a:pt x="170" y="70"/>
                      <a:pt x="174" y="68"/>
                      <a:pt x="178" y="67"/>
                    </a:cubicBezTo>
                    <a:cubicBezTo>
                      <a:pt x="183" y="65"/>
                      <a:pt x="187" y="63"/>
                      <a:pt x="192" y="61"/>
                    </a:cubicBezTo>
                    <a:cubicBezTo>
                      <a:pt x="193" y="60"/>
                      <a:pt x="198" y="57"/>
                      <a:pt x="199" y="57"/>
                    </a:cubicBezTo>
                    <a:close/>
                    <a:moveTo>
                      <a:pt x="128" y="71"/>
                    </a:moveTo>
                    <a:cubicBezTo>
                      <a:pt x="131" y="72"/>
                      <a:pt x="134" y="72"/>
                      <a:pt x="138" y="72"/>
                    </a:cubicBezTo>
                    <a:cubicBezTo>
                      <a:pt x="112" y="84"/>
                      <a:pt x="85" y="95"/>
                      <a:pt x="60" y="107"/>
                    </a:cubicBezTo>
                    <a:cubicBezTo>
                      <a:pt x="82" y="95"/>
                      <a:pt x="104" y="84"/>
                      <a:pt x="125" y="72"/>
                    </a:cubicBezTo>
                    <a:cubicBezTo>
                      <a:pt x="126" y="72"/>
                      <a:pt x="127" y="72"/>
                      <a:pt x="128" y="71"/>
                    </a:cubicBezTo>
                    <a:close/>
                    <a:moveTo>
                      <a:pt x="119" y="63"/>
                    </a:moveTo>
                    <a:cubicBezTo>
                      <a:pt x="125" y="60"/>
                      <a:pt x="130" y="57"/>
                      <a:pt x="136" y="54"/>
                    </a:cubicBezTo>
                    <a:cubicBezTo>
                      <a:pt x="136" y="56"/>
                      <a:pt x="136" y="58"/>
                      <a:pt x="136" y="60"/>
                    </a:cubicBezTo>
                    <a:cubicBezTo>
                      <a:pt x="133" y="62"/>
                      <a:pt x="129" y="63"/>
                      <a:pt x="126" y="65"/>
                    </a:cubicBezTo>
                    <a:cubicBezTo>
                      <a:pt x="124" y="65"/>
                      <a:pt x="121" y="64"/>
                      <a:pt x="119" y="63"/>
                    </a:cubicBezTo>
                    <a:close/>
                    <a:moveTo>
                      <a:pt x="118" y="69"/>
                    </a:moveTo>
                    <a:cubicBezTo>
                      <a:pt x="108" y="74"/>
                      <a:pt x="99" y="78"/>
                      <a:pt x="90" y="83"/>
                    </a:cubicBezTo>
                    <a:cubicBezTo>
                      <a:pt x="66" y="94"/>
                      <a:pt x="43" y="105"/>
                      <a:pt x="21" y="118"/>
                    </a:cubicBezTo>
                    <a:cubicBezTo>
                      <a:pt x="21" y="117"/>
                      <a:pt x="21" y="117"/>
                      <a:pt x="21" y="117"/>
                    </a:cubicBezTo>
                    <a:cubicBezTo>
                      <a:pt x="28" y="114"/>
                      <a:pt x="34" y="110"/>
                      <a:pt x="40" y="106"/>
                    </a:cubicBezTo>
                    <a:cubicBezTo>
                      <a:pt x="53" y="99"/>
                      <a:pt x="66" y="92"/>
                      <a:pt x="80" y="85"/>
                    </a:cubicBezTo>
                    <a:cubicBezTo>
                      <a:pt x="91" y="79"/>
                      <a:pt x="101" y="73"/>
                      <a:pt x="112" y="67"/>
                    </a:cubicBezTo>
                    <a:cubicBezTo>
                      <a:pt x="114" y="68"/>
                      <a:pt x="116" y="69"/>
                      <a:pt x="118" y="69"/>
                    </a:cubicBezTo>
                    <a:close/>
                    <a:moveTo>
                      <a:pt x="136" y="62"/>
                    </a:moveTo>
                    <a:cubicBezTo>
                      <a:pt x="136" y="63"/>
                      <a:pt x="136" y="64"/>
                      <a:pt x="136" y="65"/>
                    </a:cubicBezTo>
                    <a:cubicBezTo>
                      <a:pt x="135" y="65"/>
                      <a:pt x="135" y="65"/>
                      <a:pt x="134" y="66"/>
                    </a:cubicBezTo>
                    <a:cubicBezTo>
                      <a:pt x="132" y="66"/>
                      <a:pt x="130" y="66"/>
                      <a:pt x="128" y="65"/>
                    </a:cubicBezTo>
                    <a:cubicBezTo>
                      <a:pt x="131" y="64"/>
                      <a:pt x="134" y="63"/>
                      <a:pt x="136" y="62"/>
                    </a:cubicBezTo>
                    <a:close/>
                    <a:moveTo>
                      <a:pt x="142" y="59"/>
                    </a:moveTo>
                    <a:cubicBezTo>
                      <a:pt x="150" y="55"/>
                      <a:pt x="157" y="51"/>
                      <a:pt x="165" y="48"/>
                    </a:cubicBezTo>
                    <a:cubicBezTo>
                      <a:pt x="157" y="51"/>
                      <a:pt x="150" y="56"/>
                      <a:pt x="142" y="61"/>
                    </a:cubicBezTo>
                    <a:cubicBezTo>
                      <a:pt x="142" y="60"/>
                      <a:pt x="142" y="60"/>
                      <a:pt x="142" y="59"/>
                    </a:cubicBezTo>
                    <a:close/>
                    <a:moveTo>
                      <a:pt x="167" y="58"/>
                    </a:moveTo>
                    <a:cubicBezTo>
                      <a:pt x="163" y="60"/>
                      <a:pt x="159" y="62"/>
                      <a:pt x="155" y="64"/>
                    </a:cubicBezTo>
                    <a:cubicBezTo>
                      <a:pt x="151" y="65"/>
                      <a:pt x="146" y="66"/>
                      <a:pt x="142" y="66"/>
                    </a:cubicBezTo>
                    <a:cubicBezTo>
                      <a:pt x="142" y="65"/>
                      <a:pt x="142" y="64"/>
                      <a:pt x="142" y="63"/>
                    </a:cubicBezTo>
                    <a:cubicBezTo>
                      <a:pt x="151" y="58"/>
                      <a:pt x="160" y="53"/>
                      <a:pt x="169" y="46"/>
                    </a:cubicBezTo>
                    <a:cubicBezTo>
                      <a:pt x="169" y="45"/>
                      <a:pt x="169" y="45"/>
                      <a:pt x="169" y="45"/>
                    </a:cubicBezTo>
                    <a:cubicBezTo>
                      <a:pt x="173" y="46"/>
                      <a:pt x="178" y="48"/>
                      <a:pt x="182" y="49"/>
                    </a:cubicBezTo>
                    <a:cubicBezTo>
                      <a:pt x="177" y="52"/>
                      <a:pt x="172" y="55"/>
                      <a:pt x="167" y="58"/>
                    </a:cubicBezTo>
                    <a:close/>
                    <a:moveTo>
                      <a:pt x="142" y="48"/>
                    </a:moveTo>
                    <a:cubicBezTo>
                      <a:pt x="142" y="48"/>
                      <a:pt x="142" y="48"/>
                      <a:pt x="142" y="48"/>
                    </a:cubicBezTo>
                    <a:cubicBezTo>
                      <a:pt x="145" y="47"/>
                      <a:pt x="148" y="45"/>
                      <a:pt x="150" y="44"/>
                    </a:cubicBezTo>
                    <a:cubicBezTo>
                      <a:pt x="147" y="45"/>
                      <a:pt x="145" y="47"/>
                      <a:pt x="142" y="48"/>
                    </a:cubicBezTo>
                    <a:close/>
                    <a:moveTo>
                      <a:pt x="136" y="52"/>
                    </a:moveTo>
                    <a:cubicBezTo>
                      <a:pt x="130" y="56"/>
                      <a:pt x="124" y="59"/>
                      <a:pt x="117" y="63"/>
                    </a:cubicBezTo>
                    <a:cubicBezTo>
                      <a:pt x="117" y="63"/>
                      <a:pt x="116" y="62"/>
                      <a:pt x="116" y="62"/>
                    </a:cubicBezTo>
                    <a:cubicBezTo>
                      <a:pt x="123" y="59"/>
                      <a:pt x="130" y="55"/>
                      <a:pt x="136" y="52"/>
                    </a:cubicBezTo>
                    <a:close/>
                    <a:moveTo>
                      <a:pt x="123" y="56"/>
                    </a:moveTo>
                    <a:cubicBezTo>
                      <a:pt x="120" y="58"/>
                      <a:pt x="116" y="59"/>
                      <a:pt x="113" y="61"/>
                    </a:cubicBezTo>
                    <a:cubicBezTo>
                      <a:pt x="112" y="61"/>
                      <a:pt x="110" y="60"/>
                      <a:pt x="109" y="59"/>
                    </a:cubicBezTo>
                    <a:cubicBezTo>
                      <a:pt x="106" y="58"/>
                      <a:pt x="103" y="63"/>
                      <a:pt x="106" y="64"/>
                    </a:cubicBezTo>
                    <a:cubicBezTo>
                      <a:pt x="106" y="65"/>
                      <a:pt x="106" y="65"/>
                      <a:pt x="106" y="65"/>
                    </a:cubicBezTo>
                    <a:cubicBezTo>
                      <a:pt x="100" y="67"/>
                      <a:pt x="94" y="70"/>
                      <a:pt x="88" y="73"/>
                    </a:cubicBezTo>
                    <a:cubicBezTo>
                      <a:pt x="77" y="78"/>
                      <a:pt x="66" y="83"/>
                      <a:pt x="54" y="89"/>
                    </a:cubicBezTo>
                    <a:cubicBezTo>
                      <a:pt x="43" y="94"/>
                      <a:pt x="32" y="101"/>
                      <a:pt x="20" y="105"/>
                    </a:cubicBezTo>
                    <a:cubicBezTo>
                      <a:pt x="19" y="105"/>
                      <a:pt x="19" y="105"/>
                      <a:pt x="19" y="105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1" y="104"/>
                      <a:pt x="23" y="103"/>
                      <a:pt x="24" y="103"/>
                    </a:cubicBezTo>
                    <a:cubicBezTo>
                      <a:pt x="29" y="102"/>
                      <a:pt x="33" y="99"/>
                      <a:pt x="37" y="96"/>
                    </a:cubicBezTo>
                    <a:cubicBezTo>
                      <a:pt x="48" y="90"/>
                      <a:pt x="60" y="83"/>
                      <a:pt x="72" y="77"/>
                    </a:cubicBezTo>
                    <a:cubicBezTo>
                      <a:pt x="94" y="65"/>
                      <a:pt x="115" y="53"/>
                      <a:pt x="137" y="42"/>
                    </a:cubicBezTo>
                    <a:cubicBezTo>
                      <a:pt x="137" y="44"/>
                      <a:pt x="137" y="47"/>
                      <a:pt x="136" y="49"/>
                    </a:cubicBezTo>
                    <a:cubicBezTo>
                      <a:pt x="132" y="51"/>
                      <a:pt x="128" y="54"/>
                      <a:pt x="123" y="56"/>
                    </a:cubicBezTo>
                    <a:close/>
                    <a:moveTo>
                      <a:pt x="19" y="107"/>
                    </a:moveTo>
                    <a:cubicBezTo>
                      <a:pt x="26" y="105"/>
                      <a:pt x="32" y="102"/>
                      <a:pt x="38" y="98"/>
                    </a:cubicBezTo>
                    <a:cubicBezTo>
                      <a:pt x="50" y="92"/>
                      <a:pt x="63" y="86"/>
                      <a:pt x="75" y="81"/>
                    </a:cubicBezTo>
                    <a:cubicBezTo>
                      <a:pt x="86" y="76"/>
                      <a:pt x="97" y="71"/>
                      <a:pt x="108" y="66"/>
                    </a:cubicBezTo>
                    <a:cubicBezTo>
                      <a:pt x="109" y="66"/>
                      <a:pt x="110" y="66"/>
                      <a:pt x="111" y="67"/>
                    </a:cubicBezTo>
                    <a:cubicBezTo>
                      <a:pt x="78" y="85"/>
                      <a:pt x="46" y="101"/>
                      <a:pt x="14" y="120"/>
                    </a:cubicBezTo>
                    <a:cubicBezTo>
                      <a:pt x="15" y="116"/>
                      <a:pt x="17" y="111"/>
                      <a:pt x="19" y="107"/>
                    </a:cubicBezTo>
                    <a:close/>
                    <a:moveTo>
                      <a:pt x="13" y="124"/>
                    </a:moveTo>
                    <a:cubicBezTo>
                      <a:pt x="23" y="120"/>
                      <a:pt x="32" y="113"/>
                      <a:pt x="41" y="108"/>
                    </a:cubicBezTo>
                    <a:cubicBezTo>
                      <a:pt x="53" y="101"/>
                      <a:pt x="67" y="95"/>
                      <a:pt x="80" y="89"/>
                    </a:cubicBezTo>
                    <a:cubicBezTo>
                      <a:pt x="93" y="82"/>
                      <a:pt x="106" y="76"/>
                      <a:pt x="120" y="70"/>
                    </a:cubicBezTo>
                    <a:cubicBezTo>
                      <a:pt x="121" y="70"/>
                      <a:pt x="123" y="71"/>
                      <a:pt x="125" y="71"/>
                    </a:cubicBezTo>
                    <a:cubicBezTo>
                      <a:pt x="113" y="77"/>
                      <a:pt x="101" y="84"/>
                      <a:pt x="88" y="90"/>
                    </a:cubicBezTo>
                    <a:cubicBezTo>
                      <a:pt x="70" y="99"/>
                      <a:pt x="51" y="110"/>
                      <a:pt x="33" y="120"/>
                    </a:cubicBezTo>
                    <a:cubicBezTo>
                      <a:pt x="29" y="122"/>
                      <a:pt x="25" y="124"/>
                      <a:pt x="22" y="127"/>
                    </a:cubicBezTo>
                    <a:cubicBezTo>
                      <a:pt x="18" y="129"/>
                      <a:pt x="15" y="130"/>
                      <a:pt x="12" y="132"/>
                    </a:cubicBezTo>
                    <a:cubicBezTo>
                      <a:pt x="12" y="129"/>
                      <a:pt x="12" y="126"/>
                      <a:pt x="13" y="124"/>
                    </a:cubicBezTo>
                    <a:close/>
                    <a:moveTo>
                      <a:pt x="24" y="127"/>
                    </a:moveTo>
                    <a:cubicBezTo>
                      <a:pt x="31" y="123"/>
                      <a:pt x="38" y="119"/>
                      <a:pt x="46" y="116"/>
                    </a:cubicBezTo>
                    <a:cubicBezTo>
                      <a:pt x="62" y="108"/>
                      <a:pt x="78" y="100"/>
                      <a:pt x="94" y="93"/>
                    </a:cubicBezTo>
                    <a:cubicBezTo>
                      <a:pt x="106" y="88"/>
                      <a:pt x="117" y="83"/>
                      <a:pt x="129" y="78"/>
                    </a:cubicBezTo>
                    <a:cubicBezTo>
                      <a:pt x="89" y="97"/>
                      <a:pt x="48" y="115"/>
                      <a:pt x="11" y="140"/>
                    </a:cubicBezTo>
                    <a:cubicBezTo>
                      <a:pt x="11" y="139"/>
                      <a:pt x="11" y="137"/>
                      <a:pt x="11" y="135"/>
                    </a:cubicBezTo>
                    <a:cubicBezTo>
                      <a:pt x="16" y="133"/>
                      <a:pt x="19" y="130"/>
                      <a:pt x="24" y="127"/>
                    </a:cubicBezTo>
                    <a:close/>
                    <a:moveTo>
                      <a:pt x="11" y="143"/>
                    </a:moveTo>
                    <a:cubicBezTo>
                      <a:pt x="24" y="138"/>
                      <a:pt x="37" y="131"/>
                      <a:pt x="50" y="123"/>
                    </a:cubicBezTo>
                    <a:cubicBezTo>
                      <a:pt x="66" y="114"/>
                      <a:pt x="83" y="107"/>
                      <a:pt x="101" y="100"/>
                    </a:cubicBezTo>
                    <a:cubicBezTo>
                      <a:pt x="108" y="97"/>
                      <a:pt x="115" y="94"/>
                      <a:pt x="122" y="91"/>
                    </a:cubicBezTo>
                    <a:cubicBezTo>
                      <a:pt x="116" y="94"/>
                      <a:pt x="109" y="97"/>
                      <a:pt x="102" y="100"/>
                    </a:cubicBezTo>
                    <a:cubicBezTo>
                      <a:pt x="86" y="108"/>
                      <a:pt x="69" y="116"/>
                      <a:pt x="53" y="125"/>
                    </a:cubicBezTo>
                    <a:cubicBezTo>
                      <a:pt x="39" y="133"/>
                      <a:pt x="25" y="142"/>
                      <a:pt x="11" y="150"/>
                    </a:cubicBezTo>
                    <a:cubicBezTo>
                      <a:pt x="11" y="148"/>
                      <a:pt x="11" y="145"/>
                      <a:pt x="11" y="143"/>
                    </a:cubicBezTo>
                    <a:close/>
                    <a:moveTo>
                      <a:pt x="213" y="66"/>
                    </a:moveTo>
                    <a:cubicBezTo>
                      <a:pt x="214" y="68"/>
                      <a:pt x="216" y="69"/>
                      <a:pt x="217" y="71"/>
                    </a:cubicBezTo>
                    <a:cubicBezTo>
                      <a:pt x="214" y="72"/>
                      <a:pt x="210" y="74"/>
                      <a:pt x="207" y="75"/>
                    </a:cubicBezTo>
                    <a:cubicBezTo>
                      <a:pt x="201" y="78"/>
                      <a:pt x="195" y="81"/>
                      <a:pt x="188" y="83"/>
                    </a:cubicBezTo>
                    <a:cubicBezTo>
                      <a:pt x="181" y="86"/>
                      <a:pt x="174" y="88"/>
                      <a:pt x="167" y="91"/>
                    </a:cubicBezTo>
                    <a:cubicBezTo>
                      <a:pt x="159" y="94"/>
                      <a:pt x="151" y="98"/>
                      <a:pt x="144" y="101"/>
                    </a:cubicBezTo>
                    <a:cubicBezTo>
                      <a:pt x="136" y="104"/>
                      <a:pt x="129" y="107"/>
                      <a:pt x="122" y="110"/>
                    </a:cubicBezTo>
                    <a:cubicBezTo>
                      <a:pt x="94" y="122"/>
                      <a:pt x="65" y="132"/>
                      <a:pt x="38" y="145"/>
                    </a:cubicBezTo>
                    <a:cubicBezTo>
                      <a:pt x="37" y="146"/>
                      <a:pt x="36" y="146"/>
                      <a:pt x="35" y="147"/>
                    </a:cubicBezTo>
                    <a:cubicBezTo>
                      <a:pt x="44" y="142"/>
                      <a:pt x="54" y="137"/>
                      <a:pt x="63" y="132"/>
                    </a:cubicBezTo>
                    <a:cubicBezTo>
                      <a:pt x="85" y="122"/>
                      <a:pt x="107" y="110"/>
                      <a:pt x="130" y="101"/>
                    </a:cubicBezTo>
                    <a:cubicBezTo>
                      <a:pt x="151" y="92"/>
                      <a:pt x="172" y="83"/>
                      <a:pt x="192" y="75"/>
                    </a:cubicBezTo>
                    <a:cubicBezTo>
                      <a:pt x="199" y="72"/>
                      <a:pt x="206" y="69"/>
                      <a:pt x="213" y="66"/>
                    </a:cubicBezTo>
                    <a:close/>
                    <a:moveTo>
                      <a:pt x="59" y="133"/>
                    </a:moveTo>
                    <a:cubicBezTo>
                      <a:pt x="43" y="141"/>
                      <a:pt x="27" y="149"/>
                      <a:pt x="11" y="159"/>
                    </a:cubicBezTo>
                    <a:cubicBezTo>
                      <a:pt x="11" y="157"/>
                      <a:pt x="11" y="155"/>
                      <a:pt x="11" y="153"/>
                    </a:cubicBezTo>
                    <a:cubicBezTo>
                      <a:pt x="25" y="149"/>
                      <a:pt x="37" y="140"/>
                      <a:pt x="49" y="133"/>
                    </a:cubicBezTo>
                    <a:cubicBezTo>
                      <a:pt x="68" y="123"/>
                      <a:pt x="88" y="116"/>
                      <a:pt x="108" y="109"/>
                    </a:cubicBezTo>
                    <a:cubicBezTo>
                      <a:pt x="108" y="109"/>
                      <a:pt x="108" y="109"/>
                      <a:pt x="108" y="109"/>
                    </a:cubicBezTo>
                    <a:cubicBezTo>
                      <a:pt x="92" y="116"/>
                      <a:pt x="75" y="125"/>
                      <a:pt x="59" y="133"/>
                    </a:cubicBezTo>
                    <a:close/>
                    <a:moveTo>
                      <a:pt x="12" y="161"/>
                    </a:moveTo>
                    <a:cubicBezTo>
                      <a:pt x="17" y="158"/>
                      <a:pt x="21" y="155"/>
                      <a:pt x="26" y="153"/>
                    </a:cubicBezTo>
                    <a:cubicBezTo>
                      <a:pt x="34" y="148"/>
                      <a:pt x="43" y="144"/>
                      <a:pt x="52" y="140"/>
                    </a:cubicBezTo>
                    <a:cubicBezTo>
                      <a:pt x="72" y="131"/>
                      <a:pt x="92" y="124"/>
                      <a:pt x="112" y="116"/>
                    </a:cubicBezTo>
                    <a:cubicBezTo>
                      <a:pt x="114" y="115"/>
                      <a:pt x="116" y="114"/>
                      <a:pt x="119" y="113"/>
                    </a:cubicBezTo>
                    <a:cubicBezTo>
                      <a:pt x="116" y="114"/>
                      <a:pt x="113" y="116"/>
                      <a:pt x="111" y="117"/>
                    </a:cubicBezTo>
                    <a:cubicBezTo>
                      <a:pt x="92" y="126"/>
                      <a:pt x="74" y="135"/>
                      <a:pt x="56" y="144"/>
                    </a:cubicBezTo>
                    <a:cubicBezTo>
                      <a:pt x="41" y="151"/>
                      <a:pt x="26" y="158"/>
                      <a:pt x="13" y="167"/>
                    </a:cubicBezTo>
                    <a:cubicBezTo>
                      <a:pt x="12" y="165"/>
                      <a:pt x="12" y="163"/>
                      <a:pt x="12" y="161"/>
                    </a:cubicBezTo>
                    <a:close/>
                    <a:moveTo>
                      <a:pt x="14" y="171"/>
                    </a:moveTo>
                    <a:cubicBezTo>
                      <a:pt x="27" y="167"/>
                      <a:pt x="40" y="159"/>
                      <a:pt x="53" y="153"/>
                    </a:cubicBezTo>
                    <a:cubicBezTo>
                      <a:pt x="71" y="145"/>
                      <a:pt x="90" y="136"/>
                      <a:pt x="109" y="128"/>
                    </a:cubicBezTo>
                    <a:cubicBezTo>
                      <a:pt x="147" y="111"/>
                      <a:pt x="185" y="94"/>
                      <a:pt x="224" y="78"/>
                    </a:cubicBezTo>
                    <a:cubicBezTo>
                      <a:pt x="225" y="79"/>
                      <a:pt x="226" y="81"/>
                      <a:pt x="227" y="82"/>
                    </a:cubicBezTo>
                    <a:cubicBezTo>
                      <a:pt x="227" y="82"/>
                      <a:pt x="227" y="82"/>
                      <a:pt x="227" y="82"/>
                    </a:cubicBezTo>
                    <a:cubicBezTo>
                      <a:pt x="189" y="99"/>
                      <a:pt x="152" y="116"/>
                      <a:pt x="113" y="131"/>
                    </a:cubicBezTo>
                    <a:cubicBezTo>
                      <a:pt x="105" y="134"/>
                      <a:pt x="98" y="139"/>
                      <a:pt x="91" y="142"/>
                    </a:cubicBezTo>
                    <a:cubicBezTo>
                      <a:pt x="81" y="147"/>
                      <a:pt x="71" y="150"/>
                      <a:pt x="62" y="153"/>
                    </a:cubicBezTo>
                    <a:cubicBezTo>
                      <a:pt x="46" y="159"/>
                      <a:pt x="29" y="165"/>
                      <a:pt x="14" y="174"/>
                    </a:cubicBezTo>
                    <a:cubicBezTo>
                      <a:pt x="14" y="173"/>
                      <a:pt x="14" y="172"/>
                      <a:pt x="14" y="171"/>
                    </a:cubicBezTo>
                    <a:close/>
                    <a:moveTo>
                      <a:pt x="212" y="90"/>
                    </a:moveTo>
                    <a:cubicBezTo>
                      <a:pt x="210" y="92"/>
                      <a:pt x="207" y="93"/>
                      <a:pt x="205" y="94"/>
                    </a:cubicBezTo>
                    <a:cubicBezTo>
                      <a:pt x="196" y="98"/>
                      <a:pt x="188" y="102"/>
                      <a:pt x="179" y="105"/>
                    </a:cubicBezTo>
                    <a:cubicBezTo>
                      <a:pt x="188" y="101"/>
                      <a:pt x="198" y="96"/>
                      <a:pt x="207" y="92"/>
                    </a:cubicBezTo>
                    <a:cubicBezTo>
                      <a:pt x="209" y="92"/>
                      <a:pt x="210" y="91"/>
                      <a:pt x="212" y="90"/>
                    </a:cubicBezTo>
                    <a:close/>
                    <a:moveTo>
                      <a:pt x="222" y="86"/>
                    </a:moveTo>
                    <a:cubicBezTo>
                      <a:pt x="223" y="86"/>
                      <a:pt x="224" y="86"/>
                      <a:pt x="224" y="85"/>
                    </a:cubicBezTo>
                    <a:cubicBezTo>
                      <a:pt x="225" y="85"/>
                      <a:pt x="226" y="84"/>
                      <a:pt x="228" y="83"/>
                    </a:cubicBezTo>
                    <a:cubicBezTo>
                      <a:pt x="228" y="83"/>
                      <a:pt x="228" y="83"/>
                      <a:pt x="228" y="83"/>
                    </a:cubicBezTo>
                    <a:cubicBezTo>
                      <a:pt x="229" y="86"/>
                      <a:pt x="231" y="88"/>
                      <a:pt x="232" y="91"/>
                    </a:cubicBezTo>
                    <a:cubicBezTo>
                      <a:pt x="226" y="92"/>
                      <a:pt x="221" y="97"/>
                      <a:pt x="215" y="100"/>
                    </a:cubicBezTo>
                    <a:cubicBezTo>
                      <a:pt x="214" y="100"/>
                      <a:pt x="213" y="101"/>
                      <a:pt x="212" y="101"/>
                    </a:cubicBezTo>
                    <a:cubicBezTo>
                      <a:pt x="212" y="102"/>
                      <a:pt x="211" y="102"/>
                      <a:pt x="210" y="102"/>
                    </a:cubicBezTo>
                    <a:cubicBezTo>
                      <a:pt x="177" y="116"/>
                      <a:pt x="143" y="128"/>
                      <a:pt x="110" y="143"/>
                    </a:cubicBezTo>
                    <a:cubicBezTo>
                      <a:pt x="93" y="150"/>
                      <a:pt x="76" y="158"/>
                      <a:pt x="59" y="164"/>
                    </a:cubicBezTo>
                    <a:cubicBezTo>
                      <a:pt x="56" y="166"/>
                      <a:pt x="52" y="167"/>
                      <a:pt x="49" y="168"/>
                    </a:cubicBezTo>
                    <a:cubicBezTo>
                      <a:pt x="74" y="155"/>
                      <a:pt x="99" y="143"/>
                      <a:pt x="124" y="130"/>
                    </a:cubicBezTo>
                    <a:cubicBezTo>
                      <a:pt x="156" y="114"/>
                      <a:pt x="191" y="104"/>
                      <a:pt x="222" y="86"/>
                    </a:cubicBezTo>
                    <a:close/>
                    <a:moveTo>
                      <a:pt x="223" y="97"/>
                    </a:moveTo>
                    <a:cubicBezTo>
                      <a:pt x="222" y="97"/>
                      <a:pt x="222" y="97"/>
                      <a:pt x="222" y="97"/>
                    </a:cubicBezTo>
                    <a:cubicBezTo>
                      <a:pt x="223" y="96"/>
                      <a:pt x="224" y="96"/>
                      <a:pt x="225" y="95"/>
                    </a:cubicBezTo>
                    <a:cubicBezTo>
                      <a:pt x="232" y="91"/>
                      <a:pt x="224" y="96"/>
                      <a:pt x="223" y="97"/>
                    </a:cubicBezTo>
                    <a:close/>
                    <a:moveTo>
                      <a:pt x="233" y="105"/>
                    </a:moveTo>
                    <a:cubicBezTo>
                      <a:pt x="234" y="105"/>
                      <a:pt x="235" y="104"/>
                      <a:pt x="235" y="104"/>
                    </a:cubicBezTo>
                    <a:cubicBezTo>
                      <a:pt x="236" y="103"/>
                      <a:pt x="237" y="103"/>
                      <a:pt x="237" y="102"/>
                    </a:cubicBezTo>
                    <a:cubicBezTo>
                      <a:pt x="239" y="106"/>
                      <a:pt x="240" y="110"/>
                      <a:pt x="241" y="113"/>
                    </a:cubicBezTo>
                    <a:cubicBezTo>
                      <a:pt x="240" y="114"/>
                      <a:pt x="240" y="114"/>
                      <a:pt x="239" y="114"/>
                    </a:cubicBezTo>
                    <a:cubicBezTo>
                      <a:pt x="239" y="114"/>
                      <a:pt x="238" y="114"/>
                      <a:pt x="236" y="115"/>
                    </a:cubicBezTo>
                    <a:cubicBezTo>
                      <a:pt x="235" y="116"/>
                      <a:pt x="235" y="116"/>
                      <a:pt x="235" y="116"/>
                    </a:cubicBezTo>
                    <a:cubicBezTo>
                      <a:pt x="232" y="117"/>
                      <a:pt x="229" y="119"/>
                      <a:pt x="225" y="120"/>
                    </a:cubicBezTo>
                    <a:cubicBezTo>
                      <a:pt x="218" y="123"/>
                      <a:pt x="210" y="126"/>
                      <a:pt x="202" y="130"/>
                    </a:cubicBezTo>
                    <a:cubicBezTo>
                      <a:pt x="199" y="130"/>
                      <a:pt x="197" y="131"/>
                      <a:pt x="194" y="132"/>
                    </a:cubicBezTo>
                    <a:cubicBezTo>
                      <a:pt x="193" y="133"/>
                      <a:pt x="192" y="133"/>
                      <a:pt x="191" y="134"/>
                    </a:cubicBezTo>
                    <a:cubicBezTo>
                      <a:pt x="173" y="141"/>
                      <a:pt x="155" y="147"/>
                      <a:pt x="137" y="154"/>
                    </a:cubicBezTo>
                    <a:cubicBezTo>
                      <a:pt x="107" y="165"/>
                      <a:pt x="79" y="177"/>
                      <a:pt x="49" y="188"/>
                    </a:cubicBezTo>
                    <a:cubicBezTo>
                      <a:pt x="44" y="190"/>
                      <a:pt x="39" y="192"/>
                      <a:pt x="34" y="195"/>
                    </a:cubicBezTo>
                    <a:cubicBezTo>
                      <a:pt x="28" y="198"/>
                      <a:pt x="26" y="197"/>
                      <a:pt x="31" y="194"/>
                    </a:cubicBezTo>
                    <a:cubicBezTo>
                      <a:pt x="34" y="192"/>
                      <a:pt x="37" y="191"/>
                      <a:pt x="39" y="190"/>
                    </a:cubicBezTo>
                    <a:cubicBezTo>
                      <a:pt x="54" y="183"/>
                      <a:pt x="66" y="174"/>
                      <a:pt x="81" y="168"/>
                    </a:cubicBezTo>
                    <a:cubicBezTo>
                      <a:pt x="108" y="158"/>
                      <a:pt x="134" y="144"/>
                      <a:pt x="161" y="133"/>
                    </a:cubicBezTo>
                    <a:cubicBezTo>
                      <a:pt x="186" y="125"/>
                      <a:pt x="210" y="117"/>
                      <a:pt x="233" y="105"/>
                    </a:cubicBezTo>
                    <a:close/>
                    <a:moveTo>
                      <a:pt x="241" y="187"/>
                    </a:moveTo>
                    <a:cubicBezTo>
                      <a:pt x="219" y="196"/>
                      <a:pt x="199" y="207"/>
                      <a:pt x="179" y="219"/>
                    </a:cubicBezTo>
                    <a:cubicBezTo>
                      <a:pt x="165" y="226"/>
                      <a:pt x="150" y="233"/>
                      <a:pt x="136" y="240"/>
                    </a:cubicBezTo>
                    <a:cubicBezTo>
                      <a:pt x="138" y="239"/>
                      <a:pt x="139" y="237"/>
                      <a:pt x="141" y="236"/>
                    </a:cubicBezTo>
                    <a:cubicBezTo>
                      <a:pt x="152" y="228"/>
                      <a:pt x="164" y="222"/>
                      <a:pt x="176" y="216"/>
                    </a:cubicBezTo>
                    <a:cubicBezTo>
                      <a:pt x="179" y="214"/>
                      <a:pt x="182" y="212"/>
                      <a:pt x="186" y="210"/>
                    </a:cubicBezTo>
                    <a:cubicBezTo>
                      <a:pt x="187" y="210"/>
                      <a:pt x="189" y="209"/>
                      <a:pt x="190" y="208"/>
                    </a:cubicBezTo>
                    <a:cubicBezTo>
                      <a:pt x="206" y="201"/>
                      <a:pt x="222" y="195"/>
                      <a:pt x="237" y="187"/>
                    </a:cubicBezTo>
                    <a:cubicBezTo>
                      <a:pt x="238" y="186"/>
                      <a:pt x="240" y="186"/>
                      <a:pt x="241" y="185"/>
                    </a:cubicBezTo>
                    <a:cubicBezTo>
                      <a:pt x="241" y="186"/>
                      <a:pt x="241" y="186"/>
                      <a:pt x="241" y="187"/>
                    </a:cubicBezTo>
                    <a:close/>
                    <a:moveTo>
                      <a:pt x="196" y="205"/>
                    </a:moveTo>
                    <a:cubicBezTo>
                      <a:pt x="201" y="203"/>
                      <a:pt x="205" y="200"/>
                      <a:pt x="210" y="198"/>
                    </a:cubicBezTo>
                    <a:cubicBezTo>
                      <a:pt x="214" y="196"/>
                      <a:pt x="217" y="195"/>
                      <a:pt x="221" y="194"/>
                    </a:cubicBezTo>
                    <a:cubicBezTo>
                      <a:pt x="213" y="198"/>
                      <a:pt x="205" y="201"/>
                      <a:pt x="196" y="205"/>
                    </a:cubicBezTo>
                    <a:close/>
                    <a:moveTo>
                      <a:pt x="241" y="183"/>
                    </a:moveTo>
                    <a:cubicBezTo>
                      <a:pt x="241" y="183"/>
                      <a:pt x="240" y="184"/>
                      <a:pt x="240" y="184"/>
                    </a:cubicBezTo>
                    <a:cubicBezTo>
                      <a:pt x="239" y="184"/>
                      <a:pt x="238" y="184"/>
                      <a:pt x="237" y="185"/>
                    </a:cubicBezTo>
                    <a:cubicBezTo>
                      <a:pt x="236" y="186"/>
                      <a:pt x="236" y="186"/>
                      <a:pt x="235" y="187"/>
                    </a:cubicBezTo>
                    <a:cubicBezTo>
                      <a:pt x="232" y="188"/>
                      <a:pt x="230" y="189"/>
                      <a:pt x="228" y="190"/>
                    </a:cubicBezTo>
                    <a:cubicBezTo>
                      <a:pt x="224" y="191"/>
                      <a:pt x="219" y="193"/>
                      <a:pt x="215" y="194"/>
                    </a:cubicBezTo>
                    <a:cubicBezTo>
                      <a:pt x="207" y="197"/>
                      <a:pt x="198" y="202"/>
                      <a:pt x="190" y="206"/>
                    </a:cubicBezTo>
                    <a:cubicBezTo>
                      <a:pt x="187" y="208"/>
                      <a:pt x="184" y="209"/>
                      <a:pt x="181" y="211"/>
                    </a:cubicBezTo>
                    <a:cubicBezTo>
                      <a:pt x="175" y="214"/>
                      <a:pt x="169" y="216"/>
                      <a:pt x="162" y="219"/>
                    </a:cubicBezTo>
                    <a:cubicBezTo>
                      <a:pt x="149" y="225"/>
                      <a:pt x="136" y="231"/>
                      <a:pt x="123" y="237"/>
                    </a:cubicBezTo>
                    <a:cubicBezTo>
                      <a:pt x="116" y="240"/>
                      <a:pt x="110" y="243"/>
                      <a:pt x="104" y="246"/>
                    </a:cubicBezTo>
                    <a:cubicBezTo>
                      <a:pt x="99" y="248"/>
                      <a:pt x="95" y="250"/>
                      <a:pt x="91" y="251"/>
                    </a:cubicBezTo>
                    <a:cubicBezTo>
                      <a:pt x="83" y="254"/>
                      <a:pt x="92" y="251"/>
                      <a:pt x="94" y="250"/>
                    </a:cubicBezTo>
                    <a:cubicBezTo>
                      <a:pt x="100" y="247"/>
                      <a:pt x="105" y="243"/>
                      <a:pt x="110" y="239"/>
                    </a:cubicBezTo>
                    <a:cubicBezTo>
                      <a:pt x="116" y="234"/>
                      <a:pt x="122" y="231"/>
                      <a:pt x="129" y="228"/>
                    </a:cubicBezTo>
                    <a:cubicBezTo>
                      <a:pt x="142" y="220"/>
                      <a:pt x="156" y="213"/>
                      <a:pt x="171" y="206"/>
                    </a:cubicBezTo>
                    <a:cubicBezTo>
                      <a:pt x="172" y="206"/>
                      <a:pt x="173" y="205"/>
                      <a:pt x="174" y="205"/>
                    </a:cubicBezTo>
                    <a:cubicBezTo>
                      <a:pt x="197" y="196"/>
                      <a:pt x="220" y="186"/>
                      <a:pt x="243" y="175"/>
                    </a:cubicBezTo>
                    <a:cubicBezTo>
                      <a:pt x="242" y="178"/>
                      <a:pt x="242" y="180"/>
                      <a:pt x="241" y="183"/>
                    </a:cubicBezTo>
                    <a:close/>
                    <a:moveTo>
                      <a:pt x="243" y="174"/>
                    </a:moveTo>
                    <a:cubicBezTo>
                      <a:pt x="222" y="182"/>
                      <a:pt x="202" y="191"/>
                      <a:pt x="181" y="200"/>
                    </a:cubicBezTo>
                    <a:cubicBezTo>
                      <a:pt x="167" y="206"/>
                      <a:pt x="153" y="211"/>
                      <a:pt x="138" y="217"/>
                    </a:cubicBezTo>
                    <a:cubicBezTo>
                      <a:pt x="126" y="222"/>
                      <a:pt x="114" y="227"/>
                      <a:pt x="102" y="233"/>
                    </a:cubicBezTo>
                    <a:cubicBezTo>
                      <a:pt x="95" y="236"/>
                      <a:pt x="89" y="240"/>
                      <a:pt x="82" y="243"/>
                    </a:cubicBezTo>
                    <a:cubicBezTo>
                      <a:pt x="78" y="245"/>
                      <a:pt x="75" y="247"/>
                      <a:pt x="70" y="249"/>
                    </a:cubicBezTo>
                    <a:cubicBezTo>
                      <a:pt x="72" y="248"/>
                      <a:pt x="75" y="243"/>
                      <a:pt x="77" y="242"/>
                    </a:cubicBezTo>
                    <a:cubicBezTo>
                      <a:pt x="88" y="232"/>
                      <a:pt x="104" y="228"/>
                      <a:pt x="116" y="221"/>
                    </a:cubicBezTo>
                    <a:cubicBezTo>
                      <a:pt x="120" y="218"/>
                      <a:pt x="124" y="216"/>
                      <a:pt x="129" y="213"/>
                    </a:cubicBezTo>
                    <a:cubicBezTo>
                      <a:pt x="139" y="209"/>
                      <a:pt x="150" y="205"/>
                      <a:pt x="161" y="200"/>
                    </a:cubicBezTo>
                    <a:cubicBezTo>
                      <a:pt x="161" y="200"/>
                      <a:pt x="162" y="200"/>
                      <a:pt x="163" y="199"/>
                    </a:cubicBezTo>
                    <a:cubicBezTo>
                      <a:pt x="181" y="192"/>
                      <a:pt x="199" y="185"/>
                      <a:pt x="217" y="176"/>
                    </a:cubicBezTo>
                    <a:cubicBezTo>
                      <a:pt x="222" y="174"/>
                      <a:pt x="228" y="172"/>
                      <a:pt x="233" y="170"/>
                    </a:cubicBezTo>
                    <a:cubicBezTo>
                      <a:pt x="237" y="168"/>
                      <a:pt x="241" y="167"/>
                      <a:pt x="244" y="164"/>
                    </a:cubicBezTo>
                    <a:cubicBezTo>
                      <a:pt x="244" y="167"/>
                      <a:pt x="244" y="170"/>
                      <a:pt x="243" y="174"/>
                    </a:cubicBezTo>
                    <a:close/>
                    <a:moveTo>
                      <a:pt x="62" y="244"/>
                    </a:moveTo>
                    <a:cubicBezTo>
                      <a:pt x="80" y="235"/>
                      <a:pt x="98" y="227"/>
                      <a:pt x="116" y="219"/>
                    </a:cubicBezTo>
                    <a:cubicBezTo>
                      <a:pt x="113" y="221"/>
                      <a:pt x="109" y="223"/>
                      <a:pt x="106" y="225"/>
                    </a:cubicBezTo>
                    <a:cubicBezTo>
                      <a:pt x="99" y="229"/>
                      <a:pt x="91" y="232"/>
                      <a:pt x="84" y="235"/>
                    </a:cubicBezTo>
                    <a:cubicBezTo>
                      <a:pt x="78" y="238"/>
                      <a:pt x="73" y="243"/>
                      <a:pt x="68" y="248"/>
                    </a:cubicBezTo>
                    <a:cubicBezTo>
                      <a:pt x="66" y="247"/>
                      <a:pt x="64" y="245"/>
                      <a:pt x="62" y="244"/>
                    </a:cubicBezTo>
                    <a:close/>
                    <a:moveTo>
                      <a:pt x="52" y="236"/>
                    </a:moveTo>
                    <a:cubicBezTo>
                      <a:pt x="66" y="232"/>
                      <a:pt x="80" y="222"/>
                      <a:pt x="92" y="216"/>
                    </a:cubicBezTo>
                    <a:cubicBezTo>
                      <a:pt x="110" y="207"/>
                      <a:pt x="129" y="200"/>
                      <a:pt x="148" y="193"/>
                    </a:cubicBezTo>
                    <a:cubicBezTo>
                      <a:pt x="165" y="186"/>
                      <a:pt x="181" y="179"/>
                      <a:pt x="198" y="173"/>
                    </a:cubicBezTo>
                    <a:cubicBezTo>
                      <a:pt x="191" y="176"/>
                      <a:pt x="185" y="179"/>
                      <a:pt x="178" y="183"/>
                    </a:cubicBezTo>
                    <a:cubicBezTo>
                      <a:pt x="167" y="188"/>
                      <a:pt x="155" y="192"/>
                      <a:pt x="144" y="196"/>
                    </a:cubicBezTo>
                    <a:cubicBezTo>
                      <a:pt x="127" y="203"/>
                      <a:pt x="110" y="210"/>
                      <a:pt x="94" y="219"/>
                    </a:cubicBezTo>
                    <a:cubicBezTo>
                      <a:pt x="83" y="226"/>
                      <a:pt x="68" y="232"/>
                      <a:pt x="60" y="242"/>
                    </a:cubicBezTo>
                    <a:cubicBezTo>
                      <a:pt x="57" y="240"/>
                      <a:pt x="55" y="238"/>
                      <a:pt x="52" y="236"/>
                    </a:cubicBezTo>
                    <a:close/>
                    <a:moveTo>
                      <a:pt x="188" y="189"/>
                    </a:moveTo>
                    <a:cubicBezTo>
                      <a:pt x="190" y="188"/>
                      <a:pt x="193" y="187"/>
                      <a:pt x="196" y="185"/>
                    </a:cubicBezTo>
                    <a:cubicBezTo>
                      <a:pt x="193" y="187"/>
                      <a:pt x="190" y="188"/>
                      <a:pt x="188" y="189"/>
                    </a:cubicBezTo>
                    <a:close/>
                    <a:moveTo>
                      <a:pt x="233" y="168"/>
                    </a:moveTo>
                    <a:cubicBezTo>
                      <a:pt x="235" y="167"/>
                      <a:pt x="236" y="167"/>
                      <a:pt x="238" y="166"/>
                    </a:cubicBezTo>
                    <a:cubicBezTo>
                      <a:pt x="250" y="159"/>
                      <a:pt x="237" y="166"/>
                      <a:pt x="236" y="167"/>
                    </a:cubicBezTo>
                    <a:cubicBezTo>
                      <a:pt x="235" y="167"/>
                      <a:pt x="234" y="168"/>
                      <a:pt x="233" y="168"/>
                    </a:cubicBezTo>
                    <a:close/>
                    <a:moveTo>
                      <a:pt x="229" y="169"/>
                    </a:moveTo>
                    <a:cubicBezTo>
                      <a:pt x="225" y="171"/>
                      <a:pt x="222" y="172"/>
                      <a:pt x="218" y="174"/>
                    </a:cubicBezTo>
                    <a:cubicBezTo>
                      <a:pt x="215" y="176"/>
                      <a:pt x="212" y="177"/>
                      <a:pt x="209" y="178"/>
                    </a:cubicBezTo>
                    <a:cubicBezTo>
                      <a:pt x="193" y="185"/>
                      <a:pt x="177" y="192"/>
                      <a:pt x="162" y="198"/>
                    </a:cubicBezTo>
                    <a:cubicBezTo>
                      <a:pt x="159" y="199"/>
                      <a:pt x="156" y="200"/>
                      <a:pt x="154" y="201"/>
                    </a:cubicBezTo>
                    <a:cubicBezTo>
                      <a:pt x="146" y="205"/>
                      <a:pt x="138" y="208"/>
                      <a:pt x="131" y="211"/>
                    </a:cubicBezTo>
                    <a:cubicBezTo>
                      <a:pt x="129" y="211"/>
                      <a:pt x="128" y="212"/>
                      <a:pt x="127" y="213"/>
                    </a:cubicBezTo>
                    <a:cubicBezTo>
                      <a:pt x="110" y="220"/>
                      <a:pt x="93" y="227"/>
                      <a:pt x="77" y="235"/>
                    </a:cubicBezTo>
                    <a:cubicBezTo>
                      <a:pt x="73" y="237"/>
                      <a:pt x="70" y="238"/>
                      <a:pt x="66" y="240"/>
                    </a:cubicBezTo>
                    <a:cubicBezTo>
                      <a:pt x="59" y="244"/>
                      <a:pt x="66" y="239"/>
                      <a:pt x="67" y="237"/>
                    </a:cubicBezTo>
                    <a:cubicBezTo>
                      <a:pt x="72" y="234"/>
                      <a:pt x="77" y="232"/>
                      <a:pt x="81" y="229"/>
                    </a:cubicBezTo>
                    <a:cubicBezTo>
                      <a:pt x="95" y="222"/>
                      <a:pt x="106" y="214"/>
                      <a:pt x="120" y="208"/>
                    </a:cubicBezTo>
                    <a:cubicBezTo>
                      <a:pt x="135" y="202"/>
                      <a:pt x="150" y="195"/>
                      <a:pt x="165" y="190"/>
                    </a:cubicBezTo>
                    <a:cubicBezTo>
                      <a:pt x="178" y="185"/>
                      <a:pt x="190" y="178"/>
                      <a:pt x="203" y="172"/>
                    </a:cubicBezTo>
                    <a:cubicBezTo>
                      <a:pt x="208" y="170"/>
                      <a:pt x="213" y="168"/>
                      <a:pt x="218" y="165"/>
                    </a:cubicBezTo>
                    <a:cubicBezTo>
                      <a:pt x="227" y="161"/>
                      <a:pt x="236" y="157"/>
                      <a:pt x="245" y="152"/>
                    </a:cubicBezTo>
                    <a:cubicBezTo>
                      <a:pt x="245" y="151"/>
                      <a:pt x="245" y="151"/>
                      <a:pt x="245" y="151"/>
                    </a:cubicBezTo>
                    <a:cubicBezTo>
                      <a:pt x="245" y="155"/>
                      <a:pt x="245" y="158"/>
                      <a:pt x="245" y="161"/>
                    </a:cubicBezTo>
                    <a:cubicBezTo>
                      <a:pt x="239" y="163"/>
                      <a:pt x="234" y="166"/>
                      <a:pt x="229" y="169"/>
                    </a:cubicBezTo>
                    <a:close/>
                    <a:moveTo>
                      <a:pt x="244" y="150"/>
                    </a:moveTo>
                    <a:cubicBezTo>
                      <a:pt x="237" y="152"/>
                      <a:pt x="231" y="156"/>
                      <a:pt x="225" y="159"/>
                    </a:cubicBezTo>
                    <a:cubicBezTo>
                      <a:pt x="224" y="161"/>
                      <a:pt x="222" y="162"/>
                      <a:pt x="220" y="163"/>
                    </a:cubicBezTo>
                    <a:cubicBezTo>
                      <a:pt x="214" y="165"/>
                      <a:pt x="208" y="167"/>
                      <a:pt x="202" y="170"/>
                    </a:cubicBezTo>
                    <a:cubicBezTo>
                      <a:pt x="173" y="181"/>
                      <a:pt x="144" y="193"/>
                      <a:pt x="116" y="204"/>
                    </a:cubicBezTo>
                    <a:cubicBezTo>
                      <a:pt x="103" y="209"/>
                      <a:pt x="91" y="215"/>
                      <a:pt x="79" y="221"/>
                    </a:cubicBezTo>
                    <a:cubicBezTo>
                      <a:pt x="73" y="224"/>
                      <a:pt x="67" y="227"/>
                      <a:pt x="61" y="230"/>
                    </a:cubicBezTo>
                    <a:cubicBezTo>
                      <a:pt x="60" y="231"/>
                      <a:pt x="48" y="237"/>
                      <a:pt x="55" y="232"/>
                    </a:cubicBezTo>
                    <a:cubicBezTo>
                      <a:pt x="58" y="230"/>
                      <a:pt x="62" y="228"/>
                      <a:pt x="66" y="226"/>
                    </a:cubicBezTo>
                    <a:cubicBezTo>
                      <a:pt x="93" y="211"/>
                      <a:pt x="119" y="196"/>
                      <a:pt x="147" y="184"/>
                    </a:cubicBezTo>
                    <a:cubicBezTo>
                      <a:pt x="152" y="182"/>
                      <a:pt x="157" y="179"/>
                      <a:pt x="163" y="177"/>
                    </a:cubicBezTo>
                    <a:cubicBezTo>
                      <a:pt x="174" y="172"/>
                      <a:pt x="185" y="167"/>
                      <a:pt x="196" y="162"/>
                    </a:cubicBezTo>
                    <a:cubicBezTo>
                      <a:pt x="213" y="154"/>
                      <a:pt x="230" y="149"/>
                      <a:pt x="245" y="138"/>
                    </a:cubicBezTo>
                    <a:cubicBezTo>
                      <a:pt x="245" y="143"/>
                      <a:pt x="245" y="147"/>
                      <a:pt x="245" y="151"/>
                    </a:cubicBezTo>
                    <a:cubicBezTo>
                      <a:pt x="245" y="150"/>
                      <a:pt x="245" y="150"/>
                      <a:pt x="244" y="150"/>
                    </a:cubicBezTo>
                    <a:close/>
                    <a:moveTo>
                      <a:pt x="193" y="162"/>
                    </a:moveTo>
                    <a:cubicBezTo>
                      <a:pt x="202" y="157"/>
                      <a:pt x="212" y="153"/>
                      <a:pt x="222" y="149"/>
                    </a:cubicBezTo>
                    <a:cubicBezTo>
                      <a:pt x="222" y="149"/>
                      <a:pt x="221" y="150"/>
                      <a:pt x="221" y="150"/>
                    </a:cubicBezTo>
                    <a:cubicBezTo>
                      <a:pt x="211" y="154"/>
                      <a:pt x="202" y="158"/>
                      <a:pt x="193" y="162"/>
                    </a:cubicBezTo>
                    <a:close/>
                    <a:moveTo>
                      <a:pt x="245" y="137"/>
                    </a:moveTo>
                    <a:cubicBezTo>
                      <a:pt x="244" y="137"/>
                      <a:pt x="244" y="137"/>
                      <a:pt x="244" y="137"/>
                    </a:cubicBezTo>
                    <a:cubicBezTo>
                      <a:pt x="229" y="146"/>
                      <a:pt x="213" y="151"/>
                      <a:pt x="197" y="158"/>
                    </a:cubicBezTo>
                    <a:cubicBezTo>
                      <a:pt x="183" y="164"/>
                      <a:pt x="170" y="171"/>
                      <a:pt x="156" y="178"/>
                    </a:cubicBezTo>
                    <a:cubicBezTo>
                      <a:pt x="135" y="187"/>
                      <a:pt x="113" y="195"/>
                      <a:pt x="91" y="204"/>
                    </a:cubicBezTo>
                    <a:cubicBezTo>
                      <a:pt x="78" y="210"/>
                      <a:pt x="66" y="216"/>
                      <a:pt x="53" y="222"/>
                    </a:cubicBezTo>
                    <a:cubicBezTo>
                      <a:pt x="50" y="223"/>
                      <a:pt x="47" y="224"/>
                      <a:pt x="45" y="226"/>
                    </a:cubicBezTo>
                    <a:cubicBezTo>
                      <a:pt x="48" y="223"/>
                      <a:pt x="51" y="221"/>
                      <a:pt x="54" y="219"/>
                    </a:cubicBezTo>
                    <a:cubicBezTo>
                      <a:pt x="60" y="216"/>
                      <a:pt x="67" y="213"/>
                      <a:pt x="73" y="210"/>
                    </a:cubicBezTo>
                    <a:cubicBezTo>
                      <a:pt x="99" y="197"/>
                      <a:pt x="125" y="183"/>
                      <a:pt x="151" y="170"/>
                    </a:cubicBezTo>
                    <a:cubicBezTo>
                      <a:pt x="181" y="158"/>
                      <a:pt x="211" y="146"/>
                      <a:pt x="240" y="132"/>
                    </a:cubicBezTo>
                    <a:cubicBezTo>
                      <a:pt x="240" y="132"/>
                      <a:pt x="241" y="132"/>
                      <a:pt x="241" y="132"/>
                    </a:cubicBezTo>
                    <a:cubicBezTo>
                      <a:pt x="242" y="131"/>
                      <a:pt x="243" y="131"/>
                      <a:pt x="244" y="130"/>
                    </a:cubicBezTo>
                    <a:cubicBezTo>
                      <a:pt x="244" y="132"/>
                      <a:pt x="245" y="135"/>
                      <a:pt x="245" y="137"/>
                    </a:cubicBezTo>
                    <a:close/>
                    <a:moveTo>
                      <a:pt x="177" y="158"/>
                    </a:moveTo>
                    <a:cubicBezTo>
                      <a:pt x="183" y="155"/>
                      <a:pt x="190" y="152"/>
                      <a:pt x="196" y="149"/>
                    </a:cubicBezTo>
                    <a:cubicBezTo>
                      <a:pt x="204" y="146"/>
                      <a:pt x="212" y="142"/>
                      <a:pt x="220" y="139"/>
                    </a:cubicBezTo>
                    <a:cubicBezTo>
                      <a:pt x="223" y="138"/>
                      <a:pt x="227" y="136"/>
                      <a:pt x="230" y="135"/>
                    </a:cubicBezTo>
                    <a:cubicBezTo>
                      <a:pt x="231" y="135"/>
                      <a:pt x="231" y="135"/>
                      <a:pt x="231" y="135"/>
                    </a:cubicBezTo>
                    <a:cubicBezTo>
                      <a:pt x="213" y="143"/>
                      <a:pt x="195" y="150"/>
                      <a:pt x="177" y="158"/>
                    </a:cubicBezTo>
                    <a:close/>
                    <a:moveTo>
                      <a:pt x="151" y="169"/>
                    </a:moveTo>
                    <a:cubicBezTo>
                      <a:pt x="150" y="169"/>
                      <a:pt x="150" y="169"/>
                      <a:pt x="149" y="169"/>
                    </a:cubicBezTo>
                    <a:cubicBezTo>
                      <a:pt x="122" y="181"/>
                      <a:pt x="94" y="192"/>
                      <a:pt x="67" y="205"/>
                    </a:cubicBezTo>
                    <a:cubicBezTo>
                      <a:pt x="59" y="208"/>
                      <a:pt x="52" y="212"/>
                      <a:pt x="44" y="215"/>
                    </a:cubicBezTo>
                    <a:cubicBezTo>
                      <a:pt x="42" y="215"/>
                      <a:pt x="38" y="217"/>
                      <a:pt x="37" y="217"/>
                    </a:cubicBezTo>
                    <a:cubicBezTo>
                      <a:pt x="40" y="216"/>
                      <a:pt x="43" y="214"/>
                      <a:pt x="46" y="213"/>
                    </a:cubicBezTo>
                    <a:cubicBezTo>
                      <a:pt x="60" y="206"/>
                      <a:pt x="72" y="198"/>
                      <a:pt x="86" y="190"/>
                    </a:cubicBezTo>
                    <a:cubicBezTo>
                      <a:pt x="114" y="175"/>
                      <a:pt x="144" y="162"/>
                      <a:pt x="174" y="150"/>
                    </a:cubicBezTo>
                    <a:cubicBezTo>
                      <a:pt x="187" y="145"/>
                      <a:pt x="200" y="139"/>
                      <a:pt x="213" y="134"/>
                    </a:cubicBezTo>
                    <a:cubicBezTo>
                      <a:pt x="219" y="131"/>
                      <a:pt x="226" y="128"/>
                      <a:pt x="231" y="125"/>
                    </a:cubicBezTo>
                    <a:cubicBezTo>
                      <a:pt x="232" y="124"/>
                      <a:pt x="233" y="124"/>
                      <a:pt x="233" y="123"/>
                    </a:cubicBezTo>
                    <a:cubicBezTo>
                      <a:pt x="236" y="122"/>
                      <a:pt x="239" y="121"/>
                      <a:pt x="242" y="119"/>
                    </a:cubicBezTo>
                    <a:cubicBezTo>
                      <a:pt x="242" y="119"/>
                      <a:pt x="242" y="119"/>
                      <a:pt x="242" y="119"/>
                    </a:cubicBezTo>
                    <a:cubicBezTo>
                      <a:pt x="243" y="122"/>
                      <a:pt x="243" y="125"/>
                      <a:pt x="244" y="129"/>
                    </a:cubicBezTo>
                    <a:cubicBezTo>
                      <a:pt x="212" y="140"/>
                      <a:pt x="181" y="154"/>
                      <a:pt x="151" y="169"/>
                    </a:cubicBezTo>
                    <a:close/>
                    <a:moveTo>
                      <a:pt x="242" y="118"/>
                    </a:moveTo>
                    <a:cubicBezTo>
                      <a:pt x="242" y="118"/>
                      <a:pt x="242" y="118"/>
                      <a:pt x="242" y="118"/>
                    </a:cubicBezTo>
                    <a:cubicBezTo>
                      <a:pt x="239" y="119"/>
                      <a:pt x="236" y="120"/>
                      <a:pt x="233" y="122"/>
                    </a:cubicBezTo>
                    <a:cubicBezTo>
                      <a:pt x="230" y="123"/>
                      <a:pt x="227" y="124"/>
                      <a:pt x="224" y="125"/>
                    </a:cubicBezTo>
                    <a:cubicBezTo>
                      <a:pt x="197" y="135"/>
                      <a:pt x="169" y="145"/>
                      <a:pt x="143" y="158"/>
                    </a:cubicBezTo>
                    <a:cubicBezTo>
                      <a:pt x="116" y="172"/>
                      <a:pt x="87" y="182"/>
                      <a:pt x="60" y="195"/>
                    </a:cubicBezTo>
                    <a:cubicBezTo>
                      <a:pt x="52" y="198"/>
                      <a:pt x="45" y="202"/>
                      <a:pt x="38" y="204"/>
                    </a:cubicBezTo>
                    <a:cubicBezTo>
                      <a:pt x="36" y="205"/>
                      <a:pt x="31" y="205"/>
                      <a:pt x="29" y="206"/>
                    </a:cubicBezTo>
                    <a:cubicBezTo>
                      <a:pt x="32" y="205"/>
                      <a:pt x="35" y="203"/>
                      <a:pt x="38" y="201"/>
                    </a:cubicBezTo>
                    <a:cubicBezTo>
                      <a:pt x="51" y="194"/>
                      <a:pt x="66" y="188"/>
                      <a:pt x="80" y="181"/>
                    </a:cubicBezTo>
                    <a:cubicBezTo>
                      <a:pt x="110" y="167"/>
                      <a:pt x="142" y="155"/>
                      <a:pt x="173" y="142"/>
                    </a:cubicBezTo>
                    <a:cubicBezTo>
                      <a:pt x="187" y="137"/>
                      <a:pt x="200" y="131"/>
                      <a:pt x="214" y="127"/>
                    </a:cubicBezTo>
                    <a:cubicBezTo>
                      <a:pt x="220" y="125"/>
                      <a:pt x="225" y="123"/>
                      <a:pt x="230" y="120"/>
                    </a:cubicBezTo>
                    <a:cubicBezTo>
                      <a:pt x="232" y="119"/>
                      <a:pt x="234" y="118"/>
                      <a:pt x="236" y="117"/>
                    </a:cubicBezTo>
                    <a:cubicBezTo>
                      <a:pt x="238" y="116"/>
                      <a:pt x="240" y="116"/>
                      <a:pt x="241" y="115"/>
                    </a:cubicBezTo>
                    <a:cubicBezTo>
                      <a:pt x="242" y="116"/>
                      <a:pt x="242" y="117"/>
                      <a:pt x="242" y="118"/>
                    </a:cubicBezTo>
                    <a:close/>
                    <a:moveTo>
                      <a:pt x="45" y="228"/>
                    </a:moveTo>
                    <a:cubicBezTo>
                      <a:pt x="44" y="228"/>
                      <a:pt x="44" y="228"/>
                      <a:pt x="44" y="228"/>
                    </a:cubicBezTo>
                    <a:cubicBezTo>
                      <a:pt x="61" y="221"/>
                      <a:pt x="76" y="213"/>
                      <a:pt x="92" y="206"/>
                    </a:cubicBezTo>
                    <a:cubicBezTo>
                      <a:pt x="104" y="200"/>
                      <a:pt x="115" y="196"/>
                      <a:pt x="127" y="191"/>
                    </a:cubicBezTo>
                    <a:cubicBezTo>
                      <a:pt x="115" y="197"/>
                      <a:pt x="104" y="203"/>
                      <a:pt x="92" y="209"/>
                    </a:cubicBezTo>
                    <a:cubicBezTo>
                      <a:pt x="78" y="217"/>
                      <a:pt x="63" y="224"/>
                      <a:pt x="51" y="234"/>
                    </a:cubicBezTo>
                    <a:cubicBezTo>
                      <a:pt x="49" y="232"/>
                      <a:pt x="47" y="230"/>
                      <a:pt x="45" y="228"/>
                    </a:cubicBezTo>
                    <a:close/>
                    <a:moveTo>
                      <a:pt x="72" y="249"/>
                    </a:moveTo>
                    <a:cubicBezTo>
                      <a:pt x="83" y="246"/>
                      <a:pt x="95" y="238"/>
                      <a:pt x="105" y="233"/>
                    </a:cubicBezTo>
                    <a:cubicBezTo>
                      <a:pt x="122" y="225"/>
                      <a:pt x="138" y="218"/>
                      <a:pt x="155" y="212"/>
                    </a:cubicBezTo>
                    <a:cubicBezTo>
                      <a:pt x="144" y="218"/>
                      <a:pt x="133" y="224"/>
                      <a:pt x="122" y="230"/>
                    </a:cubicBezTo>
                    <a:cubicBezTo>
                      <a:pt x="116" y="233"/>
                      <a:pt x="111" y="236"/>
                      <a:pt x="106" y="240"/>
                    </a:cubicBezTo>
                    <a:cubicBezTo>
                      <a:pt x="99" y="245"/>
                      <a:pt x="92" y="249"/>
                      <a:pt x="84" y="253"/>
                    </a:cubicBezTo>
                    <a:cubicBezTo>
                      <a:pt x="84" y="253"/>
                      <a:pt x="84" y="253"/>
                      <a:pt x="84" y="253"/>
                    </a:cubicBezTo>
                    <a:cubicBezTo>
                      <a:pt x="83" y="253"/>
                      <a:pt x="83" y="253"/>
                      <a:pt x="83" y="253"/>
                    </a:cubicBezTo>
                    <a:cubicBezTo>
                      <a:pt x="79" y="253"/>
                      <a:pt x="75" y="251"/>
                      <a:pt x="72" y="249"/>
                    </a:cubicBezTo>
                    <a:close/>
                    <a:moveTo>
                      <a:pt x="88" y="254"/>
                    </a:moveTo>
                    <a:cubicBezTo>
                      <a:pt x="103" y="249"/>
                      <a:pt x="118" y="241"/>
                      <a:pt x="133" y="234"/>
                    </a:cubicBezTo>
                    <a:cubicBezTo>
                      <a:pt x="145" y="228"/>
                      <a:pt x="158" y="223"/>
                      <a:pt x="170" y="217"/>
                    </a:cubicBezTo>
                    <a:cubicBezTo>
                      <a:pt x="160" y="223"/>
                      <a:pt x="150" y="229"/>
                      <a:pt x="140" y="235"/>
                    </a:cubicBezTo>
                    <a:cubicBezTo>
                      <a:pt x="135" y="238"/>
                      <a:pt x="130" y="242"/>
                      <a:pt x="125" y="246"/>
                    </a:cubicBezTo>
                    <a:cubicBezTo>
                      <a:pt x="122" y="247"/>
                      <a:pt x="118" y="249"/>
                      <a:pt x="115" y="251"/>
                    </a:cubicBezTo>
                    <a:cubicBezTo>
                      <a:pt x="106" y="253"/>
                      <a:pt x="97" y="255"/>
                      <a:pt x="88" y="254"/>
                    </a:cubicBezTo>
                    <a:close/>
                    <a:moveTo>
                      <a:pt x="237" y="200"/>
                    </a:moveTo>
                    <a:cubicBezTo>
                      <a:pt x="236" y="202"/>
                      <a:pt x="235" y="205"/>
                      <a:pt x="234" y="208"/>
                    </a:cubicBezTo>
                    <a:cubicBezTo>
                      <a:pt x="230" y="209"/>
                      <a:pt x="225" y="211"/>
                      <a:pt x="221" y="214"/>
                    </a:cubicBezTo>
                    <a:cubicBezTo>
                      <a:pt x="206" y="221"/>
                      <a:pt x="191" y="228"/>
                      <a:pt x="176" y="236"/>
                    </a:cubicBezTo>
                    <a:cubicBezTo>
                      <a:pt x="167" y="240"/>
                      <a:pt x="158" y="245"/>
                      <a:pt x="150" y="249"/>
                    </a:cubicBezTo>
                    <a:cubicBezTo>
                      <a:pt x="141" y="254"/>
                      <a:pt x="153" y="247"/>
                      <a:pt x="155" y="246"/>
                    </a:cubicBezTo>
                    <a:cubicBezTo>
                      <a:pt x="159" y="243"/>
                      <a:pt x="163" y="241"/>
                      <a:pt x="166" y="239"/>
                    </a:cubicBezTo>
                    <a:cubicBezTo>
                      <a:pt x="178" y="232"/>
                      <a:pt x="189" y="225"/>
                      <a:pt x="201" y="219"/>
                    </a:cubicBezTo>
                    <a:cubicBezTo>
                      <a:pt x="213" y="213"/>
                      <a:pt x="226" y="207"/>
                      <a:pt x="237" y="200"/>
                    </a:cubicBezTo>
                    <a:close/>
                    <a:moveTo>
                      <a:pt x="223" y="230"/>
                    </a:moveTo>
                    <a:cubicBezTo>
                      <a:pt x="222" y="230"/>
                      <a:pt x="222" y="230"/>
                      <a:pt x="222" y="230"/>
                    </a:cubicBezTo>
                    <a:cubicBezTo>
                      <a:pt x="212" y="235"/>
                      <a:pt x="203" y="241"/>
                      <a:pt x="194" y="247"/>
                    </a:cubicBezTo>
                    <a:cubicBezTo>
                      <a:pt x="189" y="250"/>
                      <a:pt x="185" y="253"/>
                      <a:pt x="180" y="255"/>
                    </a:cubicBezTo>
                    <a:cubicBezTo>
                      <a:pt x="177" y="256"/>
                      <a:pt x="174" y="258"/>
                      <a:pt x="171" y="259"/>
                    </a:cubicBezTo>
                    <a:cubicBezTo>
                      <a:pt x="171" y="259"/>
                      <a:pt x="171" y="259"/>
                      <a:pt x="171" y="259"/>
                    </a:cubicBezTo>
                    <a:cubicBezTo>
                      <a:pt x="170" y="259"/>
                      <a:pt x="170" y="259"/>
                      <a:pt x="170" y="259"/>
                    </a:cubicBezTo>
                    <a:cubicBezTo>
                      <a:pt x="171" y="258"/>
                      <a:pt x="178" y="254"/>
                      <a:pt x="178" y="254"/>
                    </a:cubicBezTo>
                    <a:cubicBezTo>
                      <a:pt x="195" y="243"/>
                      <a:pt x="213" y="233"/>
                      <a:pt x="229" y="219"/>
                    </a:cubicBezTo>
                    <a:cubicBezTo>
                      <a:pt x="227" y="223"/>
                      <a:pt x="225" y="227"/>
                      <a:pt x="223" y="230"/>
                    </a:cubicBezTo>
                    <a:close/>
                    <a:moveTo>
                      <a:pt x="158" y="257"/>
                    </a:moveTo>
                    <a:cubicBezTo>
                      <a:pt x="169" y="254"/>
                      <a:pt x="178" y="249"/>
                      <a:pt x="187" y="243"/>
                    </a:cubicBezTo>
                    <a:cubicBezTo>
                      <a:pt x="196" y="238"/>
                      <a:pt x="205" y="234"/>
                      <a:pt x="214" y="229"/>
                    </a:cubicBezTo>
                    <a:cubicBezTo>
                      <a:pt x="209" y="232"/>
                      <a:pt x="204" y="236"/>
                      <a:pt x="198" y="239"/>
                    </a:cubicBezTo>
                    <a:cubicBezTo>
                      <a:pt x="189" y="246"/>
                      <a:pt x="178" y="251"/>
                      <a:pt x="169" y="259"/>
                    </a:cubicBezTo>
                    <a:cubicBezTo>
                      <a:pt x="166" y="258"/>
                      <a:pt x="162" y="258"/>
                      <a:pt x="158" y="257"/>
                    </a:cubicBezTo>
                    <a:close/>
                    <a:moveTo>
                      <a:pt x="146" y="253"/>
                    </a:moveTo>
                    <a:cubicBezTo>
                      <a:pt x="167" y="243"/>
                      <a:pt x="189" y="232"/>
                      <a:pt x="211" y="221"/>
                    </a:cubicBezTo>
                    <a:cubicBezTo>
                      <a:pt x="207" y="224"/>
                      <a:pt x="203" y="226"/>
                      <a:pt x="200" y="228"/>
                    </a:cubicBezTo>
                    <a:cubicBezTo>
                      <a:pt x="185" y="237"/>
                      <a:pt x="170" y="247"/>
                      <a:pt x="155" y="256"/>
                    </a:cubicBezTo>
                    <a:cubicBezTo>
                      <a:pt x="152" y="255"/>
                      <a:pt x="149" y="254"/>
                      <a:pt x="146" y="253"/>
                    </a:cubicBezTo>
                    <a:close/>
                    <a:moveTo>
                      <a:pt x="229" y="218"/>
                    </a:moveTo>
                    <a:cubicBezTo>
                      <a:pt x="214" y="229"/>
                      <a:pt x="197" y="236"/>
                      <a:pt x="181" y="245"/>
                    </a:cubicBezTo>
                    <a:cubicBezTo>
                      <a:pt x="174" y="249"/>
                      <a:pt x="162" y="254"/>
                      <a:pt x="158" y="256"/>
                    </a:cubicBezTo>
                    <a:cubicBezTo>
                      <a:pt x="168" y="250"/>
                      <a:pt x="178" y="243"/>
                      <a:pt x="188" y="237"/>
                    </a:cubicBezTo>
                    <a:cubicBezTo>
                      <a:pt x="196" y="232"/>
                      <a:pt x="205" y="227"/>
                      <a:pt x="213" y="222"/>
                    </a:cubicBezTo>
                    <a:cubicBezTo>
                      <a:pt x="216" y="220"/>
                      <a:pt x="220" y="218"/>
                      <a:pt x="223" y="215"/>
                    </a:cubicBezTo>
                    <a:cubicBezTo>
                      <a:pt x="224" y="215"/>
                      <a:pt x="224" y="215"/>
                      <a:pt x="225" y="214"/>
                    </a:cubicBezTo>
                    <a:cubicBezTo>
                      <a:pt x="228" y="213"/>
                      <a:pt x="230" y="211"/>
                      <a:pt x="233" y="210"/>
                    </a:cubicBezTo>
                    <a:cubicBezTo>
                      <a:pt x="232" y="212"/>
                      <a:pt x="231" y="215"/>
                      <a:pt x="230" y="218"/>
                    </a:cubicBezTo>
                    <a:cubicBezTo>
                      <a:pt x="229" y="217"/>
                      <a:pt x="229" y="217"/>
                      <a:pt x="229" y="218"/>
                    </a:cubicBezTo>
                    <a:close/>
                    <a:moveTo>
                      <a:pt x="144" y="252"/>
                    </a:moveTo>
                    <a:cubicBezTo>
                      <a:pt x="141" y="251"/>
                      <a:pt x="138" y="250"/>
                      <a:pt x="136" y="248"/>
                    </a:cubicBezTo>
                    <a:cubicBezTo>
                      <a:pt x="149" y="243"/>
                      <a:pt x="162" y="237"/>
                      <a:pt x="175" y="231"/>
                    </a:cubicBezTo>
                    <a:cubicBezTo>
                      <a:pt x="164" y="238"/>
                      <a:pt x="154" y="245"/>
                      <a:pt x="144" y="252"/>
                    </a:cubicBezTo>
                    <a:close/>
                    <a:moveTo>
                      <a:pt x="175" y="259"/>
                    </a:moveTo>
                    <a:cubicBezTo>
                      <a:pt x="188" y="253"/>
                      <a:pt x="199" y="245"/>
                      <a:pt x="211" y="237"/>
                    </a:cubicBezTo>
                    <a:cubicBezTo>
                      <a:pt x="213" y="236"/>
                      <a:pt x="215" y="235"/>
                      <a:pt x="217" y="234"/>
                    </a:cubicBezTo>
                    <a:cubicBezTo>
                      <a:pt x="220" y="232"/>
                      <a:pt x="221" y="232"/>
                      <a:pt x="219" y="234"/>
                    </a:cubicBezTo>
                    <a:cubicBezTo>
                      <a:pt x="217" y="236"/>
                      <a:pt x="214" y="238"/>
                      <a:pt x="211" y="241"/>
                    </a:cubicBezTo>
                    <a:cubicBezTo>
                      <a:pt x="205" y="246"/>
                      <a:pt x="198" y="251"/>
                      <a:pt x="192" y="255"/>
                    </a:cubicBezTo>
                    <a:cubicBezTo>
                      <a:pt x="191" y="256"/>
                      <a:pt x="191" y="256"/>
                      <a:pt x="191" y="256"/>
                    </a:cubicBezTo>
                    <a:cubicBezTo>
                      <a:pt x="186" y="258"/>
                      <a:pt x="180" y="259"/>
                      <a:pt x="175" y="259"/>
                    </a:cubicBezTo>
                    <a:close/>
                    <a:moveTo>
                      <a:pt x="196" y="254"/>
                    </a:moveTo>
                    <a:cubicBezTo>
                      <a:pt x="201" y="251"/>
                      <a:pt x="206" y="248"/>
                      <a:pt x="210" y="244"/>
                    </a:cubicBezTo>
                    <a:cubicBezTo>
                      <a:pt x="209" y="246"/>
                      <a:pt x="207" y="247"/>
                      <a:pt x="205" y="248"/>
                    </a:cubicBezTo>
                    <a:cubicBezTo>
                      <a:pt x="202" y="251"/>
                      <a:pt x="199" y="253"/>
                      <a:pt x="196" y="254"/>
                    </a:cubicBezTo>
                    <a:close/>
                    <a:moveTo>
                      <a:pt x="237" y="198"/>
                    </a:moveTo>
                    <a:cubicBezTo>
                      <a:pt x="237" y="198"/>
                      <a:pt x="237" y="198"/>
                      <a:pt x="237" y="198"/>
                    </a:cubicBezTo>
                    <a:cubicBezTo>
                      <a:pt x="236" y="199"/>
                      <a:pt x="234" y="199"/>
                      <a:pt x="233" y="200"/>
                    </a:cubicBezTo>
                    <a:cubicBezTo>
                      <a:pt x="233" y="200"/>
                      <a:pt x="233" y="200"/>
                      <a:pt x="232" y="200"/>
                    </a:cubicBezTo>
                    <a:cubicBezTo>
                      <a:pt x="219" y="207"/>
                      <a:pt x="205" y="214"/>
                      <a:pt x="191" y="222"/>
                    </a:cubicBezTo>
                    <a:cubicBezTo>
                      <a:pt x="173" y="231"/>
                      <a:pt x="154" y="239"/>
                      <a:pt x="134" y="247"/>
                    </a:cubicBezTo>
                    <a:cubicBezTo>
                      <a:pt x="134" y="247"/>
                      <a:pt x="133" y="247"/>
                      <a:pt x="133" y="246"/>
                    </a:cubicBezTo>
                    <a:cubicBezTo>
                      <a:pt x="132" y="246"/>
                      <a:pt x="130" y="246"/>
                      <a:pt x="129" y="247"/>
                    </a:cubicBezTo>
                    <a:cubicBezTo>
                      <a:pt x="129" y="247"/>
                      <a:pt x="129" y="247"/>
                      <a:pt x="129" y="247"/>
                    </a:cubicBezTo>
                    <a:cubicBezTo>
                      <a:pt x="128" y="247"/>
                      <a:pt x="126" y="247"/>
                      <a:pt x="126" y="248"/>
                    </a:cubicBezTo>
                    <a:cubicBezTo>
                      <a:pt x="126" y="249"/>
                      <a:pt x="126" y="249"/>
                      <a:pt x="126" y="249"/>
                    </a:cubicBezTo>
                    <a:cubicBezTo>
                      <a:pt x="124" y="249"/>
                      <a:pt x="123" y="249"/>
                      <a:pt x="121" y="250"/>
                    </a:cubicBezTo>
                    <a:cubicBezTo>
                      <a:pt x="122" y="249"/>
                      <a:pt x="122" y="249"/>
                      <a:pt x="122" y="249"/>
                    </a:cubicBezTo>
                    <a:cubicBezTo>
                      <a:pt x="123" y="249"/>
                      <a:pt x="123" y="249"/>
                      <a:pt x="123" y="249"/>
                    </a:cubicBezTo>
                    <a:cubicBezTo>
                      <a:pt x="128" y="246"/>
                      <a:pt x="133" y="243"/>
                      <a:pt x="138" y="240"/>
                    </a:cubicBezTo>
                    <a:cubicBezTo>
                      <a:pt x="146" y="235"/>
                      <a:pt x="155" y="232"/>
                      <a:pt x="164" y="228"/>
                    </a:cubicBezTo>
                    <a:cubicBezTo>
                      <a:pt x="173" y="224"/>
                      <a:pt x="182" y="218"/>
                      <a:pt x="191" y="213"/>
                    </a:cubicBezTo>
                    <a:cubicBezTo>
                      <a:pt x="207" y="204"/>
                      <a:pt x="223" y="196"/>
                      <a:pt x="240" y="188"/>
                    </a:cubicBezTo>
                    <a:cubicBezTo>
                      <a:pt x="240" y="189"/>
                      <a:pt x="240" y="191"/>
                      <a:pt x="239" y="192"/>
                    </a:cubicBezTo>
                    <a:cubicBezTo>
                      <a:pt x="239" y="194"/>
                      <a:pt x="238" y="196"/>
                      <a:pt x="237" y="198"/>
                    </a:cubicBezTo>
                    <a:close/>
                    <a:moveTo>
                      <a:pt x="237" y="101"/>
                    </a:moveTo>
                    <a:cubicBezTo>
                      <a:pt x="218" y="111"/>
                      <a:pt x="199" y="117"/>
                      <a:pt x="179" y="124"/>
                    </a:cubicBezTo>
                    <a:cubicBezTo>
                      <a:pt x="174" y="126"/>
                      <a:pt x="168" y="128"/>
                      <a:pt x="163" y="131"/>
                    </a:cubicBezTo>
                    <a:cubicBezTo>
                      <a:pt x="157" y="133"/>
                      <a:pt x="151" y="135"/>
                      <a:pt x="144" y="137"/>
                    </a:cubicBezTo>
                    <a:cubicBezTo>
                      <a:pt x="117" y="148"/>
                      <a:pt x="90" y="160"/>
                      <a:pt x="63" y="171"/>
                    </a:cubicBezTo>
                    <a:cubicBezTo>
                      <a:pt x="50" y="177"/>
                      <a:pt x="35" y="183"/>
                      <a:pt x="24" y="189"/>
                    </a:cubicBezTo>
                    <a:cubicBezTo>
                      <a:pt x="38" y="181"/>
                      <a:pt x="53" y="174"/>
                      <a:pt x="68" y="168"/>
                    </a:cubicBezTo>
                    <a:cubicBezTo>
                      <a:pt x="83" y="163"/>
                      <a:pt x="96" y="154"/>
                      <a:pt x="111" y="148"/>
                    </a:cubicBezTo>
                    <a:cubicBezTo>
                      <a:pt x="127" y="141"/>
                      <a:pt x="143" y="135"/>
                      <a:pt x="159" y="128"/>
                    </a:cubicBezTo>
                    <a:cubicBezTo>
                      <a:pt x="175" y="121"/>
                      <a:pt x="191" y="114"/>
                      <a:pt x="206" y="106"/>
                    </a:cubicBezTo>
                    <a:cubicBezTo>
                      <a:pt x="208" y="105"/>
                      <a:pt x="210" y="104"/>
                      <a:pt x="212" y="103"/>
                    </a:cubicBezTo>
                    <a:cubicBezTo>
                      <a:pt x="219" y="100"/>
                      <a:pt x="227" y="97"/>
                      <a:pt x="233" y="92"/>
                    </a:cubicBezTo>
                    <a:cubicBezTo>
                      <a:pt x="234" y="95"/>
                      <a:pt x="236" y="98"/>
                      <a:pt x="237" y="101"/>
                    </a:cubicBezTo>
                    <a:close/>
                    <a:moveTo>
                      <a:pt x="223" y="76"/>
                    </a:moveTo>
                    <a:cubicBezTo>
                      <a:pt x="165" y="100"/>
                      <a:pt x="108" y="126"/>
                      <a:pt x="52" y="152"/>
                    </a:cubicBezTo>
                    <a:cubicBezTo>
                      <a:pt x="39" y="158"/>
                      <a:pt x="27" y="166"/>
                      <a:pt x="13" y="169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15" y="168"/>
                      <a:pt x="18" y="165"/>
                      <a:pt x="20" y="164"/>
                    </a:cubicBezTo>
                    <a:cubicBezTo>
                      <a:pt x="23" y="162"/>
                      <a:pt x="26" y="161"/>
                      <a:pt x="29" y="159"/>
                    </a:cubicBezTo>
                    <a:cubicBezTo>
                      <a:pt x="36" y="156"/>
                      <a:pt x="43" y="152"/>
                      <a:pt x="50" y="148"/>
                    </a:cubicBezTo>
                    <a:cubicBezTo>
                      <a:pt x="78" y="134"/>
                      <a:pt x="107" y="120"/>
                      <a:pt x="136" y="106"/>
                    </a:cubicBezTo>
                    <a:cubicBezTo>
                      <a:pt x="137" y="106"/>
                      <a:pt x="139" y="105"/>
                      <a:pt x="140" y="105"/>
                    </a:cubicBezTo>
                    <a:cubicBezTo>
                      <a:pt x="157" y="98"/>
                      <a:pt x="175" y="91"/>
                      <a:pt x="192" y="83"/>
                    </a:cubicBezTo>
                    <a:cubicBezTo>
                      <a:pt x="195" y="82"/>
                      <a:pt x="198" y="81"/>
                      <a:pt x="201" y="80"/>
                    </a:cubicBezTo>
                    <a:cubicBezTo>
                      <a:pt x="203" y="79"/>
                      <a:pt x="205" y="78"/>
                      <a:pt x="207" y="77"/>
                    </a:cubicBezTo>
                    <a:cubicBezTo>
                      <a:pt x="208" y="77"/>
                      <a:pt x="209" y="76"/>
                      <a:pt x="209" y="76"/>
                    </a:cubicBezTo>
                    <a:cubicBezTo>
                      <a:pt x="213" y="75"/>
                      <a:pt x="216" y="73"/>
                      <a:pt x="219" y="72"/>
                    </a:cubicBezTo>
                    <a:cubicBezTo>
                      <a:pt x="220" y="73"/>
                      <a:pt x="222" y="75"/>
                      <a:pt x="223" y="76"/>
                    </a:cubicBezTo>
                    <a:close/>
                    <a:moveTo>
                      <a:pt x="211" y="65"/>
                    </a:moveTo>
                    <a:cubicBezTo>
                      <a:pt x="204" y="68"/>
                      <a:pt x="197" y="71"/>
                      <a:pt x="189" y="74"/>
                    </a:cubicBezTo>
                    <a:cubicBezTo>
                      <a:pt x="187" y="75"/>
                      <a:pt x="185" y="76"/>
                      <a:pt x="182" y="77"/>
                    </a:cubicBezTo>
                    <a:cubicBezTo>
                      <a:pt x="171" y="81"/>
                      <a:pt x="160" y="85"/>
                      <a:pt x="149" y="90"/>
                    </a:cubicBezTo>
                    <a:cubicBezTo>
                      <a:pt x="124" y="99"/>
                      <a:pt x="100" y="110"/>
                      <a:pt x="76" y="120"/>
                    </a:cubicBezTo>
                    <a:cubicBezTo>
                      <a:pt x="65" y="124"/>
                      <a:pt x="55" y="128"/>
                      <a:pt x="46" y="133"/>
                    </a:cubicBezTo>
                    <a:cubicBezTo>
                      <a:pt x="35" y="139"/>
                      <a:pt x="25" y="146"/>
                      <a:pt x="14" y="150"/>
                    </a:cubicBezTo>
                    <a:cubicBezTo>
                      <a:pt x="6" y="153"/>
                      <a:pt x="19" y="147"/>
                      <a:pt x="21" y="146"/>
                    </a:cubicBezTo>
                    <a:cubicBezTo>
                      <a:pt x="26" y="143"/>
                      <a:pt x="31" y="140"/>
                      <a:pt x="36" y="137"/>
                    </a:cubicBezTo>
                    <a:cubicBezTo>
                      <a:pt x="47" y="130"/>
                      <a:pt x="58" y="124"/>
                      <a:pt x="70" y="118"/>
                    </a:cubicBezTo>
                    <a:cubicBezTo>
                      <a:pt x="92" y="106"/>
                      <a:pt x="115" y="96"/>
                      <a:pt x="138" y="85"/>
                    </a:cubicBezTo>
                    <a:cubicBezTo>
                      <a:pt x="150" y="80"/>
                      <a:pt x="162" y="75"/>
                      <a:pt x="174" y="70"/>
                    </a:cubicBezTo>
                    <a:cubicBezTo>
                      <a:pt x="183" y="67"/>
                      <a:pt x="192" y="63"/>
                      <a:pt x="200" y="58"/>
                    </a:cubicBezTo>
                    <a:cubicBezTo>
                      <a:pt x="202" y="59"/>
                      <a:pt x="203" y="59"/>
                      <a:pt x="205" y="60"/>
                    </a:cubicBezTo>
                    <a:cubicBezTo>
                      <a:pt x="207" y="62"/>
                      <a:pt x="209" y="63"/>
                      <a:pt x="211" y="65"/>
                    </a:cubicBezTo>
                    <a:close/>
                    <a:moveTo>
                      <a:pt x="151" y="42"/>
                    </a:moveTo>
                    <a:cubicBezTo>
                      <a:pt x="148" y="43"/>
                      <a:pt x="145" y="44"/>
                      <a:pt x="143" y="46"/>
                    </a:cubicBezTo>
                    <a:cubicBezTo>
                      <a:pt x="143" y="44"/>
                      <a:pt x="143" y="43"/>
                      <a:pt x="143" y="41"/>
                    </a:cubicBezTo>
                    <a:cubicBezTo>
                      <a:pt x="146" y="42"/>
                      <a:pt x="149" y="42"/>
                      <a:pt x="151" y="42"/>
                    </a:cubicBezTo>
                    <a:close/>
                    <a:moveTo>
                      <a:pt x="135" y="41"/>
                    </a:moveTo>
                    <a:cubicBezTo>
                      <a:pt x="134" y="42"/>
                      <a:pt x="134" y="42"/>
                      <a:pt x="134" y="42"/>
                    </a:cubicBezTo>
                    <a:cubicBezTo>
                      <a:pt x="97" y="58"/>
                      <a:pt x="61" y="77"/>
                      <a:pt x="27" y="98"/>
                    </a:cubicBezTo>
                    <a:cubicBezTo>
                      <a:pt x="26" y="99"/>
                      <a:pt x="23" y="101"/>
                      <a:pt x="21" y="102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22" y="101"/>
                      <a:pt x="22" y="101"/>
                      <a:pt x="23" y="100"/>
                    </a:cubicBezTo>
                    <a:cubicBezTo>
                      <a:pt x="28" y="97"/>
                      <a:pt x="32" y="94"/>
                      <a:pt x="37" y="91"/>
                    </a:cubicBezTo>
                    <a:cubicBezTo>
                      <a:pt x="46" y="85"/>
                      <a:pt x="55" y="80"/>
                      <a:pt x="65" y="74"/>
                    </a:cubicBezTo>
                    <a:cubicBezTo>
                      <a:pt x="85" y="63"/>
                      <a:pt x="106" y="52"/>
                      <a:pt x="127" y="41"/>
                    </a:cubicBezTo>
                    <a:cubicBezTo>
                      <a:pt x="130" y="41"/>
                      <a:pt x="132" y="41"/>
                      <a:pt x="135" y="41"/>
                    </a:cubicBezTo>
                    <a:close/>
                    <a:moveTo>
                      <a:pt x="77" y="51"/>
                    </a:moveTo>
                    <a:cubicBezTo>
                      <a:pt x="83" y="49"/>
                      <a:pt x="90" y="47"/>
                      <a:pt x="97" y="45"/>
                    </a:cubicBezTo>
                    <a:cubicBezTo>
                      <a:pt x="91" y="48"/>
                      <a:pt x="86" y="50"/>
                      <a:pt x="81" y="53"/>
                    </a:cubicBezTo>
                    <a:cubicBezTo>
                      <a:pt x="67" y="60"/>
                      <a:pt x="54" y="67"/>
                      <a:pt x="41" y="74"/>
                    </a:cubicBezTo>
                    <a:cubicBezTo>
                      <a:pt x="51" y="64"/>
                      <a:pt x="63" y="57"/>
                      <a:pt x="77" y="51"/>
                    </a:cubicBezTo>
                    <a:close/>
                    <a:moveTo>
                      <a:pt x="39" y="76"/>
                    </a:moveTo>
                    <a:cubicBezTo>
                      <a:pt x="39" y="77"/>
                      <a:pt x="39" y="77"/>
                      <a:pt x="40" y="77"/>
                    </a:cubicBezTo>
                    <a:cubicBezTo>
                      <a:pt x="53" y="69"/>
                      <a:pt x="68" y="62"/>
                      <a:pt x="82" y="54"/>
                    </a:cubicBezTo>
                    <a:cubicBezTo>
                      <a:pt x="88" y="51"/>
                      <a:pt x="94" y="48"/>
                      <a:pt x="101" y="45"/>
                    </a:cubicBezTo>
                    <a:cubicBezTo>
                      <a:pt x="103" y="44"/>
                      <a:pt x="105" y="44"/>
                      <a:pt x="107" y="43"/>
                    </a:cubicBezTo>
                    <a:cubicBezTo>
                      <a:pt x="107" y="43"/>
                      <a:pt x="107" y="43"/>
                      <a:pt x="107" y="43"/>
                    </a:cubicBezTo>
                    <a:cubicBezTo>
                      <a:pt x="104" y="45"/>
                      <a:pt x="100" y="47"/>
                      <a:pt x="97" y="49"/>
                    </a:cubicBezTo>
                    <a:cubicBezTo>
                      <a:pt x="75" y="59"/>
                      <a:pt x="53" y="69"/>
                      <a:pt x="33" y="83"/>
                    </a:cubicBezTo>
                    <a:cubicBezTo>
                      <a:pt x="35" y="81"/>
                      <a:pt x="37" y="78"/>
                      <a:pt x="39" y="76"/>
                    </a:cubicBezTo>
                    <a:close/>
                    <a:moveTo>
                      <a:pt x="15" y="175"/>
                    </a:moveTo>
                    <a:cubicBezTo>
                      <a:pt x="38" y="162"/>
                      <a:pt x="64" y="156"/>
                      <a:pt x="88" y="145"/>
                    </a:cubicBezTo>
                    <a:cubicBezTo>
                      <a:pt x="99" y="140"/>
                      <a:pt x="110" y="134"/>
                      <a:pt x="122" y="130"/>
                    </a:cubicBezTo>
                    <a:cubicBezTo>
                      <a:pt x="95" y="143"/>
                      <a:pt x="68" y="158"/>
                      <a:pt x="41" y="171"/>
                    </a:cubicBezTo>
                    <a:cubicBezTo>
                      <a:pt x="39" y="172"/>
                      <a:pt x="37" y="173"/>
                      <a:pt x="35" y="174"/>
                    </a:cubicBezTo>
                    <a:cubicBezTo>
                      <a:pt x="29" y="177"/>
                      <a:pt x="23" y="180"/>
                      <a:pt x="17" y="184"/>
                    </a:cubicBezTo>
                    <a:cubicBezTo>
                      <a:pt x="16" y="181"/>
                      <a:pt x="15" y="178"/>
                      <a:pt x="15" y="1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7" name="Freeform 34">
                <a:extLst>
                  <a:ext uri="{FF2B5EF4-FFF2-40B4-BE49-F238E27FC236}">
                    <a16:creationId xmlns:a16="http://schemas.microsoft.com/office/drawing/2014/main" id="{DA003F38-BAA5-439F-9DDE-C77D081BD4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37387" y="4373563"/>
                <a:ext cx="441325" cy="373063"/>
              </a:xfrm>
              <a:custGeom>
                <a:avLst/>
                <a:gdLst>
                  <a:gd name="T0" fmla="*/ 27 w 233"/>
                  <a:gd name="T1" fmla="*/ 155 h 197"/>
                  <a:gd name="T2" fmla="*/ 9 w 233"/>
                  <a:gd name="T3" fmla="*/ 138 h 197"/>
                  <a:gd name="T4" fmla="*/ 214 w 233"/>
                  <a:gd name="T5" fmla="*/ 58 h 197"/>
                  <a:gd name="T6" fmla="*/ 115 w 233"/>
                  <a:gd name="T7" fmla="*/ 10 h 197"/>
                  <a:gd name="T8" fmla="*/ 123 w 233"/>
                  <a:gd name="T9" fmla="*/ 15 h 197"/>
                  <a:gd name="T10" fmla="*/ 117 w 233"/>
                  <a:gd name="T11" fmla="*/ 20 h 197"/>
                  <a:gd name="T12" fmla="*/ 82 w 233"/>
                  <a:gd name="T13" fmla="*/ 43 h 197"/>
                  <a:gd name="T14" fmla="*/ 94 w 233"/>
                  <a:gd name="T15" fmla="*/ 36 h 197"/>
                  <a:gd name="T16" fmla="*/ 153 w 233"/>
                  <a:gd name="T17" fmla="*/ 15 h 197"/>
                  <a:gd name="T18" fmla="*/ 112 w 233"/>
                  <a:gd name="T19" fmla="*/ 11 h 197"/>
                  <a:gd name="T20" fmla="*/ 135 w 233"/>
                  <a:gd name="T21" fmla="*/ 10 h 197"/>
                  <a:gd name="T22" fmla="*/ 147 w 233"/>
                  <a:gd name="T23" fmla="*/ 14 h 197"/>
                  <a:gd name="T24" fmla="*/ 97 w 233"/>
                  <a:gd name="T25" fmla="*/ 33 h 197"/>
                  <a:gd name="T26" fmla="*/ 127 w 233"/>
                  <a:gd name="T27" fmla="*/ 36 h 197"/>
                  <a:gd name="T28" fmla="*/ 70 w 233"/>
                  <a:gd name="T29" fmla="*/ 61 h 197"/>
                  <a:gd name="T30" fmla="*/ 84 w 233"/>
                  <a:gd name="T31" fmla="*/ 69 h 197"/>
                  <a:gd name="T32" fmla="*/ 66 w 233"/>
                  <a:gd name="T33" fmla="*/ 68 h 197"/>
                  <a:gd name="T34" fmla="*/ 70 w 233"/>
                  <a:gd name="T35" fmla="*/ 56 h 197"/>
                  <a:gd name="T36" fmla="*/ 167 w 233"/>
                  <a:gd name="T37" fmla="*/ 26 h 197"/>
                  <a:gd name="T38" fmla="*/ 173 w 233"/>
                  <a:gd name="T39" fmla="*/ 30 h 197"/>
                  <a:gd name="T40" fmla="*/ 116 w 233"/>
                  <a:gd name="T41" fmla="*/ 51 h 197"/>
                  <a:gd name="T42" fmla="*/ 116 w 233"/>
                  <a:gd name="T43" fmla="*/ 56 h 197"/>
                  <a:gd name="T44" fmla="*/ 47 w 233"/>
                  <a:gd name="T45" fmla="*/ 80 h 197"/>
                  <a:gd name="T46" fmla="*/ 48 w 233"/>
                  <a:gd name="T47" fmla="*/ 88 h 197"/>
                  <a:gd name="T48" fmla="*/ 206 w 233"/>
                  <a:gd name="T49" fmla="*/ 42 h 197"/>
                  <a:gd name="T50" fmla="*/ 179 w 233"/>
                  <a:gd name="T51" fmla="*/ 57 h 197"/>
                  <a:gd name="T52" fmla="*/ 225 w 233"/>
                  <a:gd name="T53" fmla="*/ 47 h 197"/>
                  <a:gd name="T54" fmla="*/ 180 w 233"/>
                  <a:gd name="T55" fmla="*/ 101 h 197"/>
                  <a:gd name="T56" fmla="*/ 45 w 233"/>
                  <a:gd name="T57" fmla="*/ 119 h 197"/>
                  <a:gd name="T58" fmla="*/ 20 w 233"/>
                  <a:gd name="T59" fmla="*/ 123 h 197"/>
                  <a:gd name="T60" fmla="*/ 40 w 233"/>
                  <a:gd name="T61" fmla="*/ 133 h 197"/>
                  <a:gd name="T62" fmla="*/ 131 w 233"/>
                  <a:gd name="T63" fmla="*/ 113 h 197"/>
                  <a:gd name="T64" fmla="*/ 49 w 233"/>
                  <a:gd name="T65" fmla="*/ 138 h 197"/>
                  <a:gd name="T66" fmla="*/ 115 w 233"/>
                  <a:gd name="T67" fmla="*/ 166 h 197"/>
                  <a:gd name="T68" fmla="*/ 104 w 233"/>
                  <a:gd name="T69" fmla="*/ 160 h 197"/>
                  <a:gd name="T70" fmla="*/ 112 w 233"/>
                  <a:gd name="T71" fmla="*/ 154 h 197"/>
                  <a:gd name="T72" fmla="*/ 75 w 233"/>
                  <a:gd name="T73" fmla="*/ 149 h 197"/>
                  <a:gd name="T74" fmla="*/ 85 w 233"/>
                  <a:gd name="T75" fmla="*/ 142 h 197"/>
                  <a:gd name="T76" fmla="*/ 109 w 233"/>
                  <a:gd name="T77" fmla="*/ 130 h 197"/>
                  <a:gd name="T78" fmla="*/ 115 w 233"/>
                  <a:gd name="T79" fmla="*/ 130 h 197"/>
                  <a:gd name="T80" fmla="*/ 72 w 233"/>
                  <a:gd name="T81" fmla="*/ 149 h 197"/>
                  <a:gd name="T82" fmla="*/ 133 w 233"/>
                  <a:gd name="T83" fmla="*/ 144 h 197"/>
                  <a:gd name="T84" fmla="*/ 92 w 233"/>
                  <a:gd name="T85" fmla="*/ 159 h 197"/>
                  <a:gd name="T86" fmla="*/ 108 w 233"/>
                  <a:gd name="T87" fmla="*/ 167 h 197"/>
                  <a:gd name="T88" fmla="*/ 161 w 233"/>
                  <a:gd name="T89" fmla="*/ 106 h 197"/>
                  <a:gd name="T90" fmla="*/ 103 w 233"/>
                  <a:gd name="T91" fmla="*/ 116 h 197"/>
                  <a:gd name="T92" fmla="*/ 40 w 233"/>
                  <a:gd name="T93" fmla="*/ 129 h 197"/>
                  <a:gd name="T94" fmla="*/ 113 w 233"/>
                  <a:gd name="T95" fmla="*/ 108 h 197"/>
                  <a:gd name="T96" fmla="*/ 132 w 233"/>
                  <a:gd name="T97" fmla="*/ 100 h 197"/>
                  <a:gd name="T98" fmla="*/ 61 w 233"/>
                  <a:gd name="T99" fmla="*/ 146 h 197"/>
                  <a:gd name="T100" fmla="*/ 161 w 233"/>
                  <a:gd name="T101" fmla="*/ 74 h 197"/>
                  <a:gd name="T102" fmla="*/ 156 w 233"/>
                  <a:gd name="T103" fmla="*/ 86 h 197"/>
                  <a:gd name="T104" fmla="*/ 200 w 233"/>
                  <a:gd name="T105" fmla="*/ 74 h 197"/>
                  <a:gd name="T106" fmla="*/ 127 w 233"/>
                  <a:gd name="T107" fmla="*/ 160 h 197"/>
                  <a:gd name="T108" fmla="*/ 173 w 233"/>
                  <a:gd name="T109" fmla="*/ 68 h 197"/>
                  <a:gd name="T110" fmla="*/ 113 w 233"/>
                  <a:gd name="T111" fmla="*/ 85 h 197"/>
                  <a:gd name="T112" fmla="*/ 226 w 233"/>
                  <a:gd name="T113" fmla="*/ 62 h 197"/>
                  <a:gd name="T114" fmla="*/ 11 w 233"/>
                  <a:gd name="T115" fmla="*/ 142 h 197"/>
                  <a:gd name="T116" fmla="*/ 110 w 233"/>
                  <a:gd name="T117" fmla="*/ 18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33" h="197">
                    <a:moveTo>
                      <a:pt x="232" y="66"/>
                    </a:moveTo>
                    <a:cubicBezTo>
                      <a:pt x="232" y="65"/>
                      <a:pt x="232" y="65"/>
                      <a:pt x="231" y="65"/>
                    </a:cubicBezTo>
                    <a:cubicBezTo>
                      <a:pt x="229" y="65"/>
                      <a:pt x="228" y="61"/>
                      <a:pt x="228" y="60"/>
                    </a:cubicBezTo>
                    <a:cubicBezTo>
                      <a:pt x="226" y="56"/>
                      <a:pt x="227" y="52"/>
                      <a:pt x="229" y="48"/>
                    </a:cubicBezTo>
                    <a:cubicBezTo>
                      <a:pt x="229" y="47"/>
                      <a:pt x="229" y="47"/>
                      <a:pt x="229" y="47"/>
                    </a:cubicBezTo>
                    <a:cubicBezTo>
                      <a:pt x="229" y="47"/>
                      <a:pt x="229" y="46"/>
                      <a:pt x="228" y="46"/>
                    </a:cubicBezTo>
                    <a:cubicBezTo>
                      <a:pt x="212" y="39"/>
                      <a:pt x="197" y="32"/>
                      <a:pt x="181" y="25"/>
                    </a:cubicBezTo>
                    <a:cubicBezTo>
                      <a:pt x="161" y="16"/>
                      <a:pt x="141" y="7"/>
                      <a:pt x="121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99" y="20"/>
                      <a:pt x="80" y="41"/>
                      <a:pt x="61" y="62"/>
                    </a:cubicBezTo>
                    <a:cubicBezTo>
                      <a:pt x="44" y="81"/>
                      <a:pt x="26" y="99"/>
                      <a:pt x="9" y="119"/>
                    </a:cubicBezTo>
                    <a:cubicBezTo>
                      <a:pt x="2" y="124"/>
                      <a:pt x="0" y="141"/>
                      <a:pt x="9" y="145"/>
                    </a:cubicBezTo>
                    <a:cubicBezTo>
                      <a:pt x="15" y="149"/>
                      <a:pt x="21" y="152"/>
                      <a:pt x="27" y="155"/>
                    </a:cubicBezTo>
                    <a:cubicBezTo>
                      <a:pt x="38" y="161"/>
                      <a:pt x="49" y="166"/>
                      <a:pt x="59" y="172"/>
                    </a:cubicBezTo>
                    <a:cubicBezTo>
                      <a:pt x="76" y="180"/>
                      <a:pt x="93" y="190"/>
                      <a:pt x="111" y="196"/>
                    </a:cubicBezTo>
                    <a:cubicBezTo>
                      <a:pt x="112" y="197"/>
                      <a:pt x="112" y="196"/>
                      <a:pt x="113" y="196"/>
                    </a:cubicBezTo>
                    <a:cubicBezTo>
                      <a:pt x="113" y="195"/>
                      <a:pt x="113" y="195"/>
                      <a:pt x="113" y="195"/>
                    </a:cubicBezTo>
                    <a:cubicBezTo>
                      <a:pt x="128" y="178"/>
                      <a:pt x="145" y="161"/>
                      <a:pt x="162" y="144"/>
                    </a:cubicBezTo>
                    <a:cubicBezTo>
                      <a:pt x="183" y="122"/>
                      <a:pt x="204" y="100"/>
                      <a:pt x="225" y="77"/>
                    </a:cubicBezTo>
                    <a:cubicBezTo>
                      <a:pt x="227" y="74"/>
                      <a:pt x="231" y="71"/>
                      <a:pt x="233" y="67"/>
                    </a:cubicBezTo>
                    <a:cubicBezTo>
                      <a:pt x="233" y="66"/>
                      <a:pt x="233" y="66"/>
                      <a:pt x="232" y="66"/>
                    </a:cubicBezTo>
                    <a:close/>
                    <a:moveTo>
                      <a:pt x="92" y="179"/>
                    </a:moveTo>
                    <a:cubicBezTo>
                      <a:pt x="81" y="173"/>
                      <a:pt x="70" y="168"/>
                      <a:pt x="59" y="163"/>
                    </a:cubicBezTo>
                    <a:cubicBezTo>
                      <a:pt x="48" y="157"/>
                      <a:pt x="37" y="152"/>
                      <a:pt x="26" y="147"/>
                    </a:cubicBezTo>
                    <a:cubicBezTo>
                      <a:pt x="21" y="144"/>
                      <a:pt x="13" y="142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8" y="136"/>
                      <a:pt x="8" y="135"/>
                      <a:pt x="9" y="133"/>
                    </a:cubicBezTo>
                    <a:cubicBezTo>
                      <a:pt x="23" y="142"/>
                      <a:pt x="39" y="149"/>
                      <a:pt x="55" y="157"/>
                    </a:cubicBezTo>
                    <a:cubicBezTo>
                      <a:pt x="72" y="165"/>
                      <a:pt x="90" y="173"/>
                      <a:pt x="107" y="182"/>
                    </a:cubicBezTo>
                    <a:cubicBezTo>
                      <a:pt x="107" y="183"/>
                      <a:pt x="107" y="185"/>
                      <a:pt x="107" y="186"/>
                    </a:cubicBezTo>
                    <a:cubicBezTo>
                      <a:pt x="102" y="183"/>
                      <a:pt x="97" y="181"/>
                      <a:pt x="92" y="179"/>
                    </a:cubicBezTo>
                    <a:close/>
                    <a:moveTo>
                      <a:pt x="31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47" y="93"/>
                      <a:pt x="63" y="90"/>
                      <a:pt x="79" y="86"/>
                    </a:cubicBezTo>
                    <a:cubicBezTo>
                      <a:pt x="94" y="82"/>
                      <a:pt x="110" y="78"/>
                      <a:pt x="126" y="74"/>
                    </a:cubicBezTo>
                    <a:cubicBezTo>
                      <a:pt x="141" y="70"/>
                      <a:pt x="157" y="68"/>
                      <a:pt x="173" y="64"/>
                    </a:cubicBezTo>
                    <a:cubicBezTo>
                      <a:pt x="181" y="62"/>
                      <a:pt x="189" y="59"/>
                      <a:pt x="197" y="58"/>
                    </a:cubicBezTo>
                    <a:cubicBezTo>
                      <a:pt x="205" y="56"/>
                      <a:pt x="212" y="55"/>
                      <a:pt x="219" y="53"/>
                    </a:cubicBezTo>
                    <a:cubicBezTo>
                      <a:pt x="217" y="55"/>
                      <a:pt x="216" y="57"/>
                      <a:pt x="214" y="58"/>
                    </a:cubicBezTo>
                    <a:cubicBezTo>
                      <a:pt x="214" y="59"/>
                      <a:pt x="213" y="59"/>
                      <a:pt x="213" y="59"/>
                    </a:cubicBezTo>
                    <a:cubicBezTo>
                      <a:pt x="213" y="59"/>
                      <a:pt x="212" y="59"/>
                      <a:pt x="212" y="59"/>
                    </a:cubicBezTo>
                    <a:cubicBezTo>
                      <a:pt x="182" y="66"/>
                      <a:pt x="151" y="71"/>
                      <a:pt x="121" y="77"/>
                    </a:cubicBezTo>
                    <a:cubicBezTo>
                      <a:pt x="90" y="83"/>
                      <a:pt x="59" y="92"/>
                      <a:pt x="28" y="101"/>
                    </a:cubicBezTo>
                    <a:cubicBezTo>
                      <a:pt x="29" y="100"/>
                      <a:pt x="30" y="99"/>
                      <a:pt x="31" y="98"/>
                    </a:cubicBezTo>
                    <a:close/>
                    <a:moveTo>
                      <a:pt x="121" y="3"/>
                    </a:moveTo>
                    <a:cubicBezTo>
                      <a:pt x="123" y="3"/>
                      <a:pt x="124" y="4"/>
                      <a:pt x="126" y="4"/>
                    </a:cubicBezTo>
                    <a:cubicBezTo>
                      <a:pt x="123" y="5"/>
                      <a:pt x="120" y="5"/>
                      <a:pt x="118" y="6"/>
                    </a:cubicBezTo>
                    <a:cubicBezTo>
                      <a:pt x="119" y="5"/>
                      <a:pt x="120" y="4"/>
                      <a:pt x="121" y="3"/>
                    </a:cubicBezTo>
                    <a:close/>
                    <a:moveTo>
                      <a:pt x="131" y="6"/>
                    </a:moveTo>
                    <a:cubicBezTo>
                      <a:pt x="128" y="7"/>
                      <a:pt x="125" y="8"/>
                      <a:pt x="121" y="9"/>
                    </a:cubicBezTo>
                    <a:cubicBezTo>
                      <a:pt x="120" y="9"/>
                      <a:pt x="118" y="10"/>
                      <a:pt x="116" y="10"/>
                    </a:cubicBezTo>
                    <a:cubicBezTo>
                      <a:pt x="115" y="10"/>
                      <a:pt x="115" y="10"/>
                      <a:pt x="115" y="10"/>
                    </a:cubicBezTo>
                    <a:cubicBezTo>
                      <a:pt x="116" y="10"/>
                      <a:pt x="118" y="9"/>
                      <a:pt x="119" y="9"/>
                    </a:cubicBezTo>
                    <a:cubicBezTo>
                      <a:pt x="122" y="7"/>
                      <a:pt x="125" y="7"/>
                      <a:pt x="128" y="5"/>
                    </a:cubicBezTo>
                    <a:cubicBezTo>
                      <a:pt x="129" y="5"/>
                      <a:pt x="130" y="6"/>
                      <a:pt x="131" y="6"/>
                    </a:cubicBezTo>
                    <a:close/>
                    <a:moveTo>
                      <a:pt x="136" y="8"/>
                    </a:moveTo>
                    <a:cubicBezTo>
                      <a:pt x="132" y="9"/>
                      <a:pt x="128" y="10"/>
                      <a:pt x="125" y="11"/>
                    </a:cubicBezTo>
                    <a:cubicBezTo>
                      <a:pt x="119" y="13"/>
                      <a:pt x="113" y="14"/>
                      <a:pt x="108" y="15"/>
                    </a:cubicBezTo>
                    <a:cubicBezTo>
                      <a:pt x="109" y="15"/>
                      <a:pt x="109" y="15"/>
                      <a:pt x="109" y="15"/>
                    </a:cubicBezTo>
                    <a:cubicBezTo>
                      <a:pt x="110" y="14"/>
                      <a:pt x="111" y="14"/>
                      <a:pt x="113" y="13"/>
                    </a:cubicBezTo>
                    <a:cubicBezTo>
                      <a:pt x="115" y="13"/>
                      <a:pt x="118" y="12"/>
                      <a:pt x="120" y="12"/>
                    </a:cubicBezTo>
                    <a:cubicBezTo>
                      <a:pt x="124" y="11"/>
                      <a:pt x="129" y="9"/>
                      <a:pt x="132" y="7"/>
                    </a:cubicBezTo>
                    <a:cubicBezTo>
                      <a:pt x="134" y="7"/>
                      <a:pt x="135" y="8"/>
                      <a:pt x="136" y="8"/>
                    </a:cubicBezTo>
                    <a:close/>
                    <a:moveTo>
                      <a:pt x="143" y="11"/>
                    </a:moveTo>
                    <a:cubicBezTo>
                      <a:pt x="136" y="12"/>
                      <a:pt x="130" y="13"/>
                      <a:pt x="123" y="15"/>
                    </a:cubicBezTo>
                    <a:cubicBezTo>
                      <a:pt x="117" y="16"/>
                      <a:pt x="109" y="18"/>
                      <a:pt x="103" y="21"/>
                    </a:cubicBezTo>
                    <a:cubicBezTo>
                      <a:pt x="109" y="18"/>
                      <a:pt x="116" y="16"/>
                      <a:pt x="122" y="14"/>
                    </a:cubicBezTo>
                    <a:cubicBezTo>
                      <a:pt x="127" y="13"/>
                      <a:pt x="133" y="12"/>
                      <a:pt x="137" y="9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39" y="9"/>
                      <a:pt x="141" y="10"/>
                      <a:pt x="143" y="11"/>
                    </a:cubicBezTo>
                    <a:close/>
                    <a:moveTo>
                      <a:pt x="147" y="13"/>
                    </a:moveTo>
                    <a:cubicBezTo>
                      <a:pt x="145" y="13"/>
                      <a:pt x="142" y="14"/>
                      <a:pt x="140" y="15"/>
                    </a:cubicBezTo>
                    <a:cubicBezTo>
                      <a:pt x="136" y="15"/>
                      <a:pt x="132" y="16"/>
                      <a:pt x="128" y="17"/>
                    </a:cubicBezTo>
                    <a:cubicBezTo>
                      <a:pt x="119" y="19"/>
                      <a:pt x="111" y="23"/>
                      <a:pt x="102" y="25"/>
                    </a:cubicBezTo>
                    <a:cubicBezTo>
                      <a:pt x="101" y="25"/>
                      <a:pt x="99" y="26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1" y="25"/>
                      <a:pt x="103" y="25"/>
                    </a:cubicBezTo>
                    <a:cubicBezTo>
                      <a:pt x="108" y="23"/>
                      <a:pt x="113" y="21"/>
                      <a:pt x="117" y="20"/>
                    </a:cubicBezTo>
                    <a:cubicBezTo>
                      <a:pt x="126" y="17"/>
                      <a:pt x="135" y="15"/>
                      <a:pt x="144" y="12"/>
                    </a:cubicBezTo>
                    <a:cubicBezTo>
                      <a:pt x="144" y="11"/>
                      <a:pt x="144" y="11"/>
                      <a:pt x="144" y="11"/>
                    </a:cubicBezTo>
                    <a:cubicBezTo>
                      <a:pt x="145" y="12"/>
                      <a:pt x="146" y="12"/>
                      <a:pt x="147" y="13"/>
                    </a:cubicBezTo>
                    <a:close/>
                    <a:moveTo>
                      <a:pt x="159" y="18"/>
                    </a:moveTo>
                    <a:cubicBezTo>
                      <a:pt x="150" y="20"/>
                      <a:pt x="141" y="22"/>
                      <a:pt x="133" y="24"/>
                    </a:cubicBezTo>
                    <a:cubicBezTo>
                      <a:pt x="140" y="22"/>
                      <a:pt x="147" y="19"/>
                      <a:pt x="154" y="16"/>
                    </a:cubicBezTo>
                    <a:cubicBezTo>
                      <a:pt x="156" y="17"/>
                      <a:pt x="158" y="17"/>
                      <a:pt x="159" y="18"/>
                    </a:cubicBezTo>
                    <a:close/>
                    <a:moveTo>
                      <a:pt x="166" y="21"/>
                    </a:moveTo>
                    <a:cubicBezTo>
                      <a:pt x="160" y="23"/>
                      <a:pt x="154" y="25"/>
                      <a:pt x="147" y="26"/>
                    </a:cubicBezTo>
                    <a:cubicBezTo>
                      <a:pt x="139" y="28"/>
                      <a:pt x="131" y="30"/>
                      <a:pt x="124" y="32"/>
                    </a:cubicBezTo>
                    <a:cubicBezTo>
                      <a:pt x="116" y="34"/>
                      <a:pt x="109" y="36"/>
                      <a:pt x="102" y="38"/>
                    </a:cubicBezTo>
                    <a:cubicBezTo>
                      <a:pt x="98" y="39"/>
                      <a:pt x="95" y="40"/>
                      <a:pt x="91" y="41"/>
                    </a:cubicBezTo>
                    <a:cubicBezTo>
                      <a:pt x="89" y="42"/>
                      <a:pt x="85" y="42"/>
                      <a:pt x="82" y="43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88" y="39"/>
                      <a:pt x="94" y="38"/>
                      <a:pt x="99" y="36"/>
                    </a:cubicBezTo>
                    <a:cubicBezTo>
                      <a:pt x="106" y="34"/>
                      <a:pt x="113" y="32"/>
                      <a:pt x="121" y="30"/>
                    </a:cubicBezTo>
                    <a:cubicBezTo>
                      <a:pt x="128" y="28"/>
                      <a:pt x="135" y="26"/>
                      <a:pt x="142" y="24"/>
                    </a:cubicBezTo>
                    <a:cubicBezTo>
                      <a:pt x="149" y="23"/>
                      <a:pt x="155" y="22"/>
                      <a:pt x="160" y="19"/>
                    </a:cubicBezTo>
                    <a:cubicBezTo>
                      <a:pt x="162" y="19"/>
                      <a:pt x="164" y="20"/>
                      <a:pt x="166" y="21"/>
                    </a:cubicBezTo>
                    <a:close/>
                    <a:moveTo>
                      <a:pt x="87" y="37"/>
                    </a:moveTo>
                    <a:cubicBezTo>
                      <a:pt x="92" y="35"/>
                      <a:pt x="97" y="34"/>
                      <a:pt x="102" y="33"/>
                    </a:cubicBezTo>
                    <a:cubicBezTo>
                      <a:pt x="108" y="31"/>
                      <a:pt x="114" y="29"/>
                      <a:pt x="120" y="27"/>
                    </a:cubicBezTo>
                    <a:cubicBezTo>
                      <a:pt x="121" y="27"/>
                      <a:pt x="123" y="26"/>
                      <a:pt x="124" y="26"/>
                    </a:cubicBezTo>
                    <a:cubicBezTo>
                      <a:pt x="123" y="26"/>
                      <a:pt x="122" y="27"/>
                      <a:pt x="121" y="27"/>
                    </a:cubicBezTo>
                    <a:cubicBezTo>
                      <a:pt x="115" y="29"/>
                      <a:pt x="109" y="31"/>
                      <a:pt x="102" y="33"/>
                    </a:cubicBezTo>
                    <a:cubicBezTo>
                      <a:pt x="100" y="34"/>
                      <a:pt x="97" y="35"/>
                      <a:pt x="94" y="36"/>
                    </a:cubicBezTo>
                    <a:cubicBezTo>
                      <a:pt x="92" y="36"/>
                      <a:pt x="90" y="37"/>
                      <a:pt x="89" y="37"/>
                    </a:cubicBezTo>
                    <a:cubicBezTo>
                      <a:pt x="88" y="37"/>
                      <a:pt x="87" y="38"/>
                      <a:pt x="86" y="38"/>
                    </a:cubicBezTo>
                    <a:lnTo>
                      <a:pt x="87" y="37"/>
                    </a:lnTo>
                    <a:close/>
                    <a:moveTo>
                      <a:pt x="123" y="27"/>
                    </a:moveTo>
                    <a:cubicBezTo>
                      <a:pt x="130" y="25"/>
                      <a:pt x="137" y="24"/>
                      <a:pt x="144" y="22"/>
                    </a:cubicBezTo>
                    <a:cubicBezTo>
                      <a:pt x="147" y="21"/>
                      <a:pt x="151" y="20"/>
                      <a:pt x="155" y="20"/>
                    </a:cubicBezTo>
                    <a:cubicBezTo>
                      <a:pt x="157" y="19"/>
                      <a:pt x="158" y="19"/>
                      <a:pt x="159" y="18"/>
                    </a:cubicBezTo>
                    <a:cubicBezTo>
                      <a:pt x="157" y="19"/>
                      <a:pt x="155" y="20"/>
                      <a:pt x="153" y="21"/>
                    </a:cubicBezTo>
                    <a:cubicBezTo>
                      <a:pt x="140" y="25"/>
                      <a:pt x="126" y="28"/>
                      <a:pt x="113" y="32"/>
                    </a:cubicBezTo>
                    <a:cubicBezTo>
                      <a:pt x="109" y="33"/>
                      <a:pt x="104" y="34"/>
                      <a:pt x="100" y="35"/>
                    </a:cubicBezTo>
                    <a:cubicBezTo>
                      <a:pt x="108" y="33"/>
                      <a:pt x="115" y="29"/>
                      <a:pt x="123" y="27"/>
                    </a:cubicBezTo>
                    <a:close/>
                    <a:moveTo>
                      <a:pt x="149" y="13"/>
                    </a:moveTo>
                    <a:cubicBezTo>
                      <a:pt x="150" y="14"/>
                      <a:pt x="152" y="15"/>
                      <a:pt x="153" y="15"/>
                    </a:cubicBezTo>
                    <a:cubicBezTo>
                      <a:pt x="144" y="18"/>
                      <a:pt x="134" y="20"/>
                      <a:pt x="124" y="22"/>
                    </a:cubicBezTo>
                    <a:cubicBezTo>
                      <a:pt x="114" y="24"/>
                      <a:pt x="105" y="28"/>
                      <a:pt x="96" y="31"/>
                    </a:cubicBezTo>
                    <a:cubicBezTo>
                      <a:pt x="95" y="31"/>
                      <a:pt x="94" y="31"/>
                      <a:pt x="93" y="31"/>
                    </a:cubicBezTo>
                    <a:cubicBezTo>
                      <a:pt x="94" y="31"/>
                      <a:pt x="96" y="30"/>
                      <a:pt x="98" y="29"/>
                    </a:cubicBezTo>
                    <a:cubicBezTo>
                      <a:pt x="100" y="28"/>
                      <a:pt x="102" y="27"/>
                      <a:pt x="105" y="27"/>
                    </a:cubicBezTo>
                    <a:cubicBezTo>
                      <a:pt x="110" y="25"/>
                      <a:pt x="116" y="24"/>
                      <a:pt x="121" y="22"/>
                    </a:cubicBezTo>
                    <a:cubicBezTo>
                      <a:pt x="130" y="20"/>
                      <a:pt x="140" y="18"/>
                      <a:pt x="149" y="14"/>
                    </a:cubicBezTo>
                    <a:lnTo>
                      <a:pt x="149" y="13"/>
                    </a:lnTo>
                    <a:close/>
                    <a:moveTo>
                      <a:pt x="116" y="7"/>
                    </a:moveTo>
                    <a:cubicBezTo>
                      <a:pt x="118" y="7"/>
                      <a:pt x="119" y="6"/>
                      <a:pt x="121" y="6"/>
                    </a:cubicBezTo>
                    <a:cubicBezTo>
                      <a:pt x="123" y="5"/>
                      <a:pt x="125" y="5"/>
                      <a:pt x="126" y="5"/>
                    </a:cubicBezTo>
                    <a:cubicBezTo>
                      <a:pt x="128" y="5"/>
                      <a:pt x="122" y="7"/>
                      <a:pt x="122" y="7"/>
                    </a:cubicBezTo>
                    <a:cubicBezTo>
                      <a:pt x="119" y="8"/>
                      <a:pt x="116" y="9"/>
                      <a:pt x="112" y="11"/>
                    </a:cubicBezTo>
                    <a:cubicBezTo>
                      <a:pt x="114" y="10"/>
                      <a:pt x="115" y="8"/>
                      <a:pt x="116" y="7"/>
                    </a:cubicBezTo>
                    <a:close/>
                    <a:moveTo>
                      <a:pt x="111" y="12"/>
                    </a:moveTo>
                    <a:cubicBezTo>
                      <a:pt x="115" y="11"/>
                      <a:pt x="119" y="10"/>
                      <a:pt x="123" y="9"/>
                    </a:cubicBezTo>
                    <a:cubicBezTo>
                      <a:pt x="126" y="8"/>
                      <a:pt x="128" y="8"/>
                      <a:pt x="130" y="7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28" y="8"/>
                      <a:pt x="127" y="9"/>
                      <a:pt x="126" y="9"/>
                    </a:cubicBezTo>
                    <a:cubicBezTo>
                      <a:pt x="120" y="11"/>
                      <a:pt x="115" y="12"/>
                      <a:pt x="110" y="13"/>
                    </a:cubicBezTo>
                    <a:lnTo>
                      <a:pt x="111" y="12"/>
                    </a:lnTo>
                    <a:close/>
                    <a:moveTo>
                      <a:pt x="107" y="16"/>
                    </a:moveTo>
                    <a:cubicBezTo>
                      <a:pt x="111" y="16"/>
                      <a:pt x="115" y="14"/>
                      <a:pt x="120" y="13"/>
                    </a:cubicBezTo>
                    <a:cubicBezTo>
                      <a:pt x="122" y="13"/>
                      <a:pt x="125" y="12"/>
                      <a:pt x="128" y="11"/>
                    </a:cubicBezTo>
                    <a:cubicBezTo>
                      <a:pt x="129" y="11"/>
                      <a:pt x="131" y="10"/>
                      <a:pt x="133" y="10"/>
                    </a:cubicBezTo>
                    <a:cubicBezTo>
                      <a:pt x="133" y="10"/>
                      <a:pt x="138" y="8"/>
                      <a:pt x="135" y="10"/>
                    </a:cubicBezTo>
                    <a:cubicBezTo>
                      <a:pt x="130" y="13"/>
                      <a:pt x="123" y="13"/>
                      <a:pt x="117" y="15"/>
                    </a:cubicBezTo>
                    <a:cubicBezTo>
                      <a:pt x="113" y="16"/>
                      <a:pt x="108" y="17"/>
                      <a:pt x="104" y="19"/>
                    </a:cubicBezTo>
                    <a:cubicBezTo>
                      <a:pt x="105" y="18"/>
                      <a:pt x="106" y="17"/>
                      <a:pt x="107" y="16"/>
                    </a:cubicBezTo>
                    <a:close/>
                    <a:moveTo>
                      <a:pt x="102" y="21"/>
                    </a:moveTo>
                    <a:cubicBezTo>
                      <a:pt x="109" y="20"/>
                      <a:pt x="116" y="17"/>
                      <a:pt x="124" y="15"/>
                    </a:cubicBezTo>
                    <a:cubicBezTo>
                      <a:pt x="127" y="15"/>
                      <a:pt x="131" y="14"/>
                      <a:pt x="135" y="13"/>
                    </a:cubicBezTo>
                    <a:cubicBezTo>
                      <a:pt x="137" y="13"/>
                      <a:pt x="138" y="13"/>
                      <a:pt x="140" y="12"/>
                    </a:cubicBezTo>
                    <a:cubicBezTo>
                      <a:pt x="126" y="17"/>
                      <a:pt x="112" y="20"/>
                      <a:pt x="98" y="25"/>
                    </a:cubicBezTo>
                    <a:cubicBezTo>
                      <a:pt x="100" y="24"/>
                      <a:pt x="101" y="23"/>
                      <a:pt x="102" y="21"/>
                    </a:cubicBezTo>
                    <a:close/>
                    <a:moveTo>
                      <a:pt x="97" y="27"/>
                    </a:moveTo>
                    <a:cubicBezTo>
                      <a:pt x="105" y="25"/>
                      <a:pt x="113" y="22"/>
                      <a:pt x="121" y="20"/>
                    </a:cubicBezTo>
                    <a:cubicBezTo>
                      <a:pt x="126" y="18"/>
                      <a:pt x="130" y="17"/>
                      <a:pt x="135" y="16"/>
                    </a:cubicBezTo>
                    <a:cubicBezTo>
                      <a:pt x="139" y="16"/>
                      <a:pt x="144" y="15"/>
                      <a:pt x="147" y="14"/>
                    </a:cubicBezTo>
                    <a:cubicBezTo>
                      <a:pt x="143" y="16"/>
                      <a:pt x="137" y="17"/>
                      <a:pt x="133" y="18"/>
                    </a:cubicBezTo>
                    <a:cubicBezTo>
                      <a:pt x="127" y="19"/>
                      <a:pt x="122" y="21"/>
                      <a:pt x="117" y="22"/>
                    </a:cubicBezTo>
                    <a:cubicBezTo>
                      <a:pt x="109" y="25"/>
                      <a:pt x="101" y="27"/>
                      <a:pt x="94" y="30"/>
                    </a:cubicBezTo>
                    <a:cubicBezTo>
                      <a:pt x="95" y="29"/>
                      <a:pt x="96" y="28"/>
                      <a:pt x="97" y="27"/>
                    </a:cubicBezTo>
                    <a:close/>
                    <a:moveTo>
                      <a:pt x="92" y="32"/>
                    </a:moveTo>
                    <a:cubicBezTo>
                      <a:pt x="97" y="32"/>
                      <a:pt x="101" y="30"/>
                      <a:pt x="105" y="28"/>
                    </a:cubicBezTo>
                    <a:cubicBezTo>
                      <a:pt x="111" y="26"/>
                      <a:pt x="117" y="24"/>
                      <a:pt x="123" y="23"/>
                    </a:cubicBezTo>
                    <a:cubicBezTo>
                      <a:pt x="129" y="21"/>
                      <a:pt x="135" y="20"/>
                      <a:pt x="141" y="19"/>
                    </a:cubicBezTo>
                    <a:cubicBezTo>
                      <a:pt x="145" y="18"/>
                      <a:pt x="148" y="17"/>
                      <a:pt x="151" y="17"/>
                    </a:cubicBezTo>
                    <a:cubicBezTo>
                      <a:pt x="151" y="17"/>
                      <a:pt x="151" y="17"/>
                      <a:pt x="151" y="17"/>
                    </a:cubicBezTo>
                    <a:cubicBezTo>
                      <a:pt x="150" y="17"/>
                      <a:pt x="148" y="18"/>
                      <a:pt x="147" y="18"/>
                    </a:cubicBezTo>
                    <a:cubicBezTo>
                      <a:pt x="136" y="23"/>
                      <a:pt x="124" y="25"/>
                      <a:pt x="113" y="28"/>
                    </a:cubicBezTo>
                    <a:cubicBezTo>
                      <a:pt x="108" y="30"/>
                      <a:pt x="102" y="32"/>
                      <a:pt x="97" y="33"/>
                    </a:cubicBezTo>
                    <a:cubicBezTo>
                      <a:pt x="94" y="34"/>
                      <a:pt x="91" y="35"/>
                      <a:pt x="88" y="36"/>
                    </a:cubicBezTo>
                    <a:cubicBezTo>
                      <a:pt x="90" y="35"/>
                      <a:pt x="91" y="33"/>
                      <a:pt x="92" y="32"/>
                    </a:cubicBezTo>
                    <a:close/>
                    <a:moveTo>
                      <a:pt x="86" y="39"/>
                    </a:moveTo>
                    <a:cubicBezTo>
                      <a:pt x="88" y="38"/>
                      <a:pt x="90" y="38"/>
                      <a:pt x="93" y="37"/>
                    </a:cubicBezTo>
                    <a:cubicBezTo>
                      <a:pt x="90" y="38"/>
                      <a:pt x="87" y="39"/>
                      <a:pt x="84" y="41"/>
                    </a:cubicBezTo>
                    <a:cubicBezTo>
                      <a:pt x="84" y="40"/>
                      <a:pt x="85" y="39"/>
                      <a:pt x="86" y="39"/>
                    </a:cubicBezTo>
                    <a:close/>
                    <a:moveTo>
                      <a:pt x="81" y="44"/>
                    </a:moveTo>
                    <a:cubicBezTo>
                      <a:pt x="95" y="42"/>
                      <a:pt x="110" y="37"/>
                      <a:pt x="124" y="33"/>
                    </a:cubicBezTo>
                    <a:cubicBezTo>
                      <a:pt x="131" y="31"/>
                      <a:pt x="138" y="29"/>
                      <a:pt x="145" y="27"/>
                    </a:cubicBezTo>
                    <a:cubicBezTo>
                      <a:pt x="153" y="26"/>
                      <a:pt x="160" y="24"/>
                      <a:pt x="167" y="22"/>
                    </a:cubicBezTo>
                    <a:cubicBezTo>
                      <a:pt x="169" y="22"/>
                      <a:pt x="171" y="23"/>
                      <a:pt x="174" y="24"/>
                    </a:cubicBezTo>
                    <a:cubicBezTo>
                      <a:pt x="167" y="24"/>
                      <a:pt x="160" y="27"/>
                      <a:pt x="153" y="29"/>
                    </a:cubicBezTo>
                    <a:cubicBezTo>
                      <a:pt x="145" y="31"/>
                      <a:pt x="136" y="34"/>
                      <a:pt x="127" y="36"/>
                    </a:cubicBezTo>
                    <a:cubicBezTo>
                      <a:pt x="118" y="38"/>
                      <a:pt x="110" y="41"/>
                      <a:pt x="101" y="43"/>
                    </a:cubicBezTo>
                    <a:cubicBezTo>
                      <a:pt x="93" y="45"/>
                      <a:pt x="85" y="46"/>
                      <a:pt x="77" y="48"/>
                    </a:cubicBezTo>
                    <a:cubicBezTo>
                      <a:pt x="78" y="47"/>
                      <a:pt x="80" y="46"/>
                      <a:pt x="81" y="44"/>
                    </a:cubicBezTo>
                    <a:close/>
                    <a:moveTo>
                      <a:pt x="190" y="32"/>
                    </a:moveTo>
                    <a:cubicBezTo>
                      <a:pt x="190" y="32"/>
                      <a:pt x="190" y="32"/>
                      <a:pt x="190" y="32"/>
                    </a:cubicBezTo>
                    <a:cubicBezTo>
                      <a:pt x="179" y="34"/>
                      <a:pt x="169" y="36"/>
                      <a:pt x="159" y="39"/>
                    </a:cubicBezTo>
                    <a:cubicBezTo>
                      <a:pt x="148" y="41"/>
                      <a:pt x="138" y="44"/>
                      <a:pt x="127" y="46"/>
                    </a:cubicBezTo>
                    <a:cubicBezTo>
                      <a:pt x="106" y="51"/>
                      <a:pt x="85" y="57"/>
                      <a:pt x="65" y="63"/>
                    </a:cubicBezTo>
                    <a:cubicBezTo>
                      <a:pt x="64" y="64"/>
                      <a:pt x="63" y="64"/>
                      <a:pt x="62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5" y="63"/>
                      <a:pt x="68" y="62"/>
                      <a:pt x="70" y="61"/>
                    </a:cubicBezTo>
                    <a:cubicBezTo>
                      <a:pt x="75" y="59"/>
                      <a:pt x="80" y="57"/>
                      <a:pt x="85" y="55"/>
                    </a:cubicBezTo>
                    <a:cubicBezTo>
                      <a:pt x="96" y="52"/>
                      <a:pt x="107" y="49"/>
                      <a:pt x="118" y="46"/>
                    </a:cubicBezTo>
                    <a:cubicBezTo>
                      <a:pt x="128" y="43"/>
                      <a:pt x="139" y="39"/>
                      <a:pt x="150" y="37"/>
                    </a:cubicBezTo>
                    <a:cubicBezTo>
                      <a:pt x="160" y="34"/>
                      <a:pt x="171" y="32"/>
                      <a:pt x="181" y="28"/>
                    </a:cubicBezTo>
                    <a:cubicBezTo>
                      <a:pt x="184" y="29"/>
                      <a:pt x="187" y="30"/>
                      <a:pt x="190" y="32"/>
                    </a:cubicBezTo>
                    <a:close/>
                    <a:moveTo>
                      <a:pt x="49" y="79"/>
                    </a:moveTo>
                    <a:cubicBezTo>
                      <a:pt x="49" y="79"/>
                      <a:pt x="49" y="79"/>
                      <a:pt x="49" y="79"/>
                    </a:cubicBezTo>
                    <a:cubicBezTo>
                      <a:pt x="49" y="79"/>
                      <a:pt x="49" y="79"/>
                      <a:pt x="49" y="79"/>
                    </a:cubicBezTo>
                    <a:close/>
                    <a:moveTo>
                      <a:pt x="196" y="35"/>
                    </a:moveTo>
                    <a:cubicBezTo>
                      <a:pt x="196" y="34"/>
                      <a:pt x="196" y="34"/>
                      <a:pt x="196" y="34"/>
                    </a:cubicBezTo>
                    <a:cubicBezTo>
                      <a:pt x="197" y="35"/>
                      <a:pt x="198" y="35"/>
                      <a:pt x="199" y="36"/>
                    </a:cubicBezTo>
                    <a:cubicBezTo>
                      <a:pt x="174" y="42"/>
                      <a:pt x="148" y="49"/>
                      <a:pt x="123" y="57"/>
                    </a:cubicBezTo>
                    <a:cubicBezTo>
                      <a:pt x="110" y="61"/>
                      <a:pt x="97" y="65"/>
                      <a:pt x="84" y="69"/>
                    </a:cubicBezTo>
                    <a:cubicBezTo>
                      <a:pt x="75" y="72"/>
                      <a:pt x="65" y="75"/>
                      <a:pt x="55" y="77"/>
                    </a:cubicBezTo>
                    <a:cubicBezTo>
                      <a:pt x="57" y="77"/>
                      <a:pt x="60" y="76"/>
                      <a:pt x="63" y="75"/>
                    </a:cubicBezTo>
                    <a:cubicBezTo>
                      <a:pt x="69" y="72"/>
                      <a:pt x="76" y="69"/>
                      <a:pt x="83" y="67"/>
                    </a:cubicBezTo>
                    <a:cubicBezTo>
                      <a:pt x="95" y="62"/>
                      <a:pt x="109" y="59"/>
                      <a:pt x="122" y="55"/>
                    </a:cubicBezTo>
                    <a:cubicBezTo>
                      <a:pt x="135" y="51"/>
                      <a:pt x="148" y="47"/>
                      <a:pt x="161" y="44"/>
                    </a:cubicBezTo>
                    <a:cubicBezTo>
                      <a:pt x="172" y="41"/>
                      <a:pt x="185" y="39"/>
                      <a:pt x="196" y="35"/>
                    </a:cubicBezTo>
                    <a:close/>
                    <a:moveTo>
                      <a:pt x="127" y="51"/>
                    </a:moveTo>
                    <a:cubicBezTo>
                      <a:pt x="115" y="54"/>
                      <a:pt x="103" y="58"/>
                      <a:pt x="91" y="61"/>
                    </a:cubicBezTo>
                    <a:cubicBezTo>
                      <a:pt x="79" y="64"/>
                      <a:pt x="68" y="69"/>
                      <a:pt x="56" y="71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61" y="69"/>
                      <a:pt x="63" y="68"/>
                      <a:pt x="66" y="68"/>
                    </a:cubicBezTo>
                    <a:cubicBezTo>
                      <a:pt x="72" y="66"/>
                      <a:pt x="78" y="64"/>
                      <a:pt x="84" y="62"/>
                    </a:cubicBezTo>
                    <a:cubicBezTo>
                      <a:pt x="96" y="59"/>
                      <a:pt x="108" y="54"/>
                      <a:pt x="120" y="51"/>
                    </a:cubicBezTo>
                    <a:cubicBezTo>
                      <a:pt x="131" y="47"/>
                      <a:pt x="143" y="45"/>
                      <a:pt x="155" y="42"/>
                    </a:cubicBezTo>
                    <a:cubicBezTo>
                      <a:pt x="167" y="39"/>
                      <a:pt x="179" y="36"/>
                      <a:pt x="190" y="32"/>
                    </a:cubicBezTo>
                    <a:cubicBezTo>
                      <a:pt x="190" y="32"/>
                      <a:pt x="190" y="32"/>
                      <a:pt x="190" y="32"/>
                    </a:cubicBezTo>
                    <a:cubicBezTo>
                      <a:pt x="192" y="32"/>
                      <a:pt x="193" y="33"/>
                      <a:pt x="195" y="34"/>
                    </a:cubicBezTo>
                    <a:cubicBezTo>
                      <a:pt x="172" y="39"/>
                      <a:pt x="150" y="44"/>
                      <a:pt x="127" y="51"/>
                    </a:cubicBezTo>
                    <a:close/>
                    <a:moveTo>
                      <a:pt x="122" y="42"/>
                    </a:moveTo>
                    <a:cubicBezTo>
                      <a:pt x="113" y="45"/>
                      <a:pt x="103" y="48"/>
                      <a:pt x="94" y="51"/>
                    </a:cubicBezTo>
                    <a:cubicBezTo>
                      <a:pt x="89" y="52"/>
                      <a:pt x="85" y="53"/>
                      <a:pt x="80" y="55"/>
                    </a:cubicBezTo>
                    <a:cubicBezTo>
                      <a:pt x="77" y="55"/>
                      <a:pt x="75" y="56"/>
                      <a:pt x="73" y="56"/>
                    </a:cubicBezTo>
                    <a:cubicBezTo>
                      <a:pt x="72" y="57"/>
                      <a:pt x="70" y="57"/>
                      <a:pt x="69" y="57"/>
                    </a:cubicBezTo>
                    <a:cubicBezTo>
                      <a:pt x="70" y="56"/>
                      <a:pt x="70" y="56"/>
                      <a:pt x="70" y="56"/>
                    </a:cubicBezTo>
                    <a:cubicBezTo>
                      <a:pt x="73" y="54"/>
                      <a:pt x="77" y="54"/>
                      <a:pt x="80" y="53"/>
                    </a:cubicBezTo>
                    <a:cubicBezTo>
                      <a:pt x="85" y="52"/>
                      <a:pt x="89" y="50"/>
                      <a:pt x="94" y="49"/>
                    </a:cubicBezTo>
                    <a:cubicBezTo>
                      <a:pt x="104" y="46"/>
                      <a:pt x="114" y="44"/>
                      <a:pt x="124" y="41"/>
                    </a:cubicBezTo>
                    <a:cubicBezTo>
                      <a:pt x="133" y="38"/>
                      <a:pt x="142" y="35"/>
                      <a:pt x="151" y="33"/>
                    </a:cubicBezTo>
                    <a:cubicBezTo>
                      <a:pt x="159" y="31"/>
                      <a:pt x="167" y="29"/>
                      <a:pt x="174" y="25"/>
                    </a:cubicBezTo>
                    <a:cubicBezTo>
                      <a:pt x="174" y="25"/>
                      <a:pt x="174" y="25"/>
                      <a:pt x="174" y="25"/>
                    </a:cubicBezTo>
                    <a:cubicBezTo>
                      <a:pt x="176" y="25"/>
                      <a:pt x="178" y="26"/>
                      <a:pt x="180" y="27"/>
                    </a:cubicBezTo>
                    <a:cubicBezTo>
                      <a:pt x="160" y="32"/>
                      <a:pt x="141" y="36"/>
                      <a:pt x="122" y="42"/>
                    </a:cubicBezTo>
                    <a:close/>
                    <a:moveTo>
                      <a:pt x="76" y="49"/>
                    </a:moveTo>
                    <a:cubicBezTo>
                      <a:pt x="84" y="47"/>
                      <a:pt x="93" y="46"/>
                      <a:pt x="101" y="44"/>
                    </a:cubicBezTo>
                    <a:cubicBezTo>
                      <a:pt x="111" y="42"/>
                      <a:pt x="120" y="39"/>
                      <a:pt x="129" y="36"/>
                    </a:cubicBezTo>
                    <a:cubicBezTo>
                      <a:pt x="138" y="34"/>
                      <a:pt x="147" y="32"/>
                      <a:pt x="155" y="29"/>
                    </a:cubicBezTo>
                    <a:cubicBezTo>
                      <a:pt x="159" y="28"/>
                      <a:pt x="163" y="27"/>
                      <a:pt x="167" y="26"/>
                    </a:cubicBezTo>
                    <a:cubicBezTo>
                      <a:pt x="168" y="25"/>
                      <a:pt x="172" y="25"/>
                      <a:pt x="172" y="25"/>
                    </a:cubicBezTo>
                    <a:cubicBezTo>
                      <a:pt x="170" y="26"/>
                      <a:pt x="168" y="27"/>
                      <a:pt x="165" y="28"/>
                    </a:cubicBezTo>
                    <a:cubicBezTo>
                      <a:pt x="158" y="31"/>
                      <a:pt x="150" y="32"/>
                      <a:pt x="142" y="34"/>
                    </a:cubicBezTo>
                    <a:cubicBezTo>
                      <a:pt x="133" y="37"/>
                      <a:pt x="124" y="40"/>
                      <a:pt x="114" y="43"/>
                    </a:cubicBezTo>
                    <a:cubicBezTo>
                      <a:pt x="105" y="45"/>
                      <a:pt x="96" y="48"/>
                      <a:pt x="87" y="50"/>
                    </a:cubicBezTo>
                    <a:cubicBezTo>
                      <a:pt x="82" y="52"/>
                      <a:pt x="76" y="52"/>
                      <a:pt x="71" y="54"/>
                    </a:cubicBezTo>
                    <a:cubicBezTo>
                      <a:pt x="73" y="53"/>
                      <a:pt x="75" y="51"/>
                      <a:pt x="76" y="49"/>
                    </a:cubicBezTo>
                    <a:close/>
                    <a:moveTo>
                      <a:pt x="69" y="57"/>
                    </a:moveTo>
                    <a:cubicBezTo>
                      <a:pt x="75" y="58"/>
                      <a:pt x="83" y="55"/>
                      <a:pt x="89" y="53"/>
                    </a:cubicBezTo>
                    <a:cubicBezTo>
                      <a:pt x="100" y="50"/>
                      <a:pt x="110" y="46"/>
                      <a:pt x="120" y="43"/>
                    </a:cubicBezTo>
                    <a:cubicBezTo>
                      <a:pt x="130" y="40"/>
                      <a:pt x="140" y="38"/>
                      <a:pt x="150" y="35"/>
                    </a:cubicBezTo>
                    <a:cubicBezTo>
                      <a:pt x="156" y="34"/>
                      <a:pt x="161" y="33"/>
                      <a:pt x="166" y="31"/>
                    </a:cubicBezTo>
                    <a:cubicBezTo>
                      <a:pt x="168" y="31"/>
                      <a:pt x="171" y="30"/>
                      <a:pt x="173" y="30"/>
                    </a:cubicBezTo>
                    <a:cubicBezTo>
                      <a:pt x="174" y="29"/>
                      <a:pt x="174" y="29"/>
                      <a:pt x="174" y="29"/>
                    </a:cubicBezTo>
                    <a:cubicBezTo>
                      <a:pt x="166" y="32"/>
                      <a:pt x="157" y="34"/>
                      <a:pt x="148" y="36"/>
                    </a:cubicBezTo>
                    <a:cubicBezTo>
                      <a:pt x="137" y="39"/>
                      <a:pt x="126" y="42"/>
                      <a:pt x="116" y="46"/>
                    </a:cubicBezTo>
                    <a:cubicBezTo>
                      <a:pt x="105" y="49"/>
                      <a:pt x="95" y="52"/>
                      <a:pt x="85" y="55"/>
                    </a:cubicBezTo>
                    <a:cubicBezTo>
                      <a:pt x="78" y="57"/>
                      <a:pt x="71" y="59"/>
                      <a:pt x="64" y="62"/>
                    </a:cubicBezTo>
                    <a:cubicBezTo>
                      <a:pt x="66" y="61"/>
                      <a:pt x="67" y="59"/>
                      <a:pt x="69" y="57"/>
                    </a:cubicBezTo>
                    <a:close/>
                    <a:moveTo>
                      <a:pt x="62" y="65"/>
                    </a:moveTo>
                    <a:cubicBezTo>
                      <a:pt x="72" y="62"/>
                      <a:pt x="82" y="59"/>
                      <a:pt x="92" y="56"/>
                    </a:cubicBezTo>
                    <a:cubicBezTo>
                      <a:pt x="103" y="53"/>
                      <a:pt x="114" y="50"/>
                      <a:pt x="125" y="47"/>
                    </a:cubicBezTo>
                    <a:cubicBezTo>
                      <a:pt x="136" y="45"/>
                      <a:pt x="148" y="42"/>
                      <a:pt x="159" y="39"/>
                    </a:cubicBezTo>
                    <a:cubicBezTo>
                      <a:pt x="165" y="38"/>
                      <a:pt x="170" y="36"/>
                      <a:pt x="176" y="35"/>
                    </a:cubicBezTo>
                    <a:cubicBezTo>
                      <a:pt x="177" y="35"/>
                      <a:pt x="179" y="35"/>
                      <a:pt x="180" y="34"/>
                    </a:cubicBezTo>
                    <a:cubicBezTo>
                      <a:pt x="159" y="41"/>
                      <a:pt x="137" y="45"/>
                      <a:pt x="116" y="51"/>
                    </a:cubicBezTo>
                    <a:cubicBezTo>
                      <a:pt x="104" y="55"/>
                      <a:pt x="93" y="59"/>
                      <a:pt x="82" y="62"/>
                    </a:cubicBezTo>
                    <a:cubicBezTo>
                      <a:pt x="77" y="64"/>
                      <a:pt x="71" y="66"/>
                      <a:pt x="66" y="67"/>
                    </a:cubicBezTo>
                    <a:cubicBezTo>
                      <a:pt x="63" y="68"/>
                      <a:pt x="60" y="68"/>
                      <a:pt x="58" y="69"/>
                    </a:cubicBezTo>
                    <a:cubicBezTo>
                      <a:pt x="59" y="68"/>
                      <a:pt x="60" y="66"/>
                      <a:pt x="62" y="65"/>
                    </a:cubicBezTo>
                    <a:close/>
                    <a:moveTo>
                      <a:pt x="55" y="72"/>
                    </a:moveTo>
                    <a:cubicBezTo>
                      <a:pt x="67" y="70"/>
                      <a:pt x="78" y="65"/>
                      <a:pt x="89" y="62"/>
                    </a:cubicBezTo>
                    <a:cubicBezTo>
                      <a:pt x="102" y="59"/>
                      <a:pt x="114" y="55"/>
                      <a:pt x="127" y="52"/>
                    </a:cubicBezTo>
                    <a:cubicBezTo>
                      <a:pt x="140" y="48"/>
                      <a:pt x="152" y="45"/>
                      <a:pt x="165" y="42"/>
                    </a:cubicBezTo>
                    <a:cubicBezTo>
                      <a:pt x="171" y="40"/>
                      <a:pt x="178" y="39"/>
                      <a:pt x="184" y="37"/>
                    </a:cubicBezTo>
                    <a:cubicBezTo>
                      <a:pt x="186" y="37"/>
                      <a:pt x="189" y="36"/>
                      <a:pt x="191" y="36"/>
                    </a:cubicBezTo>
                    <a:cubicBezTo>
                      <a:pt x="190" y="36"/>
                      <a:pt x="189" y="36"/>
                      <a:pt x="188" y="37"/>
                    </a:cubicBezTo>
                    <a:cubicBezTo>
                      <a:pt x="177" y="40"/>
                      <a:pt x="165" y="42"/>
                      <a:pt x="153" y="45"/>
                    </a:cubicBezTo>
                    <a:cubicBezTo>
                      <a:pt x="141" y="49"/>
                      <a:pt x="128" y="52"/>
                      <a:pt x="116" y="56"/>
                    </a:cubicBezTo>
                    <a:cubicBezTo>
                      <a:pt x="103" y="59"/>
                      <a:pt x="91" y="63"/>
                      <a:pt x="79" y="68"/>
                    </a:cubicBezTo>
                    <a:cubicBezTo>
                      <a:pt x="73" y="70"/>
                      <a:pt x="67" y="72"/>
                      <a:pt x="61" y="75"/>
                    </a:cubicBezTo>
                    <a:cubicBezTo>
                      <a:pt x="57" y="76"/>
                      <a:pt x="53" y="77"/>
                      <a:pt x="49" y="79"/>
                    </a:cubicBezTo>
                    <a:cubicBezTo>
                      <a:pt x="51" y="76"/>
                      <a:pt x="53" y="74"/>
                      <a:pt x="55" y="72"/>
                    </a:cubicBezTo>
                    <a:close/>
                    <a:moveTo>
                      <a:pt x="47" y="80"/>
                    </a:moveTo>
                    <a:cubicBezTo>
                      <a:pt x="59" y="77"/>
                      <a:pt x="71" y="74"/>
                      <a:pt x="83" y="71"/>
                    </a:cubicBezTo>
                    <a:cubicBezTo>
                      <a:pt x="96" y="66"/>
                      <a:pt x="109" y="62"/>
                      <a:pt x="122" y="58"/>
                    </a:cubicBezTo>
                    <a:cubicBezTo>
                      <a:pt x="148" y="51"/>
                      <a:pt x="174" y="43"/>
                      <a:pt x="200" y="36"/>
                    </a:cubicBezTo>
                    <a:cubicBezTo>
                      <a:pt x="202" y="37"/>
                      <a:pt x="203" y="38"/>
                      <a:pt x="205" y="38"/>
                    </a:cubicBezTo>
                    <a:cubicBezTo>
                      <a:pt x="177" y="44"/>
                      <a:pt x="150" y="52"/>
                      <a:pt x="123" y="60"/>
                    </a:cubicBezTo>
                    <a:cubicBezTo>
                      <a:pt x="109" y="64"/>
                      <a:pt x="96" y="68"/>
                      <a:pt x="82" y="72"/>
                    </a:cubicBezTo>
                    <a:cubicBezTo>
                      <a:pt x="70" y="76"/>
                      <a:pt x="57" y="78"/>
                      <a:pt x="45" y="83"/>
                    </a:cubicBezTo>
                    <a:cubicBezTo>
                      <a:pt x="46" y="82"/>
                      <a:pt x="47" y="81"/>
                      <a:pt x="47" y="80"/>
                    </a:cubicBezTo>
                    <a:close/>
                    <a:moveTo>
                      <a:pt x="44" y="84"/>
                    </a:moveTo>
                    <a:cubicBezTo>
                      <a:pt x="56" y="80"/>
                      <a:pt x="68" y="77"/>
                      <a:pt x="80" y="74"/>
                    </a:cubicBezTo>
                    <a:cubicBezTo>
                      <a:pt x="95" y="69"/>
                      <a:pt x="109" y="65"/>
                      <a:pt x="123" y="61"/>
                    </a:cubicBezTo>
                    <a:cubicBezTo>
                      <a:pt x="150" y="53"/>
                      <a:pt x="178" y="45"/>
                      <a:pt x="206" y="39"/>
                    </a:cubicBezTo>
                    <a:cubicBezTo>
                      <a:pt x="206" y="39"/>
                      <a:pt x="206" y="39"/>
                      <a:pt x="206" y="39"/>
                    </a:cubicBezTo>
                    <a:cubicBezTo>
                      <a:pt x="207" y="39"/>
                      <a:pt x="209" y="40"/>
                      <a:pt x="210" y="41"/>
                    </a:cubicBezTo>
                    <a:cubicBezTo>
                      <a:pt x="197" y="43"/>
                      <a:pt x="184" y="46"/>
                      <a:pt x="171" y="49"/>
                    </a:cubicBezTo>
                    <a:cubicBezTo>
                      <a:pt x="157" y="53"/>
                      <a:pt x="142" y="57"/>
                      <a:pt x="127" y="61"/>
                    </a:cubicBezTo>
                    <a:cubicBezTo>
                      <a:pt x="99" y="68"/>
                      <a:pt x="70" y="77"/>
                      <a:pt x="42" y="86"/>
                    </a:cubicBezTo>
                    <a:cubicBezTo>
                      <a:pt x="43" y="85"/>
                      <a:pt x="43" y="85"/>
                      <a:pt x="44" y="84"/>
                    </a:cubicBezTo>
                    <a:close/>
                    <a:moveTo>
                      <a:pt x="219" y="45"/>
                    </a:moveTo>
                    <a:cubicBezTo>
                      <a:pt x="190" y="50"/>
                      <a:pt x="161" y="59"/>
                      <a:pt x="132" y="66"/>
                    </a:cubicBezTo>
                    <a:cubicBezTo>
                      <a:pt x="103" y="73"/>
                      <a:pt x="76" y="80"/>
                      <a:pt x="48" y="88"/>
                    </a:cubicBezTo>
                    <a:cubicBezTo>
                      <a:pt x="49" y="87"/>
                      <a:pt x="51" y="87"/>
                      <a:pt x="53" y="86"/>
                    </a:cubicBezTo>
                    <a:cubicBezTo>
                      <a:pt x="60" y="84"/>
                      <a:pt x="68" y="82"/>
                      <a:pt x="76" y="80"/>
                    </a:cubicBezTo>
                    <a:cubicBezTo>
                      <a:pt x="91" y="75"/>
                      <a:pt x="106" y="70"/>
                      <a:pt x="122" y="66"/>
                    </a:cubicBezTo>
                    <a:cubicBezTo>
                      <a:pt x="137" y="61"/>
                      <a:pt x="152" y="57"/>
                      <a:pt x="167" y="53"/>
                    </a:cubicBezTo>
                    <a:cubicBezTo>
                      <a:pt x="182" y="49"/>
                      <a:pt x="197" y="47"/>
                      <a:pt x="211" y="41"/>
                    </a:cubicBezTo>
                    <a:cubicBezTo>
                      <a:pt x="214" y="42"/>
                      <a:pt x="216" y="44"/>
                      <a:pt x="219" y="45"/>
                    </a:cubicBezTo>
                    <a:close/>
                    <a:moveTo>
                      <a:pt x="41" y="87"/>
                    </a:moveTo>
                    <a:cubicBezTo>
                      <a:pt x="70" y="78"/>
                      <a:pt x="100" y="68"/>
                      <a:pt x="129" y="61"/>
                    </a:cubicBezTo>
                    <a:cubicBezTo>
                      <a:pt x="144" y="57"/>
                      <a:pt x="159" y="53"/>
                      <a:pt x="173" y="49"/>
                    </a:cubicBezTo>
                    <a:cubicBezTo>
                      <a:pt x="180" y="47"/>
                      <a:pt x="187" y="46"/>
                      <a:pt x="194" y="45"/>
                    </a:cubicBezTo>
                    <a:cubicBezTo>
                      <a:pt x="197" y="44"/>
                      <a:pt x="201" y="43"/>
                      <a:pt x="204" y="43"/>
                    </a:cubicBezTo>
                    <a:cubicBezTo>
                      <a:pt x="206" y="42"/>
                      <a:pt x="208" y="42"/>
                      <a:pt x="210" y="41"/>
                    </a:cubicBezTo>
                    <a:cubicBezTo>
                      <a:pt x="210" y="41"/>
                      <a:pt x="207" y="42"/>
                      <a:pt x="206" y="42"/>
                    </a:cubicBezTo>
                    <a:cubicBezTo>
                      <a:pt x="200" y="45"/>
                      <a:pt x="193" y="46"/>
                      <a:pt x="186" y="47"/>
                    </a:cubicBezTo>
                    <a:cubicBezTo>
                      <a:pt x="179" y="49"/>
                      <a:pt x="171" y="51"/>
                      <a:pt x="163" y="53"/>
                    </a:cubicBezTo>
                    <a:cubicBezTo>
                      <a:pt x="149" y="57"/>
                      <a:pt x="134" y="61"/>
                      <a:pt x="120" y="66"/>
                    </a:cubicBezTo>
                    <a:cubicBezTo>
                      <a:pt x="105" y="70"/>
                      <a:pt x="90" y="74"/>
                      <a:pt x="75" y="79"/>
                    </a:cubicBezTo>
                    <a:cubicBezTo>
                      <a:pt x="68" y="81"/>
                      <a:pt x="61" y="83"/>
                      <a:pt x="54" y="85"/>
                    </a:cubicBezTo>
                    <a:cubicBezTo>
                      <a:pt x="49" y="87"/>
                      <a:pt x="44" y="88"/>
                      <a:pt x="39" y="90"/>
                    </a:cubicBezTo>
                    <a:cubicBezTo>
                      <a:pt x="39" y="89"/>
                      <a:pt x="40" y="88"/>
                      <a:pt x="41" y="87"/>
                    </a:cubicBezTo>
                    <a:close/>
                    <a:moveTo>
                      <a:pt x="37" y="91"/>
                    </a:moveTo>
                    <a:cubicBezTo>
                      <a:pt x="67" y="84"/>
                      <a:pt x="97" y="75"/>
                      <a:pt x="128" y="68"/>
                    </a:cubicBezTo>
                    <a:cubicBezTo>
                      <a:pt x="159" y="60"/>
                      <a:pt x="189" y="51"/>
                      <a:pt x="220" y="45"/>
                    </a:cubicBezTo>
                    <a:cubicBezTo>
                      <a:pt x="222" y="46"/>
                      <a:pt x="223" y="46"/>
                      <a:pt x="224" y="47"/>
                    </a:cubicBezTo>
                    <a:cubicBezTo>
                      <a:pt x="217" y="48"/>
                      <a:pt x="211" y="51"/>
                      <a:pt x="204" y="52"/>
                    </a:cubicBezTo>
                    <a:cubicBezTo>
                      <a:pt x="196" y="54"/>
                      <a:pt x="188" y="56"/>
                      <a:pt x="179" y="57"/>
                    </a:cubicBezTo>
                    <a:cubicBezTo>
                      <a:pt x="163" y="60"/>
                      <a:pt x="146" y="64"/>
                      <a:pt x="130" y="68"/>
                    </a:cubicBezTo>
                    <a:cubicBezTo>
                      <a:pt x="113" y="72"/>
                      <a:pt x="97" y="76"/>
                      <a:pt x="81" y="81"/>
                    </a:cubicBezTo>
                    <a:cubicBezTo>
                      <a:pt x="73" y="83"/>
                      <a:pt x="65" y="86"/>
                      <a:pt x="57" y="87"/>
                    </a:cubicBezTo>
                    <a:cubicBezTo>
                      <a:pt x="50" y="89"/>
                      <a:pt x="42" y="91"/>
                      <a:pt x="35" y="93"/>
                    </a:cubicBezTo>
                    <a:cubicBezTo>
                      <a:pt x="36" y="93"/>
                      <a:pt x="36" y="92"/>
                      <a:pt x="37" y="91"/>
                    </a:cubicBezTo>
                    <a:close/>
                    <a:moveTo>
                      <a:pt x="34" y="95"/>
                    </a:moveTo>
                    <a:cubicBezTo>
                      <a:pt x="41" y="92"/>
                      <a:pt x="48" y="90"/>
                      <a:pt x="55" y="89"/>
                    </a:cubicBezTo>
                    <a:cubicBezTo>
                      <a:pt x="63" y="87"/>
                      <a:pt x="71" y="84"/>
                      <a:pt x="79" y="82"/>
                    </a:cubicBezTo>
                    <a:cubicBezTo>
                      <a:pt x="95" y="78"/>
                      <a:pt x="112" y="73"/>
                      <a:pt x="128" y="69"/>
                    </a:cubicBezTo>
                    <a:cubicBezTo>
                      <a:pt x="144" y="65"/>
                      <a:pt x="161" y="62"/>
                      <a:pt x="178" y="58"/>
                    </a:cubicBezTo>
                    <a:cubicBezTo>
                      <a:pt x="186" y="57"/>
                      <a:pt x="194" y="55"/>
                      <a:pt x="202" y="53"/>
                    </a:cubicBezTo>
                    <a:cubicBezTo>
                      <a:pt x="210" y="52"/>
                      <a:pt x="217" y="49"/>
                      <a:pt x="225" y="48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3" y="49"/>
                      <a:pt x="222" y="50"/>
                      <a:pt x="220" y="52"/>
                    </a:cubicBezTo>
                    <a:cubicBezTo>
                      <a:pt x="205" y="56"/>
                      <a:pt x="190" y="59"/>
                      <a:pt x="175" y="62"/>
                    </a:cubicBezTo>
                    <a:cubicBezTo>
                      <a:pt x="159" y="66"/>
                      <a:pt x="143" y="69"/>
                      <a:pt x="127" y="73"/>
                    </a:cubicBezTo>
                    <a:cubicBezTo>
                      <a:pt x="112" y="77"/>
                      <a:pt x="96" y="81"/>
                      <a:pt x="80" y="85"/>
                    </a:cubicBezTo>
                    <a:cubicBezTo>
                      <a:pt x="64" y="89"/>
                      <a:pt x="48" y="92"/>
                      <a:pt x="32" y="97"/>
                    </a:cubicBezTo>
                    <a:cubicBezTo>
                      <a:pt x="33" y="96"/>
                      <a:pt x="33" y="95"/>
                      <a:pt x="34" y="95"/>
                    </a:cubicBezTo>
                    <a:close/>
                    <a:moveTo>
                      <a:pt x="224" y="52"/>
                    </a:moveTo>
                    <a:cubicBezTo>
                      <a:pt x="225" y="51"/>
                      <a:pt x="225" y="51"/>
                      <a:pt x="225" y="51"/>
                    </a:cubicBezTo>
                    <a:cubicBezTo>
                      <a:pt x="225" y="52"/>
                      <a:pt x="225" y="53"/>
                      <a:pt x="225" y="53"/>
                    </a:cubicBezTo>
                    <a:cubicBezTo>
                      <a:pt x="224" y="53"/>
                      <a:pt x="224" y="53"/>
                      <a:pt x="224" y="53"/>
                    </a:cubicBezTo>
                    <a:cubicBezTo>
                      <a:pt x="219" y="58"/>
                      <a:pt x="215" y="63"/>
                      <a:pt x="210" y="68"/>
                    </a:cubicBezTo>
                    <a:cubicBezTo>
                      <a:pt x="200" y="79"/>
                      <a:pt x="190" y="90"/>
                      <a:pt x="180" y="101"/>
                    </a:cubicBezTo>
                    <a:cubicBezTo>
                      <a:pt x="178" y="102"/>
                      <a:pt x="177" y="103"/>
                      <a:pt x="176" y="105"/>
                    </a:cubicBezTo>
                    <a:cubicBezTo>
                      <a:pt x="192" y="87"/>
                      <a:pt x="208" y="69"/>
                      <a:pt x="224" y="52"/>
                    </a:cubicBezTo>
                    <a:close/>
                    <a:moveTo>
                      <a:pt x="155" y="87"/>
                    </a:moveTo>
                    <a:cubicBezTo>
                      <a:pt x="156" y="87"/>
                      <a:pt x="157" y="87"/>
                      <a:pt x="158" y="86"/>
                    </a:cubicBezTo>
                    <a:cubicBezTo>
                      <a:pt x="166" y="85"/>
                      <a:pt x="174" y="83"/>
                      <a:pt x="181" y="81"/>
                    </a:cubicBezTo>
                    <a:cubicBezTo>
                      <a:pt x="187" y="79"/>
                      <a:pt x="193" y="78"/>
                      <a:pt x="199" y="75"/>
                    </a:cubicBezTo>
                    <a:cubicBezTo>
                      <a:pt x="198" y="77"/>
                      <a:pt x="196" y="78"/>
                      <a:pt x="195" y="80"/>
                    </a:cubicBezTo>
                    <a:cubicBezTo>
                      <a:pt x="188" y="81"/>
                      <a:pt x="182" y="84"/>
                      <a:pt x="176" y="86"/>
                    </a:cubicBezTo>
                    <a:cubicBezTo>
                      <a:pt x="168" y="87"/>
                      <a:pt x="161" y="89"/>
                      <a:pt x="154" y="91"/>
                    </a:cubicBezTo>
                    <a:cubicBezTo>
                      <a:pt x="147" y="92"/>
                      <a:pt x="140" y="95"/>
                      <a:pt x="133" y="97"/>
                    </a:cubicBezTo>
                    <a:cubicBezTo>
                      <a:pt x="125" y="99"/>
                      <a:pt x="118" y="101"/>
                      <a:pt x="110" y="102"/>
                    </a:cubicBezTo>
                    <a:cubicBezTo>
                      <a:pt x="96" y="106"/>
                      <a:pt x="81" y="110"/>
                      <a:pt x="67" y="113"/>
                    </a:cubicBezTo>
                    <a:cubicBezTo>
                      <a:pt x="60" y="115"/>
                      <a:pt x="53" y="117"/>
                      <a:pt x="45" y="119"/>
                    </a:cubicBezTo>
                    <a:cubicBezTo>
                      <a:pt x="38" y="120"/>
                      <a:pt x="31" y="121"/>
                      <a:pt x="23" y="123"/>
                    </a:cubicBezTo>
                    <a:cubicBezTo>
                      <a:pt x="23" y="123"/>
                      <a:pt x="23" y="123"/>
                      <a:pt x="24" y="123"/>
                    </a:cubicBezTo>
                    <a:cubicBezTo>
                      <a:pt x="37" y="120"/>
                      <a:pt x="50" y="119"/>
                      <a:pt x="64" y="115"/>
                    </a:cubicBezTo>
                    <a:cubicBezTo>
                      <a:pt x="78" y="111"/>
                      <a:pt x="92" y="107"/>
                      <a:pt x="106" y="104"/>
                    </a:cubicBezTo>
                    <a:cubicBezTo>
                      <a:pt x="121" y="101"/>
                      <a:pt x="135" y="97"/>
                      <a:pt x="149" y="93"/>
                    </a:cubicBezTo>
                    <a:cubicBezTo>
                      <a:pt x="155" y="91"/>
                      <a:pt x="162" y="90"/>
                      <a:pt x="169" y="88"/>
                    </a:cubicBezTo>
                    <a:cubicBezTo>
                      <a:pt x="174" y="87"/>
                      <a:pt x="180" y="85"/>
                      <a:pt x="186" y="83"/>
                    </a:cubicBezTo>
                    <a:cubicBezTo>
                      <a:pt x="184" y="84"/>
                      <a:pt x="182" y="85"/>
                      <a:pt x="180" y="86"/>
                    </a:cubicBezTo>
                    <a:cubicBezTo>
                      <a:pt x="172" y="88"/>
                      <a:pt x="165" y="91"/>
                      <a:pt x="157" y="93"/>
                    </a:cubicBezTo>
                    <a:cubicBezTo>
                      <a:pt x="142" y="96"/>
                      <a:pt x="127" y="100"/>
                      <a:pt x="113" y="103"/>
                    </a:cubicBezTo>
                    <a:cubicBezTo>
                      <a:pt x="98" y="107"/>
                      <a:pt x="83" y="110"/>
                      <a:pt x="68" y="114"/>
                    </a:cubicBezTo>
                    <a:cubicBezTo>
                      <a:pt x="54" y="118"/>
                      <a:pt x="40" y="121"/>
                      <a:pt x="26" y="126"/>
                    </a:cubicBezTo>
                    <a:cubicBezTo>
                      <a:pt x="24" y="125"/>
                      <a:pt x="22" y="124"/>
                      <a:pt x="20" y="123"/>
                    </a:cubicBezTo>
                    <a:cubicBezTo>
                      <a:pt x="27" y="120"/>
                      <a:pt x="35" y="119"/>
                      <a:pt x="42" y="117"/>
                    </a:cubicBezTo>
                    <a:cubicBezTo>
                      <a:pt x="50" y="115"/>
                      <a:pt x="58" y="113"/>
                      <a:pt x="66" y="111"/>
                    </a:cubicBezTo>
                    <a:cubicBezTo>
                      <a:pt x="81" y="106"/>
                      <a:pt x="96" y="101"/>
                      <a:pt x="112" y="98"/>
                    </a:cubicBezTo>
                    <a:cubicBezTo>
                      <a:pt x="115" y="97"/>
                      <a:pt x="119" y="96"/>
                      <a:pt x="122" y="96"/>
                    </a:cubicBezTo>
                    <a:cubicBezTo>
                      <a:pt x="133" y="93"/>
                      <a:pt x="144" y="90"/>
                      <a:pt x="155" y="87"/>
                    </a:cubicBezTo>
                    <a:close/>
                    <a:moveTo>
                      <a:pt x="34" y="130"/>
                    </a:moveTo>
                    <a:cubicBezTo>
                      <a:pt x="33" y="130"/>
                      <a:pt x="33" y="130"/>
                      <a:pt x="33" y="130"/>
                    </a:cubicBezTo>
                    <a:cubicBezTo>
                      <a:pt x="31" y="129"/>
                      <a:pt x="30" y="128"/>
                      <a:pt x="28" y="127"/>
                    </a:cubicBezTo>
                    <a:cubicBezTo>
                      <a:pt x="50" y="125"/>
                      <a:pt x="72" y="118"/>
                      <a:pt x="94" y="113"/>
                    </a:cubicBezTo>
                    <a:cubicBezTo>
                      <a:pt x="86" y="115"/>
                      <a:pt x="79" y="117"/>
                      <a:pt x="71" y="119"/>
                    </a:cubicBezTo>
                    <a:cubicBezTo>
                      <a:pt x="59" y="122"/>
                      <a:pt x="48" y="126"/>
                      <a:pt x="36" y="129"/>
                    </a:cubicBezTo>
                    <a:cubicBezTo>
                      <a:pt x="35" y="129"/>
                      <a:pt x="34" y="129"/>
                      <a:pt x="34" y="130"/>
                    </a:cubicBezTo>
                    <a:close/>
                    <a:moveTo>
                      <a:pt x="40" y="133"/>
                    </a:moveTo>
                    <a:cubicBezTo>
                      <a:pt x="39" y="133"/>
                      <a:pt x="37" y="132"/>
                      <a:pt x="35" y="131"/>
                    </a:cubicBezTo>
                    <a:cubicBezTo>
                      <a:pt x="45" y="129"/>
                      <a:pt x="55" y="126"/>
                      <a:pt x="66" y="124"/>
                    </a:cubicBezTo>
                    <a:cubicBezTo>
                      <a:pt x="77" y="121"/>
                      <a:pt x="89" y="118"/>
                      <a:pt x="101" y="114"/>
                    </a:cubicBezTo>
                    <a:cubicBezTo>
                      <a:pt x="119" y="109"/>
                      <a:pt x="138" y="106"/>
                      <a:pt x="157" y="102"/>
                    </a:cubicBezTo>
                    <a:cubicBezTo>
                      <a:pt x="155" y="103"/>
                      <a:pt x="152" y="104"/>
                      <a:pt x="150" y="104"/>
                    </a:cubicBezTo>
                    <a:cubicBezTo>
                      <a:pt x="138" y="107"/>
                      <a:pt x="126" y="109"/>
                      <a:pt x="114" y="112"/>
                    </a:cubicBezTo>
                    <a:cubicBezTo>
                      <a:pt x="89" y="118"/>
                      <a:pt x="65" y="127"/>
                      <a:pt x="40" y="133"/>
                    </a:cubicBezTo>
                    <a:close/>
                    <a:moveTo>
                      <a:pt x="53" y="131"/>
                    </a:moveTo>
                    <a:cubicBezTo>
                      <a:pt x="58" y="130"/>
                      <a:pt x="64" y="129"/>
                      <a:pt x="69" y="128"/>
                    </a:cubicBezTo>
                    <a:cubicBezTo>
                      <a:pt x="81" y="125"/>
                      <a:pt x="93" y="121"/>
                      <a:pt x="105" y="118"/>
                    </a:cubicBezTo>
                    <a:cubicBezTo>
                      <a:pt x="124" y="112"/>
                      <a:pt x="143" y="109"/>
                      <a:pt x="162" y="105"/>
                    </a:cubicBezTo>
                    <a:cubicBezTo>
                      <a:pt x="160" y="106"/>
                      <a:pt x="158" y="106"/>
                      <a:pt x="155" y="107"/>
                    </a:cubicBezTo>
                    <a:cubicBezTo>
                      <a:pt x="147" y="110"/>
                      <a:pt x="139" y="111"/>
                      <a:pt x="131" y="113"/>
                    </a:cubicBezTo>
                    <a:cubicBezTo>
                      <a:pt x="116" y="118"/>
                      <a:pt x="101" y="122"/>
                      <a:pt x="85" y="127"/>
                    </a:cubicBezTo>
                    <a:cubicBezTo>
                      <a:pt x="81" y="128"/>
                      <a:pt x="76" y="130"/>
                      <a:pt x="72" y="131"/>
                    </a:cubicBezTo>
                    <a:cubicBezTo>
                      <a:pt x="71" y="131"/>
                      <a:pt x="71" y="131"/>
                      <a:pt x="71" y="131"/>
                    </a:cubicBezTo>
                    <a:cubicBezTo>
                      <a:pt x="64" y="132"/>
                      <a:pt x="56" y="133"/>
                      <a:pt x="49" y="137"/>
                    </a:cubicBezTo>
                    <a:cubicBezTo>
                      <a:pt x="46" y="136"/>
                      <a:pt x="44" y="135"/>
                      <a:pt x="42" y="134"/>
                    </a:cubicBezTo>
                    <a:cubicBezTo>
                      <a:pt x="46" y="134"/>
                      <a:pt x="49" y="133"/>
                      <a:pt x="53" y="131"/>
                    </a:cubicBezTo>
                    <a:close/>
                    <a:moveTo>
                      <a:pt x="49" y="138"/>
                    </a:moveTo>
                    <a:cubicBezTo>
                      <a:pt x="51" y="137"/>
                      <a:pt x="53" y="136"/>
                      <a:pt x="55" y="135"/>
                    </a:cubicBezTo>
                    <a:cubicBezTo>
                      <a:pt x="59" y="134"/>
                      <a:pt x="62" y="133"/>
                      <a:pt x="66" y="133"/>
                    </a:cubicBezTo>
                    <a:cubicBezTo>
                      <a:pt x="65" y="133"/>
                      <a:pt x="64" y="133"/>
                      <a:pt x="63" y="133"/>
                    </a:cubicBezTo>
                    <a:cubicBezTo>
                      <a:pt x="60" y="134"/>
                      <a:pt x="56" y="136"/>
                      <a:pt x="53" y="137"/>
                    </a:cubicBezTo>
                    <a:cubicBezTo>
                      <a:pt x="52" y="137"/>
                      <a:pt x="51" y="137"/>
                      <a:pt x="50" y="138"/>
                    </a:cubicBezTo>
                    <a:lnTo>
                      <a:pt x="49" y="138"/>
                    </a:lnTo>
                    <a:close/>
                    <a:moveTo>
                      <a:pt x="69" y="133"/>
                    </a:moveTo>
                    <a:cubicBezTo>
                      <a:pt x="70" y="132"/>
                      <a:pt x="72" y="132"/>
                      <a:pt x="73" y="132"/>
                    </a:cubicBezTo>
                    <a:cubicBezTo>
                      <a:pt x="73" y="132"/>
                      <a:pt x="73" y="132"/>
                      <a:pt x="73" y="132"/>
                    </a:cubicBezTo>
                    <a:cubicBezTo>
                      <a:pt x="81" y="130"/>
                      <a:pt x="89" y="128"/>
                      <a:pt x="97" y="127"/>
                    </a:cubicBezTo>
                    <a:cubicBezTo>
                      <a:pt x="112" y="123"/>
                      <a:pt x="128" y="120"/>
                      <a:pt x="144" y="116"/>
                    </a:cubicBezTo>
                    <a:cubicBezTo>
                      <a:pt x="144" y="116"/>
                      <a:pt x="145" y="116"/>
                      <a:pt x="146" y="116"/>
                    </a:cubicBezTo>
                    <a:cubicBezTo>
                      <a:pt x="117" y="125"/>
                      <a:pt x="87" y="131"/>
                      <a:pt x="59" y="141"/>
                    </a:cubicBezTo>
                    <a:cubicBezTo>
                      <a:pt x="58" y="141"/>
                      <a:pt x="58" y="141"/>
                      <a:pt x="57" y="142"/>
                    </a:cubicBezTo>
                    <a:cubicBezTo>
                      <a:pt x="55" y="140"/>
                      <a:pt x="53" y="139"/>
                      <a:pt x="50" y="138"/>
                    </a:cubicBezTo>
                    <a:cubicBezTo>
                      <a:pt x="57" y="137"/>
                      <a:pt x="63" y="134"/>
                      <a:pt x="69" y="133"/>
                    </a:cubicBezTo>
                    <a:close/>
                    <a:moveTo>
                      <a:pt x="115" y="166"/>
                    </a:moveTo>
                    <a:cubicBezTo>
                      <a:pt x="115" y="166"/>
                      <a:pt x="115" y="166"/>
                      <a:pt x="115" y="166"/>
                    </a:cubicBezTo>
                    <a:cubicBezTo>
                      <a:pt x="115" y="166"/>
                      <a:pt x="115" y="166"/>
                      <a:pt x="115" y="166"/>
                    </a:cubicBezTo>
                    <a:cubicBezTo>
                      <a:pt x="113" y="166"/>
                      <a:pt x="113" y="166"/>
                      <a:pt x="111" y="166"/>
                    </a:cubicBezTo>
                    <a:cubicBezTo>
                      <a:pt x="107" y="167"/>
                      <a:pt x="113" y="164"/>
                      <a:pt x="114" y="164"/>
                    </a:cubicBezTo>
                    <a:cubicBezTo>
                      <a:pt x="116" y="163"/>
                      <a:pt x="117" y="163"/>
                      <a:pt x="119" y="162"/>
                    </a:cubicBezTo>
                    <a:cubicBezTo>
                      <a:pt x="118" y="164"/>
                      <a:pt x="116" y="165"/>
                      <a:pt x="115" y="166"/>
                    </a:cubicBezTo>
                    <a:close/>
                    <a:moveTo>
                      <a:pt x="120" y="161"/>
                    </a:moveTo>
                    <a:cubicBezTo>
                      <a:pt x="117" y="161"/>
                      <a:pt x="114" y="162"/>
                      <a:pt x="111" y="162"/>
                    </a:cubicBezTo>
                    <a:cubicBezTo>
                      <a:pt x="110" y="163"/>
                      <a:pt x="108" y="163"/>
                      <a:pt x="107" y="164"/>
                    </a:cubicBezTo>
                    <a:cubicBezTo>
                      <a:pt x="100" y="165"/>
                      <a:pt x="106" y="163"/>
                      <a:pt x="108" y="162"/>
                    </a:cubicBezTo>
                    <a:cubicBezTo>
                      <a:pt x="114" y="160"/>
                      <a:pt x="120" y="158"/>
                      <a:pt x="125" y="156"/>
                    </a:cubicBezTo>
                    <a:cubicBezTo>
                      <a:pt x="124" y="157"/>
                      <a:pt x="122" y="159"/>
                      <a:pt x="120" y="161"/>
                    </a:cubicBezTo>
                    <a:close/>
                    <a:moveTo>
                      <a:pt x="127" y="154"/>
                    </a:moveTo>
                    <a:cubicBezTo>
                      <a:pt x="122" y="155"/>
                      <a:pt x="117" y="156"/>
                      <a:pt x="112" y="157"/>
                    </a:cubicBezTo>
                    <a:cubicBezTo>
                      <a:pt x="109" y="158"/>
                      <a:pt x="107" y="159"/>
                      <a:pt x="104" y="160"/>
                    </a:cubicBezTo>
                    <a:cubicBezTo>
                      <a:pt x="103" y="160"/>
                      <a:pt x="102" y="161"/>
                      <a:pt x="101" y="161"/>
                    </a:cubicBezTo>
                    <a:cubicBezTo>
                      <a:pt x="98" y="161"/>
                      <a:pt x="98" y="162"/>
                      <a:pt x="97" y="162"/>
                    </a:cubicBezTo>
                    <a:cubicBezTo>
                      <a:pt x="97" y="162"/>
                      <a:pt x="97" y="162"/>
                      <a:pt x="97" y="162"/>
                    </a:cubicBezTo>
                    <a:cubicBezTo>
                      <a:pt x="98" y="162"/>
                      <a:pt x="99" y="161"/>
                      <a:pt x="100" y="161"/>
                    </a:cubicBezTo>
                    <a:cubicBezTo>
                      <a:pt x="109" y="157"/>
                      <a:pt x="119" y="155"/>
                      <a:pt x="129" y="152"/>
                    </a:cubicBezTo>
                    <a:cubicBezTo>
                      <a:pt x="129" y="152"/>
                      <a:pt x="128" y="153"/>
                      <a:pt x="127" y="154"/>
                    </a:cubicBezTo>
                    <a:close/>
                    <a:moveTo>
                      <a:pt x="112" y="154"/>
                    </a:moveTo>
                    <a:cubicBezTo>
                      <a:pt x="108" y="155"/>
                      <a:pt x="105" y="155"/>
                      <a:pt x="101" y="156"/>
                    </a:cubicBezTo>
                    <a:cubicBezTo>
                      <a:pt x="99" y="156"/>
                      <a:pt x="98" y="157"/>
                      <a:pt x="96" y="157"/>
                    </a:cubicBezTo>
                    <a:cubicBezTo>
                      <a:pt x="95" y="157"/>
                      <a:pt x="87" y="159"/>
                      <a:pt x="93" y="157"/>
                    </a:cubicBezTo>
                    <a:cubicBezTo>
                      <a:pt x="108" y="153"/>
                      <a:pt x="123" y="149"/>
                      <a:pt x="137" y="143"/>
                    </a:cubicBezTo>
                    <a:cubicBezTo>
                      <a:pt x="135" y="145"/>
                      <a:pt x="133" y="148"/>
                      <a:pt x="131" y="150"/>
                    </a:cubicBezTo>
                    <a:cubicBezTo>
                      <a:pt x="125" y="152"/>
                      <a:pt x="118" y="153"/>
                      <a:pt x="112" y="154"/>
                    </a:cubicBezTo>
                    <a:close/>
                    <a:moveTo>
                      <a:pt x="139" y="141"/>
                    </a:moveTo>
                    <a:cubicBezTo>
                      <a:pt x="129" y="144"/>
                      <a:pt x="118" y="146"/>
                      <a:pt x="107" y="149"/>
                    </a:cubicBezTo>
                    <a:cubicBezTo>
                      <a:pt x="102" y="150"/>
                      <a:pt x="97" y="151"/>
                      <a:pt x="92" y="152"/>
                    </a:cubicBezTo>
                    <a:cubicBezTo>
                      <a:pt x="89" y="152"/>
                      <a:pt x="86" y="153"/>
                      <a:pt x="83" y="153"/>
                    </a:cubicBezTo>
                    <a:cubicBezTo>
                      <a:pt x="79" y="153"/>
                      <a:pt x="86" y="152"/>
                      <a:pt x="87" y="152"/>
                    </a:cubicBezTo>
                    <a:cubicBezTo>
                      <a:pt x="98" y="149"/>
                      <a:pt x="108" y="145"/>
                      <a:pt x="118" y="143"/>
                    </a:cubicBezTo>
                    <a:cubicBezTo>
                      <a:pt x="127" y="141"/>
                      <a:pt x="136" y="140"/>
                      <a:pt x="144" y="136"/>
                    </a:cubicBezTo>
                    <a:cubicBezTo>
                      <a:pt x="142" y="138"/>
                      <a:pt x="141" y="139"/>
                      <a:pt x="139" y="141"/>
                    </a:cubicBezTo>
                    <a:close/>
                    <a:moveTo>
                      <a:pt x="146" y="134"/>
                    </a:moveTo>
                    <a:cubicBezTo>
                      <a:pt x="145" y="134"/>
                      <a:pt x="145" y="134"/>
                      <a:pt x="145" y="134"/>
                    </a:cubicBezTo>
                    <a:cubicBezTo>
                      <a:pt x="133" y="138"/>
                      <a:pt x="120" y="140"/>
                      <a:pt x="107" y="143"/>
                    </a:cubicBezTo>
                    <a:cubicBezTo>
                      <a:pt x="101" y="144"/>
                      <a:pt x="94" y="146"/>
                      <a:pt x="87" y="147"/>
                    </a:cubicBezTo>
                    <a:cubicBezTo>
                      <a:pt x="83" y="148"/>
                      <a:pt x="79" y="148"/>
                      <a:pt x="75" y="149"/>
                    </a:cubicBezTo>
                    <a:cubicBezTo>
                      <a:pt x="74" y="149"/>
                      <a:pt x="70" y="150"/>
                      <a:pt x="75" y="148"/>
                    </a:cubicBezTo>
                    <a:cubicBezTo>
                      <a:pt x="76" y="148"/>
                      <a:pt x="77" y="147"/>
                      <a:pt x="78" y="147"/>
                    </a:cubicBezTo>
                    <a:cubicBezTo>
                      <a:pt x="92" y="144"/>
                      <a:pt x="105" y="141"/>
                      <a:pt x="118" y="137"/>
                    </a:cubicBezTo>
                    <a:cubicBezTo>
                      <a:pt x="129" y="134"/>
                      <a:pt x="141" y="132"/>
                      <a:pt x="152" y="128"/>
                    </a:cubicBezTo>
                    <a:cubicBezTo>
                      <a:pt x="150" y="130"/>
                      <a:pt x="148" y="132"/>
                      <a:pt x="146" y="134"/>
                    </a:cubicBezTo>
                    <a:close/>
                    <a:moveTo>
                      <a:pt x="153" y="126"/>
                    </a:moveTo>
                    <a:cubicBezTo>
                      <a:pt x="152" y="126"/>
                      <a:pt x="152" y="126"/>
                      <a:pt x="152" y="126"/>
                    </a:cubicBezTo>
                    <a:cubicBezTo>
                      <a:pt x="151" y="126"/>
                      <a:pt x="151" y="126"/>
                      <a:pt x="150" y="127"/>
                    </a:cubicBezTo>
                    <a:cubicBezTo>
                      <a:pt x="145" y="129"/>
                      <a:pt x="139" y="131"/>
                      <a:pt x="134" y="132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3" y="132"/>
                      <a:pt x="132" y="133"/>
                      <a:pt x="131" y="133"/>
                    </a:cubicBezTo>
                    <a:cubicBezTo>
                      <a:pt x="124" y="135"/>
                      <a:pt x="117" y="136"/>
                      <a:pt x="109" y="137"/>
                    </a:cubicBezTo>
                    <a:cubicBezTo>
                      <a:pt x="101" y="139"/>
                      <a:pt x="93" y="141"/>
                      <a:pt x="85" y="142"/>
                    </a:cubicBezTo>
                    <a:cubicBezTo>
                      <a:pt x="81" y="142"/>
                      <a:pt x="77" y="143"/>
                      <a:pt x="73" y="144"/>
                    </a:cubicBezTo>
                    <a:cubicBezTo>
                      <a:pt x="73" y="144"/>
                      <a:pt x="72" y="144"/>
                      <a:pt x="71" y="144"/>
                    </a:cubicBezTo>
                    <a:cubicBezTo>
                      <a:pt x="86" y="140"/>
                      <a:pt x="101" y="135"/>
                      <a:pt x="116" y="130"/>
                    </a:cubicBezTo>
                    <a:cubicBezTo>
                      <a:pt x="122" y="129"/>
                      <a:pt x="129" y="126"/>
                      <a:pt x="135" y="124"/>
                    </a:cubicBezTo>
                    <a:cubicBezTo>
                      <a:pt x="140" y="123"/>
                      <a:pt x="145" y="122"/>
                      <a:pt x="149" y="120"/>
                    </a:cubicBezTo>
                    <a:cubicBezTo>
                      <a:pt x="153" y="120"/>
                      <a:pt x="156" y="119"/>
                      <a:pt x="160" y="117"/>
                    </a:cubicBezTo>
                    <a:cubicBezTo>
                      <a:pt x="160" y="117"/>
                      <a:pt x="161" y="117"/>
                      <a:pt x="161" y="117"/>
                    </a:cubicBezTo>
                    <a:cubicBezTo>
                      <a:pt x="158" y="120"/>
                      <a:pt x="156" y="123"/>
                      <a:pt x="153" y="126"/>
                    </a:cubicBezTo>
                    <a:close/>
                    <a:moveTo>
                      <a:pt x="162" y="116"/>
                    </a:moveTo>
                    <a:cubicBezTo>
                      <a:pt x="157" y="117"/>
                      <a:pt x="152" y="119"/>
                      <a:pt x="147" y="120"/>
                    </a:cubicBezTo>
                    <a:cubicBezTo>
                      <a:pt x="145" y="121"/>
                      <a:pt x="143" y="121"/>
                      <a:pt x="141" y="122"/>
                    </a:cubicBezTo>
                    <a:cubicBezTo>
                      <a:pt x="139" y="122"/>
                      <a:pt x="137" y="123"/>
                      <a:pt x="136" y="123"/>
                    </a:cubicBezTo>
                    <a:cubicBezTo>
                      <a:pt x="127" y="126"/>
                      <a:pt x="118" y="128"/>
                      <a:pt x="109" y="130"/>
                    </a:cubicBezTo>
                    <a:cubicBezTo>
                      <a:pt x="100" y="132"/>
                      <a:pt x="90" y="135"/>
                      <a:pt x="81" y="137"/>
                    </a:cubicBezTo>
                    <a:cubicBezTo>
                      <a:pt x="77" y="137"/>
                      <a:pt x="72" y="139"/>
                      <a:pt x="68" y="140"/>
                    </a:cubicBezTo>
                    <a:cubicBezTo>
                      <a:pt x="66" y="140"/>
                      <a:pt x="63" y="141"/>
                      <a:pt x="61" y="141"/>
                    </a:cubicBezTo>
                    <a:cubicBezTo>
                      <a:pt x="56" y="142"/>
                      <a:pt x="63" y="140"/>
                      <a:pt x="64" y="140"/>
                    </a:cubicBezTo>
                    <a:cubicBezTo>
                      <a:pt x="82" y="135"/>
                      <a:pt x="101" y="130"/>
                      <a:pt x="119" y="125"/>
                    </a:cubicBezTo>
                    <a:cubicBezTo>
                      <a:pt x="128" y="122"/>
                      <a:pt x="138" y="120"/>
                      <a:pt x="147" y="116"/>
                    </a:cubicBezTo>
                    <a:cubicBezTo>
                      <a:pt x="153" y="114"/>
                      <a:pt x="161" y="113"/>
                      <a:pt x="167" y="110"/>
                    </a:cubicBezTo>
                    <a:cubicBezTo>
                      <a:pt x="168" y="110"/>
                      <a:pt x="168" y="110"/>
                      <a:pt x="168" y="110"/>
                    </a:cubicBezTo>
                    <a:cubicBezTo>
                      <a:pt x="166" y="112"/>
                      <a:pt x="164" y="114"/>
                      <a:pt x="162" y="116"/>
                    </a:cubicBezTo>
                    <a:close/>
                    <a:moveTo>
                      <a:pt x="79" y="138"/>
                    </a:moveTo>
                    <a:cubicBezTo>
                      <a:pt x="88" y="136"/>
                      <a:pt x="97" y="134"/>
                      <a:pt x="105" y="132"/>
                    </a:cubicBezTo>
                    <a:cubicBezTo>
                      <a:pt x="111" y="130"/>
                      <a:pt x="117" y="129"/>
                      <a:pt x="123" y="127"/>
                    </a:cubicBezTo>
                    <a:cubicBezTo>
                      <a:pt x="120" y="128"/>
                      <a:pt x="118" y="129"/>
                      <a:pt x="115" y="130"/>
                    </a:cubicBezTo>
                    <a:cubicBezTo>
                      <a:pt x="107" y="132"/>
                      <a:pt x="98" y="135"/>
                      <a:pt x="89" y="137"/>
                    </a:cubicBezTo>
                    <a:cubicBezTo>
                      <a:pt x="82" y="140"/>
                      <a:pt x="74" y="142"/>
                      <a:pt x="67" y="145"/>
                    </a:cubicBezTo>
                    <a:cubicBezTo>
                      <a:pt x="66" y="145"/>
                      <a:pt x="66" y="145"/>
                      <a:pt x="66" y="145"/>
                    </a:cubicBezTo>
                    <a:cubicBezTo>
                      <a:pt x="65" y="145"/>
                      <a:pt x="65" y="145"/>
                      <a:pt x="65" y="145"/>
                    </a:cubicBezTo>
                    <a:cubicBezTo>
                      <a:pt x="65" y="145"/>
                      <a:pt x="64" y="145"/>
                      <a:pt x="64" y="145"/>
                    </a:cubicBezTo>
                    <a:cubicBezTo>
                      <a:pt x="62" y="144"/>
                      <a:pt x="60" y="143"/>
                      <a:pt x="59" y="142"/>
                    </a:cubicBezTo>
                    <a:cubicBezTo>
                      <a:pt x="66" y="141"/>
                      <a:pt x="72" y="139"/>
                      <a:pt x="79" y="138"/>
                    </a:cubicBezTo>
                    <a:close/>
                    <a:moveTo>
                      <a:pt x="110" y="138"/>
                    </a:moveTo>
                    <a:cubicBezTo>
                      <a:pt x="112" y="138"/>
                      <a:pt x="114" y="137"/>
                      <a:pt x="116" y="137"/>
                    </a:cubicBezTo>
                    <a:cubicBezTo>
                      <a:pt x="114" y="138"/>
                      <a:pt x="112" y="138"/>
                      <a:pt x="110" y="139"/>
                    </a:cubicBezTo>
                    <a:cubicBezTo>
                      <a:pt x="102" y="141"/>
                      <a:pt x="95" y="142"/>
                      <a:pt x="87" y="144"/>
                    </a:cubicBezTo>
                    <a:cubicBezTo>
                      <a:pt x="84" y="145"/>
                      <a:pt x="81" y="146"/>
                      <a:pt x="78" y="146"/>
                    </a:cubicBezTo>
                    <a:cubicBezTo>
                      <a:pt x="76" y="147"/>
                      <a:pt x="74" y="147"/>
                      <a:pt x="72" y="149"/>
                    </a:cubicBezTo>
                    <a:cubicBezTo>
                      <a:pt x="70" y="148"/>
                      <a:pt x="68" y="147"/>
                      <a:pt x="66" y="146"/>
                    </a:cubicBezTo>
                    <a:cubicBezTo>
                      <a:pt x="81" y="143"/>
                      <a:pt x="95" y="141"/>
                      <a:pt x="110" y="138"/>
                    </a:cubicBezTo>
                    <a:close/>
                    <a:moveTo>
                      <a:pt x="108" y="144"/>
                    </a:moveTo>
                    <a:cubicBezTo>
                      <a:pt x="119" y="141"/>
                      <a:pt x="131" y="139"/>
                      <a:pt x="142" y="136"/>
                    </a:cubicBezTo>
                    <a:cubicBezTo>
                      <a:pt x="140" y="137"/>
                      <a:pt x="139" y="137"/>
                      <a:pt x="137" y="138"/>
                    </a:cubicBezTo>
                    <a:cubicBezTo>
                      <a:pt x="134" y="138"/>
                      <a:pt x="132" y="139"/>
                      <a:pt x="129" y="140"/>
                    </a:cubicBezTo>
                    <a:cubicBezTo>
                      <a:pt x="124" y="141"/>
                      <a:pt x="118" y="142"/>
                      <a:pt x="113" y="143"/>
                    </a:cubicBezTo>
                    <a:cubicBezTo>
                      <a:pt x="107" y="144"/>
                      <a:pt x="101" y="147"/>
                      <a:pt x="95" y="149"/>
                    </a:cubicBezTo>
                    <a:cubicBezTo>
                      <a:pt x="90" y="150"/>
                      <a:pt x="85" y="151"/>
                      <a:pt x="80" y="153"/>
                    </a:cubicBezTo>
                    <a:cubicBezTo>
                      <a:pt x="78" y="152"/>
                      <a:pt x="76" y="151"/>
                      <a:pt x="73" y="149"/>
                    </a:cubicBezTo>
                    <a:cubicBezTo>
                      <a:pt x="85" y="149"/>
                      <a:pt x="96" y="146"/>
                      <a:pt x="108" y="144"/>
                    </a:cubicBezTo>
                    <a:close/>
                    <a:moveTo>
                      <a:pt x="104" y="150"/>
                    </a:moveTo>
                    <a:cubicBezTo>
                      <a:pt x="114" y="148"/>
                      <a:pt x="124" y="146"/>
                      <a:pt x="133" y="144"/>
                    </a:cubicBezTo>
                    <a:cubicBezTo>
                      <a:pt x="134" y="143"/>
                      <a:pt x="134" y="143"/>
                      <a:pt x="135" y="143"/>
                    </a:cubicBezTo>
                    <a:cubicBezTo>
                      <a:pt x="134" y="144"/>
                      <a:pt x="133" y="144"/>
                      <a:pt x="132" y="144"/>
                    </a:cubicBezTo>
                    <a:cubicBezTo>
                      <a:pt x="127" y="146"/>
                      <a:pt x="122" y="148"/>
                      <a:pt x="118" y="149"/>
                    </a:cubicBezTo>
                    <a:cubicBezTo>
                      <a:pt x="113" y="151"/>
                      <a:pt x="108" y="152"/>
                      <a:pt x="103" y="154"/>
                    </a:cubicBezTo>
                    <a:cubicBezTo>
                      <a:pt x="98" y="155"/>
                      <a:pt x="94" y="156"/>
                      <a:pt x="90" y="158"/>
                    </a:cubicBezTo>
                    <a:cubicBezTo>
                      <a:pt x="87" y="156"/>
                      <a:pt x="85" y="155"/>
                      <a:pt x="82" y="154"/>
                    </a:cubicBezTo>
                    <a:cubicBezTo>
                      <a:pt x="89" y="154"/>
                      <a:pt x="97" y="152"/>
                      <a:pt x="104" y="150"/>
                    </a:cubicBezTo>
                    <a:close/>
                    <a:moveTo>
                      <a:pt x="107" y="156"/>
                    </a:moveTo>
                    <a:cubicBezTo>
                      <a:pt x="112" y="155"/>
                      <a:pt x="117" y="154"/>
                      <a:pt x="123" y="153"/>
                    </a:cubicBezTo>
                    <a:cubicBezTo>
                      <a:pt x="121" y="153"/>
                      <a:pt x="120" y="153"/>
                      <a:pt x="118" y="154"/>
                    </a:cubicBezTo>
                    <a:cubicBezTo>
                      <a:pt x="111" y="156"/>
                      <a:pt x="104" y="159"/>
                      <a:pt x="97" y="161"/>
                    </a:cubicBezTo>
                    <a:cubicBezTo>
                      <a:pt x="96" y="161"/>
                      <a:pt x="96" y="161"/>
                      <a:pt x="96" y="161"/>
                    </a:cubicBezTo>
                    <a:cubicBezTo>
                      <a:pt x="95" y="160"/>
                      <a:pt x="93" y="159"/>
                      <a:pt x="92" y="159"/>
                    </a:cubicBezTo>
                    <a:cubicBezTo>
                      <a:pt x="97" y="159"/>
                      <a:pt x="102" y="156"/>
                      <a:pt x="107" y="156"/>
                    </a:cubicBezTo>
                    <a:close/>
                    <a:moveTo>
                      <a:pt x="109" y="159"/>
                    </a:moveTo>
                    <a:cubicBezTo>
                      <a:pt x="114" y="157"/>
                      <a:pt x="119" y="156"/>
                      <a:pt x="124" y="155"/>
                    </a:cubicBezTo>
                    <a:cubicBezTo>
                      <a:pt x="129" y="154"/>
                      <a:pt x="121" y="157"/>
                      <a:pt x="121" y="157"/>
                    </a:cubicBezTo>
                    <a:cubicBezTo>
                      <a:pt x="119" y="158"/>
                      <a:pt x="116" y="159"/>
                      <a:pt x="113" y="159"/>
                    </a:cubicBezTo>
                    <a:cubicBezTo>
                      <a:pt x="110" y="161"/>
                      <a:pt x="106" y="161"/>
                      <a:pt x="102" y="164"/>
                    </a:cubicBezTo>
                    <a:cubicBezTo>
                      <a:pt x="102" y="164"/>
                      <a:pt x="102" y="164"/>
                      <a:pt x="102" y="164"/>
                    </a:cubicBezTo>
                    <a:cubicBezTo>
                      <a:pt x="101" y="163"/>
                      <a:pt x="99" y="163"/>
                      <a:pt x="98" y="162"/>
                    </a:cubicBezTo>
                    <a:cubicBezTo>
                      <a:pt x="102" y="161"/>
                      <a:pt x="105" y="160"/>
                      <a:pt x="109" y="159"/>
                    </a:cubicBezTo>
                    <a:close/>
                    <a:moveTo>
                      <a:pt x="110" y="164"/>
                    </a:moveTo>
                    <a:cubicBezTo>
                      <a:pt x="112" y="163"/>
                      <a:pt x="113" y="163"/>
                      <a:pt x="115" y="162"/>
                    </a:cubicBezTo>
                    <a:cubicBezTo>
                      <a:pt x="115" y="162"/>
                      <a:pt x="121" y="161"/>
                      <a:pt x="119" y="161"/>
                    </a:cubicBezTo>
                    <a:cubicBezTo>
                      <a:pt x="115" y="163"/>
                      <a:pt x="110" y="163"/>
                      <a:pt x="108" y="167"/>
                    </a:cubicBezTo>
                    <a:cubicBezTo>
                      <a:pt x="108" y="167"/>
                      <a:pt x="108" y="167"/>
                      <a:pt x="108" y="167"/>
                    </a:cubicBezTo>
                    <a:cubicBezTo>
                      <a:pt x="107" y="166"/>
                      <a:pt x="105" y="165"/>
                      <a:pt x="103" y="165"/>
                    </a:cubicBezTo>
                    <a:cubicBezTo>
                      <a:pt x="106" y="165"/>
                      <a:pt x="108" y="164"/>
                      <a:pt x="110" y="164"/>
                    </a:cubicBezTo>
                    <a:close/>
                    <a:moveTo>
                      <a:pt x="108" y="167"/>
                    </a:moveTo>
                    <a:cubicBezTo>
                      <a:pt x="108" y="167"/>
                      <a:pt x="113" y="167"/>
                      <a:pt x="113" y="168"/>
                    </a:cubicBezTo>
                    <a:cubicBezTo>
                      <a:pt x="113" y="169"/>
                      <a:pt x="112" y="169"/>
                      <a:pt x="112" y="169"/>
                    </a:cubicBezTo>
                    <a:cubicBezTo>
                      <a:pt x="111" y="169"/>
                      <a:pt x="109" y="168"/>
                      <a:pt x="108" y="167"/>
                    </a:cubicBezTo>
                    <a:close/>
                    <a:moveTo>
                      <a:pt x="169" y="108"/>
                    </a:moveTo>
                    <a:cubicBezTo>
                      <a:pt x="149" y="116"/>
                      <a:pt x="126" y="119"/>
                      <a:pt x="104" y="124"/>
                    </a:cubicBezTo>
                    <a:cubicBezTo>
                      <a:pt x="96" y="126"/>
                      <a:pt x="87" y="128"/>
                      <a:pt x="79" y="130"/>
                    </a:cubicBezTo>
                    <a:cubicBezTo>
                      <a:pt x="83" y="128"/>
                      <a:pt x="88" y="127"/>
                      <a:pt x="93" y="125"/>
                    </a:cubicBezTo>
                    <a:cubicBezTo>
                      <a:pt x="108" y="121"/>
                      <a:pt x="123" y="116"/>
                      <a:pt x="139" y="112"/>
                    </a:cubicBezTo>
                    <a:cubicBezTo>
                      <a:pt x="146" y="110"/>
                      <a:pt x="153" y="109"/>
                      <a:pt x="161" y="106"/>
                    </a:cubicBezTo>
                    <a:cubicBezTo>
                      <a:pt x="164" y="105"/>
                      <a:pt x="167" y="104"/>
                      <a:pt x="170" y="103"/>
                    </a:cubicBezTo>
                    <a:cubicBezTo>
                      <a:pt x="171" y="103"/>
                      <a:pt x="172" y="102"/>
                      <a:pt x="173" y="102"/>
                    </a:cubicBezTo>
                    <a:cubicBezTo>
                      <a:pt x="174" y="102"/>
                      <a:pt x="174" y="102"/>
                      <a:pt x="174" y="102"/>
                    </a:cubicBezTo>
                    <a:cubicBezTo>
                      <a:pt x="175" y="102"/>
                      <a:pt x="175" y="102"/>
                      <a:pt x="175" y="102"/>
                    </a:cubicBezTo>
                    <a:cubicBezTo>
                      <a:pt x="173" y="104"/>
                      <a:pt x="171" y="106"/>
                      <a:pt x="169" y="108"/>
                    </a:cubicBezTo>
                    <a:close/>
                    <a:moveTo>
                      <a:pt x="176" y="101"/>
                    </a:moveTo>
                    <a:cubicBezTo>
                      <a:pt x="176" y="101"/>
                      <a:pt x="176" y="101"/>
                      <a:pt x="176" y="101"/>
                    </a:cubicBezTo>
                    <a:cubicBezTo>
                      <a:pt x="174" y="101"/>
                      <a:pt x="172" y="102"/>
                      <a:pt x="170" y="102"/>
                    </a:cubicBezTo>
                    <a:cubicBezTo>
                      <a:pt x="169" y="102"/>
                      <a:pt x="168" y="103"/>
                      <a:pt x="167" y="103"/>
                    </a:cubicBezTo>
                    <a:cubicBezTo>
                      <a:pt x="151" y="107"/>
                      <a:pt x="135" y="109"/>
                      <a:pt x="119" y="113"/>
                    </a:cubicBezTo>
                    <a:cubicBezTo>
                      <a:pt x="104" y="117"/>
                      <a:pt x="88" y="122"/>
                      <a:pt x="73" y="126"/>
                    </a:cubicBezTo>
                    <a:cubicBezTo>
                      <a:pt x="68" y="128"/>
                      <a:pt x="62" y="129"/>
                      <a:pt x="57" y="130"/>
                    </a:cubicBezTo>
                    <a:cubicBezTo>
                      <a:pt x="72" y="125"/>
                      <a:pt x="88" y="120"/>
                      <a:pt x="103" y="116"/>
                    </a:cubicBezTo>
                    <a:cubicBezTo>
                      <a:pt x="118" y="111"/>
                      <a:pt x="134" y="109"/>
                      <a:pt x="150" y="105"/>
                    </a:cubicBezTo>
                    <a:cubicBezTo>
                      <a:pt x="159" y="103"/>
                      <a:pt x="168" y="101"/>
                      <a:pt x="176" y="98"/>
                    </a:cubicBezTo>
                    <a:cubicBezTo>
                      <a:pt x="177" y="98"/>
                      <a:pt x="178" y="98"/>
                      <a:pt x="178" y="98"/>
                    </a:cubicBezTo>
                    <a:cubicBezTo>
                      <a:pt x="179" y="97"/>
                      <a:pt x="179" y="97"/>
                      <a:pt x="179" y="97"/>
                    </a:cubicBezTo>
                    <a:cubicBezTo>
                      <a:pt x="178" y="98"/>
                      <a:pt x="177" y="99"/>
                      <a:pt x="176" y="101"/>
                    </a:cubicBezTo>
                    <a:close/>
                    <a:moveTo>
                      <a:pt x="180" y="96"/>
                    </a:moveTo>
                    <a:cubicBezTo>
                      <a:pt x="180" y="96"/>
                      <a:pt x="180" y="96"/>
                      <a:pt x="180" y="96"/>
                    </a:cubicBezTo>
                    <a:cubicBezTo>
                      <a:pt x="164" y="100"/>
                      <a:pt x="148" y="104"/>
                      <a:pt x="133" y="107"/>
                    </a:cubicBezTo>
                    <a:cubicBezTo>
                      <a:pt x="117" y="110"/>
                      <a:pt x="101" y="114"/>
                      <a:pt x="86" y="118"/>
                    </a:cubicBezTo>
                    <a:cubicBezTo>
                      <a:pt x="71" y="122"/>
                      <a:pt x="55" y="127"/>
                      <a:pt x="40" y="129"/>
                    </a:cubicBezTo>
                    <a:cubicBezTo>
                      <a:pt x="39" y="129"/>
                      <a:pt x="38" y="130"/>
                      <a:pt x="38" y="130"/>
                    </a:cubicBezTo>
                    <a:cubicBezTo>
                      <a:pt x="37" y="130"/>
                      <a:pt x="37" y="130"/>
                      <a:pt x="37" y="130"/>
                    </a:cubicBezTo>
                    <a:cubicBezTo>
                      <a:pt x="38" y="129"/>
                      <a:pt x="39" y="129"/>
                      <a:pt x="40" y="129"/>
                    </a:cubicBezTo>
                    <a:cubicBezTo>
                      <a:pt x="43" y="128"/>
                      <a:pt x="47" y="127"/>
                      <a:pt x="50" y="125"/>
                    </a:cubicBezTo>
                    <a:cubicBezTo>
                      <a:pt x="58" y="123"/>
                      <a:pt x="67" y="121"/>
                      <a:pt x="75" y="119"/>
                    </a:cubicBezTo>
                    <a:cubicBezTo>
                      <a:pt x="91" y="115"/>
                      <a:pt x="106" y="110"/>
                      <a:pt x="122" y="107"/>
                    </a:cubicBezTo>
                    <a:cubicBezTo>
                      <a:pt x="138" y="103"/>
                      <a:pt x="154" y="100"/>
                      <a:pt x="169" y="95"/>
                    </a:cubicBezTo>
                    <a:cubicBezTo>
                      <a:pt x="173" y="94"/>
                      <a:pt x="177" y="93"/>
                      <a:pt x="180" y="91"/>
                    </a:cubicBezTo>
                    <a:cubicBezTo>
                      <a:pt x="181" y="91"/>
                      <a:pt x="181" y="91"/>
                      <a:pt x="181" y="91"/>
                    </a:cubicBezTo>
                    <a:cubicBezTo>
                      <a:pt x="182" y="91"/>
                      <a:pt x="184" y="90"/>
                      <a:pt x="186" y="90"/>
                    </a:cubicBezTo>
                    <a:cubicBezTo>
                      <a:pt x="184" y="92"/>
                      <a:pt x="182" y="94"/>
                      <a:pt x="180" y="96"/>
                    </a:cubicBezTo>
                    <a:close/>
                    <a:moveTo>
                      <a:pt x="113" y="108"/>
                    </a:moveTo>
                    <a:cubicBezTo>
                      <a:pt x="124" y="105"/>
                      <a:pt x="135" y="102"/>
                      <a:pt x="146" y="100"/>
                    </a:cubicBezTo>
                    <a:cubicBezTo>
                      <a:pt x="151" y="99"/>
                      <a:pt x="156" y="98"/>
                      <a:pt x="161" y="97"/>
                    </a:cubicBezTo>
                    <a:cubicBezTo>
                      <a:pt x="158" y="98"/>
                      <a:pt x="154" y="99"/>
                      <a:pt x="150" y="100"/>
                    </a:cubicBezTo>
                    <a:cubicBezTo>
                      <a:pt x="138" y="103"/>
                      <a:pt x="126" y="105"/>
                      <a:pt x="113" y="108"/>
                    </a:cubicBezTo>
                    <a:close/>
                    <a:moveTo>
                      <a:pt x="187" y="89"/>
                    </a:moveTo>
                    <a:cubicBezTo>
                      <a:pt x="187" y="89"/>
                      <a:pt x="187" y="89"/>
                      <a:pt x="187" y="89"/>
                    </a:cubicBezTo>
                    <a:cubicBezTo>
                      <a:pt x="185" y="89"/>
                      <a:pt x="184" y="89"/>
                      <a:pt x="182" y="90"/>
                    </a:cubicBezTo>
                    <a:cubicBezTo>
                      <a:pt x="181" y="90"/>
                      <a:pt x="181" y="90"/>
                      <a:pt x="181" y="90"/>
                    </a:cubicBezTo>
                    <a:cubicBezTo>
                      <a:pt x="173" y="92"/>
                      <a:pt x="165" y="95"/>
                      <a:pt x="157" y="97"/>
                    </a:cubicBezTo>
                    <a:cubicBezTo>
                      <a:pt x="141" y="100"/>
                      <a:pt x="125" y="104"/>
                      <a:pt x="110" y="108"/>
                    </a:cubicBezTo>
                    <a:cubicBezTo>
                      <a:pt x="100" y="110"/>
                      <a:pt x="90" y="113"/>
                      <a:pt x="80" y="116"/>
                    </a:cubicBezTo>
                    <a:cubicBezTo>
                      <a:pt x="69" y="119"/>
                      <a:pt x="59" y="120"/>
                      <a:pt x="48" y="123"/>
                    </a:cubicBezTo>
                    <a:cubicBezTo>
                      <a:pt x="43" y="124"/>
                      <a:pt x="38" y="125"/>
                      <a:pt x="33" y="126"/>
                    </a:cubicBezTo>
                    <a:cubicBezTo>
                      <a:pt x="32" y="126"/>
                      <a:pt x="25" y="128"/>
                      <a:pt x="29" y="126"/>
                    </a:cubicBezTo>
                    <a:cubicBezTo>
                      <a:pt x="32" y="125"/>
                      <a:pt x="34" y="124"/>
                      <a:pt x="37" y="124"/>
                    </a:cubicBezTo>
                    <a:cubicBezTo>
                      <a:pt x="47" y="120"/>
                      <a:pt x="58" y="118"/>
                      <a:pt x="69" y="115"/>
                    </a:cubicBezTo>
                    <a:cubicBezTo>
                      <a:pt x="90" y="109"/>
                      <a:pt x="111" y="104"/>
                      <a:pt x="132" y="100"/>
                    </a:cubicBezTo>
                    <a:cubicBezTo>
                      <a:pt x="143" y="97"/>
                      <a:pt x="154" y="94"/>
                      <a:pt x="165" y="91"/>
                    </a:cubicBezTo>
                    <a:cubicBezTo>
                      <a:pt x="175" y="89"/>
                      <a:pt x="184" y="85"/>
                      <a:pt x="194" y="81"/>
                    </a:cubicBezTo>
                    <a:cubicBezTo>
                      <a:pt x="191" y="84"/>
                      <a:pt x="189" y="86"/>
                      <a:pt x="187" y="89"/>
                    </a:cubicBezTo>
                    <a:close/>
                    <a:moveTo>
                      <a:pt x="64" y="110"/>
                    </a:moveTo>
                    <a:cubicBezTo>
                      <a:pt x="57" y="112"/>
                      <a:pt x="49" y="114"/>
                      <a:pt x="42" y="116"/>
                    </a:cubicBezTo>
                    <a:cubicBezTo>
                      <a:pt x="35" y="119"/>
                      <a:pt x="28" y="119"/>
                      <a:pt x="21" y="122"/>
                    </a:cubicBezTo>
                    <a:cubicBezTo>
                      <a:pt x="20" y="122"/>
                      <a:pt x="20" y="123"/>
                      <a:pt x="19" y="123"/>
                    </a:cubicBezTo>
                    <a:cubicBezTo>
                      <a:pt x="17" y="122"/>
                      <a:pt x="15" y="121"/>
                      <a:pt x="13" y="120"/>
                    </a:cubicBezTo>
                    <a:cubicBezTo>
                      <a:pt x="19" y="119"/>
                      <a:pt x="24" y="117"/>
                      <a:pt x="30" y="115"/>
                    </a:cubicBezTo>
                    <a:cubicBezTo>
                      <a:pt x="38" y="112"/>
                      <a:pt x="46" y="110"/>
                      <a:pt x="54" y="109"/>
                    </a:cubicBezTo>
                    <a:cubicBezTo>
                      <a:pt x="68" y="106"/>
                      <a:pt x="83" y="103"/>
                      <a:pt x="98" y="101"/>
                    </a:cubicBezTo>
                    <a:cubicBezTo>
                      <a:pt x="86" y="104"/>
                      <a:pt x="75" y="107"/>
                      <a:pt x="64" y="110"/>
                    </a:cubicBezTo>
                    <a:close/>
                    <a:moveTo>
                      <a:pt x="61" y="146"/>
                    </a:moveTo>
                    <a:cubicBezTo>
                      <a:pt x="72" y="152"/>
                      <a:pt x="83" y="157"/>
                      <a:pt x="93" y="162"/>
                    </a:cubicBezTo>
                    <a:cubicBezTo>
                      <a:pt x="99" y="165"/>
                      <a:pt x="105" y="168"/>
                      <a:pt x="110" y="171"/>
                    </a:cubicBezTo>
                    <a:cubicBezTo>
                      <a:pt x="110" y="172"/>
                      <a:pt x="110" y="173"/>
                      <a:pt x="109" y="174"/>
                    </a:cubicBezTo>
                    <a:cubicBezTo>
                      <a:pt x="103" y="171"/>
                      <a:pt x="97" y="168"/>
                      <a:pt x="92" y="165"/>
                    </a:cubicBezTo>
                    <a:cubicBezTo>
                      <a:pt x="81" y="160"/>
                      <a:pt x="71" y="154"/>
                      <a:pt x="61" y="149"/>
                    </a:cubicBezTo>
                    <a:cubicBezTo>
                      <a:pt x="54" y="146"/>
                      <a:pt x="47" y="143"/>
                      <a:pt x="40" y="139"/>
                    </a:cubicBezTo>
                    <a:cubicBezTo>
                      <a:pt x="31" y="134"/>
                      <a:pt x="21" y="128"/>
                      <a:pt x="11" y="124"/>
                    </a:cubicBezTo>
                    <a:cubicBezTo>
                      <a:pt x="11" y="124"/>
                      <a:pt x="11" y="124"/>
                      <a:pt x="11" y="124"/>
                    </a:cubicBezTo>
                    <a:cubicBezTo>
                      <a:pt x="11" y="123"/>
                      <a:pt x="11" y="123"/>
                      <a:pt x="12" y="122"/>
                    </a:cubicBezTo>
                    <a:cubicBezTo>
                      <a:pt x="28" y="131"/>
                      <a:pt x="45" y="138"/>
                      <a:pt x="61" y="146"/>
                    </a:cubicBezTo>
                    <a:close/>
                    <a:moveTo>
                      <a:pt x="209" y="64"/>
                    </a:moveTo>
                    <a:cubicBezTo>
                      <a:pt x="208" y="65"/>
                      <a:pt x="208" y="65"/>
                      <a:pt x="208" y="65"/>
                    </a:cubicBezTo>
                    <a:cubicBezTo>
                      <a:pt x="192" y="68"/>
                      <a:pt x="177" y="71"/>
                      <a:pt x="161" y="74"/>
                    </a:cubicBezTo>
                    <a:cubicBezTo>
                      <a:pt x="145" y="78"/>
                      <a:pt x="129" y="81"/>
                      <a:pt x="113" y="84"/>
                    </a:cubicBezTo>
                    <a:cubicBezTo>
                      <a:pt x="97" y="88"/>
                      <a:pt x="81" y="92"/>
                      <a:pt x="65" y="97"/>
                    </a:cubicBezTo>
                    <a:cubicBezTo>
                      <a:pt x="57" y="99"/>
                      <a:pt x="50" y="101"/>
                      <a:pt x="42" y="103"/>
                    </a:cubicBezTo>
                    <a:cubicBezTo>
                      <a:pt x="39" y="104"/>
                      <a:pt x="37" y="105"/>
                      <a:pt x="34" y="106"/>
                    </a:cubicBezTo>
                    <a:cubicBezTo>
                      <a:pt x="44" y="102"/>
                      <a:pt x="54" y="99"/>
                      <a:pt x="64" y="96"/>
                    </a:cubicBezTo>
                    <a:cubicBezTo>
                      <a:pt x="80" y="91"/>
                      <a:pt x="95" y="87"/>
                      <a:pt x="111" y="83"/>
                    </a:cubicBezTo>
                    <a:cubicBezTo>
                      <a:pt x="126" y="79"/>
                      <a:pt x="142" y="75"/>
                      <a:pt x="158" y="72"/>
                    </a:cubicBezTo>
                    <a:cubicBezTo>
                      <a:pt x="173" y="70"/>
                      <a:pt x="188" y="68"/>
                      <a:pt x="202" y="64"/>
                    </a:cubicBezTo>
                    <a:cubicBezTo>
                      <a:pt x="206" y="63"/>
                      <a:pt x="210" y="62"/>
                      <a:pt x="213" y="60"/>
                    </a:cubicBezTo>
                    <a:cubicBezTo>
                      <a:pt x="212" y="61"/>
                      <a:pt x="210" y="63"/>
                      <a:pt x="209" y="64"/>
                    </a:cubicBezTo>
                    <a:close/>
                    <a:moveTo>
                      <a:pt x="200" y="74"/>
                    </a:moveTo>
                    <a:cubicBezTo>
                      <a:pt x="188" y="78"/>
                      <a:pt x="175" y="81"/>
                      <a:pt x="162" y="85"/>
                    </a:cubicBezTo>
                    <a:cubicBezTo>
                      <a:pt x="160" y="85"/>
                      <a:pt x="158" y="86"/>
                      <a:pt x="156" y="86"/>
                    </a:cubicBezTo>
                    <a:cubicBezTo>
                      <a:pt x="143" y="89"/>
                      <a:pt x="131" y="93"/>
                      <a:pt x="118" y="96"/>
                    </a:cubicBezTo>
                    <a:cubicBezTo>
                      <a:pt x="114" y="97"/>
                      <a:pt x="110" y="97"/>
                      <a:pt x="106" y="98"/>
                    </a:cubicBezTo>
                    <a:cubicBezTo>
                      <a:pt x="90" y="102"/>
                      <a:pt x="74" y="104"/>
                      <a:pt x="58" y="107"/>
                    </a:cubicBezTo>
                    <a:cubicBezTo>
                      <a:pt x="50" y="109"/>
                      <a:pt x="42" y="110"/>
                      <a:pt x="35" y="113"/>
                    </a:cubicBezTo>
                    <a:cubicBezTo>
                      <a:pt x="32" y="114"/>
                      <a:pt x="28" y="115"/>
                      <a:pt x="25" y="116"/>
                    </a:cubicBezTo>
                    <a:cubicBezTo>
                      <a:pt x="23" y="117"/>
                      <a:pt x="21" y="117"/>
                      <a:pt x="19" y="118"/>
                    </a:cubicBezTo>
                    <a:cubicBezTo>
                      <a:pt x="17" y="118"/>
                      <a:pt x="14" y="118"/>
                      <a:pt x="13" y="119"/>
                    </a:cubicBezTo>
                    <a:cubicBezTo>
                      <a:pt x="20" y="116"/>
                      <a:pt x="26" y="113"/>
                      <a:pt x="34" y="111"/>
                    </a:cubicBezTo>
                    <a:cubicBezTo>
                      <a:pt x="42" y="108"/>
                      <a:pt x="50" y="106"/>
                      <a:pt x="59" y="104"/>
                    </a:cubicBezTo>
                    <a:cubicBezTo>
                      <a:pt x="74" y="100"/>
                      <a:pt x="90" y="96"/>
                      <a:pt x="106" y="91"/>
                    </a:cubicBezTo>
                    <a:cubicBezTo>
                      <a:pt x="138" y="84"/>
                      <a:pt x="169" y="78"/>
                      <a:pt x="200" y="69"/>
                    </a:cubicBezTo>
                    <a:cubicBezTo>
                      <a:pt x="202" y="68"/>
                      <a:pt x="205" y="67"/>
                      <a:pt x="207" y="67"/>
                    </a:cubicBezTo>
                    <a:cubicBezTo>
                      <a:pt x="205" y="69"/>
                      <a:pt x="203" y="71"/>
                      <a:pt x="200" y="74"/>
                    </a:cubicBezTo>
                    <a:close/>
                    <a:moveTo>
                      <a:pt x="10" y="127"/>
                    </a:moveTo>
                    <a:cubicBezTo>
                      <a:pt x="10" y="127"/>
                      <a:pt x="10" y="127"/>
                      <a:pt x="10" y="127"/>
                    </a:cubicBezTo>
                    <a:cubicBezTo>
                      <a:pt x="20" y="130"/>
                      <a:pt x="30" y="137"/>
                      <a:pt x="40" y="142"/>
                    </a:cubicBezTo>
                    <a:cubicBezTo>
                      <a:pt x="46" y="146"/>
                      <a:pt x="53" y="149"/>
                      <a:pt x="60" y="152"/>
                    </a:cubicBezTo>
                    <a:cubicBezTo>
                      <a:pt x="70" y="157"/>
                      <a:pt x="81" y="162"/>
                      <a:pt x="91" y="167"/>
                    </a:cubicBezTo>
                    <a:cubicBezTo>
                      <a:pt x="97" y="170"/>
                      <a:pt x="103" y="174"/>
                      <a:pt x="109" y="176"/>
                    </a:cubicBezTo>
                    <a:cubicBezTo>
                      <a:pt x="108" y="177"/>
                      <a:pt x="108" y="178"/>
                      <a:pt x="108" y="179"/>
                    </a:cubicBezTo>
                    <a:cubicBezTo>
                      <a:pt x="91" y="170"/>
                      <a:pt x="73" y="163"/>
                      <a:pt x="56" y="155"/>
                    </a:cubicBezTo>
                    <a:cubicBezTo>
                      <a:pt x="40" y="147"/>
                      <a:pt x="24" y="140"/>
                      <a:pt x="9" y="130"/>
                    </a:cubicBezTo>
                    <a:cubicBezTo>
                      <a:pt x="9" y="129"/>
                      <a:pt x="10" y="128"/>
                      <a:pt x="10" y="127"/>
                    </a:cubicBezTo>
                    <a:close/>
                    <a:moveTo>
                      <a:pt x="111" y="176"/>
                    </a:moveTo>
                    <a:cubicBezTo>
                      <a:pt x="112" y="175"/>
                      <a:pt x="112" y="175"/>
                      <a:pt x="112" y="175"/>
                    </a:cubicBezTo>
                    <a:cubicBezTo>
                      <a:pt x="117" y="171"/>
                      <a:pt x="122" y="165"/>
                      <a:pt x="127" y="160"/>
                    </a:cubicBezTo>
                    <a:cubicBezTo>
                      <a:pt x="137" y="149"/>
                      <a:pt x="147" y="138"/>
                      <a:pt x="158" y="127"/>
                    </a:cubicBezTo>
                    <a:cubicBezTo>
                      <a:pt x="178" y="106"/>
                      <a:pt x="199" y="84"/>
                      <a:pt x="219" y="62"/>
                    </a:cubicBezTo>
                    <a:cubicBezTo>
                      <a:pt x="221" y="60"/>
                      <a:pt x="223" y="58"/>
                      <a:pt x="224" y="57"/>
                    </a:cubicBezTo>
                    <a:cubicBezTo>
                      <a:pt x="225" y="58"/>
                      <a:pt x="225" y="58"/>
                      <a:pt x="225" y="59"/>
                    </a:cubicBezTo>
                    <a:cubicBezTo>
                      <a:pt x="225" y="59"/>
                      <a:pt x="225" y="59"/>
                      <a:pt x="225" y="59"/>
                    </a:cubicBezTo>
                    <a:cubicBezTo>
                      <a:pt x="216" y="67"/>
                      <a:pt x="208" y="77"/>
                      <a:pt x="199" y="86"/>
                    </a:cubicBezTo>
                    <a:cubicBezTo>
                      <a:pt x="191" y="95"/>
                      <a:pt x="183" y="104"/>
                      <a:pt x="175" y="112"/>
                    </a:cubicBezTo>
                    <a:cubicBezTo>
                      <a:pt x="155" y="132"/>
                      <a:pt x="137" y="152"/>
                      <a:pt x="118" y="172"/>
                    </a:cubicBezTo>
                    <a:cubicBezTo>
                      <a:pt x="115" y="174"/>
                      <a:pt x="113" y="177"/>
                      <a:pt x="110" y="180"/>
                    </a:cubicBezTo>
                    <a:cubicBezTo>
                      <a:pt x="111" y="178"/>
                      <a:pt x="111" y="177"/>
                      <a:pt x="111" y="176"/>
                    </a:cubicBezTo>
                    <a:close/>
                    <a:moveTo>
                      <a:pt x="27" y="102"/>
                    </a:moveTo>
                    <a:cubicBezTo>
                      <a:pt x="59" y="93"/>
                      <a:pt x="91" y="84"/>
                      <a:pt x="123" y="77"/>
                    </a:cubicBezTo>
                    <a:cubicBezTo>
                      <a:pt x="140" y="74"/>
                      <a:pt x="156" y="71"/>
                      <a:pt x="173" y="68"/>
                    </a:cubicBezTo>
                    <a:cubicBezTo>
                      <a:pt x="180" y="66"/>
                      <a:pt x="188" y="65"/>
                      <a:pt x="196" y="64"/>
                    </a:cubicBezTo>
                    <a:cubicBezTo>
                      <a:pt x="200" y="63"/>
                      <a:pt x="204" y="62"/>
                      <a:pt x="207" y="61"/>
                    </a:cubicBezTo>
                    <a:cubicBezTo>
                      <a:pt x="208" y="61"/>
                      <a:pt x="209" y="60"/>
                      <a:pt x="210" y="60"/>
                    </a:cubicBezTo>
                    <a:cubicBezTo>
                      <a:pt x="210" y="60"/>
                      <a:pt x="210" y="60"/>
                      <a:pt x="210" y="60"/>
                    </a:cubicBezTo>
                    <a:cubicBezTo>
                      <a:pt x="209" y="61"/>
                      <a:pt x="208" y="61"/>
                      <a:pt x="207" y="62"/>
                    </a:cubicBezTo>
                    <a:cubicBezTo>
                      <a:pt x="193" y="66"/>
                      <a:pt x="178" y="68"/>
                      <a:pt x="164" y="70"/>
                    </a:cubicBezTo>
                    <a:cubicBezTo>
                      <a:pt x="148" y="74"/>
                      <a:pt x="132" y="77"/>
                      <a:pt x="116" y="81"/>
                    </a:cubicBezTo>
                    <a:cubicBezTo>
                      <a:pt x="85" y="89"/>
                      <a:pt x="54" y="97"/>
                      <a:pt x="24" y="108"/>
                    </a:cubicBezTo>
                    <a:cubicBezTo>
                      <a:pt x="23" y="109"/>
                      <a:pt x="22" y="109"/>
                      <a:pt x="21" y="110"/>
                    </a:cubicBezTo>
                    <a:cubicBezTo>
                      <a:pt x="21" y="110"/>
                      <a:pt x="21" y="110"/>
                      <a:pt x="21" y="110"/>
                    </a:cubicBezTo>
                    <a:cubicBezTo>
                      <a:pt x="23" y="107"/>
                      <a:pt x="25" y="104"/>
                      <a:pt x="27" y="102"/>
                    </a:cubicBezTo>
                    <a:close/>
                    <a:moveTo>
                      <a:pt x="19" y="111"/>
                    </a:moveTo>
                    <a:cubicBezTo>
                      <a:pt x="51" y="102"/>
                      <a:pt x="81" y="92"/>
                      <a:pt x="113" y="85"/>
                    </a:cubicBezTo>
                    <a:cubicBezTo>
                      <a:pt x="129" y="81"/>
                      <a:pt x="145" y="78"/>
                      <a:pt x="161" y="75"/>
                    </a:cubicBezTo>
                    <a:cubicBezTo>
                      <a:pt x="169" y="74"/>
                      <a:pt x="177" y="72"/>
                      <a:pt x="185" y="71"/>
                    </a:cubicBezTo>
                    <a:cubicBezTo>
                      <a:pt x="192" y="69"/>
                      <a:pt x="201" y="68"/>
                      <a:pt x="207" y="66"/>
                    </a:cubicBezTo>
                    <a:cubicBezTo>
                      <a:pt x="177" y="76"/>
                      <a:pt x="145" y="81"/>
                      <a:pt x="114" y="89"/>
                    </a:cubicBezTo>
                    <a:cubicBezTo>
                      <a:pt x="98" y="93"/>
                      <a:pt x="82" y="97"/>
                      <a:pt x="66" y="101"/>
                    </a:cubicBezTo>
                    <a:cubicBezTo>
                      <a:pt x="51" y="105"/>
                      <a:pt x="35" y="108"/>
                      <a:pt x="21" y="115"/>
                    </a:cubicBezTo>
                    <a:cubicBezTo>
                      <a:pt x="18" y="116"/>
                      <a:pt x="16" y="117"/>
                      <a:pt x="14" y="118"/>
                    </a:cubicBezTo>
                    <a:cubicBezTo>
                      <a:pt x="16" y="115"/>
                      <a:pt x="17" y="113"/>
                      <a:pt x="19" y="111"/>
                    </a:cubicBezTo>
                    <a:close/>
                    <a:moveTo>
                      <a:pt x="109" y="186"/>
                    </a:moveTo>
                    <a:cubicBezTo>
                      <a:pt x="109" y="185"/>
                      <a:pt x="109" y="185"/>
                      <a:pt x="109" y="184"/>
                    </a:cubicBezTo>
                    <a:cubicBezTo>
                      <a:pt x="110" y="184"/>
                      <a:pt x="110" y="184"/>
                      <a:pt x="110" y="184"/>
                    </a:cubicBezTo>
                    <a:cubicBezTo>
                      <a:pt x="145" y="146"/>
                      <a:pt x="181" y="110"/>
                      <a:pt x="216" y="72"/>
                    </a:cubicBezTo>
                    <a:cubicBezTo>
                      <a:pt x="219" y="69"/>
                      <a:pt x="222" y="65"/>
                      <a:pt x="226" y="62"/>
                    </a:cubicBezTo>
                    <a:cubicBezTo>
                      <a:pt x="226" y="63"/>
                      <a:pt x="226" y="63"/>
                      <a:pt x="226" y="63"/>
                    </a:cubicBezTo>
                    <a:cubicBezTo>
                      <a:pt x="222" y="65"/>
                      <a:pt x="219" y="69"/>
                      <a:pt x="216" y="73"/>
                    </a:cubicBezTo>
                    <a:cubicBezTo>
                      <a:pt x="210" y="79"/>
                      <a:pt x="204" y="86"/>
                      <a:pt x="198" y="93"/>
                    </a:cubicBezTo>
                    <a:cubicBezTo>
                      <a:pt x="189" y="102"/>
                      <a:pt x="181" y="111"/>
                      <a:pt x="172" y="121"/>
                    </a:cubicBezTo>
                    <a:cubicBezTo>
                      <a:pt x="151" y="142"/>
                      <a:pt x="130" y="164"/>
                      <a:pt x="110" y="186"/>
                    </a:cubicBezTo>
                    <a:lnTo>
                      <a:pt x="109" y="186"/>
                    </a:lnTo>
                    <a:close/>
                    <a:moveTo>
                      <a:pt x="8" y="123"/>
                    </a:moveTo>
                    <a:cubicBezTo>
                      <a:pt x="7" y="127"/>
                      <a:pt x="6" y="132"/>
                      <a:pt x="6" y="136"/>
                    </a:cubicBezTo>
                    <a:cubicBezTo>
                      <a:pt x="5" y="131"/>
                      <a:pt x="6" y="126"/>
                      <a:pt x="8" y="123"/>
                    </a:cubicBezTo>
                    <a:close/>
                    <a:moveTo>
                      <a:pt x="28" y="153"/>
                    </a:moveTo>
                    <a:cubicBezTo>
                      <a:pt x="23" y="150"/>
                      <a:pt x="16" y="147"/>
                      <a:pt x="11" y="143"/>
                    </a:cubicBezTo>
                    <a:cubicBezTo>
                      <a:pt x="11" y="143"/>
                      <a:pt x="11" y="143"/>
                      <a:pt x="11" y="143"/>
                    </a:cubicBezTo>
                    <a:cubicBezTo>
                      <a:pt x="11" y="142"/>
                      <a:pt x="11" y="142"/>
                      <a:pt x="11" y="142"/>
                    </a:cubicBezTo>
                    <a:cubicBezTo>
                      <a:pt x="15" y="145"/>
                      <a:pt x="19" y="146"/>
                      <a:pt x="23" y="148"/>
                    </a:cubicBezTo>
                    <a:cubicBezTo>
                      <a:pt x="34" y="154"/>
                      <a:pt x="45" y="159"/>
                      <a:pt x="56" y="164"/>
                    </a:cubicBezTo>
                    <a:cubicBezTo>
                      <a:pt x="67" y="170"/>
                      <a:pt x="78" y="175"/>
                      <a:pt x="89" y="180"/>
                    </a:cubicBezTo>
                    <a:cubicBezTo>
                      <a:pt x="95" y="183"/>
                      <a:pt x="102" y="185"/>
                      <a:pt x="107" y="189"/>
                    </a:cubicBezTo>
                    <a:cubicBezTo>
                      <a:pt x="107" y="189"/>
                      <a:pt x="107" y="189"/>
                      <a:pt x="107" y="189"/>
                    </a:cubicBezTo>
                    <a:cubicBezTo>
                      <a:pt x="108" y="190"/>
                      <a:pt x="108" y="192"/>
                      <a:pt x="109" y="193"/>
                    </a:cubicBezTo>
                    <a:cubicBezTo>
                      <a:pt x="92" y="186"/>
                      <a:pt x="77" y="177"/>
                      <a:pt x="61" y="169"/>
                    </a:cubicBezTo>
                    <a:cubicBezTo>
                      <a:pt x="50" y="164"/>
                      <a:pt x="39" y="158"/>
                      <a:pt x="28" y="153"/>
                    </a:cubicBezTo>
                    <a:close/>
                    <a:moveTo>
                      <a:pt x="216" y="83"/>
                    </a:moveTo>
                    <a:cubicBezTo>
                      <a:pt x="206" y="94"/>
                      <a:pt x="195" y="105"/>
                      <a:pt x="185" y="116"/>
                    </a:cubicBezTo>
                    <a:cubicBezTo>
                      <a:pt x="163" y="139"/>
                      <a:pt x="141" y="161"/>
                      <a:pt x="120" y="184"/>
                    </a:cubicBezTo>
                    <a:cubicBezTo>
                      <a:pt x="117" y="187"/>
                      <a:pt x="115" y="190"/>
                      <a:pt x="112" y="193"/>
                    </a:cubicBezTo>
                    <a:cubicBezTo>
                      <a:pt x="111" y="192"/>
                      <a:pt x="110" y="190"/>
                      <a:pt x="110" y="189"/>
                    </a:cubicBezTo>
                    <a:cubicBezTo>
                      <a:pt x="110" y="189"/>
                      <a:pt x="110" y="189"/>
                      <a:pt x="110" y="189"/>
                    </a:cubicBezTo>
                    <a:cubicBezTo>
                      <a:pt x="118" y="180"/>
                      <a:pt x="126" y="172"/>
                      <a:pt x="134" y="164"/>
                    </a:cubicBezTo>
                    <a:cubicBezTo>
                      <a:pt x="146" y="151"/>
                      <a:pt x="158" y="139"/>
                      <a:pt x="170" y="126"/>
                    </a:cubicBezTo>
                    <a:cubicBezTo>
                      <a:pt x="189" y="106"/>
                      <a:pt x="207" y="85"/>
                      <a:pt x="226" y="66"/>
                    </a:cubicBezTo>
                    <a:cubicBezTo>
                      <a:pt x="227" y="65"/>
                      <a:pt x="227" y="65"/>
                      <a:pt x="227" y="65"/>
                    </a:cubicBezTo>
                    <a:cubicBezTo>
                      <a:pt x="228" y="66"/>
                      <a:pt x="229" y="67"/>
                      <a:pt x="230" y="67"/>
                    </a:cubicBezTo>
                    <a:cubicBezTo>
                      <a:pt x="229" y="69"/>
                      <a:pt x="227" y="70"/>
                      <a:pt x="226" y="71"/>
                    </a:cubicBezTo>
                    <a:cubicBezTo>
                      <a:pt x="223" y="75"/>
                      <a:pt x="219" y="79"/>
                      <a:pt x="216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8" name="Freeform 36">
                <a:extLst>
                  <a:ext uri="{FF2B5EF4-FFF2-40B4-BE49-F238E27FC236}">
                    <a16:creationId xmlns:a16="http://schemas.microsoft.com/office/drawing/2014/main" id="{43580560-3310-42B2-9658-0B58DF350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96287" y="4086226"/>
                <a:ext cx="158750" cy="431800"/>
              </a:xfrm>
              <a:custGeom>
                <a:avLst/>
                <a:gdLst>
                  <a:gd name="T0" fmla="*/ 7 w 84"/>
                  <a:gd name="T1" fmla="*/ 128 h 228"/>
                  <a:gd name="T2" fmla="*/ 22 w 84"/>
                  <a:gd name="T3" fmla="*/ 37 h 228"/>
                  <a:gd name="T4" fmla="*/ 51 w 84"/>
                  <a:gd name="T5" fmla="*/ 16 h 228"/>
                  <a:gd name="T6" fmla="*/ 75 w 84"/>
                  <a:gd name="T7" fmla="*/ 48 h 228"/>
                  <a:gd name="T8" fmla="*/ 75 w 84"/>
                  <a:gd name="T9" fmla="*/ 130 h 228"/>
                  <a:gd name="T10" fmla="*/ 72 w 84"/>
                  <a:gd name="T11" fmla="*/ 173 h 228"/>
                  <a:gd name="T12" fmla="*/ 55 w 84"/>
                  <a:gd name="T13" fmla="*/ 215 h 228"/>
                  <a:gd name="T14" fmla="*/ 32 w 84"/>
                  <a:gd name="T15" fmla="*/ 190 h 228"/>
                  <a:gd name="T16" fmla="*/ 28 w 84"/>
                  <a:gd name="T17" fmla="*/ 148 h 228"/>
                  <a:gd name="T18" fmla="*/ 32 w 84"/>
                  <a:gd name="T19" fmla="*/ 90 h 228"/>
                  <a:gd name="T20" fmla="*/ 36 w 84"/>
                  <a:gd name="T21" fmla="*/ 80 h 228"/>
                  <a:gd name="T22" fmla="*/ 57 w 84"/>
                  <a:gd name="T23" fmla="*/ 92 h 228"/>
                  <a:gd name="T24" fmla="*/ 57 w 84"/>
                  <a:gd name="T25" fmla="*/ 112 h 228"/>
                  <a:gd name="T26" fmla="*/ 52 w 84"/>
                  <a:gd name="T27" fmla="*/ 167 h 228"/>
                  <a:gd name="T28" fmla="*/ 58 w 84"/>
                  <a:gd name="T29" fmla="*/ 169 h 228"/>
                  <a:gd name="T30" fmla="*/ 64 w 84"/>
                  <a:gd name="T31" fmla="*/ 112 h 228"/>
                  <a:gd name="T32" fmla="*/ 49 w 84"/>
                  <a:gd name="T33" fmla="*/ 71 h 228"/>
                  <a:gd name="T34" fmla="*/ 23 w 84"/>
                  <a:gd name="T35" fmla="*/ 104 h 228"/>
                  <a:gd name="T36" fmla="*/ 24 w 84"/>
                  <a:gd name="T37" fmla="*/ 179 h 228"/>
                  <a:gd name="T38" fmla="*/ 46 w 84"/>
                  <a:gd name="T39" fmla="*/ 225 h 228"/>
                  <a:gd name="T40" fmla="*/ 79 w 84"/>
                  <a:gd name="T41" fmla="*/ 173 h 228"/>
                  <a:gd name="T42" fmla="*/ 83 w 84"/>
                  <a:gd name="T43" fmla="*/ 77 h 228"/>
                  <a:gd name="T44" fmla="*/ 62 w 84"/>
                  <a:gd name="T45" fmla="*/ 12 h 228"/>
                  <a:gd name="T46" fmla="*/ 16 w 84"/>
                  <a:gd name="T47" fmla="*/ 34 h 228"/>
                  <a:gd name="T48" fmla="*/ 6 w 84"/>
                  <a:gd name="T49" fmla="*/ 73 h 228"/>
                  <a:gd name="T50" fmla="*/ 0 w 84"/>
                  <a:gd name="T51" fmla="*/ 128 h 228"/>
                  <a:gd name="T52" fmla="*/ 7 w 84"/>
                  <a:gd name="T53" fmla="*/ 1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4" h="228">
                    <a:moveTo>
                      <a:pt x="7" y="128"/>
                    </a:moveTo>
                    <a:cubicBezTo>
                      <a:pt x="11" y="99"/>
                      <a:pt x="8" y="64"/>
                      <a:pt x="22" y="37"/>
                    </a:cubicBezTo>
                    <a:cubicBezTo>
                      <a:pt x="28" y="26"/>
                      <a:pt x="38" y="16"/>
                      <a:pt x="51" y="16"/>
                    </a:cubicBezTo>
                    <a:cubicBezTo>
                      <a:pt x="67" y="15"/>
                      <a:pt x="73" y="36"/>
                      <a:pt x="75" y="48"/>
                    </a:cubicBezTo>
                    <a:cubicBezTo>
                      <a:pt x="79" y="75"/>
                      <a:pt x="77" y="103"/>
                      <a:pt x="75" y="130"/>
                    </a:cubicBezTo>
                    <a:cubicBezTo>
                      <a:pt x="74" y="144"/>
                      <a:pt x="73" y="158"/>
                      <a:pt x="72" y="173"/>
                    </a:cubicBezTo>
                    <a:cubicBezTo>
                      <a:pt x="70" y="188"/>
                      <a:pt x="69" y="206"/>
                      <a:pt x="55" y="215"/>
                    </a:cubicBezTo>
                    <a:cubicBezTo>
                      <a:pt x="37" y="228"/>
                      <a:pt x="33" y="201"/>
                      <a:pt x="32" y="190"/>
                    </a:cubicBezTo>
                    <a:cubicBezTo>
                      <a:pt x="31" y="176"/>
                      <a:pt x="29" y="162"/>
                      <a:pt x="28" y="148"/>
                    </a:cubicBezTo>
                    <a:cubicBezTo>
                      <a:pt x="27" y="129"/>
                      <a:pt x="28" y="109"/>
                      <a:pt x="32" y="90"/>
                    </a:cubicBezTo>
                    <a:cubicBezTo>
                      <a:pt x="33" y="87"/>
                      <a:pt x="34" y="84"/>
                      <a:pt x="36" y="80"/>
                    </a:cubicBezTo>
                    <a:cubicBezTo>
                      <a:pt x="43" y="68"/>
                      <a:pt x="57" y="85"/>
                      <a:pt x="57" y="92"/>
                    </a:cubicBezTo>
                    <a:cubicBezTo>
                      <a:pt x="58" y="99"/>
                      <a:pt x="58" y="105"/>
                      <a:pt x="57" y="112"/>
                    </a:cubicBezTo>
                    <a:cubicBezTo>
                      <a:pt x="57" y="130"/>
                      <a:pt x="57" y="150"/>
                      <a:pt x="52" y="167"/>
                    </a:cubicBezTo>
                    <a:cubicBezTo>
                      <a:pt x="51" y="171"/>
                      <a:pt x="57" y="173"/>
                      <a:pt x="58" y="169"/>
                    </a:cubicBezTo>
                    <a:cubicBezTo>
                      <a:pt x="64" y="151"/>
                      <a:pt x="64" y="130"/>
                      <a:pt x="64" y="112"/>
                    </a:cubicBezTo>
                    <a:cubicBezTo>
                      <a:pt x="65" y="98"/>
                      <a:pt x="66" y="76"/>
                      <a:pt x="49" y="71"/>
                    </a:cubicBezTo>
                    <a:cubicBezTo>
                      <a:pt x="28" y="65"/>
                      <a:pt x="25" y="89"/>
                      <a:pt x="23" y="104"/>
                    </a:cubicBezTo>
                    <a:cubicBezTo>
                      <a:pt x="19" y="128"/>
                      <a:pt x="21" y="154"/>
                      <a:pt x="24" y="179"/>
                    </a:cubicBezTo>
                    <a:cubicBezTo>
                      <a:pt x="25" y="192"/>
                      <a:pt x="24" y="225"/>
                      <a:pt x="46" y="225"/>
                    </a:cubicBezTo>
                    <a:cubicBezTo>
                      <a:pt x="73" y="224"/>
                      <a:pt x="77" y="193"/>
                      <a:pt x="79" y="173"/>
                    </a:cubicBezTo>
                    <a:cubicBezTo>
                      <a:pt x="82" y="141"/>
                      <a:pt x="84" y="109"/>
                      <a:pt x="83" y="77"/>
                    </a:cubicBezTo>
                    <a:cubicBezTo>
                      <a:pt x="83" y="54"/>
                      <a:pt x="83" y="26"/>
                      <a:pt x="62" y="12"/>
                    </a:cubicBezTo>
                    <a:cubicBezTo>
                      <a:pt x="45" y="0"/>
                      <a:pt x="25" y="19"/>
                      <a:pt x="16" y="34"/>
                    </a:cubicBezTo>
                    <a:cubicBezTo>
                      <a:pt x="9" y="45"/>
                      <a:pt x="8" y="60"/>
                      <a:pt x="6" y="73"/>
                    </a:cubicBezTo>
                    <a:cubicBezTo>
                      <a:pt x="4" y="91"/>
                      <a:pt x="3" y="110"/>
                      <a:pt x="0" y="128"/>
                    </a:cubicBezTo>
                    <a:cubicBezTo>
                      <a:pt x="0" y="132"/>
                      <a:pt x="7" y="132"/>
                      <a:pt x="7" y="1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9" name="Freeform 37">
                <a:extLst>
                  <a:ext uri="{FF2B5EF4-FFF2-40B4-BE49-F238E27FC236}">
                    <a16:creationId xmlns:a16="http://schemas.microsoft.com/office/drawing/2014/main" id="{9ECCC25A-D420-4CDD-84B3-1053CA149C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75849" y="3827463"/>
                <a:ext cx="212725" cy="288925"/>
              </a:xfrm>
              <a:custGeom>
                <a:avLst/>
                <a:gdLst>
                  <a:gd name="T0" fmla="*/ 98 w 112"/>
                  <a:gd name="T1" fmla="*/ 41 h 152"/>
                  <a:gd name="T2" fmla="*/ 111 w 112"/>
                  <a:gd name="T3" fmla="*/ 16 h 152"/>
                  <a:gd name="T4" fmla="*/ 85 w 112"/>
                  <a:gd name="T5" fmla="*/ 0 h 152"/>
                  <a:gd name="T6" fmla="*/ 22 w 112"/>
                  <a:gd name="T7" fmla="*/ 100 h 152"/>
                  <a:gd name="T8" fmla="*/ 1 w 112"/>
                  <a:gd name="T9" fmla="*/ 137 h 152"/>
                  <a:gd name="T10" fmla="*/ 29 w 112"/>
                  <a:gd name="T11" fmla="*/ 151 h 152"/>
                  <a:gd name="T12" fmla="*/ 20 w 112"/>
                  <a:gd name="T13" fmla="*/ 137 h 152"/>
                  <a:gd name="T14" fmla="*/ 27 w 112"/>
                  <a:gd name="T15" fmla="*/ 150 h 152"/>
                  <a:gd name="T16" fmla="*/ 45 w 112"/>
                  <a:gd name="T17" fmla="*/ 70 h 152"/>
                  <a:gd name="T18" fmla="*/ 109 w 112"/>
                  <a:gd name="T19" fmla="*/ 18 h 152"/>
                  <a:gd name="T20" fmla="*/ 99 w 112"/>
                  <a:gd name="T21" fmla="*/ 14 h 152"/>
                  <a:gd name="T22" fmla="*/ 107 w 112"/>
                  <a:gd name="T23" fmla="*/ 22 h 152"/>
                  <a:gd name="T24" fmla="*/ 105 w 112"/>
                  <a:gd name="T25" fmla="*/ 25 h 152"/>
                  <a:gd name="T26" fmla="*/ 104 w 112"/>
                  <a:gd name="T27" fmla="*/ 27 h 152"/>
                  <a:gd name="T28" fmla="*/ 92 w 112"/>
                  <a:gd name="T29" fmla="*/ 24 h 152"/>
                  <a:gd name="T30" fmla="*/ 99 w 112"/>
                  <a:gd name="T31" fmla="*/ 36 h 152"/>
                  <a:gd name="T32" fmla="*/ 85 w 112"/>
                  <a:gd name="T33" fmla="*/ 31 h 152"/>
                  <a:gd name="T34" fmla="*/ 92 w 112"/>
                  <a:gd name="T35" fmla="*/ 45 h 152"/>
                  <a:gd name="T36" fmla="*/ 91 w 112"/>
                  <a:gd name="T37" fmla="*/ 47 h 152"/>
                  <a:gd name="T38" fmla="*/ 89 w 112"/>
                  <a:gd name="T39" fmla="*/ 51 h 152"/>
                  <a:gd name="T40" fmla="*/ 88 w 112"/>
                  <a:gd name="T41" fmla="*/ 53 h 152"/>
                  <a:gd name="T42" fmla="*/ 86 w 112"/>
                  <a:gd name="T43" fmla="*/ 55 h 152"/>
                  <a:gd name="T44" fmla="*/ 85 w 112"/>
                  <a:gd name="T45" fmla="*/ 57 h 152"/>
                  <a:gd name="T46" fmla="*/ 72 w 112"/>
                  <a:gd name="T47" fmla="*/ 55 h 152"/>
                  <a:gd name="T48" fmla="*/ 80 w 112"/>
                  <a:gd name="T49" fmla="*/ 66 h 152"/>
                  <a:gd name="T50" fmla="*/ 67 w 112"/>
                  <a:gd name="T51" fmla="*/ 58 h 152"/>
                  <a:gd name="T52" fmla="*/ 79 w 112"/>
                  <a:gd name="T53" fmla="*/ 68 h 152"/>
                  <a:gd name="T54" fmla="*/ 67 w 112"/>
                  <a:gd name="T55" fmla="*/ 65 h 152"/>
                  <a:gd name="T56" fmla="*/ 73 w 112"/>
                  <a:gd name="T57" fmla="*/ 77 h 152"/>
                  <a:gd name="T58" fmla="*/ 60 w 112"/>
                  <a:gd name="T59" fmla="*/ 71 h 152"/>
                  <a:gd name="T60" fmla="*/ 68 w 112"/>
                  <a:gd name="T61" fmla="*/ 85 h 152"/>
                  <a:gd name="T62" fmla="*/ 57 w 112"/>
                  <a:gd name="T63" fmla="*/ 78 h 152"/>
                  <a:gd name="T64" fmla="*/ 65 w 112"/>
                  <a:gd name="T65" fmla="*/ 90 h 152"/>
                  <a:gd name="T66" fmla="*/ 51 w 112"/>
                  <a:gd name="T67" fmla="*/ 82 h 152"/>
                  <a:gd name="T68" fmla="*/ 62 w 112"/>
                  <a:gd name="T69" fmla="*/ 94 h 152"/>
                  <a:gd name="T70" fmla="*/ 51 w 112"/>
                  <a:gd name="T71" fmla="*/ 90 h 152"/>
                  <a:gd name="T72" fmla="*/ 58 w 112"/>
                  <a:gd name="T73" fmla="*/ 101 h 152"/>
                  <a:gd name="T74" fmla="*/ 45 w 112"/>
                  <a:gd name="T75" fmla="*/ 94 h 152"/>
                  <a:gd name="T76" fmla="*/ 55 w 112"/>
                  <a:gd name="T77" fmla="*/ 105 h 152"/>
                  <a:gd name="T78" fmla="*/ 43 w 112"/>
                  <a:gd name="T79" fmla="*/ 100 h 152"/>
                  <a:gd name="T80" fmla="*/ 51 w 112"/>
                  <a:gd name="T81" fmla="*/ 112 h 152"/>
                  <a:gd name="T82" fmla="*/ 40 w 112"/>
                  <a:gd name="T83" fmla="*/ 106 h 152"/>
                  <a:gd name="T84" fmla="*/ 48 w 112"/>
                  <a:gd name="T85" fmla="*/ 116 h 152"/>
                  <a:gd name="T86" fmla="*/ 34 w 112"/>
                  <a:gd name="T87" fmla="*/ 110 h 152"/>
                  <a:gd name="T88" fmla="*/ 32 w 112"/>
                  <a:gd name="T89" fmla="*/ 117 h 152"/>
                  <a:gd name="T90" fmla="*/ 39 w 112"/>
                  <a:gd name="T91" fmla="*/ 131 h 152"/>
                  <a:gd name="T92" fmla="*/ 27 w 112"/>
                  <a:gd name="T93" fmla="*/ 125 h 152"/>
                  <a:gd name="T94" fmla="*/ 25 w 112"/>
                  <a:gd name="T95" fmla="*/ 130 h 152"/>
                  <a:gd name="T96" fmla="*/ 31 w 112"/>
                  <a:gd name="T97" fmla="*/ 14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2" h="152">
                    <a:moveTo>
                      <a:pt x="46" y="123"/>
                    </a:moveTo>
                    <a:cubicBezTo>
                      <a:pt x="53" y="113"/>
                      <a:pt x="59" y="103"/>
                      <a:pt x="65" y="93"/>
                    </a:cubicBezTo>
                    <a:cubicBezTo>
                      <a:pt x="76" y="76"/>
                      <a:pt x="87" y="59"/>
                      <a:pt x="98" y="41"/>
                    </a:cubicBezTo>
                    <a:cubicBezTo>
                      <a:pt x="101" y="36"/>
                      <a:pt x="104" y="31"/>
                      <a:pt x="107" y="26"/>
                    </a:cubicBezTo>
                    <a:cubicBezTo>
                      <a:pt x="109" y="23"/>
                      <a:pt x="110" y="21"/>
                      <a:pt x="111" y="18"/>
                    </a:cubicBezTo>
                    <a:cubicBezTo>
                      <a:pt x="112" y="18"/>
                      <a:pt x="112" y="17"/>
                      <a:pt x="111" y="16"/>
                    </a:cubicBezTo>
                    <a:cubicBezTo>
                      <a:pt x="103" y="11"/>
                      <a:pt x="96" y="5"/>
                      <a:pt x="88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6" y="0"/>
                      <a:pt x="86" y="0"/>
                      <a:pt x="85" y="0"/>
                    </a:cubicBezTo>
                    <a:cubicBezTo>
                      <a:pt x="78" y="11"/>
                      <a:pt x="71" y="22"/>
                      <a:pt x="64" y="34"/>
                    </a:cubicBezTo>
                    <a:cubicBezTo>
                      <a:pt x="58" y="45"/>
                      <a:pt x="51" y="56"/>
                      <a:pt x="44" y="67"/>
                    </a:cubicBezTo>
                    <a:cubicBezTo>
                      <a:pt x="37" y="78"/>
                      <a:pt x="29" y="89"/>
                      <a:pt x="22" y="100"/>
                    </a:cubicBezTo>
                    <a:cubicBezTo>
                      <a:pt x="15" y="112"/>
                      <a:pt x="8" y="124"/>
                      <a:pt x="1" y="135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36"/>
                      <a:pt x="1" y="137"/>
                      <a:pt x="1" y="137"/>
                    </a:cubicBezTo>
                    <a:cubicBezTo>
                      <a:pt x="10" y="142"/>
                      <a:pt x="18" y="147"/>
                      <a:pt x="27" y="152"/>
                    </a:cubicBezTo>
                    <a:cubicBezTo>
                      <a:pt x="27" y="152"/>
                      <a:pt x="28" y="152"/>
                      <a:pt x="28" y="152"/>
                    </a:cubicBezTo>
                    <a:cubicBezTo>
                      <a:pt x="28" y="152"/>
                      <a:pt x="29" y="152"/>
                      <a:pt x="29" y="151"/>
                    </a:cubicBezTo>
                    <a:cubicBezTo>
                      <a:pt x="34" y="141"/>
                      <a:pt x="40" y="132"/>
                      <a:pt x="46" y="123"/>
                    </a:cubicBezTo>
                    <a:close/>
                    <a:moveTo>
                      <a:pt x="31" y="143"/>
                    </a:moveTo>
                    <a:cubicBezTo>
                      <a:pt x="27" y="141"/>
                      <a:pt x="24" y="138"/>
                      <a:pt x="20" y="137"/>
                    </a:cubicBezTo>
                    <a:cubicBezTo>
                      <a:pt x="18" y="136"/>
                      <a:pt x="18" y="138"/>
                      <a:pt x="19" y="139"/>
                    </a:cubicBezTo>
                    <a:cubicBezTo>
                      <a:pt x="23" y="140"/>
                      <a:pt x="26" y="142"/>
                      <a:pt x="30" y="144"/>
                    </a:cubicBezTo>
                    <a:cubicBezTo>
                      <a:pt x="29" y="146"/>
                      <a:pt x="28" y="148"/>
                      <a:pt x="27" y="150"/>
                    </a:cubicBezTo>
                    <a:cubicBezTo>
                      <a:pt x="19" y="145"/>
                      <a:pt x="11" y="140"/>
                      <a:pt x="3" y="136"/>
                    </a:cubicBezTo>
                    <a:cubicBezTo>
                      <a:pt x="10" y="125"/>
                      <a:pt x="16" y="114"/>
                      <a:pt x="23" y="103"/>
                    </a:cubicBezTo>
                    <a:cubicBezTo>
                      <a:pt x="30" y="91"/>
                      <a:pt x="38" y="80"/>
                      <a:pt x="45" y="70"/>
                    </a:cubicBezTo>
                    <a:cubicBezTo>
                      <a:pt x="53" y="59"/>
                      <a:pt x="59" y="47"/>
                      <a:pt x="65" y="36"/>
                    </a:cubicBezTo>
                    <a:cubicBezTo>
                      <a:pt x="72" y="24"/>
                      <a:pt x="80" y="13"/>
                      <a:pt x="87" y="2"/>
                    </a:cubicBezTo>
                    <a:cubicBezTo>
                      <a:pt x="94" y="7"/>
                      <a:pt x="102" y="13"/>
                      <a:pt x="109" y="18"/>
                    </a:cubicBezTo>
                    <a:cubicBezTo>
                      <a:pt x="109" y="19"/>
                      <a:pt x="109" y="19"/>
                      <a:pt x="108" y="20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05" y="18"/>
                      <a:pt x="102" y="16"/>
                      <a:pt x="99" y="14"/>
                    </a:cubicBezTo>
                    <a:cubicBezTo>
                      <a:pt x="98" y="14"/>
                      <a:pt x="97" y="16"/>
                      <a:pt x="98" y="17"/>
                    </a:cubicBezTo>
                    <a:cubicBezTo>
                      <a:pt x="101" y="18"/>
                      <a:pt x="104" y="20"/>
                      <a:pt x="107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7" y="22"/>
                      <a:pt x="107" y="23"/>
                      <a:pt x="106" y="23"/>
                    </a:cubicBezTo>
                    <a:cubicBezTo>
                      <a:pt x="106" y="24"/>
                      <a:pt x="106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1" y="22"/>
                      <a:pt x="97" y="20"/>
                      <a:pt x="93" y="18"/>
                    </a:cubicBezTo>
                    <a:cubicBezTo>
                      <a:pt x="92" y="18"/>
                      <a:pt x="91" y="20"/>
                      <a:pt x="92" y="20"/>
                    </a:cubicBezTo>
                    <a:cubicBezTo>
                      <a:pt x="96" y="22"/>
                      <a:pt x="100" y="24"/>
                      <a:pt x="104" y="27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04" y="28"/>
                      <a:pt x="103" y="30"/>
                      <a:pt x="102" y="31"/>
                    </a:cubicBezTo>
                    <a:cubicBezTo>
                      <a:pt x="99" y="28"/>
                      <a:pt x="96" y="25"/>
                      <a:pt x="92" y="24"/>
                    </a:cubicBezTo>
                    <a:cubicBezTo>
                      <a:pt x="91" y="24"/>
                      <a:pt x="91" y="26"/>
                      <a:pt x="92" y="26"/>
                    </a:cubicBezTo>
                    <a:cubicBezTo>
                      <a:pt x="95" y="27"/>
                      <a:pt x="98" y="30"/>
                      <a:pt x="101" y="33"/>
                    </a:cubicBezTo>
                    <a:cubicBezTo>
                      <a:pt x="100" y="34"/>
                      <a:pt x="100" y="35"/>
                      <a:pt x="99" y="36"/>
                    </a:cubicBezTo>
                    <a:cubicBezTo>
                      <a:pt x="99" y="36"/>
                      <a:pt x="99" y="36"/>
                      <a:pt x="98" y="37"/>
                    </a:cubicBezTo>
                    <a:cubicBezTo>
                      <a:pt x="95" y="33"/>
                      <a:pt x="90" y="31"/>
                      <a:pt x="86" y="29"/>
                    </a:cubicBezTo>
                    <a:cubicBezTo>
                      <a:pt x="85" y="28"/>
                      <a:pt x="84" y="30"/>
                      <a:pt x="85" y="31"/>
                    </a:cubicBezTo>
                    <a:cubicBezTo>
                      <a:pt x="89" y="33"/>
                      <a:pt x="94" y="35"/>
                      <a:pt x="97" y="39"/>
                    </a:cubicBezTo>
                    <a:cubicBezTo>
                      <a:pt x="96" y="41"/>
                      <a:pt x="94" y="43"/>
                      <a:pt x="93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89" y="43"/>
                      <a:pt x="85" y="40"/>
                      <a:pt x="81" y="38"/>
                    </a:cubicBezTo>
                    <a:cubicBezTo>
                      <a:pt x="80" y="37"/>
                      <a:pt x="79" y="39"/>
                      <a:pt x="80" y="39"/>
                    </a:cubicBezTo>
                    <a:cubicBezTo>
                      <a:pt x="83" y="42"/>
                      <a:pt x="87" y="44"/>
                      <a:pt x="91" y="47"/>
                    </a:cubicBezTo>
                    <a:cubicBezTo>
                      <a:pt x="92" y="47"/>
                      <a:pt x="92" y="47"/>
                      <a:pt x="92" y="47"/>
                    </a:cubicBezTo>
                    <a:cubicBezTo>
                      <a:pt x="91" y="48"/>
                      <a:pt x="90" y="50"/>
                      <a:pt x="89" y="51"/>
                    </a:cubicBezTo>
                    <a:cubicBezTo>
                      <a:pt x="89" y="51"/>
                      <a:pt x="89" y="51"/>
                      <a:pt x="89" y="51"/>
                    </a:cubicBezTo>
                    <a:cubicBezTo>
                      <a:pt x="86" y="50"/>
                      <a:pt x="83" y="47"/>
                      <a:pt x="80" y="45"/>
                    </a:cubicBezTo>
                    <a:cubicBezTo>
                      <a:pt x="79" y="45"/>
                      <a:pt x="78" y="47"/>
                      <a:pt x="79" y="47"/>
                    </a:cubicBezTo>
                    <a:cubicBezTo>
                      <a:pt x="83" y="49"/>
                      <a:pt x="85" y="51"/>
                      <a:pt x="88" y="53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54"/>
                      <a:pt x="87" y="55"/>
                      <a:pt x="87" y="56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2" y="53"/>
                      <a:pt x="78" y="50"/>
                      <a:pt x="73" y="48"/>
                    </a:cubicBezTo>
                    <a:cubicBezTo>
                      <a:pt x="72" y="47"/>
                      <a:pt x="71" y="49"/>
                      <a:pt x="73" y="50"/>
                    </a:cubicBezTo>
                    <a:cubicBezTo>
                      <a:pt x="77" y="52"/>
                      <a:pt x="81" y="54"/>
                      <a:pt x="85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5" y="59"/>
                      <a:pt x="84" y="61"/>
                      <a:pt x="82" y="62"/>
                    </a:cubicBezTo>
                    <a:cubicBezTo>
                      <a:pt x="79" y="60"/>
                      <a:pt x="76" y="57"/>
                      <a:pt x="72" y="55"/>
                    </a:cubicBezTo>
                    <a:cubicBezTo>
                      <a:pt x="70" y="55"/>
                      <a:pt x="70" y="57"/>
                      <a:pt x="71" y="57"/>
                    </a:cubicBezTo>
                    <a:cubicBezTo>
                      <a:pt x="75" y="59"/>
                      <a:pt x="78" y="62"/>
                      <a:pt x="81" y="64"/>
                    </a:cubicBezTo>
                    <a:cubicBezTo>
                      <a:pt x="81" y="65"/>
                      <a:pt x="81" y="65"/>
                      <a:pt x="80" y="66"/>
                    </a:cubicBezTo>
                    <a:cubicBezTo>
                      <a:pt x="80" y="66"/>
                      <a:pt x="80" y="66"/>
                      <a:pt x="80" y="66"/>
                    </a:cubicBezTo>
                    <a:cubicBezTo>
                      <a:pt x="77" y="65"/>
                      <a:pt x="76" y="63"/>
                      <a:pt x="74" y="62"/>
                    </a:cubicBezTo>
                    <a:cubicBezTo>
                      <a:pt x="71" y="61"/>
                      <a:pt x="69" y="60"/>
                      <a:pt x="67" y="58"/>
                    </a:cubicBezTo>
                    <a:cubicBezTo>
                      <a:pt x="65" y="57"/>
                      <a:pt x="64" y="59"/>
                      <a:pt x="65" y="60"/>
                    </a:cubicBezTo>
                    <a:cubicBezTo>
                      <a:pt x="68" y="61"/>
                      <a:pt x="70" y="63"/>
                      <a:pt x="72" y="64"/>
                    </a:cubicBezTo>
                    <a:cubicBezTo>
                      <a:pt x="75" y="65"/>
                      <a:pt x="76" y="67"/>
                      <a:pt x="79" y="68"/>
                    </a:cubicBezTo>
                    <a:cubicBezTo>
                      <a:pt x="79" y="68"/>
                      <a:pt x="79" y="68"/>
                      <a:pt x="79" y="68"/>
                    </a:cubicBezTo>
                    <a:cubicBezTo>
                      <a:pt x="78" y="69"/>
                      <a:pt x="77" y="70"/>
                      <a:pt x="77" y="72"/>
                    </a:cubicBezTo>
                    <a:cubicBezTo>
                      <a:pt x="73" y="70"/>
                      <a:pt x="70" y="67"/>
                      <a:pt x="67" y="65"/>
                    </a:cubicBezTo>
                    <a:cubicBezTo>
                      <a:pt x="66" y="64"/>
                      <a:pt x="65" y="66"/>
                      <a:pt x="66" y="67"/>
                    </a:cubicBezTo>
                    <a:cubicBezTo>
                      <a:pt x="69" y="69"/>
                      <a:pt x="72" y="71"/>
                      <a:pt x="75" y="73"/>
                    </a:cubicBezTo>
                    <a:cubicBezTo>
                      <a:pt x="75" y="75"/>
                      <a:pt x="74" y="76"/>
                      <a:pt x="73" y="77"/>
                    </a:cubicBezTo>
                    <a:cubicBezTo>
                      <a:pt x="71" y="76"/>
                      <a:pt x="70" y="74"/>
                      <a:pt x="68" y="73"/>
                    </a:cubicBezTo>
                    <a:cubicBezTo>
                      <a:pt x="66" y="71"/>
                      <a:pt x="64" y="70"/>
                      <a:pt x="62" y="69"/>
                    </a:cubicBezTo>
                    <a:cubicBezTo>
                      <a:pt x="60" y="68"/>
                      <a:pt x="59" y="70"/>
                      <a:pt x="60" y="71"/>
                    </a:cubicBezTo>
                    <a:cubicBezTo>
                      <a:pt x="62" y="72"/>
                      <a:pt x="64" y="73"/>
                      <a:pt x="66" y="74"/>
                    </a:cubicBezTo>
                    <a:cubicBezTo>
                      <a:pt x="68" y="75"/>
                      <a:pt x="70" y="77"/>
                      <a:pt x="72" y="78"/>
                    </a:cubicBezTo>
                    <a:cubicBezTo>
                      <a:pt x="71" y="81"/>
                      <a:pt x="70" y="83"/>
                      <a:pt x="68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4" y="82"/>
                      <a:pt x="62" y="79"/>
                      <a:pt x="59" y="77"/>
                    </a:cubicBezTo>
                    <a:cubicBezTo>
                      <a:pt x="58" y="76"/>
                      <a:pt x="56" y="77"/>
                      <a:pt x="57" y="78"/>
                    </a:cubicBezTo>
                    <a:cubicBezTo>
                      <a:pt x="60" y="81"/>
                      <a:pt x="63" y="84"/>
                      <a:pt x="67" y="86"/>
                    </a:cubicBezTo>
                    <a:cubicBezTo>
                      <a:pt x="68" y="86"/>
                      <a:pt x="68" y="86"/>
                      <a:pt x="68" y="86"/>
                    </a:cubicBezTo>
                    <a:cubicBezTo>
                      <a:pt x="67" y="87"/>
                      <a:pt x="66" y="88"/>
                      <a:pt x="65" y="90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1" y="87"/>
                      <a:pt x="56" y="84"/>
                      <a:pt x="52" y="81"/>
                    </a:cubicBezTo>
                    <a:cubicBezTo>
                      <a:pt x="51" y="80"/>
                      <a:pt x="50" y="81"/>
                      <a:pt x="51" y="82"/>
                    </a:cubicBezTo>
                    <a:cubicBezTo>
                      <a:pt x="55" y="86"/>
                      <a:pt x="59" y="88"/>
                      <a:pt x="64" y="91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64" y="92"/>
                      <a:pt x="63" y="93"/>
                      <a:pt x="62" y="94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59" y="92"/>
                      <a:pt x="55" y="89"/>
                      <a:pt x="51" y="88"/>
                    </a:cubicBezTo>
                    <a:cubicBezTo>
                      <a:pt x="50" y="87"/>
                      <a:pt x="49" y="89"/>
                      <a:pt x="51" y="90"/>
                    </a:cubicBezTo>
                    <a:cubicBezTo>
                      <a:pt x="55" y="91"/>
                      <a:pt x="58" y="94"/>
                      <a:pt x="61" y="96"/>
                    </a:cubicBezTo>
                    <a:cubicBezTo>
                      <a:pt x="61" y="96"/>
                      <a:pt x="61" y="96"/>
                      <a:pt x="61" y="96"/>
                    </a:cubicBezTo>
                    <a:cubicBezTo>
                      <a:pt x="60" y="98"/>
                      <a:pt x="59" y="99"/>
                      <a:pt x="58" y="10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4" y="98"/>
                      <a:pt x="50" y="95"/>
                      <a:pt x="47" y="92"/>
                    </a:cubicBezTo>
                    <a:cubicBezTo>
                      <a:pt x="46" y="92"/>
                      <a:pt x="44" y="93"/>
                      <a:pt x="45" y="94"/>
                    </a:cubicBezTo>
                    <a:cubicBezTo>
                      <a:pt x="49" y="97"/>
                      <a:pt x="53" y="100"/>
                      <a:pt x="57" y="102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6" y="103"/>
                      <a:pt x="56" y="104"/>
                      <a:pt x="55" y="105"/>
                    </a:cubicBezTo>
                    <a:cubicBezTo>
                      <a:pt x="55" y="105"/>
                      <a:pt x="55" y="105"/>
                      <a:pt x="55" y="105"/>
                    </a:cubicBezTo>
                    <a:cubicBezTo>
                      <a:pt x="51" y="103"/>
                      <a:pt x="48" y="100"/>
                      <a:pt x="45" y="98"/>
                    </a:cubicBezTo>
                    <a:cubicBezTo>
                      <a:pt x="43" y="97"/>
                      <a:pt x="42" y="99"/>
                      <a:pt x="43" y="100"/>
                    </a:cubicBezTo>
                    <a:cubicBezTo>
                      <a:pt x="47" y="102"/>
                      <a:pt x="50" y="105"/>
                      <a:pt x="54" y="107"/>
                    </a:cubicBezTo>
                    <a:cubicBezTo>
                      <a:pt x="54" y="107"/>
                      <a:pt x="54" y="107"/>
                      <a:pt x="54" y="107"/>
                    </a:cubicBezTo>
                    <a:cubicBezTo>
                      <a:pt x="53" y="109"/>
                      <a:pt x="52" y="110"/>
                      <a:pt x="51" y="112"/>
                    </a:cubicBezTo>
                    <a:cubicBezTo>
                      <a:pt x="51" y="111"/>
                      <a:pt x="51" y="111"/>
                      <a:pt x="51" y="111"/>
                    </a:cubicBezTo>
                    <a:cubicBezTo>
                      <a:pt x="48" y="109"/>
                      <a:pt x="44" y="107"/>
                      <a:pt x="41" y="104"/>
                    </a:cubicBezTo>
                    <a:cubicBezTo>
                      <a:pt x="40" y="104"/>
                      <a:pt x="38" y="105"/>
                      <a:pt x="40" y="106"/>
                    </a:cubicBezTo>
                    <a:cubicBezTo>
                      <a:pt x="43" y="108"/>
                      <a:pt x="46" y="110"/>
                      <a:pt x="49" y="113"/>
                    </a:cubicBezTo>
                    <a:cubicBezTo>
                      <a:pt x="50" y="113"/>
                      <a:pt x="50" y="113"/>
                      <a:pt x="50" y="113"/>
                    </a:cubicBezTo>
                    <a:cubicBezTo>
                      <a:pt x="50" y="114"/>
                      <a:pt x="49" y="115"/>
                      <a:pt x="48" y="116"/>
                    </a:cubicBezTo>
                    <a:cubicBezTo>
                      <a:pt x="48" y="116"/>
                      <a:pt x="48" y="117"/>
                      <a:pt x="47" y="117"/>
                    </a:cubicBezTo>
                    <a:cubicBezTo>
                      <a:pt x="43" y="115"/>
                      <a:pt x="39" y="111"/>
                      <a:pt x="35" y="109"/>
                    </a:cubicBezTo>
                    <a:cubicBezTo>
                      <a:pt x="34" y="108"/>
                      <a:pt x="32" y="110"/>
                      <a:pt x="34" y="110"/>
                    </a:cubicBezTo>
                    <a:cubicBezTo>
                      <a:pt x="38" y="113"/>
                      <a:pt x="42" y="116"/>
                      <a:pt x="46" y="119"/>
                    </a:cubicBezTo>
                    <a:cubicBezTo>
                      <a:pt x="45" y="121"/>
                      <a:pt x="44" y="122"/>
                      <a:pt x="43" y="124"/>
                    </a:cubicBezTo>
                    <a:cubicBezTo>
                      <a:pt x="40" y="121"/>
                      <a:pt x="37" y="118"/>
                      <a:pt x="32" y="117"/>
                    </a:cubicBezTo>
                    <a:cubicBezTo>
                      <a:pt x="31" y="116"/>
                      <a:pt x="31" y="118"/>
                      <a:pt x="32" y="119"/>
                    </a:cubicBezTo>
                    <a:cubicBezTo>
                      <a:pt x="36" y="120"/>
                      <a:pt x="39" y="123"/>
                      <a:pt x="42" y="125"/>
                    </a:cubicBezTo>
                    <a:cubicBezTo>
                      <a:pt x="41" y="127"/>
                      <a:pt x="40" y="129"/>
                      <a:pt x="39" y="131"/>
                    </a:cubicBezTo>
                    <a:cubicBezTo>
                      <a:pt x="39" y="130"/>
                      <a:pt x="39" y="130"/>
                      <a:pt x="39" y="130"/>
                    </a:cubicBezTo>
                    <a:cubicBezTo>
                      <a:pt x="35" y="129"/>
                      <a:pt x="32" y="126"/>
                      <a:pt x="29" y="123"/>
                    </a:cubicBezTo>
                    <a:cubicBezTo>
                      <a:pt x="27" y="123"/>
                      <a:pt x="26" y="124"/>
                      <a:pt x="27" y="125"/>
                    </a:cubicBezTo>
                    <a:cubicBezTo>
                      <a:pt x="30" y="128"/>
                      <a:pt x="34" y="130"/>
                      <a:pt x="38" y="132"/>
                    </a:cubicBezTo>
                    <a:cubicBezTo>
                      <a:pt x="37" y="134"/>
                      <a:pt x="36" y="135"/>
                      <a:pt x="35" y="136"/>
                    </a:cubicBezTo>
                    <a:cubicBezTo>
                      <a:pt x="32" y="134"/>
                      <a:pt x="28" y="132"/>
                      <a:pt x="25" y="130"/>
                    </a:cubicBezTo>
                    <a:cubicBezTo>
                      <a:pt x="24" y="130"/>
                      <a:pt x="23" y="131"/>
                      <a:pt x="24" y="132"/>
                    </a:cubicBezTo>
                    <a:cubicBezTo>
                      <a:pt x="27" y="134"/>
                      <a:pt x="31" y="136"/>
                      <a:pt x="34" y="138"/>
                    </a:cubicBezTo>
                    <a:cubicBezTo>
                      <a:pt x="33" y="140"/>
                      <a:pt x="32" y="141"/>
                      <a:pt x="31" y="1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0" name="Freeform 38">
                <a:extLst>
                  <a:ext uri="{FF2B5EF4-FFF2-40B4-BE49-F238E27FC236}">
                    <a16:creationId xmlns:a16="http://schemas.microsoft.com/office/drawing/2014/main" id="{7CCBBCEB-3B27-4AA9-AF4E-E597D496B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33012" y="3892551"/>
                <a:ext cx="25400" cy="17463"/>
              </a:xfrm>
              <a:custGeom>
                <a:avLst/>
                <a:gdLst>
                  <a:gd name="T0" fmla="*/ 12 w 13"/>
                  <a:gd name="T1" fmla="*/ 7 h 9"/>
                  <a:gd name="T2" fmla="*/ 3 w 13"/>
                  <a:gd name="T3" fmla="*/ 1 h 9"/>
                  <a:gd name="T4" fmla="*/ 1 w 13"/>
                  <a:gd name="T5" fmla="*/ 3 h 9"/>
                  <a:gd name="T6" fmla="*/ 11 w 13"/>
                  <a:gd name="T7" fmla="*/ 9 h 9"/>
                  <a:gd name="T8" fmla="*/ 12 w 13"/>
                  <a:gd name="T9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12" y="7"/>
                    </a:moveTo>
                    <a:cubicBezTo>
                      <a:pt x="9" y="5"/>
                      <a:pt x="6" y="3"/>
                      <a:pt x="3" y="1"/>
                    </a:cubicBezTo>
                    <a:cubicBezTo>
                      <a:pt x="1" y="0"/>
                      <a:pt x="0" y="2"/>
                      <a:pt x="1" y="3"/>
                    </a:cubicBezTo>
                    <a:cubicBezTo>
                      <a:pt x="5" y="5"/>
                      <a:pt x="7" y="7"/>
                      <a:pt x="11" y="9"/>
                    </a:cubicBezTo>
                    <a:cubicBezTo>
                      <a:pt x="12" y="9"/>
                      <a:pt x="13" y="8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1" name="Freeform 39">
                <a:extLst>
                  <a:ext uri="{FF2B5EF4-FFF2-40B4-BE49-F238E27FC236}">
                    <a16:creationId xmlns:a16="http://schemas.microsoft.com/office/drawing/2014/main" id="{93E806A4-20BA-41A3-9519-244A2B7EFD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19850" y="5137151"/>
                <a:ext cx="295275" cy="200025"/>
              </a:xfrm>
              <a:custGeom>
                <a:avLst/>
                <a:gdLst>
                  <a:gd name="T0" fmla="*/ 24 w 156"/>
                  <a:gd name="T1" fmla="*/ 62 h 105"/>
                  <a:gd name="T2" fmla="*/ 0 w 156"/>
                  <a:gd name="T3" fmla="*/ 78 h 105"/>
                  <a:gd name="T4" fmla="*/ 15 w 156"/>
                  <a:gd name="T5" fmla="*/ 104 h 105"/>
                  <a:gd name="T6" fmla="*/ 119 w 156"/>
                  <a:gd name="T7" fmla="*/ 48 h 105"/>
                  <a:gd name="T8" fmla="*/ 155 w 156"/>
                  <a:gd name="T9" fmla="*/ 26 h 105"/>
                  <a:gd name="T10" fmla="*/ 138 w 156"/>
                  <a:gd name="T11" fmla="*/ 0 h 105"/>
                  <a:gd name="T12" fmla="*/ 139 w 156"/>
                  <a:gd name="T13" fmla="*/ 17 h 105"/>
                  <a:gd name="T14" fmla="*/ 139 w 156"/>
                  <a:gd name="T15" fmla="*/ 2 h 105"/>
                  <a:gd name="T16" fmla="*/ 84 w 156"/>
                  <a:gd name="T17" fmla="*/ 63 h 105"/>
                  <a:gd name="T18" fmla="*/ 15 w 156"/>
                  <a:gd name="T19" fmla="*/ 102 h 105"/>
                  <a:gd name="T20" fmla="*/ 5 w 156"/>
                  <a:gd name="T21" fmla="*/ 76 h 105"/>
                  <a:gd name="T22" fmla="*/ 7 w 156"/>
                  <a:gd name="T23" fmla="*/ 75 h 105"/>
                  <a:gd name="T24" fmla="*/ 10 w 156"/>
                  <a:gd name="T25" fmla="*/ 73 h 105"/>
                  <a:gd name="T26" fmla="*/ 19 w 156"/>
                  <a:gd name="T27" fmla="*/ 84 h 105"/>
                  <a:gd name="T28" fmla="*/ 16 w 156"/>
                  <a:gd name="T29" fmla="*/ 70 h 105"/>
                  <a:gd name="T30" fmla="*/ 18 w 156"/>
                  <a:gd name="T31" fmla="*/ 69 h 105"/>
                  <a:gd name="T32" fmla="*/ 28 w 156"/>
                  <a:gd name="T33" fmla="*/ 79 h 105"/>
                  <a:gd name="T34" fmla="*/ 31 w 156"/>
                  <a:gd name="T35" fmla="*/ 61 h 105"/>
                  <a:gd name="T36" fmla="*/ 39 w 156"/>
                  <a:gd name="T37" fmla="*/ 73 h 105"/>
                  <a:gd name="T38" fmla="*/ 37 w 156"/>
                  <a:gd name="T39" fmla="*/ 58 h 105"/>
                  <a:gd name="T40" fmla="*/ 44 w 156"/>
                  <a:gd name="T41" fmla="*/ 66 h 105"/>
                  <a:gd name="T42" fmla="*/ 41 w 156"/>
                  <a:gd name="T43" fmla="*/ 55 h 105"/>
                  <a:gd name="T44" fmla="*/ 51 w 156"/>
                  <a:gd name="T45" fmla="*/ 67 h 105"/>
                  <a:gd name="T46" fmla="*/ 48 w 156"/>
                  <a:gd name="T47" fmla="*/ 51 h 105"/>
                  <a:gd name="T48" fmla="*/ 50 w 156"/>
                  <a:gd name="T49" fmla="*/ 50 h 105"/>
                  <a:gd name="T50" fmla="*/ 56 w 156"/>
                  <a:gd name="T51" fmla="*/ 56 h 105"/>
                  <a:gd name="T52" fmla="*/ 58 w 156"/>
                  <a:gd name="T53" fmla="*/ 55 h 105"/>
                  <a:gd name="T54" fmla="*/ 58 w 156"/>
                  <a:gd name="T55" fmla="*/ 46 h 105"/>
                  <a:gd name="T56" fmla="*/ 59 w 156"/>
                  <a:gd name="T57" fmla="*/ 45 h 105"/>
                  <a:gd name="T58" fmla="*/ 69 w 156"/>
                  <a:gd name="T59" fmla="*/ 56 h 105"/>
                  <a:gd name="T60" fmla="*/ 65 w 156"/>
                  <a:gd name="T61" fmla="*/ 42 h 105"/>
                  <a:gd name="T62" fmla="*/ 76 w 156"/>
                  <a:gd name="T63" fmla="*/ 51 h 105"/>
                  <a:gd name="T64" fmla="*/ 72 w 156"/>
                  <a:gd name="T65" fmla="*/ 38 h 105"/>
                  <a:gd name="T66" fmla="*/ 83 w 156"/>
                  <a:gd name="T67" fmla="*/ 50 h 105"/>
                  <a:gd name="T68" fmla="*/ 78 w 156"/>
                  <a:gd name="T69" fmla="*/ 35 h 105"/>
                  <a:gd name="T70" fmla="*/ 88 w 156"/>
                  <a:gd name="T71" fmla="*/ 44 h 105"/>
                  <a:gd name="T72" fmla="*/ 83 w 156"/>
                  <a:gd name="T73" fmla="*/ 32 h 105"/>
                  <a:gd name="T74" fmla="*/ 94 w 156"/>
                  <a:gd name="T75" fmla="*/ 42 h 105"/>
                  <a:gd name="T76" fmla="*/ 90 w 156"/>
                  <a:gd name="T77" fmla="*/ 29 h 105"/>
                  <a:gd name="T78" fmla="*/ 98 w 156"/>
                  <a:gd name="T79" fmla="*/ 39 h 105"/>
                  <a:gd name="T80" fmla="*/ 94 w 156"/>
                  <a:gd name="T81" fmla="*/ 26 h 105"/>
                  <a:gd name="T82" fmla="*/ 105 w 156"/>
                  <a:gd name="T83" fmla="*/ 35 h 105"/>
                  <a:gd name="T84" fmla="*/ 101 w 156"/>
                  <a:gd name="T85" fmla="*/ 23 h 105"/>
                  <a:gd name="T86" fmla="*/ 112 w 156"/>
                  <a:gd name="T87" fmla="*/ 34 h 105"/>
                  <a:gd name="T88" fmla="*/ 112 w 156"/>
                  <a:gd name="T89" fmla="*/ 17 h 105"/>
                  <a:gd name="T90" fmla="*/ 114 w 156"/>
                  <a:gd name="T91" fmla="*/ 16 h 105"/>
                  <a:gd name="T92" fmla="*/ 125 w 156"/>
                  <a:gd name="T93" fmla="*/ 24 h 105"/>
                  <a:gd name="T94" fmla="*/ 125 w 156"/>
                  <a:gd name="T95" fmla="*/ 10 h 105"/>
                  <a:gd name="T96" fmla="*/ 127 w 156"/>
                  <a:gd name="T97" fmla="*/ 9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05">
                    <a:moveTo>
                      <a:pt x="109" y="16"/>
                    </a:moveTo>
                    <a:cubicBezTo>
                      <a:pt x="99" y="22"/>
                      <a:pt x="88" y="27"/>
                      <a:pt x="78" y="33"/>
                    </a:cubicBezTo>
                    <a:cubicBezTo>
                      <a:pt x="60" y="43"/>
                      <a:pt x="42" y="52"/>
                      <a:pt x="24" y="62"/>
                    </a:cubicBezTo>
                    <a:cubicBezTo>
                      <a:pt x="19" y="65"/>
                      <a:pt x="14" y="68"/>
                      <a:pt x="8" y="71"/>
                    </a:cubicBezTo>
                    <a:cubicBezTo>
                      <a:pt x="6" y="73"/>
                      <a:pt x="3" y="74"/>
                      <a:pt x="1" y="76"/>
                    </a:cubicBezTo>
                    <a:cubicBezTo>
                      <a:pt x="1" y="76"/>
                      <a:pt x="0" y="77"/>
                      <a:pt x="0" y="78"/>
                    </a:cubicBezTo>
                    <a:cubicBezTo>
                      <a:pt x="5" y="86"/>
                      <a:pt x="9" y="95"/>
                      <a:pt x="13" y="103"/>
                    </a:cubicBezTo>
                    <a:cubicBezTo>
                      <a:pt x="14" y="104"/>
                      <a:pt x="14" y="104"/>
                      <a:pt x="14" y="104"/>
                    </a:cubicBezTo>
                    <a:cubicBezTo>
                      <a:pt x="14" y="104"/>
                      <a:pt x="15" y="105"/>
                      <a:pt x="15" y="104"/>
                    </a:cubicBezTo>
                    <a:cubicBezTo>
                      <a:pt x="27" y="98"/>
                      <a:pt x="39" y="92"/>
                      <a:pt x="50" y="86"/>
                    </a:cubicBezTo>
                    <a:cubicBezTo>
                      <a:pt x="61" y="79"/>
                      <a:pt x="72" y="72"/>
                      <a:pt x="84" y="66"/>
                    </a:cubicBezTo>
                    <a:cubicBezTo>
                      <a:pt x="96" y="60"/>
                      <a:pt x="108" y="54"/>
                      <a:pt x="119" y="48"/>
                    </a:cubicBezTo>
                    <a:cubicBezTo>
                      <a:pt x="131" y="41"/>
                      <a:pt x="143" y="34"/>
                      <a:pt x="155" y="27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6" y="27"/>
                      <a:pt x="156" y="26"/>
                      <a:pt x="155" y="26"/>
                    </a:cubicBezTo>
                    <a:cubicBezTo>
                      <a:pt x="150" y="17"/>
                      <a:pt x="145" y="9"/>
                      <a:pt x="140" y="0"/>
                    </a:cubicBezTo>
                    <a:cubicBezTo>
                      <a:pt x="140" y="0"/>
                      <a:pt x="139" y="0"/>
                      <a:pt x="139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29" y="6"/>
                      <a:pt x="119" y="11"/>
                      <a:pt x="109" y="16"/>
                    </a:cubicBezTo>
                    <a:close/>
                    <a:moveTo>
                      <a:pt x="132" y="6"/>
                    </a:moveTo>
                    <a:cubicBezTo>
                      <a:pt x="134" y="10"/>
                      <a:pt x="136" y="14"/>
                      <a:pt x="139" y="17"/>
                    </a:cubicBezTo>
                    <a:cubicBezTo>
                      <a:pt x="140" y="18"/>
                      <a:pt x="141" y="17"/>
                      <a:pt x="140" y="16"/>
                    </a:cubicBezTo>
                    <a:cubicBezTo>
                      <a:pt x="137" y="13"/>
                      <a:pt x="136" y="9"/>
                      <a:pt x="134" y="5"/>
                    </a:cubicBezTo>
                    <a:cubicBezTo>
                      <a:pt x="135" y="4"/>
                      <a:pt x="137" y="3"/>
                      <a:pt x="139" y="2"/>
                    </a:cubicBezTo>
                    <a:cubicBezTo>
                      <a:pt x="143" y="10"/>
                      <a:pt x="148" y="18"/>
                      <a:pt x="153" y="26"/>
                    </a:cubicBezTo>
                    <a:cubicBezTo>
                      <a:pt x="142" y="32"/>
                      <a:pt x="131" y="39"/>
                      <a:pt x="119" y="45"/>
                    </a:cubicBezTo>
                    <a:cubicBezTo>
                      <a:pt x="108" y="52"/>
                      <a:pt x="96" y="57"/>
                      <a:pt x="84" y="63"/>
                    </a:cubicBezTo>
                    <a:cubicBezTo>
                      <a:pt x="72" y="69"/>
                      <a:pt x="61" y="76"/>
                      <a:pt x="50" y="83"/>
                    </a:cubicBezTo>
                    <a:cubicBezTo>
                      <a:pt x="39" y="90"/>
                      <a:pt x="27" y="96"/>
                      <a:pt x="15" y="102"/>
                    </a:cubicBezTo>
                    <a:cubicBezTo>
                      <a:pt x="15" y="102"/>
                      <a:pt x="15" y="102"/>
                      <a:pt x="15" y="102"/>
                    </a:cubicBezTo>
                    <a:cubicBezTo>
                      <a:pt x="11" y="94"/>
                      <a:pt x="7" y="86"/>
                      <a:pt x="3" y="78"/>
                    </a:cubicBezTo>
                    <a:cubicBezTo>
                      <a:pt x="3" y="77"/>
                      <a:pt x="4" y="76"/>
                      <a:pt x="5" y="76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7" y="79"/>
                      <a:pt x="8" y="83"/>
                      <a:pt x="10" y="85"/>
                    </a:cubicBezTo>
                    <a:cubicBezTo>
                      <a:pt x="11" y="86"/>
                      <a:pt x="13" y="85"/>
                      <a:pt x="12" y="84"/>
                    </a:cubicBezTo>
                    <a:cubicBezTo>
                      <a:pt x="10" y="81"/>
                      <a:pt x="9" y="78"/>
                      <a:pt x="7" y="75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7" y="75"/>
                      <a:pt x="8" y="74"/>
                      <a:pt x="8" y="74"/>
                    </a:cubicBezTo>
                    <a:cubicBezTo>
                      <a:pt x="9" y="74"/>
                      <a:pt x="9" y="73"/>
                      <a:pt x="10" y="73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12" y="78"/>
                      <a:pt x="14" y="82"/>
                      <a:pt x="17" y="85"/>
                    </a:cubicBezTo>
                    <a:cubicBezTo>
                      <a:pt x="18" y="86"/>
                      <a:pt x="20" y="85"/>
                      <a:pt x="19" y="84"/>
                    </a:cubicBezTo>
                    <a:cubicBezTo>
                      <a:pt x="16" y="80"/>
                      <a:pt x="14" y="76"/>
                      <a:pt x="12" y="72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3" y="71"/>
                      <a:pt x="14" y="70"/>
                      <a:pt x="16" y="70"/>
                    </a:cubicBezTo>
                    <a:cubicBezTo>
                      <a:pt x="17" y="73"/>
                      <a:pt x="18" y="77"/>
                      <a:pt x="21" y="80"/>
                    </a:cubicBezTo>
                    <a:cubicBezTo>
                      <a:pt x="22" y="81"/>
                      <a:pt x="23" y="80"/>
                      <a:pt x="22" y="79"/>
                    </a:cubicBezTo>
                    <a:cubicBezTo>
                      <a:pt x="20" y="76"/>
                      <a:pt x="19" y="72"/>
                      <a:pt x="18" y="69"/>
                    </a:cubicBezTo>
                    <a:cubicBezTo>
                      <a:pt x="19" y="68"/>
                      <a:pt x="19" y="67"/>
                      <a:pt x="20" y="67"/>
                    </a:cubicBezTo>
                    <a:cubicBezTo>
                      <a:pt x="21" y="67"/>
                      <a:pt x="21" y="66"/>
                      <a:pt x="22" y="66"/>
                    </a:cubicBezTo>
                    <a:cubicBezTo>
                      <a:pt x="23" y="71"/>
                      <a:pt x="26" y="75"/>
                      <a:pt x="28" y="79"/>
                    </a:cubicBezTo>
                    <a:cubicBezTo>
                      <a:pt x="29" y="80"/>
                      <a:pt x="31" y="79"/>
                      <a:pt x="30" y="78"/>
                    </a:cubicBezTo>
                    <a:cubicBezTo>
                      <a:pt x="28" y="74"/>
                      <a:pt x="25" y="70"/>
                      <a:pt x="24" y="65"/>
                    </a:cubicBezTo>
                    <a:cubicBezTo>
                      <a:pt x="26" y="64"/>
                      <a:pt x="28" y="62"/>
                      <a:pt x="31" y="61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3" y="66"/>
                      <a:pt x="35" y="70"/>
                      <a:pt x="37" y="74"/>
                    </a:cubicBezTo>
                    <a:cubicBezTo>
                      <a:pt x="38" y="75"/>
                      <a:pt x="40" y="74"/>
                      <a:pt x="39" y="73"/>
                    </a:cubicBezTo>
                    <a:cubicBezTo>
                      <a:pt x="37" y="69"/>
                      <a:pt x="35" y="65"/>
                      <a:pt x="33" y="61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59"/>
                      <a:pt x="35" y="59"/>
                      <a:pt x="37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9" y="61"/>
                      <a:pt x="40" y="65"/>
                      <a:pt x="42" y="68"/>
                    </a:cubicBezTo>
                    <a:cubicBezTo>
                      <a:pt x="43" y="69"/>
                      <a:pt x="44" y="67"/>
                      <a:pt x="44" y="66"/>
                    </a:cubicBezTo>
                    <a:cubicBezTo>
                      <a:pt x="41" y="63"/>
                      <a:pt x="40" y="60"/>
                      <a:pt x="38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9" y="56"/>
                      <a:pt x="40" y="56"/>
                      <a:pt x="41" y="55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4" y="60"/>
                      <a:pt x="46" y="65"/>
                      <a:pt x="49" y="69"/>
                    </a:cubicBezTo>
                    <a:cubicBezTo>
                      <a:pt x="50" y="70"/>
                      <a:pt x="51" y="68"/>
                      <a:pt x="51" y="67"/>
                    </a:cubicBezTo>
                    <a:cubicBezTo>
                      <a:pt x="47" y="63"/>
                      <a:pt x="45" y="59"/>
                      <a:pt x="43" y="55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4" y="53"/>
                      <a:pt x="46" y="52"/>
                      <a:pt x="48" y="51"/>
                    </a:cubicBezTo>
                    <a:cubicBezTo>
                      <a:pt x="50" y="55"/>
                      <a:pt x="51" y="60"/>
                      <a:pt x="54" y="63"/>
                    </a:cubicBezTo>
                    <a:cubicBezTo>
                      <a:pt x="55" y="64"/>
                      <a:pt x="56" y="63"/>
                      <a:pt x="56" y="62"/>
                    </a:cubicBezTo>
                    <a:cubicBezTo>
                      <a:pt x="53" y="58"/>
                      <a:pt x="52" y="54"/>
                      <a:pt x="50" y="50"/>
                    </a:cubicBezTo>
                    <a:cubicBezTo>
                      <a:pt x="51" y="50"/>
                      <a:pt x="51" y="50"/>
                      <a:pt x="52" y="49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4" y="52"/>
                      <a:pt x="55" y="54"/>
                      <a:pt x="56" y="56"/>
                    </a:cubicBezTo>
                    <a:cubicBezTo>
                      <a:pt x="57" y="58"/>
                      <a:pt x="59" y="60"/>
                      <a:pt x="60" y="63"/>
                    </a:cubicBezTo>
                    <a:cubicBezTo>
                      <a:pt x="60" y="64"/>
                      <a:pt x="62" y="63"/>
                      <a:pt x="62" y="62"/>
                    </a:cubicBezTo>
                    <a:cubicBezTo>
                      <a:pt x="60" y="59"/>
                      <a:pt x="59" y="57"/>
                      <a:pt x="58" y="55"/>
                    </a:cubicBezTo>
                    <a:cubicBezTo>
                      <a:pt x="56" y="53"/>
                      <a:pt x="55" y="50"/>
                      <a:pt x="54" y="49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5" y="48"/>
                      <a:pt x="56" y="47"/>
                      <a:pt x="58" y="46"/>
                    </a:cubicBezTo>
                    <a:cubicBezTo>
                      <a:pt x="59" y="50"/>
                      <a:pt x="61" y="53"/>
                      <a:pt x="63" y="57"/>
                    </a:cubicBezTo>
                    <a:cubicBezTo>
                      <a:pt x="64" y="58"/>
                      <a:pt x="65" y="57"/>
                      <a:pt x="65" y="56"/>
                    </a:cubicBezTo>
                    <a:cubicBezTo>
                      <a:pt x="63" y="52"/>
                      <a:pt x="61" y="49"/>
                      <a:pt x="59" y="45"/>
                    </a:cubicBezTo>
                    <a:cubicBezTo>
                      <a:pt x="61" y="45"/>
                      <a:pt x="62" y="44"/>
                      <a:pt x="63" y="43"/>
                    </a:cubicBezTo>
                    <a:cubicBezTo>
                      <a:pt x="64" y="45"/>
                      <a:pt x="65" y="47"/>
                      <a:pt x="65" y="49"/>
                    </a:cubicBezTo>
                    <a:cubicBezTo>
                      <a:pt x="66" y="52"/>
                      <a:pt x="68" y="54"/>
                      <a:pt x="69" y="56"/>
                    </a:cubicBezTo>
                    <a:cubicBezTo>
                      <a:pt x="70" y="57"/>
                      <a:pt x="72" y="56"/>
                      <a:pt x="71" y="55"/>
                    </a:cubicBezTo>
                    <a:cubicBezTo>
                      <a:pt x="70" y="53"/>
                      <a:pt x="69" y="51"/>
                      <a:pt x="68" y="49"/>
                    </a:cubicBezTo>
                    <a:cubicBezTo>
                      <a:pt x="66" y="47"/>
                      <a:pt x="66" y="45"/>
                      <a:pt x="65" y="42"/>
                    </a:cubicBezTo>
                    <a:cubicBezTo>
                      <a:pt x="67" y="41"/>
                      <a:pt x="69" y="40"/>
                      <a:pt x="71" y="39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73" y="43"/>
                      <a:pt x="74" y="47"/>
                      <a:pt x="76" y="51"/>
                    </a:cubicBezTo>
                    <a:cubicBezTo>
                      <a:pt x="76" y="52"/>
                      <a:pt x="78" y="51"/>
                      <a:pt x="78" y="50"/>
                    </a:cubicBezTo>
                    <a:cubicBezTo>
                      <a:pt x="76" y="46"/>
                      <a:pt x="75" y="42"/>
                      <a:pt x="73" y="39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4" y="37"/>
                      <a:pt x="75" y="37"/>
                      <a:pt x="76" y="36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9" y="41"/>
                      <a:pt x="81" y="45"/>
                      <a:pt x="83" y="50"/>
                    </a:cubicBezTo>
                    <a:cubicBezTo>
                      <a:pt x="84" y="51"/>
                      <a:pt x="85" y="50"/>
                      <a:pt x="85" y="49"/>
                    </a:cubicBezTo>
                    <a:cubicBezTo>
                      <a:pt x="83" y="44"/>
                      <a:pt x="81" y="40"/>
                      <a:pt x="78" y="36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9" y="35"/>
                      <a:pt x="80" y="34"/>
                      <a:pt x="81" y="33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3" y="37"/>
                      <a:pt x="85" y="41"/>
                      <a:pt x="88" y="44"/>
                    </a:cubicBezTo>
                    <a:cubicBezTo>
                      <a:pt x="88" y="45"/>
                      <a:pt x="90" y="44"/>
                      <a:pt x="89" y="43"/>
                    </a:cubicBezTo>
                    <a:cubicBezTo>
                      <a:pt x="86" y="40"/>
                      <a:pt x="85" y="36"/>
                      <a:pt x="83" y="3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5" y="32"/>
                      <a:pt x="86" y="31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90" y="34"/>
                      <a:pt x="92" y="38"/>
                      <a:pt x="94" y="42"/>
                    </a:cubicBezTo>
                    <a:cubicBezTo>
                      <a:pt x="94" y="44"/>
                      <a:pt x="96" y="43"/>
                      <a:pt x="96" y="42"/>
                    </a:cubicBezTo>
                    <a:cubicBezTo>
                      <a:pt x="94" y="37"/>
                      <a:pt x="92" y="33"/>
                      <a:pt x="9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1" y="28"/>
                      <a:pt x="92" y="28"/>
                      <a:pt x="93" y="27"/>
                    </a:cubicBezTo>
                    <a:cubicBezTo>
                      <a:pt x="93" y="28"/>
                      <a:pt x="93" y="28"/>
                      <a:pt x="93" y="28"/>
                    </a:cubicBezTo>
                    <a:cubicBezTo>
                      <a:pt x="95" y="31"/>
                      <a:pt x="96" y="35"/>
                      <a:pt x="98" y="39"/>
                    </a:cubicBezTo>
                    <a:cubicBezTo>
                      <a:pt x="99" y="40"/>
                      <a:pt x="101" y="39"/>
                      <a:pt x="100" y="38"/>
                    </a:cubicBezTo>
                    <a:cubicBezTo>
                      <a:pt x="98" y="34"/>
                      <a:pt x="97" y="30"/>
                      <a:pt x="95" y="27"/>
                    </a:cubicBezTo>
                    <a:cubicBezTo>
                      <a:pt x="94" y="26"/>
                      <a:pt x="94" y="26"/>
                      <a:pt x="94" y="26"/>
                    </a:cubicBezTo>
                    <a:cubicBezTo>
                      <a:pt x="96" y="25"/>
                      <a:pt x="98" y="24"/>
                      <a:pt x="99" y="24"/>
                    </a:cubicBezTo>
                    <a:cubicBezTo>
                      <a:pt x="99" y="24"/>
                      <a:pt x="99" y="24"/>
                      <a:pt x="99" y="24"/>
                    </a:cubicBezTo>
                    <a:cubicBezTo>
                      <a:pt x="101" y="28"/>
                      <a:pt x="103" y="31"/>
                      <a:pt x="105" y="35"/>
                    </a:cubicBezTo>
                    <a:cubicBezTo>
                      <a:pt x="106" y="36"/>
                      <a:pt x="107" y="35"/>
                      <a:pt x="107" y="34"/>
                    </a:cubicBezTo>
                    <a:cubicBezTo>
                      <a:pt x="105" y="31"/>
                      <a:pt x="103" y="27"/>
                      <a:pt x="101" y="24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2" y="22"/>
                      <a:pt x="103" y="22"/>
                      <a:pt x="104" y="21"/>
                    </a:cubicBezTo>
                    <a:cubicBezTo>
                      <a:pt x="104" y="21"/>
                      <a:pt x="105" y="21"/>
                      <a:pt x="105" y="20"/>
                    </a:cubicBezTo>
                    <a:cubicBezTo>
                      <a:pt x="108" y="25"/>
                      <a:pt x="109" y="30"/>
                      <a:pt x="112" y="34"/>
                    </a:cubicBezTo>
                    <a:cubicBezTo>
                      <a:pt x="113" y="35"/>
                      <a:pt x="115" y="34"/>
                      <a:pt x="114" y="33"/>
                    </a:cubicBezTo>
                    <a:cubicBezTo>
                      <a:pt x="111" y="29"/>
                      <a:pt x="110" y="24"/>
                      <a:pt x="107" y="19"/>
                    </a:cubicBezTo>
                    <a:cubicBezTo>
                      <a:pt x="109" y="19"/>
                      <a:pt x="110" y="18"/>
                      <a:pt x="112" y="17"/>
                    </a:cubicBezTo>
                    <a:cubicBezTo>
                      <a:pt x="114" y="21"/>
                      <a:pt x="115" y="25"/>
                      <a:pt x="118" y="28"/>
                    </a:cubicBezTo>
                    <a:cubicBezTo>
                      <a:pt x="119" y="29"/>
                      <a:pt x="121" y="28"/>
                      <a:pt x="120" y="27"/>
                    </a:cubicBezTo>
                    <a:cubicBezTo>
                      <a:pt x="117" y="24"/>
                      <a:pt x="116" y="20"/>
                      <a:pt x="114" y="16"/>
                    </a:cubicBezTo>
                    <a:cubicBezTo>
                      <a:pt x="115" y="15"/>
                      <a:pt x="117" y="14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2" y="16"/>
                      <a:pt x="123" y="20"/>
                      <a:pt x="125" y="24"/>
                    </a:cubicBezTo>
                    <a:cubicBezTo>
                      <a:pt x="125" y="26"/>
                      <a:pt x="127" y="25"/>
                      <a:pt x="127" y="24"/>
                    </a:cubicBezTo>
                    <a:cubicBezTo>
                      <a:pt x="125" y="20"/>
                      <a:pt x="124" y="16"/>
                      <a:pt x="121" y="12"/>
                    </a:cubicBezTo>
                    <a:cubicBezTo>
                      <a:pt x="122" y="11"/>
                      <a:pt x="124" y="10"/>
                      <a:pt x="125" y="10"/>
                    </a:cubicBezTo>
                    <a:cubicBezTo>
                      <a:pt x="127" y="13"/>
                      <a:pt x="129" y="16"/>
                      <a:pt x="131" y="20"/>
                    </a:cubicBezTo>
                    <a:cubicBezTo>
                      <a:pt x="132" y="21"/>
                      <a:pt x="134" y="20"/>
                      <a:pt x="133" y="19"/>
                    </a:cubicBezTo>
                    <a:cubicBezTo>
                      <a:pt x="131" y="15"/>
                      <a:pt x="129" y="12"/>
                      <a:pt x="127" y="9"/>
                    </a:cubicBezTo>
                    <a:cubicBezTo>
                      <a:pt x="129" y="8"/>
                      <a:pt x="130" y="7"/>
                      <a:pt x="1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2" name="Freeform 40">
                <a:extLst>
                  <a:ext uri="{FF2B5EF4-FFF2-40B4-BE49-F238E27FC236}">
                    <a16:creationId xmlns:a16="http://schemas.microsoft.com/office/drawing/2014/main" id="{3D720EFA-B8A4-48AE-A36F-47A6BDB90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9062" y="5254626"/>
                <a:ext cx="14287" cy="25400"/>
              </a:xfrm>
              <a:custGeom>
                <a:avLst/>
                <a:gdLst>
                  <a:gd name="T0" fmla="*/ 1 w 8"/>
                  <a:gd name="T1" fmla="*/ 2 h 13"/>
                  <a:gd name="T2" fmla="*/ 6 w 8"/>
                  <a:gd name="T3" fmla="*/ 12 h 13"/>
                  <a:gd name="T4" fmla="*/ 8 w 8"/>
                  <a:gd name="T5" fmla="*/ 11 h 13"/>
                  <a:gd name="T6" fmla="*/ 3 w 8"/>
                  <a:gd name="T7" fmla="*/ 1 h 13"/>
                  <a:gd name="T8" fmla="*/ 1 w 8"/>
                  <a:gd name="T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1" y="2"/>
                    </a:moveTo>
                    <a:cubicBezTo>
                      <a:pt x="3" y="6"/>
                      <a:pt x="4" y="9"/>
                      <a:pt x="6" y="12"/>
                    </a:cubicBezTo>
                    <a:cubicBezTo>
                      <a:pt x="6" y="13"/>
                      <a:pt x="8" y="12"/>
                      <a:pt x="8" y="11"/>
                    </a:cubicBezTo>
                    <a:cubicBezTo>
                      <a:pt x="6" y="8"/>
                      <a:pt x="4" y="5"/>
                      <a:pt x="3" y="1"/>
                    </a:cubicBezTo>
                    <a:cubicBezTo>
                      <a:pt x="2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3" name="Freeform 41">
                <a:extLst>
                  <a:ext uri="{FF2B5EF4-FFF2-40B4-BE49-F238E27FC236}">
                    <a16:creationId xmlns:a16="http://schemas.microsoft.com/office/drawing/2014/main" id="{2071F48E-17E7-4927-A242-FFE4ABDF6D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223374" y="5581651"/>
                <a:ext cx="184150" cy="123825"/>
              </a:xfrm>
              <a:custGeom>
                <a:avLst/>
                <a:gdLst>
                  <a:gd name="T0" fmla="*/ 26 w 97"/>
                  <a:gd name="T1" fmla="*/ 65 h 66"/>
                  <a:gd name="T2" fmla="*/ 49 w 97"/>
                  <a:gd name="T3" fmla="*/ 65 h 66"/>
                  <a:gd name="T4" fmla="*/ 95 w 97"/>
                  <a:gd name="T5" fmla="*/ 66 h 66"/>
                  <a:gd name="T6" fmla="*/ 95 w 97"/>
                  <a:gd name="T7" fmla="*/ 66 h 66"/>
                  <a:gd name="T8" fmla="*/ 96 w 97"/>
                  <a:gd name="T9" fmla="*/ 66 h 66"/>
                  <a:gd name="T10" fmla="*/ 96 w 97"/>
                  <a:gd name="T11" fmla="*/ 65 h 66"/>
                  <a:gd name="T12" fmla="*/ 96 w 97"/>
                  <a:gd name="T13" fmla="*/ 36 h 66"/>
                  <a:gd name="T14" fmla="*/ 96 w 97"/>
                  <a:gd name="T15" fmla="*/ 18 h 66"/>
                  <a:gd name="T16" fmla="*/ 96 w 97"/>
                  <a:gd name="T17" fmla="*/ 2 h 66"/>
                  <a:gd name="T18" fmla="*/ 94 w 97"/>
                  <a:gd name="T19" fmla="*/ 1 h 66"/>
                  <a:gd name="T20" fmla="*/ 72 w 97"/>
                  <a:gd name="T21" fmla="*/ 1 h 66"/>
                  <a:gd name="T22" fmla="*/ 48 w 97"/>
                  <a:gd name="T23" fmla="*/ 1 h 66"/>
                  <a:gd name="T24" fmla="*/ 24 w 97"/>
                  <a:gd name="T25" fmla="*/ 0 h 66"/>
                  <a:gd name="T26" fmla="*/ 1 w 97"/>
                  <a:gd name="T27" fmla="*/ 0 h 66"/>
                  <a:gd name="T28" fmla="*/ 0 w 97"/>
                  <a:gd name="T29" fmla="*/ 1 h 66"/>
                  <a:gd name="T30" fmla="*/ 0 w 97"/>
                  <a:gd name="T31" fmla="*/ 1 h 66"/>
                  <a:gd name="T32" fmla="*/ 0 w 97"/>
                  <a:gd name="T33" fmla="*/ 10 h 66"/>
                  <a:gd name="T34" fmla="*/ 1 w 97"/>
                  <a:gd name="T35" fmla="*/ 25 h 66"/>
                  <a:gd name="T36" fmla="*/ 3 w 97"/>
                  <a:gd name="T37" fmla="*/ 62 h 66"/>
                  <a:gd name="T38" fmla="*/ 5 w 97"/>
                  <a:gd name="T39" fmla="*/ 63 h 66"/>
                  <a:gd name="T40" fmla="*/ 5 w 97"/>
                  <a:gd name="T41" fmla="*/ 63 h 66"/>
                  <a:gd name="T42" fmla="*/ 26 w 97"/>
                  <a:gd name="T43" fmla="*/ 65 h 66"/>
                  <a:gd name="T44" fmla="*/ 27 w 97"/>
                  <a:gd name="T45" fmla="*/ 63 h 66"/>
                  <a:gd name="T46" fmla="*/ 8 w 97"/>
                  <a:gd name="T47" fmla="*/ 62 h 66"/>
                  <a:gd name="T48" fmla="*/ 21 w 97"/>
                  <a:gd name="T49" fmla="*/ 51 h 66"/>
                  <a:gd name="T50" fmla="*/ 39 w 97"/>
                  <a:gd name="T51" fmla="*/ 34 h 66"/>
                  <a:gd name="T52" fmla="*/ 39 w 97"/>
                  <a:gd name="T53" fmla="*/ 34 h 66"/>
                  <a:gd name="T54" fmla="*/ 49 w 97"/>
                  <a:gd name="T55" fmla="*/ 42 h 66"/>
                  <a:gd name="T56" fmla="*/ 50 w 97"/>
                  <a:gd name="T57" fmla="*/ 41 h 66"/>
                  <a:gd name="T58" fmla="*/ 51 w 97"/>
                  <a:gd name="T59" fmla="*/ 41 h 66"/>
                  <a:gd name="T60" fmla="*/ 58 w 97"/>
                  <a:gd name="T61" fmla="*/ 35 h 66"/>
                  <a:gd name="T62" fmla="*/ 62 w 97"/>
                  <a:gd name="T63" fmla="*/ 32 h 66"/>
                  <a:gd name="T64" fmla="*/ 93 w 97"/>
                  <a:gd name="T65" fmla="*/ 64 h 66"/>
                  <a:gd name="T66" fmla="*/ 50 w 97"/>
                  <a:gd name="T67" fmla="*/ 63 h 66"/>
                  <a:gd name="T68" fmla="*/ 27 w 97"/>
                  <a:gd name="T69" fmla="*/ 63 h 66"/>
                  <a:gd name="T70" fmla="*/ 94 w 97"/>
                  <a:gd name="T71" fmla="*/ 19 h 66"/>
                  <a:gd name="T72" fmla="*/ 93 w 97"/>
                  <a:gd name="T73" fmla="*/ 36 h 66"/>
                  <a:gd name="T74" fmla="*/ 94 w 97"/>
                  <a:gd name="T75" fmla="*/ 62 h 66"/>
                  <a:gd name="T76" fmla="*/ 63 w 97"/>
                  <a:gd name="T77" fmla="*/ 30 h 66"/>
                  <a:gd name="T78" fmla="*/ 71 w 97"/>
                  <a:gd name="T79" fmla="*/ 24 h 66"/>
                  <a:gd name="T80" fmla="*/ 94 w 97"/>
                  <a:gd name="T81" fmla="*/ 5 h 66"/>
                  <a:gd name="T82" fmla="*/ 94 w 97"/>
                  <a:gd name="T83" fmla="*/ 19 h 66"/>
                  <a:gd name="T84" fmla="*/ 22 w 97"/>
                  <a:gd name="T85" fmla="*/ 2 h 66"/>
                  <a:gd name="T86" fmla="*/ 48 w 97"/>
                  <a:gd name="T87" fmla="*/ 3 h 66"/>
                  <a:gd name="T88" fmla="*/ 73 w 97"/>
                  <a:gd name="T89" fmla="*/ 3 h 66"/>
                  <a:gd name="T90" fmla="*/ 93 w 97"/>
                  <a:gd name="T91" fmla="*/ 3 h 66"/>
                  <a:gd name="T92" fmla="*/ 70 w 97"/>
                  <a:gd name="T93" fmla="*/ 22 h 66"/>
                  <a:gd name="T94" fmla="*/ 57 w 97"/>
                  <a:gd name="T95" fmla="*/ 33 h 66"/>
                  <a:gd name="T96" fmla="*/ 50 w 97"/>
                  <a:gd name="T97" fmla="*/ 40 h 66"/>
                  <a:gd name="T98" fmla="*/ 49 w 97"/>
                  <a:gd name="T99" fmla="*/ 40 h 66"/>
                  <a:gd name="T100" fmla="*/ 23 w 97"/>
                  <a:gd name="T101" fmla="*/ 17 h 66"/>
                  <a:gd name="T102" fmla="*/ 5 w 97"/>
                  <a:gd name="T103" fmla="*/ 2 h 66"/>
                  <a:gd name="T104" fmla="*/ 22 w 97"/>
                  <a:gd name="T105" fmla="*/ 2 h 66"/>
                  <a:gd name="T106" fmla="*/ 3 w 97"/>
                  <a:gd name="T107" fmla="*/ 26 h 66"/>
                  <a:gd name="T108" fmla="*/ 2 w 97"/>
                  <a:gd name="T109" fmla="*/ 11 h 66"/>
                  <a:gd name="T110" fmla="*/ 2 w 97"/>
                  <a:gd name="T111" fmla="*/ 3 h 66"/>
                  <a:gd name="T112" fmla="*/ 22 w 97"/>
                  <a:gd name="T113" fmla="*/ 19 h 66"/>
                  <a:gd name="T114" fmla="*/ 38 w 97"/>
                  <a:gd name="T115" fmla="*/ 32 h 66"/>
                  <a:gd name="T116" fmla="*/ 38 w 97"/>
                  <a:gd name="T117" fmla="*/ 33 h 66"/>
                  <a:gd name="T118" fmla="*/ 20 w 97"/>
                  <a:gd name="T119" fmla="*/ 50 h 66"/>
                  <a:gd name="T120" fmla="*/ 6 w 97"/>
                  <a:gd name="T121" fmla="*/ 61 h 66"/>
                  <a:gd name="T122" fmla="*/ 5 w 97"/>
                  <a:gd name="T123" fmla="*/ 61 h 66"/>
                  <a:gd name="T124" fmla="*/ 3 w 97"/>
                  <a:gd name="T125" fmla="*/ 2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7" h="66">
                    <a:moveTo>
                      <a:pt x="26" y="65"/>
                    </a:moveTo>
                    <a:cubicBezTo>
                      <a:pt x="33" y="65"/>
                      <a:pt x="41" y="65"/>
                      <a:pt x="49" y="65"/>
                    </a:cubicBezTo>
                    <a:cubicBezTo>
                      <a:pt x="64" y="66"/>
                      <a:pt x="79" y="66"/>
                      <a:pt x="95" y="66"/>
                    </a:cubicBezTo>
                    <a:cubicBezTo>
                      <a:pt x="95" y="66"/>
                      <a:pt x="95" y="66"/>
                      <a:pt x="95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6" y="65"/>
                      <a:pt x="96" y="65"/>
                      <a:pt x="96" y="65"/>
                    </a:cubicBezTo>
                    <a:cubicBezTo>
                      <a:pt x="96" y="55"/>
                      <a:pt x="95" y="46"/>
                      <a:pt x="96" y="36"/>
                    </a:cubicBezTo>
                    <a:cubicBezTo>
                      <a:pt x="96" y="30"/>
                      <a:pt x="96" y="24"/>
                      <a:pt x="96" y="18"/>
                    </a:cubicBezTo>
                    <a:cubicBezTo>
                      <a:pt x="96" y="13"/>
                      <a:pt x="97" y="7"/>
                      <a:pt x="96" y="2"/>
                    </a:cubicBezTo>
                    <a:cubicBezTo>
                      <a:pt x="96" y="1"/>
                      <a:pt x="95" y="0"/>
                      <a:pt x="94" y="1"/>
                    </a:cubicBezTo>
                    <a:cubicBezTo>
                      <a:pt x="87" y="2"/>
                      <a:pt x="79" y="2"/>
                      <a:pt x="72" y="1"/>
                    </a:cubicBezTo>
                    <a:cubicBezTo>
                      <a:pt x="64" y="1"/>
                      <a:pt x="56" y="1"/>
                      <a:pt x="48" y="1"/>
                    </a:cubicBezTo>
                    <a:cubicBezTo>
                      <a:pt x="40" y="1"/>
                      <a:pt x="32" y="0"/>
                      <a:pt x="24" y="0"/>
                    </a:cubicBezTo>
                    <a:cubicBezTo>
                      <a:pt x="16" y="0"/>
                      <a:pt x="9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7"/>
                      <a:pt x="0" y="10"/>
                    </a:cubicBezTo>
                    <a:cubicBezTo>
                      <a:pt x="0" y="15"/>
                      <a:pt x="0" y="20"/>
                      <a:pt x="1" y="25"/>
                    </a:cubicBezTo>
                    <a:cubicBezTo>
                      <a:pt x="1" y="37"/>
                      <a:pt x="2" y="50"/>
                      <a:pt x="3" y="62"/>
                    </a:cubicBezTo>
                    <a:cubicBezTo>
                      <a:pt x="3" y="63"/>
                      <a:pt x="4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12" y="64"/>
                      <a:pt x="19" y="64"/>
                      <a:pt x="26" y="65"/>
                    </a:cubicBezTo>
                    <a:close/>
                    <a:moveTo>
                      <a:pt x="27" y="63"/>
                    </a:moveTo>
                    <a:cubicBezTo>
                      <a:pt x="21" y="62"/>
                      <a:pt x="14" y="62"/>
                      <a:pt x="8" y="62"/>
                    </a:cubicBezTo>
                    <a:cubicBezTo>
                      <a:pt x="12" y="58"/>
                      <a:pt x="17" y="55"/>
                      <a:pt x="21" y="51"/>
                    </a:cubicBezTo>
                    <a:cubicBezTo>
                      <a:pt x="27" y="46"/>
                      <a:pt x="34" y="41"/>
                      <a:pt x="39" y="34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2" y="36"/>
                      <a:pt x="45" y="39"/>
                      <a:pt x="49" y="42"/>
                    </a:cubicBezTo>
                    <a:cubicBezTo>
                      <a:pt x="49" y="42"/>
                      <a:pt x="50" y="42"/>
                      <a:pt x="50" y="41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53" y="39"/>
                      <a:pt x="56" y="37"/>
                      <a:pt x="58" y="35"/>
                    </a:cubicBezTo>
                    <a:cubicBezTo>
                      <a:pt x="59" y="34"/>
                      <a:pt x="60" y="33"/>
                      <a:pt x="62" y="32"/>
                    </a:cubicBezTo>
                    <a:cubicBezTo>
                      <a:pt x="73" y="41"/>
                      <a:pt x="83" y="53"/>
                      <a:pt x="93" y="64"/>
                    </a:cubicBezTo>
                    <a:cubicBezTo>
                      <a:pt x="79" y="64"/>
                      <a:pt x="64" y="64"/>
                      <a:pt x="50" y="63"/>
                    </a:cubicBezTo>
                    <a:cubicBezTo>
                      <a:pt x="42" y="63"/>
                      <a:pt x="35" y="63"/>
                      <a:pt x="27" y="63"/>
                    </a:cubicBezTo>
                    <a:close/>
                    <a:moveTo>
                      <a:pt x="94" y="19"/>
                    </a:moveTo>
                    <a:cubicBezTo>
                      <a:pt x="94" y="25"/>
                      <a:pt x="94" y="31"/>
                      <a:pt x="93" y="36"/>
                    </a:cubicBezTo>
                    <a:cubicBezTo>
                      <a:pt x="93" y="45"/>
                      <a:pt x="94" y="53"/>
                      <a:pt x="94" y="62"/>
                    </a:cubicBezTo>
                    <a:cubicBezTo>
                      <a:pt x="84" y="51"/>
                      <a:pt x="74" y="39"/>
                      <a:pt x="63" y="30"/>
                    </a:cubicBezTo>
                    <a:cubicBezTo>
                      <a:pt x="66" y="28"/>
                      <a:pt x="68" y="26"/>
                      <a:pt x="71" y="24"/>
                    </a:cubicBezTo>
                    <a:cubicBezTo>
                      <a:pt x="79" y="17"/>
                      <a:pt x="86" y="11"/>
                      <a:pt x="94" y="5"/>
                    </a:cubicBezTo>
                    <a:cubicBezTo>
                      <a:pt x="95" y="10"/>
                      <a:pt x="94" y="15"/>
                      <a:pt x="94" y="19"/>
                    </a:cubicBezTo>
                    <a:close/>
                    <a:moveTo>
                      <a:pt x="22" y="2"/>
                    </a:moveTo>
                    <a:cubicBezTo>
                      <a:pt x="31" y="2"/>
                      <a:pt x="39" y="3"/>
                      <a:pt x="48" y="3"/>
                    </a:cubicBezTo>
                    <a:cubicBezTo>
                      <a:pt x="56" y="3"/>
                      <a:pt x="65" y="3"/>
                      <a:pt x="73" y="3"/>
                    </a:cubicBezTo>
                    <a:cubicBezTo>
                      <a:pt x="80" y="4"/>
                      <a:pt x="87" y="4"/>
                      <a:pt x="93" y="3"/>
                    </a:cubicBezTo>
                    <a:cubicBezTo>
                      <a:pt x="86" y="9"/>
                      <a:pt x="78" y="15"/>
                      <a:pt x="70" y="22"/>
                    </a:cubicBezTo>
                    <a:cubicBezTo>
                      <a:pt x="66" y="25"/>
                      <a:pt x="61" y="29"/>
                      <a:pt x="57" y="33"/>
                    </a:cubicBezTo>
                    <a:cubicBezTo>
                      <a:pt x="55" y="35"/>
                      <a:pt x="52" y="37"/>
                      <a:pt x="50" y="40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1" y="32"/>
                      <a:pt x="32" y="24"/>
                      <a:pt x="23" y="17"/>
                    </a:cubicBezTo>
                    <a:cubicBezTo>
                      <a:pt x="17" y="12"/>
                      <a:pt x="11" y="7"/>
                      <a:pt x="5" y="2"/>
                    </a:cubicBezTo>
                    <a:cubicBezTo>
                      <a:pt x="11" y="3"/>
                      <a:pt x="17" y="2"/>
                      <a:pt x="22" y="2"/>
                    </a:cubicBezTo>
                    <a:close/>
                    <a:moveTo>
                      <a:pt x="3" y="26"/>
                    </a:moveTo>
                    <a:cubicBezTo>
                      <a:pt x="3" y="21"/>
                      <a:pt x="2" y="16"/>
                      <a:pt x="2" y="11"/>
                    </a:cubicBezTo>
                    <a:cubicBezTo>
                      <a:pt x="2" y="9"/>
                      <a:pt x="2" y="6"/>
                      <a:pt x="2" y="3"/>
                    </a:cubicBezTo>
                    <a:cubicBezTo>
                      <a:pt x="9" y="8"/>
                      <a:pt x="15" y="13"/>
                      <a:pt x="22" y="19"/>
                    </a:cubicBezTo>
                    <a:cubicBezTo>
                      <a:pt x="27" y="23"/>
                      <a:pt x="33" y="28"/>
                      <a:pt x="38" y="32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3" y="39"/>
                      <a:pt x="26" y="44"/>
                      <a:pt x="20" y="50"/>
                    </a:cubicBezTo>
                    <a:cubicBezTo>
                      <a:pt x="15" y="53"/>
                      <a:pt x="10" y="57"/>
                      <a:pt x="6" y="61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4" y="49"/>
                      <a:pt x="3" y="37"/>
                      <a:pt x="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4" name="Freeform 42">
                <a:extLst>
                  <a:ext uri="{FF2B5EF4-FFF2-40B4-BE49-F238E27FC236}">
                    <a16:creationId xmlns:a16="http://schemas.microsoft.com/office/drawing/2014/main" id="{F9AF3F14-0AF8-43C7-AA44-A5607EAE77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93012" y="5084763"/>
                <a:ext cx="238125" cy="117475"/>
              </a:xfrm>
              <a:custGeom>
                <a:avLst/>
                <a:gdLst>
                  <a:gd name="T0" fmla="*/ 125 w 126"/>
                  <a:gd name="T1" fmla="*/ 4 h 62"/>
                  <a:gd name="T2" fmla="*/ 94 w 126"/>
                  <a:gd name="T3" fmla="*/ 20 h 62"/>
                  <a:gd name="T4" fmla="*/ 46 w 126"/>
                  <a:gd name="T5" fmla="*/ 56 h 62"/>
                  <a:gd name="T6" fmla="*/ 24 w 126"/>
                  <a:gd name="T7" fmla="*/ 51 h 62"/>
                  <a:gd name="T8" fmla="*/ 21 w 126"/>
                  <a:gd name="T9" fmla="*/ 47 h 62"/>
                  <a:gd name="T10" fmla="*/ 29 w 126"/>
                  <a:gd name="T11" fmla="*/ 49 h 62"/>
                  <a:gd name="T12" fmla="*/ 25 w 126"/>
                  <a:gd name="T13" fmla="*/ 45 h 62"/>
                  <a:gd name="T14" fmla="*/ 27 w 126"/>
                  <a:gd name="T15" fmla="*/ 43 h 62"/>
                  <a:gd name="T16" fmla="*/ 43 w 126"/>
                  <a:gd name="T17" fmla="*/ 50 h 62"/>
                  <a:gd name="T18" fmla="*/ 46 w 126"/>
                  <a:gd name="T19" fmla="*/ 49 h 62"/>
                  <a:gd name="T20" fmla="*/ 36 w 126"/>
                  <a:gd name="T21" fmla="*/ 41 h 62"/>
                  <a:gd name="T22" fmla="*/ 55 w 126"/>
                  <a:gd name="T23" fmla="*/ 47 h 62"/>
                  <a:gd name="T24" fmla="*/ 58 w 126"/>
                  <a:gd name="T25" fmla="*/ 46 h 62"/>
                  <a:gd name="T26" fmla="*/ 62 w 126"/>
                  <a:gd name="T27" fmla="*/ 45 h 62"/>
                  <a:gd name="T28" fmla="*/ 65 w 126"/>
                  <a:gd name="T29" fmla="*/ 43 h 62"/>
                  <a:gd name="T30" fmla="*/ 56 w 126"/>
                  <a:gd name="T31" fmla="*/ 34 h 62"/>
                  <a:gd name="T32" fmla="*/ 60 w 126"/>
                  <a:gd name="T33" fmla="*/ 32 h 62"/>
                  <a:gd name="T34" fmla="*/ 77 w 126"/>
                  <a:gd name="T35" fmla="*/ 37 h 62"/>
                  <a:gd name="T36" fmla="*/ 70 w 126"/>
                  <a:gd name="T37" fmla="*/ 29 h 62"/>
                  <a:gd name="T38" fmla="*/ 83 w 126"/>
                  <a:gd name="T39" fmla="*/ 32 h 62"/>
                  <a:gd name="T40" fmla="*/ 88 w 126"/>
                  <a:gd name="T41" fmla="*/ 31 h 62"/>
                  <a:gd name="T42" fmla="*/ 90 w 126"/>
                  <a:gd name="T43" fmla="*/ 29 h 62"/>
                  <a:gd name="T44" fmla="*/ 91 w 126"/>
                  <a:gd name="T45" fmla="*/ 26 h 62"/>
                  <a:gd name="T46" fmla="*/ 4 w 126"/>
                  <a:gd name="T47" fmla="*/ 54 h 62"/>
                  <a:gd name="T48" fmla="*/ 9 w 126"/>
                  <a:gd name="T49" fmla="*/ 58 h 62"/>
                  <a:gd name="T50" fmla="*/ 13 w 126"/>
                  <a:gd name="T51" fmla="*/ 58 h 62"/>
                  <a:gd name="T52" fmla="*/ 9 w 126"/>
                  <a:gd name="T53" fmla="*/ 52 h 62"/>
                  <a:gd name="T54" fmla="*/ 16 w 126"/>
                  <a:gd name="T55" fmla="*/ 54 h 62"/>
                  <a:gd name="T56" fmla="*/ 18 w 126"/>
                  <a:gd name="T57" fmla="*/ 54 h 62"/>
                  <a:gd name="T58" fmla="*/ 20 w 126"/>
                  <a:gd name="T59" fmla="*/ 52 h 62"/>
                  <a:gd name="T60" fmla="*/ 11 w 126"/>
                  <a:gd name="T61" fmla="*/ 53 h 62"/>
                  <a:gd name="T62" fmla="*/ 24 w 126"/>
                  <a:gd name="T63" fmla="*/ 48 h 62"/>
                  <a:gd name="T64" fmla="*/ 86 w 126"/>
                  <a:gd name="T65" fmla="*/ 30 h 62"/>
                  <a:gd name="T66" fmla="*/ 90 w 126"/>
                  <a:gd name="T67" fmla="*/ 24 h 62"/>
                  <a:gd name="T68" fmla="*/ 88 w 126"/>
                  <a:gd name="T69" fmla="*/ 25 h 62"/>
                  <a:gd name="T70" fmla="*/ 87 w 126"/>
                  <a:gd name="T71" fmla="*/ 28 h 62"/>
                  <a:gd name="T72" fmla="*/ 105 w 126"/>
                  <a:gd name="T73" fmla="*/ 20 h 62"/>
                  <a:gd name="T74" fmla="*/ 107 w 126"/>
                  <a:gd name="T75" fmla="*/ 22 h 62"/>
                  <a:gd name="T76" fmla="*/ 117 w 126"/>
                  <a:gd name="T77" fmla="*/ 6 h 62"/>
                  <a:gd name="T78" fmla="*/ 95 w 126"/>
                  <a:gd name="T79" fmla="*/ 22 h 62"/>
                  <a:gd name="T80" fmla="*/ 105 w 126"/>
                  <a:gd name="T81" fmla="*/ 24 h 62"/>
                  <a:gd name="T82" fmla="*/ 111 w 126"/>
                  <a:gd name="T83" fmla="*/ 4 h 62"/>
                  <a:gd name="T84" fmla="*/ 77 w 126"/>
                  <a:gd name="T85" fmla="*/ 26 h 62"/>
                  <a:gd name="T86" fmla="*/ 80 w 126"/>
                  <a:gd name="T87" fmla="*/ 31 h 62"/>
                  <a:gd name="T88" fmla="*/ 80 w 126"/>
                  <a:gd name="T89" fmla="*/ 36 h 62"/>
                  <a:gd name="T90" fmla="*/ 63 w 126"/>
                  <a:gd name="T91" fmla="*/ 31 h 62"/>
                  <a:gd name="T92" fmla="*/ 68 w 126"/>
                  <a:gd name="T93" fmla="*/ 38 h 62"/>
                  <a:gd name="T94" fmla="*/ 53 w 126"/>
                  <a:gd name="T95" fmla="*/ 35 h 62"/>
                  <a:gd name="T96" fmla="*/ 47 w 126"/>
                  <a:gd name="T97" fmla="*/ 35 h 62"/>
                  <a:gd name="T98" fmla="*/ 47 w 126"/>
                  <a:gd name="T99" fmla="*/ 40 h 62"/>
                  <a:gd name="T100" fmla="*/ 52 w 126"/>
                  <a:gd name="T101" fmla="*/ 49 h 62"/>
                  <a:gd name="T102" fmla="*/ 29 w 126"/>
                  <a:gd name="T103" fmla="*/ 40 h 62"/>
                  <a:gd name="T104" fmla="*/ 23 w 126"/>
                  <a:gd name="T105" fmla="*/ 43 h 62"/>
                  <a:gd name="T106" fmla="*/ 16 w 126"/>
                  <a:gd name="T107" fmla="*/ 44 h 62"/>
                  <a:gd name="T108" fmla="*/ 14 w 126"/>
                  <a:gd name="T109" fmla="*/ 49 h 62"/>
                  <a:gd name="T110" fmla="*/ 7 w 126"/>
                  <a:gd name="T111" fmla="*/ 49 h 62"/>
                  <a:gd name="T112" fmla="*/ 5 w 126"/>
                  <a:gd name="T113" fmla="*/ 5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6" h="62">
                    <a:moveTo>
                      <a:pt x="94" y="30"/>
                    </a:moveTo>
                    <a:cubicBezTo>
                      <a:pt x="96" y="29"/>
                      <a:pt x="97" y="27"/>
                      <a:pt x="99" y="25"/>
                    </a:cubicBezTo>
                    <a:cubicBezTo>
                      <a:pt x="106" y="27"/>
                      <a:pt x="113" y="27"/>
                      <a:pt x="120" y="22"/>
                    </a:cubicBezTo>
                    <a:cubicBezTo>
                      <a:pt x="125" y="18"/>
                      <a:pt x="122" y="10"/>
                      <a:pt x="125" y="5"/>
                    </a:cubicBezTo>
                    <a:cubicBezTo>
                      <a:pt x="125" y="5"/>
                      <a:pt x="125" y="5"/>
                      <a:pt x="125" y="5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6" y="4"/>
                      <a:pt x="126" y="4"/>
                      <a:pt x="126" y="4"/>
                    </a:cubicBezTo>
                    <a:cubicBezTo>
                      <a:pt x="126" y="3"/>
                      <a:pt x="126" y="3"/>
                      <a:pt x="126" y="3"/>
                    </a:cubicBezTo>
                    <a:cubicBezTo>
                      <a:pt x="126" y="3"/>
                      <a:pt x="126" y="2"/>
                      <a:pt x="126" y="2"/>
                    </a:cubicBezTo>
                    <a:cubicBezTo>
                      <a:pt x="126" y="2"/>
                      <a:pt x="125" y="2"/>
                      <a:pt x="125" y="2"/>
                    </a:cubicBezTo>
                    <a:cubicBezTo>
                      <a:pt x="117" y="4"/>
                      <a:pt x="109" y="0"/>
                      <a:pt x="101" y="5"/>
                    </a:cubicBezTo>
                    <a:cubicBezTo>
                      <a:pt x="97" y="7"/>
                      <a:pt x="93" y="15"/>
                      <a:pt x="94" y="20"/>
                    </a:cubicBezTo>
                    <a:cubicBezTo>
                      <a:pt x="94" y="20"/>
                      <a:pt x="94" y="20"/>
                      <a:pt x="94" y="20"/>
                    </a:cubicBezTo>
                    <a:cubicBezTo>
                      <a:pt x="72" y="26"/>
                      <a:pt x="50" y="30"/>
                      <a:pt x="29" y="36"/>
                    </a:cubicBezTo>
                    <a:cubicBezTo>
                      <a:pt x="22" y="38"/>
                      <a:pt x="16" y="40"/>
                      <a:pt x="10" y="43"/>
                    </a:cubicBezTo>
                    <a:cubicBezTo>
                      <a:pt x="6" y="45"/>
                      <a:pt x="0" y="49"/>
                      <a:pt x="1" y="54"/>
                    </a:cubicBezTo>
                    <a:cubicBezTo>
                      <a:pt x="3" y="60"/>
                      <a:pt x="10" y="60"/>
                      <a:pt x="15" y="61"/>
                    </a:cubicBezTo>
                    <a:cubicBezTo>
                      <a:pt x="25" y="62"/>
                      <a:pt x="36" y="59"/>
                      <a:pt x="46" y="56"/>
                    </a:cubicBezTo>
                    <a:cubicBezTo>
                      <a:pt x="63" y="51"/>
                      <a:pt x="81" y="43"/>
                      <a:pt x="94" y="30"/>
                    </a:cubicBezTo>
                    <a:close/>
                    <a:moveTo>
                      <a:pt x="54" y="51"/>
                    </a:moveTo>
                    <a:cubicBezTo>
                      <a:pt x="46" y="54"/>
                      <a:pt x="37" y="56"/>
                      <a:pt x="29" y="58"/>
                    </a:cubicBezTo>
                    <a:cubicBezTo>
                      <a:pt x="25" y="55"/>
                      <a:pt x="21" y="52"/>
                      <a:pt x="18" y="49"/>
                    </a:cubicBezTo>
                    <a:cubicBezTo>
                      <a:pt x="16" y="47"/>
                      <a:pt x="20" y="49"/>
                      <a:pt x="20" y="49"/>
                    </a:cubicBezTo>
                    <a:cubicBezTo>
                      <a:pt x="21" y="49"/>
                      <a:pt x="22" y="50"/>
                      <a:pt x="24" y="51"/>
                    </a:cubicBezTo>
                    <a:cubicBezTo>
                      <a:pt x="26" y="53"/>
                      <a:pt x="27" y="54"/>
                      <a:pt x="29" y="55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27" y="53"/>
                      <a:pt x="25" y="52"/>
                      <a:pt x="23" y="50"/>
                    </a:cubicBezTo>
                    <a:cubicBezTo>
                      <a:pt x="22" y="49"/>
                      <a:pt x="21" y="48"/>
                      <a:pt x="19" y="47"/>
                    </a:cubicBezTo>
                    <a:cubicBezTo>
                      <a:pt x="19" y="47"/>
                      <a:pt x="15" y="44"/>
                      <a:pt x="18" y="45"/>
                    </a:cubicBezTo>
                    <a:cubicBezTo>
                      <a:pt x="19" y="45"/>
                      <a:pt x="20" y="46"/>
                      <a:pt x="21" y="47"/>
                    </a:cubicBezTo>
                    <a:cubicBezTo>
                      <a:pt x="24" y="50"/>
                      <a:pt x="28" y="53"/>
                      <a:pt x="32" y="54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29" y="51"/>
                      <a:pt x="25" y="48"/>
                      <a:pt x="22" y="46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0" y="44"/>
                      <a:pt x="19" y="44"/>
                      <a:pt x="21" y="45"/>
                    </a:cubicBezTo>
                    <a:cubicBezTo>
                      <a:pt x="24" y="46"/>
                      <a:pt x="26" y="47"/>
                      <a:pt x="29" y="49"/>
                    </a:cubicBezTo>
                    <a:cubicBezTo>
                      <a:pt x="29" y="49"/>
                      <a:pt x="30" y="50"/>
                      <a:pt x="31" y="50"/>
                    </a:cubicBezTo>
                    <a:cubicBezTo>
                      <a:pt x="33" y="51"/>
                      <a:pt x="34" y="52"/>
                      <a:pt x="36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2" y="50"/>
                      <a:pt x="28" y="48"/>
                      <a:pt x="25" y="45"/>
                    </a:cubicBezTo>
                    <a:cubicBezTo>
                      <a:pt x="23" y="43"/>
                      <a:pt x="28" y="45"/>
                      <a:pt x="28" y="45"/>
                    </a:cubicBezTo>
                    <a:cubicBezTo>
                      <a:pt x="28" y="45"/>
                      <a:pt x="29" y="45"/>
                      <a:pt x="29" y="45"/>
                    </a:cubicBezTo>
                    <a:cubicBezTo>
                      <a:pt x="32" y="48"/>
                      <a:pt x="36" y="50"/>
                      <a:pt x="40" y="53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37" y="50"/>
                      <a:pt x="33" y="47"/>
                      <a:pt x="29" y="45"/>
                    </a:cubicBezTo>
                    <a:cubicBezTo>
                      <a:pt x="29" y="44"/>
                      <a:pt x="28" y="44"/>
                      <a:pt x="27" y="43"/>
                    </a:cubicBezTo>
                    <a:cubicBezTo>
                      <a:pt x="27" y="43"/>
                      <a:pt x="30" y="44"/>
                      <a:pt x="31" y="44"/>
                    </a:cubicBezTo>
                    <a:cubicBezTo>
                      <a:pt x="32" y="45"/>
                      <a:pt x="33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6" y="47"/>
                      <a:pt x="38" y="48"/>
                      <a:pt x="39" y="49"/>
                    </a:cubicBezTo>
                    <a:cubicBezTo>
                      <a:pt x="40" y="49"/>
                      <a:pt x="41" y="50"/>
                      <a:pt x="42" y="51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40" y="49"/>
                      <a:pt x="38" y="48"/>
                      <a:pt x="36" y="46"/>
                    </a:cubicBezTo>
                    <a:cubicBezTo>
                      <a:pt x="34" y="45"/>
                      <a:pt x="33" y="44"/>
                      <a:pt x="31" y="43"/>
                    </a:cubicBezTo>
                    <a:cubicBezTo>
                      <a:pt x="30" y="42"/>
                      <a:pt x="28" y="40"/>
                      <a:pt x="32" y="42"/>
                    </a:cubicBezTo>
                    <a:cubicBezTo>
                      <a:pt x="34" y="42"/>
                      <a:pt x="35" y="43"/>
                      <a:pt x="37" y="44"/>
                    </a:cubicBezTo>
                    <a:cubicBezTo>
                      <a:pt x="39" y="46"/>
                      <a:pt x="42" y="47"/>
                      <a:pt x="45" y="49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4" y="47"/>
                      <a:pt x="41" y="46"/>
                      <a:pt x="38" y="44"/>
                    </a:cubicBezTo>
                    <a:cubicBezTo>
                      <a:pt x="37" y="43"/>
                      <a:pt x="37" y="43"/>
                      <a:pt x="36" y="43"/>
                    </a:cubicBezTo>
                    <a:cubicBezTo>
                      <a:pt x="35" y="42"/>
                      <a:pt x="34" y="41"/>
                      <a:pt x="33" y="39"/>
                    </a:cubicBezTo>
                    <a:cubicBezTo>
                      <a:pt x="33" y="40"/>
                      <a:pt x="35" y="41"/>
                      <a:pt x="36" y="41"/>
                    </a:cubicBezTo>
                    <a:cubicBezTo>
                      <a:pt x="42" y="44"/>
                      <a:pt x="47" y="47"/>
                      <a:pt x="53" y="49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48" y="45"/>
                      <a:pt x="42" y="43"/>
                      <a:pt x="37" y="38"/>
                    </a:cubicBezTo>
                    <a:cubicBezTo>
                      <a:pt x="38" y="39"/>
                      <a:pt x="40" y="39"/>
                      <a:pt x="41" y="40"/>
                    </a:cubicBezTo>
                    <a:cubicBezTo>
                      <a:pt x="43" y="41"/>
                      <a:pt x="44" y="42"/>
                      <a:pt x="46" y="43"/>
                    </a:cubicBezTo>
                    <a:cubicBezTo>
                      <a:pt x="49" y="45"/>
                      <a:pt x="52" y="46"/>
                      <a:pt x="55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0" y="44"/>
                      <a:pt x="44" y="42"/>
                      <a:pt x="40" y="38"/>
                    </a:cubicBezTo>
                    <a:cubicBezTo>
                      <a:pt x="38" y="36"/>
                      <a:pt x="42" y="38"/>
                      <a:pt x="42" y="38"/>
                    </a:cubicBezTo>
                    <a:cubicBezTo>
                      <a:pt x="43" y="38"/>
                      <a:pt x="44" y="39"/>
                      <a:pt x="45" y="40"/>
                    </a:cubicBezTo>
                    <a:cubicBezTo>
                      <a:pt x="48" y="41"/>
                      <a:pt x="51" y="42"/>
                      <a:pt x="53" y="44"/>
                    </a:cubicBezTo>
                    <a:cubicBezTo>
                      <a:pt x="55" y="44"/>
                      <a:pt x="56" y="45"/>
                      <a:pt x="58" y="46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4"/>
                      <a:pt x="55" y="44"/>
                      <a:pt x="54" y="43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51" y="42"/>
                      <a:pt x="49" y="41"/>
                      <a:pt x="48" y="39"/>
                    </a:cubicBezTo>
                    <a:cubicBezTo>
                      <a:pt x="47" y="39"/>
                      <a:pt x="46" y="37"/>
                      <a:pt x="45" y="37"/>
                    </a:cubicBezTo>
                    <a:cubicBezTo>
                      <a:pt x="51" y="38"/>
                      <a:pt x="56" y="43"/>
                      <a:pt x="62" y="45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0" y="43"/>
                      <a:pt x="57" y="42"/>
                      <a:pt x="55" y="41"/>
                    </a:cubicBezTo>
                    <a:cubicBezTo>
                      <a:pt x="53" y="40"/>
                      <a:pt x="52" y="39"/>
                      <a:pt x="50" y="38"/>
                    </a:cubicBezTo>
                    <a:cubicBezTo>
                      <a:pt x="49" y="37"/>
                      <a:pt x="48" y="36"/>
                      <a:pt x="50" y="36"/>
                    </a:cubicBezTo>
                    <a:cubicBezTo>
                      <a:pt x="55" y="37"/>
                      <a:pt x="60" y="42"/>
                      <a:pt x="65" y="43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3" y="41"/>
                      <a:pt x="61" y="40"/>
                      <a:pt x="59" y="39"/>
                    </a:cubicBezTo>
                    <a:cubicBezTo>
                      <a:pt x="58" y="38"/>
                      <a:pt x="56" y="37"/>
                      <a:pt x="55" y="36"/>
                    </a:cubicBezTo>
                    <a:cubicBezTo>
                      <a:pt x="54" y="36"/>
                      <a:pt x="53" y="36"/>
                      <a:pt x="55" y="36"/>
                    </a:cubicBezTo>
                    <a:cubicBezTo>
                      <a:pt x="60" y="37"/>
                      <a:pt x="64" y="40"/>
                      <a:pt x="68" y="42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4" y="39"/>
                      <a:pt x="60" y="37"/>
                      <a:pt x="56" y="34"/>
                    </a:cubicBezTo>
                    <a:cubicBezTo>
                      <a:pt x="57" y="34"/>
                      <a:pt x="59" y="34"/>
                      <a:pt x="59" y="35"/>
                    </a:cubicBezTo>
                    <a:cubicBezTo>
                      <a:pt x="61" y="35"/>
                      <a:pt x="62" y="36"/>
                      <a:pt x="64" y="37"/>
                    </a:cubicBezTo>
                    <a:cubicBezTo>
                      <a:pt x="66" y="38"/>
                      <a:pt x="68" y="39"/>
                      <a:pt x="70" y="40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67" y="36"/>
                      <a:pt x="63" y="35"/>
                      <a:pt x="59" y="33"/>
                    </a:cubicBezTo>
                    <a:cubicBezTo>
                      <a:pt x="57" y="32"/>
                      <a:pt x="59" y="32"/>
                      <a:pt x="60" y="32"/>
                    </a:cubicBezTo>
                    <a:cubicBezTo>
                      <a:pt x="61" y="33"/>
                      <a:pt x="63" y="34"/>
                      <a:pt x="65" y="35"/>
                    </a:cubicBezTo>
                    <a:cubicBezTo>
                      <a:pt x="67" y="36"/>
                      <a:pt x="70" y="38"/>
                      <a:pt x="73" y="39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2" y="37"/>
                      <a:pt x="71" y="36"/>
                      <a:pt x="69" y="35"/>
                    </a:cubicBezTo>
                    <a:cubicBezTo>
                      <a:pt x="68" y="34"/>
                      <a:pt x="65" y="32"/>
                      <a:pt x="64" y="32"/>
                    </a:cubicBezTo>
                    <a:cubicBezTo>
                      <a:pt x="69" y="32"/>
                      <a:pt x="73" y="35"/>
                      <a:pt x="77" y="37"/>
                    </a:cubicBezTo>
                    <a:cubicBezTo>
                      <a:pt x="78" y="37"/>
                      <a:pt x="78" y="37"/>
                      <a:pt x="78" y="37"/>
                    </a:cubicBezTo>
                    <a:cubicBezTo>
                      <a:pt x="76" y="36"/>
                      <a:pt x="74" y="35"/>
                      <a:pt x="72" y="34"/>
                    </a:cubicBezTo>
                    <a:cubicBezTo>
                      <a:pt x="71" y="33"/>
                      <a:pt x="70" y="32"/>
                      <a:pt x="68" y="31"/>
                    </a:cubicBezTo>
                    <a:cubicBezTo>
                      <a:pt x="73" y="32"/>
                      <a:pt x="77" y="35"/>
                      <a:pt x="81" y="36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77" y="34"/>
                      <a:pt x="73" y="32"/>
                      <a:pt x="70" y="29"/>
                    </a:cubicBezTo>
                    <a:cubicBezTo>
                      <a:pt x="71" y="30"/>
                      <a:pt x="74" y="31"/>
                      <a:pt x="75" y="32"/>
                    </a:cubicBezTo>
                    <a:cubicBezTo>
                      <a:pt x="78" y="33"/>
                      <a:pt x="80" y="34"/>
                      <a:pt x="82" y="35"/>
                    </a:cubicBezTo>
                    <a:cubicBezTo>
                      <a:pt x="82" y="34"/>
                      <a:pt x="82" y="34"/>
                      <a:pt x="82" y="34"/>
                    </a:cubicBezTo>
                    <a:cubicBezTo>
                      <a:pt x="79" y="32"/>
                      <a:pt x="76" y="31"/>
                      <a:pt x="73" y="29"/>
                    </a:cubicBezTo>
                    <a:cubicBezTo>
                      <a:pt x="76" y="31"/>
                      <a:pt x="80" y="32"/>
                      <a:pt x="83" y="33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1"/>
                      <a:pt x="78" y="28"/>
                      <a:pt x="76" y="28"/>
                    </a:cubicBezTo>
                    <a:cubicBezTo>
                      <a:pt x="79" y="28"/>
                      <a:pt x="82" y="31"/>
                      <a:pt x="86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0"/>
                      <a:pt x="83" y="29"/>
                      <a:pt x="82" y="29"/>
                    </a:cubicBezTo>
                    <a:cubicBezTo>
                      <a:pt x="81" y="28"/>
                      <a:pt x="77" y="26"/>
                      <a:pt x="80" y="27"/>
                    </a:cubicBezTo>
                    <a:cubicBezTo>
                      <a:pt x="82" y="29"/>
                      <a:pt x="85" y="30"/>
                      <a:pt x="88" y="31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7" y="29"/>
                      <a:pt x="85" y="28"/>
                      <a:pt x="83" y="27"/>
                    </a:cubicBezTo>
                    <a:cubicBezTo>
                      <a:pt x="85" y="28"/>
                      <a:pt x="87" y="29"/>
                      <a:pt x="89" y="30"/>
                    </a:cubicBezTo>
                    <a:cubicBezTo>
                      <a:pt x="89" y="29"/>
                      <a:pt x="89" y="29"/>
                      <a:pt x="89" y="29"/>
                    </a:cubicBezTo>
                    <a:cubicBezTo>
                      <a:pt x="88" y="28"/>
                      <a:pt x="87" y="27"/>
                      <a:pt x="85" y="26"/>
                    </a:cubicBezTo>
                    <a:cubicBezTo>
                      <a:pt x="87" y="27"/>
                      <a:pt x="89" y="28"/>
                      <a:pt x="90" y="29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0" y="27"/>
                      <a:pt x="90" y="27"/>
                      <a:pt x="90" y="27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6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90" y="25"/>
                      <a:pt x="91" y="25"/>
                      <a:pt x="92" y="26"/>
                    </a:cubicBezTo>
                    <a:cubicBezTo>
                      <a:pt x="92" y="26"/>
                      <a:pt x="92" y="26"/>
                      <a:pt x="92" y="26"/>
                    </a:cubicBezTo>
                    <a:cubicBezTo>
                      <a:pt x="92" y="26"/>
                      <a:pt x="93" y="27"/>
                      <a:pt x="94" y="28"/>
                    </a:cubicBezTo>
                    <a:cubicBezTo>
                      <a:pt x="83" y="39"/>
                      <a:pt x="69" y="46"/>
                      <a:pt x="54" y="51"/>
                    </a:cubicBezTo>
                    <a:close/>
                    <a:moveTo>
                      <a:pt x="5" y="56"/>
                    </a:moveTo>
                    <a:cubicBezTo>
                      <a:pt x="4" y="55"/>
                      <a:pt x="4" y="55"/>
                      <a:pt x="4" y="54"/>
                    </a:cubicBezTo>
                    <a:cubicBezTo>
                      <a:pt x="5" y="55"/>
                      <a:pt x="6" y="56"/>
                      <a:pt x="8" y="57"/>
                    </a:cubicBezTo>
                    <a:cubicBezTo>
                      <a:pt x="8" y="57"/>
                      <a:pt x="7" y="57"/>
                      <a:pt x="7" y="57"/>
                    </a:cubicBezTo>
                    <a:cubicBezTo>
                      <a:pt x="6" y="57"/>
                      <a:pt x="5" y="56"/>
                      <a:pt x="5" y="56"/>
                    </a:cubicBezTo>
                    <a:close/>
                    <a:moveTo>
                      <a:pt x="9" y="58"/>
                    </a:moveTo>
                    <a:cubicBezTo>
                      <a:pt x="9" y="57"/>
                      <a:pt x="9" y="57"/>
                      <a:pt x="9" y="57"/>
                    </a:cubicBezTo>
                    <a:cubicBezTo>
                      <a:pt x="9" y="58"/>
                      <a:pt x="9" y="58"/>
                      <a:pt x="9" y="58"/>
                    </a:cubicBezTo>
                    <a:close/>
                    <a:moveTo>
                      <a:pt x="26" y="58"/>
                    </a:moveTo>
                    <a:cubicBezTo>
                      <a:pt x="22" y="59"/>
                      <a:pt x="17" y="59"/>
                      <a:pt x="13" y="58"/>
                    </a:cubicBezTo>
                    <a:cubicBezTo>
                      <a:pt x="12" y="58"/>
                      <a:pt x="12" y="58"/>
                      <a:pt x="11" y="58"/>
                    </a:cubicBezTo>
                    <a:cubicBezTo>
                      <a:pt x="10" y="57"/>
                      <a:pt x="9" y="57"/>
                      <a:pt x="8" y="56"/>
                    </a:cubicBezTo>
                    <a:cubicBezTo>
                      <a:pt x="7" y="55"/>
                      <a:pt x="6" y="53"/>
                      <a:pt x="5" y="53"/>
                    </a:cubicBezTo>
                    <a:cubicBezTo>
                      <a:pt x="8" y="54"/>
                      <a:pt x="11" y="56"/>
                      <a:pt x="13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6"/>
                      <a:pt x="11" y="55"/>
                      <a:pt x="10" y="54"/>
                    </a:cubicBezTo>
                    <a:cubicBezTo>
                      <a:pt x="9" y="54"/>
                      <a:pt x="4" y="50"/>
                      <a:pt x="8" y="51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1" y="54"/>
                      <a:pt x="14" y="57"/>
                      <a:pt x="17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5" y="56"/>
                      <a:pt x="12" y="53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8" y="50"/>
                      <a:pt x="10" y="51"/>
                      <a:pt x="11" y="51"/>
                    </a:cubicBezTo>
                    <a:cubicBezTo>
                      <a:pt x="12" y="52"/>
                      <a:pt x="14" y="53"/>
                      <a:pt x="16" y="54"/>
                    </a:cubicBezTo>
                    <a:cubicBezTo>
                      <a:pt x="17" y="56"/>
                      <a:pt x="18" y="57"/>
                      <a:pt x="20" y="57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9" y="56"/>
                      <a:pt x="17" y="55"/>
                      <a:pt x="15" y="54"/>
                    </a:cubicBezTo>
                    <a:cubicBezTo>
                      <a:pt x="15" y="53"/>
                      <a:pt x="14" y="52"/>
                      <a:pt x="13" y="51"/>
                    </a:cubicBezTo>
                    <a:cubicBezTo>
                      <a:pt x="11" y="49"/>
                      <a:pt x="16" y="52"/>
                      <a:pt x="16" y="53"/>
                    </a:cubicBezTo>
                    <a:cubicBezTo>
                      <a:pt x="17" y="53"/>
                      <a:pt x="17" y="53"/>
                      <a:pt x="18" y="54"/>
                    </a:cubicBezTo>
                    <a:cubicBezTo>
                      <a:pt x="20" y="55"/>
                      <a:pt x="22" y="57"/>
                      <a:pt x="24" y="58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22" y="56"/>
                      <a:pt x="20" y="54"/>
                      <a:pt x="18" y="53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17" y="52"/>
                      <a:pt x="15" y="49"/>
                      <a:pt x="15" y="49"/>
                    </a:cubicBezTo>
                    <a:cubicBezTo>
                      <a:pt x="17" y="50"/>
                      <a:pt x="19" y="51"/>
                      <a:pt x="20" y="52"/>
                    </a:cubicBezTo>
                    <a:cubicBezTo>
                      <a:pt x="23" y="54"/>
                      <a:pt x="25" y="56"/>
                      <a:pt x="28" y="58"/>
                    </a:cubicBezTo>
                    <a:cubicBezTo>
                      <a:pt x="27" y="58"/>
                      <a:pt x="26" y="58"/>
                      <a:pt x="26" y="58"/>
                    </a:cubicBezTo>
                    <a:close/>
                    <a:moveTo>
                      <a:pt x="10" y="53"/>
                    </a:moveTo>
                    <a:cubicBezTo>
                      <a:pt x="12" y="54"/>
                      <a:pt x="13" y="55"/>
                      <a:pt x="14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3" y="55"/>
                      <a:pt x="12" y="54"/>
                      <a:pt x="11" y="53"/>
                    </a:cubicBezTo>
                    <a:lnTo>
                      <a:pt x="10" y="53"/>
                    </a:lnTo>
                    <a:close/>
                    <a:moveTo>
                      <a:pt x="23" y="48"/>
                    </a:moveTo>
                    <a:cubicBezTo>
                      <a:pt x="24" y="48"/>
                      <a:pt x="25" y="49"/>
                      <a:pt x="25" y="49"/>
                    </a:cubicBezTo>
                    <a:cubicBezTo>
                      <a:pt x="27" y="50"/>
                      <a:pt x="29" y="51"/>
                      <a:pt x="30" y="52"/>
                    </a:cubicBezTo>
                    <a:cubicBezTo>
                      <a:pt x="32" y="54"/>
                      <a:pt x="30" y="52"/>
                      <a:pt x="30" y="52"/>
                    </a:cubicBezTo>
                    <a:cubicBezTo>
                      <a:pt x="27" y="51"/>
                      <a:pt x="25" y="49"/>
                      <a:pt x="24" y="48"/>
                    </a:cubicBezTo>
                    <a:lnTo>
                      <a:pt x="23" y="48"/>
                    </a:lnTo>
                    <a:close/>
                    <a:moveTo>
                      <a:pt x="47" y="43"/>
                    </a:moveTo>
                    <a:cubicBezTo>
                      <a:pt x="49" y="44"/>
                      <a:pt x="52" y="46"/>
                      <a:pt x="54" y="46"/>
                    </a:cubicBezTo>
                    <a:cubicBezTo>
                      <a:pt x="51" y="46"/>
                      <a:pt x="49" y="44"/>
                      <a:pt x="47" y="43"/>
                    </a:cubicBezTo>
                    <a:close/>
                    <a:moveTo>
                      <a:pt x="80" y="26"/>
                    </a:moveTo>
                    <a:cubicBezTo>
                      <a:pt x="82" y="27"/>
                      <a:pt x="84" y="28"/>
                      <a:pt x="86" y="30"/>
                    </a:cubicBezTo>
                    <a:cubicBezTo>
                      <a:pt x="88" y="31"/>
                      <a:pt x="83" y="29"/>
                      <a:pt x="83" y="28"/>
                    </a:cubicBezTo>
                    <a:cubicBezTo>
                      <a:pt x="81" y="28"/>
                      <a:pt x="80" y="27"/>
                      <a:pt x="78" y="26"/>
                    </a:cubicBezTo>
                    <a:cubicBezTo>
                      <a:pt x="79" y="26"/>
                      <a:pt x="80" y="26"/>
                      <a:pt x="80" y="26"/>
                    </a:cubicBezTo>
                    <a:close/>
                    <a:moveTo>
                      <a:pt x="91" y="23"/>
                    </a:moveTo>
                    <a:cubicBezTo>
                      <a:pt x="91" y="24"/>
                      <a:pt x="91" y="24"/>
                      <a:pt x="91" y="25"/>
                    </a:cubicBezTo>
                    <a:cubicBezTo>
                      <a:pt x="91" y="24"/>
                      <a:pt x="91" y="24"/>
                      <a:pt x="90" y="24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6"/>
                      <a:pt x="89" y="24"/>
                      <a:pt x="89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9" y="25"/>
                      <a:pt x="90" y="26"/>
                      <a:pt x="90" y="27"/>
                    </a:cubicBezTo>
                    <a:cubicBezTo>
                      <a:pt x="89" y="26"/>
                      <a:pt x="89" y="26"/>
                      <a:pt x="88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7" y="25"/>
                      <a:pt x="87" y="25"/>
                      <a:pt x="86" y="25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87" y="26"/>
                      <a:pt x="91" y="28"/>
                      <a:pt x="89" y="27"/>
                    </a:cubicBezTo>
                    <a:cubicBezTo>
                      <a:pt x="87" y="26"/>
                      <a:pt x="86" y="26"/>
                      <a:pt x="85" y="26"/>
                    </a:cubicBezTo>
                    <a:cubicBezTo>
                      <a:pt x="84" y="26"/>
                      <a:pt x="84" y="26"/>
                      <a:pt x="84" y="26"/>
                    </a:cubicBezTo>
                    <a:cubicBezTo>
                      <a:pt x="85" y="27"/>
                      <a:pt x="86" y="27"/>
                      <a:pt x="87" y="28"/>
                    </a:cubicBezTo>
                    <a:cubicBezTo>
                      <a:pt x="87" y="28"/>
                      <a:pt x="90" y="30"/>
                      <a:pt x="87" y="29"/>
                    </a:cubicBezTo>
                    <a:cubicBezTo>
                      <a:pt x="85" y="28"/>
                      <a:pt x="83" y="26"/>
                      <a:pt x="81" y="25"/>
                    </a:cubicBezTo>
                    <a:cubicBezTo>
                      <a:pt x="84" y="25"/>
                      <a:pt x="88" y="24"/>
                      <a:pt x="91" y="23"/>
                    </a:cubicBezTo>
                    <a:close/>
                    <a:moveTo>
                      <a:pt x="120" y="6"/>
                    </a:moveTo>
                    <a:cubicBezTo>
                      <a:pt x="118" y="9"/>
                      <a:pt x="116" y="13"/>
                      <a:pt x="113" y="16"/>
                    </a:cubicBezTo>
                    <a:cubicBezTo>
                      <a:pt x="110" y="18"/>
                      <a:pt x="108" y="20"/>
                      <a:pt x="105" y="20"/>
                    </a:cubicBezTo>
                    <a:cubicBezTo>
                      <a:pt x="102" y="20"/>
                      <a:pt x="100" y="20"/>
                      <a:pt x="97" y="22"/>
                    </a:cubicBezTo>
                    <a:cubicBezTo>
                      <a:pt x="97" y="21"/>
                      <a:pt x="97" y="21"/>
                      <a:pt x="97" y="21"/>
                    </a:cubicBezTo>
                    <a:cubicBezTo>
                      <a:pt x="97" y="21"/>
                      <a:pt x="98" y="21"/>
                      <a:pt x="98" y="21"/>
                    </a:cubicBezTo>
                    <a:cubicBezTo>
                      <a:pt x="97" y="16"/>
                      <a:pt x="105" y="15"/>
                      <a:pt x="108" y="13"/>
                    </a:cubicBezTo>
                    <a:cubicBezTo>
                      <a:pt x="113" y="11"/>
                      <a:pt x="116" y="8"/>
                      <a:pt x="120" y="6"/>
                    </a:cubicBezTo>
                    <a:close/>
                    <a:moveTo>
                      <a:pt x="107" y="22"/>
                    </a:moveTo>
                    <a:cubicBezTo>
                      <a:pt x="110" y="21"/>
                      <a:pt x="112" y="19"/>
                      <a:pt x="114" y="18"/>
                    </a:cubicBezTo>
                    <a:cubicBezTo>
                      <a:pt x="116" y="16"/>
                      <a:pt x="117" y="14"/>
                      <a:pt x="118" y="12"/>
                    </a:cubicBezTo>
                    <a:cubicBezTo>
                      <a:pt x="118" y="14"/>
                      <a:pt x="118" y="15"/>
                      <a:pt x="117" y="16"/>
                    </a:cubicBezTo>
                    <a:cubicBezTo>
                      <a:pt x="115" y="20"/>
                      <a:pt x="111" y="22"/>
                      <a:pt x="106" y="22"/>
                    </a:cubicBezTo>
                    <a:lnTo>
                      <a:pt x="107" y="22"/>
                    </a:lnTo>
                    <a:close/>
                    <a:moveTo>
                      <a:pt x="117" y="6"/>
                    </a:moveTo>
                    <a:cubicBezTo>
                      <a:pt x="113" y="8"/>
                      <a:pt x="109" y="11"/>
                      <a:pt x="104" y="12"/>
                    </a:cubicBezTo>
                    <a:cubicBezTo>
                      <a:pt x="102" y="13"/>
                      <a:pt x="99" y="14"/>
                      <a:pt x="98" y="16"/>
                    </a:cubicBezTo>
                    <a:cubicBezTo>
                      <a:pt x="99" y="12"/>
                      <a:pt x="102" y="9"/>
                      <a:pt x="105" y="7"/>
                    </a:cubicBezTo>
                    <a:cubicBezTo>
                      <a:pt x="109" y="6"/>
                      <a:pt x="113" y="6"/>
                      <a:pt x="117" y="6"/>
                    </a:cubicBezTo>
                    <a:close/>
                    <a:moveTo>
                      <a:pt x="95" y="22"/>
                    </a:moveTo>
                    <a:cubicBezTo>
                      <a:pt x="95" y="22"/>
                      <a:pt x="95" y="22"/>
                      <a:pt x="95" y="22"/>
                    </a:cubicBezTo>
                    <a:cubicBezTo>
                      <a:pt x="96" y="23"/>
                      <a:pt x="96" y="24"/>
                      <a:pt x="97" y="24"/>
                    </a:cubicBezTo>
                    <a:cubicBezTo>
                      <a:pt x="96" y="25"/>
                      <a:pt x="96" y="26"/>
                      <a:pt x="95" y="26"/>
                    </a:cubicBezTo>
                    <a:cubicBezTo>
                      <a:pt x="95" y="26"/>
                      <a:pt x="95" y="26"/>
                      <a:pt x="95" y="26"/>
                    </a:cubicBezTo>
                    <a:cubicBezTo>
                      <a:pt x="94" y="25"/>
                      <a:pt x="93" y="24"/>
                      <a:pt x="93" y="23"/>
                    </a:cubicBezTo>
                    <a:cubicBezTo>
                      <a:pt x="94" y="22"/>
                      <a:pt x="94" y="22"/>
                      <a:pt x="95" y="22"/>
                    </a:cubicBezTo>
                    <a:close/>
                    <a:moveTo>
                      <a:pt x="105" y="24"/>
                    </a:moveTo>
                    <a:cubicBezTo>
                      <a:pt x="109" y="24"/>
                      <a:pt x="112" y="23"/>
                      <a:pt x="116" y="20"/>
                    </a:cubicBezTo>
                    <a:cubicBezTo>
                      <a:pt x="118" y="19"/>
                      <a:pt x="119" y="17"/>
                      <a:pt x="120" y="15"/>
                    </a:cubicBezTo>
                    <a:cubicBezTo>
                      <a:pt x="121" y="13"/>
                      <a:pt x="121" y="12"/>
                      <a:pt x="121" y="10"/>
                    </a:cubicBezTo>
                    <a:cubicBezTo>
                      <a:pt x="121" y="12"/>
                      <a:pt x="121" y="14"/>
                      <a:pt x="120" y="16"/>
                    </a:cubicBezTo>
                    <a:cubicBezTo>
                      <a:pt x="119" y="23"/>
                      <a:pt x="112" y="25"/>
                      <a:pt x="105" y="24"/>
                    </a:cubicBezTo>
                    <a:close/>
                    <a:moveTo>
                      <a:pt x="111" y="4"/>
                    </a:moveTo>
                    <a:cubicBezTo>
                      <a:pt x="109" y="4"/>
                      <a:pt x="106" y="5"/>
                      <a:pt x="103" y="6"/>
                    </a:cubicBezTo>
                    <a:cubicBezTo>
                      <a:pt x="104" y="5"/>
                      <a:pt x="105" y="5"/>
                      <a:pt x="106" y="5"/>
                    </a:cubicBezTo>
                    <a:cubicBezTo>
                      <a:pt x="108" y="4"/>
                      <a:pt x="110" y="4"/>
                      <a:pt x="111" y="4"/>
                    </a:cubicBezTo>
                    <a:close/>
                    <a:moveTo>
                      <a:pt x="16" y="43"/>
                    </a:moveTo>
                    <a:cubicBezTo>
                      <a:pt x="22" y="40"/>
                      <a:pt x="29" y="38"/>
                      <a:pt x="36" y="36"/>
                    </a:cubicBezTo>
                    <a:cubicBezTo>
                      <a:pt x="50" y="32"/>
                      <a:pt x="63" y="29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9" y="28"/>
                      <a:pt x="82" y="30"/>
                      <a:pt x="85" y="31"/>
                    </a:cubicBezTo>
                    <a:cubicBezTo>
                      <a:pt x="81" y="30"/>
                      <a:pt x="78" y="28"/>
                      <a:pt x="75" y="27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6" y="28"/>
                      <a:pt x="77" y="29"/>
                      <a:pt x="79" y="30"/>
                    </a:cubicBezTo>
                    <a:cubicBezTo>
                      <a:pt x="80" y="31"/>
                      <a:pt x="84" y="33"/>
                      <a:pt x="80" y="31"/>
                    </a:cubicBezTo>
                    <a:cubicBezTo>
                      <a:pt x="77" y="30"/>
                      <a:pt x="75" y="29"/>
                      <a:pt x="72" y="28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3" y="30"/>
                      <a:pt x="75" y="30"/>
                      <a:pt x="76" y="31"/>
                    </a:cubicBezTo>
                    <a:cubicBezTo>
                      <a:pt x="74" y="30"/>
                      <a:pt x="71" y="29"/>
                      <a:pt x="69" y="29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72" y="32"/>
                      <a:pt x="76" y="34"/>
                      <a:pt x="80" y="36"/>
                    </a:cubicBezTo>
                    <a:cubicBezTo>
                      <a:pt x="76" y="34"/>
                      <a:pt x="72" y="32"/>
                      <a:pt x="67" y="31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9" y="32"/>
                      <a:pt x="70" y="33"/>
                      <a:pt x="72" y="34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0" y="33"/>
                      <a:pt x="66" y="31"/>
                      <a:pt x="63" y="31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64" y="33"/>
                      <a:pt x="65" y="33"/>
                      <a:pt x="67" y="34"/>
                    </a:cubicBezTo>
                    <a:cubicBezTo>
                      <a:pt x="68" y="35"/>
                      <a:pt x="69" y="35"/>
                      <a:pt x="70" y="36"/>
                    </a:cubicBezTo>
                    <a:cubicBezTo>
                      <a:pt x="70" y="36"/>
                      <a:pt x="74" y="39"/>
                      <a:pt x="71" y="37"/>
                    </a:cubicBezTo>
                    <a:cubicBezTo>
                      <a:pt x="66" y="35"/>
                      <a:pt x="62" y="32"/>
                      <a:pt x="57" y="31"/>
                    </a:cubicBezTo>
                    <a:cubicBezTo>
                      <a:pt x="57" y="32"/>
                      <a:pt x="57" y="32"/>
                      <a:pt x="57" y="32"/>
                    </a:cubicBezTo>
                    <a:cubicBezTo>
                      <a:pt x="60" y="35"/>
                      <a:pt x="64" y="36"/>
                      <a:pt x="68" y="38"/>
                    </a:cubicBezTo>
                    <a:cubicBezTo>
                      <a:pt x="72" y="40"/>
                      <a:pt x="68" y="38"/>
                      <a:pt x="67" y="38"/>
                    </a:cubicBezTo>
                    <a:cubicBezTo>
                      <a:pt x="66" y="38"/>
                      <a:pt x="64" y="37"/>
                      <a:pt x="63" y="36"/>
                    </a:cubicBezTo>
                    <a:cubicBezTo>
                      <a:pt x="60" y="35"/>
                      <a:pt x="58" y="34"/>
                      <a:pt x="55" y="33"/>
                    </a:cubicBezTo>
                    <a:cubicBezTo>
                      <a:pt x="55" y="33"/>
                      <a:pt x="55" y="33"/>
                      <a:pt x="55" y="33"/>
                    </a:cubicBezTo>
                    <a:cubicBezTo>
                      <a:pt x="57" y="35"/>
                      <a:pt x="59" y="37"/>
                      <a:pt x="61" y="38"/>
                    </a:cubicBezTo>
                    <a:cubicBezTo>
                      <a:pt x="59" y="37"/>
                      <a:pt x="56" y="36"/>
                      <a:pt x="53" y="35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5" y="37"/>
                      <a:pt x="58" y="39"/>
                      <a:pt x="61" y="41"/>
                    </a:cubicBezTo>
                    <a:cubicBezTo>
                      <a:pt x="61" y="41"/>
                      <a:pt x="62" y="41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2" y="42"/>
                      <a:pt x="61" y="41"/>
                      <a:pt x="60" y="41"/>
                    </a:cubicBezTo>
                    <a:cubicBezTo>
                      <a:pt x="56" y="38"/>
                      <a:pt x="52" y="35"/>
                      <a:pt x="47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9" y="37"/>
                      <a:pt x="50" y="38"/>
                      <a:pt x="52" y="40"/>
                    </a:cubicBezTo>
                    <a:cubicBezTo>
                      <a:pt x="50" y="38"/>
                      <a:pt x="47" y="37"/>
                      <a:pt x="44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5" y="38"/>
                      <a:pt x="47" y="40"/>
                      <a:pt x="49" y="41"/>
                    </a:cubicBezTo>
                    <a:cubicBezTo>
                      <a:pt x="48" y="41"/>
                      <a:pt x="47" y="40"/>
                      <a:pt x="47" y="40"/>
                    </a:cubicBezTo>
                    <a:cubicBezTo>
                      <a:pt x="44" y="38"/>
                      <a:pt x="41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38"/>
                      <a:pt x="40" y="39"/>
                      <a:pt x="41" y="40"/>
                    </a:cubicBezTo>
                    <a:cubicBezTo>
                      <a:pt x="39" y="39"/>
                      <a:pt x="38" y="38"/>
                      <a:pt x="36" y="37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0" y="42"/>
                      <a:pt x="47" y="45"/>
                      <a:pt x="52" y="49"/>
                    </a:cubicBezTo>
                    <a:cubicBezTo>
                      <a:pt x="51" y="48"/>
                      <a:pt x="49" y="47"/>
                      <a:pt x="48" y="47"/>
                    </a:cubicBezTo>
                    <a:cubicBezTo>
                      <a:pt x="46" y="46"/>
                      <a:pt x="44" y="45"/>
                      <a:pt x="43" y="44"/>
                    </a:cubicBezTo>
                    <a:cubicBezTo>
                      <a:pt x="39" y="42"/>
                      <a:pt x="36" y="40"/>
                      <a:pt x="32" y="39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3" y="40"/>
                      <a:pt x="34" y="41"/>
                      <a:pt x="35" y="42"/>
                    </a:cubicBezTo>
                    <a:cubicBezTo>
                      <a:pt x="33" y="42"/>
                      <a:pt x="31" y="41"/>
                      <a:pt x="29" y="40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2"/>
                      <a:pt x="31" y="43"/>
                      <a:pt x="32" y="44"/>
                    </a:cubicBezTo>
                    <a:cubicBezTo>
                      <a:pt x="30" y="43"/>
                      <a:pt x="29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4"/>
                      <a:pt x="28" y="44"/>
                    </a:cubicBezTo>
                    <a:cubicBezTo>
                      <a:pt x="26" y="44"/>
                      <a:pt x="25" y="43"/>
                      <a:pt x="23" y="43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4" y="45"/>
                      <a:pt x="25" y="46"/>
                      <a:pt x="26" y="46"/>
                    </a:cubicBezTo>
                    <a:cubicBezTo>
                      <a:pt x="23" y="45"/>
                      <a:pt x="21" y="44"/>
                      <a:pt x="19" y="43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4"/>
                      <a:pt x="20" y="45"/>
                      <a:pt x="20" y="45"/>
                    </a:cubicBezTo>
                    <a:cubicBezTo>
                      <a:pt x="19" y="45"/>
                      <a:pt x="17" y="44"/>
                      <a:pt x="16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46"/>
                      <a:pt x="19" y="47"/>
                      <a:pt x="20" y="49"/>
                    </a:cubicBezTo>
                    <a:cubicBezTo>
                      <a:pt x="19" y="48"/>
                      <a:pt x="18" y="47"/>
                      <a:pt x="16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7" y="48"/>
                      <a:pt x="18" y="49"/>
                      <a:pt x="19" y="50"/>
                    </a:cubicBezTo>
                    <a:cubicBezTo>
                      <a:pt x="17" y="50"/>
                      <a:pt x="16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5" y="51"/>
                      <a:pt x="16" y="52"/>
                    </a:cubicBezTo>
                    <a:cubicBezTo>
                      <a:pt x="15" y="51"/>
                      <a:pt x="13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2" y="51"/>
                      <a:pt x="12" y="51"/>
                      <a:pt x="13" y="52"/>
                    </a:cubicBezTo>
                    <a:cubicBezTo>
                      <a:pt x="11" y="51"/>
                      <a:pt x="9" y="50"/>
                      <a:pt x="7" y="49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7" y="50"/>
                      <a:pt x="8" y="50"/>
                      <a:pt x="8" y="51"/>
                    </a:cubicBezTo>
                    <a:cubicBezTo>
                      <a:pt x="7" y="51"/>
                      <a:pt x="6" y="50"/>
                      <a:pt x="5" y="50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6" y="52"/>
                      <a:pt x="7" y="52"/>
                      <a:pt x="8" y="53"/>
                    </a:cubicBezTo>
                    <a:cubicBezTo>
                      <a:pt x="7" y="53"/>
                      <a:pt x="6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5" y="54"/>
                      <a:pt x="7" y="55"/>
                      <a:pt x="8" y="56"/>
                    </a:cubicBezTo>
                    <a:cubicBezTo>
                      <a:pt x="6" y="55"/>
                      <a:pt x="5" y="54"/>
                      <a:pt x="4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48"/>
                      <a:pt x="12" y="44"/>
                      <a:pt x="16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5" name="Freeform 43">
                <a:extLst>
                  <a:ext uri="{FF2B5EF4-FFF2-40B4-BE49-F238E27FC236}">
                    <a16:creationId xmlns:a16="http://schemas.microsoft.com/office/drawing/2014/main" id="{0567FCE4-D4AD-4825-A686-B82715600A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69399" y="3371851"/>
                <a:ext cx="268287" cy="69850"/>
              </a:xfrm>
              <a:custGeom>
                <a:avLst/>
                <a:gdLst>
                  <a:gd name="T0" fmla="*/ 125 w 142"/>
                  <a:gd name="T1" fmla="*/ 34 h 37"/>
                  <a:gd name="T2" fmla="*/ 113 w 142"/>
                  <a:gd name="T3" fmla="*/ 14 h 37"/>
                  <a:gd name="T4" fmla="*/ 84 w 142"/>
                  <a:gd name="T5" fmla="*/ 10 h 37"/>
                  <a:gd name="T6" fmla="*/ 4 w 142"/>
                  <a:gd name="T7" fmla="*/ 2 h 37"/>
                  <a:gd name="T8" fmla="*/ 3 w 142"/>
                  <a:gd name="T9" fmla="*/ 23 h 37"/>
                  <a:gd name="T10" fmla="*/ 110 w 142"/>
                  <a:gd name="T11" fmla="*/ 37 h 37"/>
                  <a:gd name="T12" fmla="*/ 107 w 142"/>
                  <a:gd name="T13" fmla="*/ 24 h 37"/>
                  <a:gd name="T14" fmla="*/ 84 w 142"/>
                  <a:gd name="T15" fmla="*/ 21 h 37"/>
                  <a:gd name="T16" fmla="*/ 93 w 142"/>
                  <a:gd name="T17" fmla="*/ 24 h 37"/>
                  <a:gd name="T18" fmla="*/ 98 w 142"/>
                  <a:gd name="T19" fmla="*/ 25 h 37"/>
                  <a:gd name="T20" fmla="*/ 103 w 142"/>
                  <a:gd name="T21" fmla="*/ 26 h 37"/>
                  <a:gd name="T22" fmla="*/ 106 w 142"/>
                  <a:gd name="T23" fmla="*/ 26 h 37"/>
                  <a:gd name="T24" fmla="*/ 106 w 142"/>
                  <a:gd name="T25" fmla="*/ 22 h 37"/>
                  <a:gd name="T26" fmla="*/ 104 w 142"/>
                  <a:gd name="T27" fmla="*/ 24 h 37"/>
                  <a:gd name="T28" fmla="*/ 99 w 142"/>
                  <a:gd name="T29" fmla="*/ 23 h 37"/>
                  <a:gd name="T30" fmla="*/ 95 w 142"/>
                  <a:gd name="T31" fmla="*/ 23 h 37"/>
                  <a:gd name="T32" fmla="*/ 87 w 142"/>
                  <a:gd name="T33" fmla="*/ 21 h 37"/>
                  <a:gd name="T34" fmla="*/ 78 w 142"/>
                  <a:gd name="T35" fmla="*/ 19 h 37"/>
                  <a:gd name="T36" fmla="*/ 72 w 142"/>
                  <a:gd name="T37" fmla="*/ 17 h 37"/>
                  <a:gd name="T38" fmla="*/ 67 w 142"/>
                  <a:gd name="T39" fmla="*/ 17 h 37"/>
                  <a:gd name="T40" fmla="*/ 63 w 142"/>
                  <a:gd name="T41" fmla="*/ 17 h 37"/>
                  <a:gd name="T42" fmla="*/ 59 w 142"/>
                  <a:gd name="T43" fmla="*/ 18 h 37"/>
                  <a:gd name="T44" fmla="*/ 55 w 142"/>
                  <a:gd name="T45" fmla="*/ 18 h 37"/>
                  <a:gd name="T46" fmla="*/ 50 w 142"/>
                  <a:gd name="T47" fmla="*/ 17 h 37"/>
                  <a:gd name="T48" fmla="*/ 45 w 142"/>
                  <a:gd name="T49" fmla="*/ 16 h 37"/>
                  <a:gd name="T50" fmla="*/ 39 w 142"/>
                  <a:gd name="T51" fmla="*/ 15 h 37"/>
                  <a:gd name="T52" fmla="*/ 33 w 142"/>
                  <a:gd name="T53" fmla="*/ 13 h 37"/>
                  <a:gd name="T54" fmla="*/ 28 w 142"/>
                  <a:gd name="T55" fmla="*/ 12 h 37"/>
                  <a:gd name="T56" fmla="*/ 24 w 142"/>
                  <a:gd name="T57" fmla="*/ 15 h 37"/>
                  <a:gd name="T58" fmla="*/ 16 w 142"/>
                  <a:gd name="T59" fmla="*/ 11 h 37"/>
                  <a:gd name="T60" fmla="*/ 11 w 142"/>
                  <a:gd name="T61" fmla="*/ 11 h 37"/>
                  <a:gd name="T62" fmla="*/ 8 w 142"/>
                  <a:gd name="T63" fmla="*/ 13 h 37"/>
                  <a:gd name="T64" fmla="*/ 6 w 142"/>
                  <a:gd name="T65" fmla="*/ 13 h 37"/>
                  <a:gd name="T66" fmla="*/ 7 w 142"/>
                  <a:gd name="T67" fmla="*/ 14 h 37"/>
                  <a:gd name="T68" fmla="*/ 8 w 142"/>
                  <a:gd name="T69" fmla="*/ 11 h 37"/>
                  <a:gd name="T70" fmla="*/ 14 w 142"/>
                  <a:gd name="T71" fmla="*/ 15 h 37"/>
                  <a:gd name="T72" fmla="*/ 17 w 142"/>
                  <a:gd name="T73" fmla="*/ 14 h 37"/>
                  <a:gd name="T74" fmla="*/ 22 w 142"/>
                  <a:gd name="T75" fmla="*/ 14 h 37"/>
                  <a:gd name="T76" fmla="*/ 25 w 142"/>
                  <a:gd name="T77" fmla="*/ 13 h 37"/>
                  <a:gd name="T78" fmla="*/ 31 w 142"/>
                  <a:gd name="T79" fmla="*/ 14 h 37"/>
                  <a:gd name="T80" fmla="*/ 37 w 142"/>
                  <a:gd name="T81" fmla="*/ 17 h 37"/>
                  <a:gd name="T82" fmla="*/ 43 w 142"/>
                  <a:gd name="T83" fmla="*/ 18 h 37"/>
                  <a:gd name="T84" fmla="*/ 47 w 142"/>
                  <a:gd name="T85" fmla="*/ 18 h 37"/>
                  <a:gd name="T86" fmla="*/ 52 w 142"/>
                  <a:gd name="T87" fmla="*/ 16 h 37"/>
                  <a:gd name="T88" fmla="*/ 60 w 142"/>
                  <a:gd name="T89" fmla="*/ 20 h 37"/>
                  <a:gd name="T90" fmla="*/ 65 w 142"/>
                  <a:gd name="T91" fmla="*/ 20 h 37"/>
                  <a:gd name="T92" fmla="*/ 69 w 142"/>
                  <a:gd name="T93" fmla="*/ 19 h 37"/>
                  <a:gd name="T94" fmla="*/ 73 w 142"/>
                  <a:gd name="T95" fmla="*/ 18 h 37"/>
                  <a:gd name="T96" fmla="*/ 4 w 142"/>
                  <a:gd name="T97" fmla="*/ 14 h 37"/>
                  <a:gd name="T98" fmla="*/ 80 w 142"/>
                  <a:gd name="T99" fmla="*/ 23 h 37"/>
                  <a:gd name="T100" fmla="*/ 28 w 142"/>
                  <a:gd name="T101" fmla="*/ 20 h 37"/>
                  <a:gd name="T102" fmla="*/ 106 w 142"/>
                  <a:gd name="T103" fmla="*/ 31 h 37"/>
                  <a:gd name="T104" fmla="*/ 4 w 142"/>
                  <a:gd name="T105" fmla="*/ 21 h 37"/>
                  <a:gd name="T106" fmla="*/ 111 w 142"/>
                  <a:gd name="T107" fmla="*/ 35 h 37"/>
                  <a:gd name="T108" fmla="*/ 111 w 142"/>
                  <a:gd name="T109" fmla="*/ 30 h 37"/>
                  <a:gd name="T110" fmla="*/ 115 w 142"/>
                  <a:gd name="T111" fmla="*/ 30 h 37"/>
                  <a:gd name="T112" fmla="*/ 109 w 142"/>
                  <a:gd name="T113" fmla="*/ 26 h 37"/>
                  <a:gd name="T114" fmla="*/ 114 w 142"/>
                  <a:gd name="T115" fmla="*/ 20 h 37"/>
                  <a:gd name="T116" fmla="*/ 129 w 142"/>
                  <a:gd name="T117" fmla="*/ 31 h 37"/>
                  <a:gd name="T118" fmla="*/ 132 w 142"/>
                  <a:gd name="T119" fmla="*/ 30 h 37"/>
                  <a:gd name="T120" fmla="*/ 109 w 142"/>
                  <a:gd name="T121" fmla="*/ 18 h 37"/>
                  <a:gd name="T122" fmla="*/ 5 w 142"/>
                  <a:gd name="T123" fmla="*/ 6 h 37"/>
                  <a:gd name="T124" fmla="*/ 85 w 142"/>
                  <a:gd name="T125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2" h="37">
                    <a:moveTo>
                      <a:pt x="110" y="37"/>
                    </a:moveTo>
                    <a:cubicBezTo>
                      <a:pt x="110" y="37"/>
                      <a:pt x="110" y="37"/>
                      <a:pt x="110" y="37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6" y="37"/>
                      <a:pt x="120" y="35"/>
                      <a:pt x="125" y="34"/>
                    </a:cubicBezTo>
                    <a:cubicBezTo>
                      <a:pt x="130" y="32"/>
                      <a:pt x="135" y="32"/>
                      <a:pt x="141" y="30"/>
                    </a:cubicBezTo>
                    <a:cubicBezTo>
                      <a:pt x="142" y="30"/>
                      <a:pt x="141" y="29"/>
                      <a:pt x="141" y="29"/>
                    </a:cubicBezTo>
                    <a:cubicBezTo>
                      <a:pt x="140" y="28"/>
                      <a:pt x="140" y="28"/>
                      <a:pt x="140" y="28"/>
                    </a:cubicBezTo>
                    <a:cubicBezTo>
                      <a:pt x="132" y="22"/>
                      <a:pt x="122" y="20"/>
                      <a:pt x="113" y="14"/>
                    </a:cubicBezTo>
                    <a:cubicBezTo>
                      <a:pt x="113" y="14"/>
                      <a:pt x="113" y="14"/>
                      <a:pt x="113" y="14"/>
                    </a:cubicBezTo>
                    <a:cubicBezTo>
                      <a:pt x="112" y="14"/>
                      <a:pt x="112" y="14"/>
                      <a:pt x="112" y="14"/>
                    </a:cubicBezTo>
                    <a:cubicBezTo>
                      <a:pt x="112" y="14"/>
                      <a:pt x="112" y="14"/>
                      <a:pt x="112" y="14"/>
                    </a:cubicBezTo>
                    <a:cubicBezTo>
                      <a:pt x="103" y="13"/>
                      <a:pt x="93" y="11"/>
                      <a:pt x="84" y="10"/>
                    </a:cubicBezTo>
                    <a:cubicBezTo>
                      <a:pt x="74" y="9"/>
                      <a:pt x="64" y="8"/>
                      <a:pt x="55" y="7"/>
                    </a:cubicBezTo>
                    <a:cubicBezTo>
                      <a:pt x="45" y="6"/>
                      <a:pt x="36" y="5"/>
                      <a:pt x="26" y="4"/>
                    </a:cubicBezTo>
                    <a:cubicBezTo>
                      <a:pt x="20" y="3"/>
                      <a:pt x="13" y="0"/>
                      <a:pt x="6" y="2"/>
                    </a:cubicBezTo>
                    <a:cubicBezTo>
                      <a:pt x="5" y="1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9"/>
                      <a:pt x="0" y="16"/>
                      <a:pt x="2" y="22"/>
                    </a:cubicBezTo>
                    <a:cubicBezTo>
                      <a:pt x="2" y="22"/>
                      <a:pt x="2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21" y="26"/>
                      <a:pt x="39" y="29"/>
                      <a:pt x="57" y="31"/>
                    </a:cubicBezTo>
                    <a:cubicBezTo>
                      <a:pt x="66" y="32"/>
                      <a:pt x="75" y="34"/>
                      <a:pt x="84" y="35"/>
                    </a:cubicBezTo>
                    <a:cubicBezTo>
                      <a:pt x="93" y="36"/>
                      <a:pt x="102" y="36"/>
                      <a:pt x="110" y="37"/>
                    </a:cubicBezTo>
                    <a:close/>
                    <a:moveTo>
                      <a:pt x="59" y="15"/>
                    </a:moveTo>
                    <a:cubicBezTo>
                      <a:pt x="68" y="17"/>
                      <a:pt x="78" y="18"/>
                      <a:pt x="87" y="20"/>
                    </a:cubicBezTo>
                    <a:cubicBezTo>
                      <a:pt x="94" y="21"/>
                      <a:pt x="101" y="21"/>
                      <a:pt x="109" y="21"/>
                    </a:cubicBezTo>
                    <a:cubicBezTo>
                      <a:pt x="108" y="22"/>
                      <a:pt x="107" y="23"/>
                      <a:pt x="107" y="24"/>
                    </a:cubicBezTo>
                    <a:cubicBezTo>
                      <a:pt x="106" y="26"/>
                      <a:pt x="107" y="27"/>
                      <a:pt x="108" y="28"/>
                    </a:cubicBezTo>
                    <a:cubicBezTo>
                      <a:pt x="100" y="26"/>
                      <a:pt x="93" y="25"/>
                      <a:pt x="86" y="24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5" y="22"/>
                      <a:pt x="85" y="22"/>
                      <a:pt x="84" y="21"/>
                    </a:cubicBezTo>
                    <a:cubicBezTo>
                      <a:pt x="85" y="20"/>
                      <a:pt x="86" y="20"/>
                      <a:pt x="86" y="21"/>
                    </a:cubicBezTo>
                    <a:cubicBezTo>
                      <a:pt x="87" y="21"/>
                      <a:pt x="88" y="22"/>
                      <a:pt x="89" y="22"/>
                    </a:cubicBezTo>
                    <a:cubicBezTo>
                      <a:pt x="90" y="23"/>
                      <a:pt x="91" y="24"/>
                      <a:pt x="93" y="24"/>
                    </a:cubicBezTo>
                    <a:cubicBezTo>
                      <a:pt x="93" y="24"/>
                      <a:pt x="93" y="24"/>
                      <a:pt x="93" y="24"/>
                    </a:cubicBezTo>
                    <a:cubicBezTo>
                      <a:pt x="93" y="23"/>
                      <a:pt x="92" y="23"/>
                      <a:pt x="92" y="22"/>
                    </a:cubicBezTo>
                    <a:cubicBezTo>
                      <a:pt x="91" y="20"/>
                      <a:pt x="93" y="22"/>
                      <a:pt x="93" y="23"/>
                    </a:cubicBezTo>
                    <a:cubicBezTo>
                      <a:pt x="95" y="24"/>
                      <a:pt x="96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4"/>
                      <a:pt x="97" y="24"/>
                    </a:cubicBezTo>
                    <a:cubicBezTo>
                      <a:pt x="97" y="23"/>
                      <a:pt x="95" y="21"/>
                      <a:pt x="96" y="22"/>
                    </a:cubicBezTo>
                    <a:cubicBezTo>
                      <a:pt x="99" y="22"/>
                      <a:pt x="100" y="25"/>
                      <a:pt x="102" y="26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2" y="25"/>
                      <a:pt x="102" y="24"/>
                      <a:pt x="102" y="24"/>
                    </a:cubicBezTo>
                    <a:cubicBezTo>
                      <a:pt x="101" y="23"/>
                      <a:pt x="100" y="22"/>
                      <a:pt x="102" y="23"/>
                    </a:cubicBezTo>
                    <a:cubicBezTo>
                      <a:pt x="103" y="24"/>
                      <a:pt x="104" y="25"/>
                      <a:pt x="105" y="27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26"/>
                      <a:pt x="106" y="25"/>
                      <a:pt x="105" y="24"/>
                    </a:cubicBezTo>
                    <a:cubicBezTo>
                      <a:pt x="104" y="23"/>
                      <a:pt x="104" y="23"/>
                      <a:pt x="105" y="24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6" y="23"/>
                      <a:pt x="106" y="23"/>
                      <a:pt x="106" y="22"/>
                    </a:cubicBezTo>
                    <a:cubicBezTo>
                      <a:pt x="105" y="22"/>
                      <a:pt x="105" y="22"/>
                      <a:pt x="105" y="22"/>
                    </a:cubicBezTo>
                    <a:cubicBezTo>
                      <a:pt x="105" y="24"/>
                      <a:pt x="104" y="22"/>
                      <a:pt x="103" y="22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4" y="23"/>
                      <a:pt x="107" y="27"/>
                      <a:pt x="104" y="24"/>
                    </a:cubicBezTo>
                    <a:cubicBezTo>
                      <a:pt x="103" y="23"/>
                      <a:pt x="102" y="22"/>
                      <a:pt x="100" y="21"/>
                    </a:cubicBezTo>
                    <a:cubicBezTo>
                      <a:pt x="100" y="22"/>
                      <a:pt x="100" y="22"/>
                      <a:pt x="100" y="22"/>
                    </a:cubicBezTo>
                    <a:cubicBezTo>
                      <a:pt x="100" y="22"/>
                      <a:pt x="103" y="26"/>
                      <a:pt x="101" y="25"/>
                    </a:cubicBezTo>
                    <a:cubicBezTo>
                      <a:pt x="100" y="24"/>
                      <a:pt x="100" y="23"/>
                      <a:pt x="99" y="23"/>
                    </a:cubicBezTo>
                    <a:cubicBezTo>
                      <a:pt x="98" y="22"/>
                      <a:pt x="97" y="21"/>
                      <a:pt x="95" y="21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5" y="22"/>
                      <a:pt x="96" y="22"/>
                      <a:pt x="96" y="23"/>
                    </a:cubicBezTo>
                    <a:cubicBezTo>
                      <a:pt x="99" y="26"/>
                      <a:pt x="96" y="24"/>
                      <a:pt x="95" y="23"/>
                    </a:cubicBezTo>
                    <a:cubicBezTo>
                      <a:pt x="94" y="22"/>
                      <a:pt x="93" y="21"/>
                      <a:pt x="91" y="20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91" y="21"/>
                      <a:pt x="93" y="24"/>
                      <a:pt x="91" y="23"/>
                    </a:cubicBezTo>
                    <a:cubicBezTo>
                      <a:pt x="90" y="23"/>
                      <a:pt x="89" y="22"/>
                      <a:pt x="87" y="21"/>
                    </a:cubicBezTo>
                    <a:cubicBezTo>
                      <a:pt x="86" y="20"/>
                      <a:pt x="85" y="20"/>
                      <a:pt x="83" y="20"/>
                    </a:cubicBezTo>
                    <a:cubicBezTo>
                      <a:pt x="83" y="20"/>
                      <a:pt x="83" y="20"/>
                      <a:pt x="83" y="20"/>
                    </a:cubicBezTo>
                    <a:cubicBezTo>
                      <a:pt x="84" y="22"/>
                      <a:pt x="86" y="24"/>
                      <a:pt x="82" y="22"/>
                    </a:cubicBezTo>
                    <a:cubicBezTo>
                      <a:pt x="81" y="20"/>
                      <a:pt x="80" y="19"/>
                      <a:pt x="78" y="19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20"/>
                      <a:pt x="78" y="20"/>
                      <a:pt x="78" y="21"/>
                    </a:cubicBezTo>
                    <a:cubicBezTo>
                      <a:pt x="80" y="23"/>
                      <a:pt x="77" y="21"/>
                      <a:pt x="77" y="20"/>
                    </a:cubicBezTo>
                    <a:cubicBezTo>
                      <a:pt x="75" y="19"/>
                      <a:pt x="74" y="18"/>
                      <a:pt x="72" y="17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2" y="19"/>
                      <a:pt x="74" y="22"/>
                      <a:pt x="72" y="20"/>
                    </a:cubicBezTo>
                    <a:cubicBezTo>
                      <a:pt x="70" y="19"/>
                      <a:pt x="69" y="18"/>
                      <a:pt x="68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8" y="18"/>
                      <a:pt x="68" y="19"/>
                      <a:pt x="69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7"/>
                      <a:pt x="64" y="17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5" y="19"/>
                      <a:pt x="63" y="19"/>
                      <a:pt x="62" y="18"/>
                    </a:cubicBezTo>
                    <a:cubicBezTo>
                      <a:pt x="61" y="17"/>
                      <a:pt x="60" y="16"/>
                      <a:pt x="59" y="1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17"/>
                      <a:pt x="59" y="17"/>
                      <a:pt x="59" y="18"/>
                    </a:cubicBezTo>
                    <a:cubicBezTo>
                      <a:pt x="60" y="20"/>
                      <a:pt x="59" y="18"/>
                      <a:pt x="58" y="18"/>
                    </a:cubicBezTo>
                    <a:cubicBezTo>
                      <a:pt x="57" y="17"/>
                      <a:pt x="56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5" y="16"/>
                      <a:pt x="55" y="17"/>
                      <a:pt x="55" y="18"/>
                    </a:cubicBezTo>
                    <a:cubicBezTo>
                      <a:pt x="55" y="18"/>
                      <a:pt x="54" y="17"/>
                      <a:pt x="53" y="17"/>
                    </a:cubicBezTo>
                    <a:cubicBezTo>
                      <a:pt x="52" y="16"/>
                      <a:pt x="51" y="15"/>
                      <a:pt x="50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6"/>
                      <a:pt x="52" y="19"/>
                      <a:pt x="50" y="17"/>
                    </a:cubicBezTo>
                    <a:cubicBezTo>
                      <a:pt x="48" y="16"/>
                      <a:pt x="47" y="15"/>
                      <a:pt x="46" y="14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6" y="15"/>
                      <a:pt x="46" y="16"/>
                      <a:pt x="46" y="17"/>
                    </a:cubicBezTo>
                    <a:cubicBezTo>
                      <a:pt x="47" y="18"/>
                      <a:pt x="45" y="16"/>
                      <a:pt x="45" y="16"/>
                    </a:cubicBezTo>
                    <a:cubicBezTo>
                      <a:pt x="43" y="15"/>
                      <a:pt x="42" y="14"/>
                      <a:pt x="40" y="13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1" y="14"/>
                      <a:pt x="42" y="17"/>
                      <a:pt x="42" y="17"/>
                    </a:cubicBezTo>
                    <a:cubicBezTo>
                      <a:pt x="41" y="17"/>
                      <a:pt x="40" y="16"/>
                      <a:pt x="39" y="15"/>
                    </a:cubicBezTo>
                    <a:cubicBezTo>
                      <a:pt x="38" y="14"/>
                      <a:pt x="37" y="13"/>
                      <a:pt x="35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4"/>
                      <a:pt x="36" y="16"/>
                      <a:pt x="37" y="16"/>
                    </a:cubicBezTo>
                    <a:cubicBezTo>
                      <a:pt x="35" y="15"/>
                      <a:pt x="34" y="14"/>
                      <a:pt x="33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3" y="14"/>
                      <a:pt x="34" y="17"/>
                      <a:pt x="32" y="15"/>
                    </a:cubicBezTo>
                    <a:cubicBezTo>
                      <a:pt x="31" y="14"/>
                      <a:pt x="30" y="13"/>
                      <a:pt x="29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30" y="16"/>
                      <a:pt x="29" y="15"/>
                    </a:cubicBezTo>
                    <a:cubicBezTo>
                      <a:pt x="27" y="14"/>
                      <a:pt x="26" y="13"/>
                      <a:pt x="25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5" y="13"/>
                      <a:pt x="27" y="18"/>
                      <a:pt x="24" y="15"/>
                    </a:cubicBezTo>
                    <a:cubicBezTo>
                      <a:pt x="23" y="14"/>
                      <a:pt x="22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1" y="13"/>
                      <a:pt x="23" y="16"/>
                      <a:pt x="21" y="15"/>
                    </a:cubicBezTo>
                    <a:cubicBezTo>
                      <a:pt x="19" y="13"/>
                      <a:pt x="18" y="12"/>
                      <a:pt x="16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8" y="15"/>
                      <a:pt x="14" y="12"/>
                      <a:pt x="14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5" y="15"/>
                      <a:pt x="12" y="12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3" y="15"/>
                      <a:pt x="9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7" y="11"/>
                      <a:pt x="8" y="12"/>
                      <a:pt x="8" y="13"/>
                    </a:cubicBezTo>
                    <a:cubicBezTo>
                      <a:pt x="8" y="12"/>
                      <a:pt x="7" y="11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11"/>
                      <a:pt x="7" y="14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5" y="14"/>
                      <a:pt x="5" y="14"/>
                      <a:pt x="5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3"/>
                      <a:pt x="7" y="13"/>
                      <a:pt x="6" y="12"/>
                    </a:cubicBezTo>
                    <a:cubicBezTo>
                      <a:pt x="6" y="9"/>
                      <a:pt x="8" y="13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10" y="12"/>
                      <a:pt x="10" y="13"/>
                      <a:pt x="11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2" y="13"/>
                      <a:pt x="13" y="14"/>
                      <a:pt x="14" y="15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3"/>
                      <a:pt x="14" y="12"/>
                    </a:cubicBezTo>
                    <a:cubicBezTo>
                      <a:pt x="15" y="13"/>
                      <a:pt x="16" y="14"/>
                      <a:pt x="17" y="15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3"/>
                      <a:pt x="16" y="12"/>
                      <a:pt x="18" y="13"/>
                    </a:cubicBezTo>
                    <a:cubicBezTo>
                      <a:pt x="19" y="14"/>
                      <a:pt x="20" y="15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5"/>
                      <a:pt x="22" y="15"/>
                      <a:pt x="22" y="14"/>
                    </a:cubicBezTo>
                    <a:cubicBezTo>
                      <a:pt x="22" y="15"/>
                      <a:pt x="20" y="12"/>
                      <a:pt x="22" y="13"/>
                    </a:cubicBezTo>
                    <a:cubicBezTo>
                      <a:pt x="23" y="14"/>
                      <a:pt x="24" y="16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6"/>
                      <a:pt x="26" y="13"/>
                      <a:pt x="25" y="13"/>
                    </a:cubicBezTo>
                    <a:cubicBezTo>
                      <a:pt x="27" y="14"/>
                      <a:pt x="28" y="16"/>
                      <a:pt x="30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30" y="14"/>
                      <a:pt x="29" y="13"/>
                    </a:cubicBezTo>
                    <a:cubicBezTo>
                      <a:pt x="30" y="13"/>
                      <a:pt x="31" y="14"/>
                      <a:pt x="31" y="14"/>
                    </a:cubicBezTo>
                    <a:cubicBezTo>
                      <a:pt x="32" y="15"/>
                      <a:pt x="33" y="16"/>
                      <a:pt x="34" y="17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4"/>
                      <a:pt x="33" y="14"/>
                    </a:cubicBezTo>
                    <a:cubicBezTo>
                      <a:pt x="35" y="15"/>
                      <a:pt x="36" y="16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6"/>
                      <a:pt x="38" y="16"/>
                      <a:pt x="37" y="15"/>
                    </a:cubicBezTo>
                    <a:cubicBezTo>
                      <a:pt x="37" y="14"/>
                      <a:pt x="37" y="14"/>
                      <a:pt x="38" y="15"/>
                    </a:cubicBezTo>
                    <a:cubicBezTo>
                      <a:pt x="40" y="16"/>
                      <a:pt x="41" y="17"/>
                      <a:pt x="43" y="18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2" y="17"/>
                      <a:pt x="40" y="13"/>
                      <a:pt x="43" y="15"/>
                    </a:cubicBezTo>
                    <a:cubicBezTo>
                      <a:pt x="44" y="16"/>
                      <a:pt x="45" y="17"/>
                      <a:pt x="47" y="18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7" y="17"/>
                      <a:pt x="45" y="14"/>
                      <a:pt x="47" y="16"/>
                    </a:cubicBezTo>
                    <a:cubicBezTo>
                      <a:pt x="49" y="17"/>
                      <a:pt x="50" y="18"/>
                      <a:pt x="52" y="19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2" y="19"/>
                      <a:pt x="51" y="16"/>
                      <a:pt x="52" y="16"/>
                    </a:cubicBezTo>
                    <a:cubicBezTo>
                      <a:pt x="53" y="17"/>
                      <a:pt x="55" y="18"/>
                      <a:pt x="56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17"/>
                      <a:pt x="55" y="16"/>
                      <a:pt x="57" y="17"/>
                    </a:cubicBezTo>
                    <a:cubicBezTo>
                      <a:pt x="58" y="18"/>
                      <a:pt x="59" y="19"/>
                      <a:pt x="60" y="20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8"/>
                      <a:pt x="58" y="16"/>
                      <a:pt x="61" y="18"/>
                    </a:cubicBezTo>
                    <a:cubicBezTo>
                      <a:pt x="62" y="18"/>
                      <a:pt x="63" y="19"/>
                      <a:pt x="65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9"/>
                      <a:pt x="64" y="18"/>
                      <a:pt x="64" y="17"/>
                    </a:cubicBezTo>
                    <a:cubicBezTo>
                      <a:pt x="65" y="19"/>
                      <a:pt x="67" y="20"/>
                      <a:pt x="69" y="21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69" y="20"/>
                      <a:pt x="69" y="19"/>
                      <a:pt x="69" y="19"/>
                    </a:cubicBezTo>
                    <a:cubicBezTo>
                      <a:pt x="68" y="17"/>
                      <a:pt x="70" y="19"/>
                      <a:pt x="70" y="19"/>
                    </a:cubicBezTo>
                    <a:cubicBezTo>
                      <a:pt x="72" y="20"/>
                      <a:pt x="73" y="21"/>
                      <a:pt x="74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1"/>
                      <a:pt x="73" y="19"/>
                      <a:pt x="73" y="18"/>
                    </a:cubicBezTo>
                    <a:cubicBezTo>
                      <a:pt x="75" y="19"/>
                      <a:pt x="77" y="22"/>
                      <a:pt x="79" y="23"/>
                    </a:cubicBezTo>
                    <a:cubicBezTo>
                      <a:pt x="72" y="22"/>
                      <a:pt x="65" y="21"/>
                      <a:pt x="58" y="21"/>
                    </a:cubicBezTo>
                    <a:cubicBezTo>
                      <a:pt x="49" y="20"/>
                      <a:pt x="40" y="18"/>
                      <a:pt x="31" y="18"/>
                    </a:cubicBezTo>
                    <a:cubicBezTo>
                      <a:pt x="22" y="18"/>
                      <a:pt x="12" y="17"/>
                      <a:pt x="4" y="14"/>
                    </a:cubicBezTo>
                    <a:cubicBezTo>
                      <a:pt x="4" y="12"/>
                      <a:pt x="4" y="10"/>
                      <a:pt x="5" y="8"/>
                    </a:cubicBezTo>
                    <a:cubicBezTo>
                      <a:pt x="23" y="11"/>
                      <a:pt x="41" y="13"/>
                      <a:pt x="59" y="15"/>
                    </a:cubicBezTo>
                    <a:close/>
                    <a:moveTo>
                      <a:pt x="79" y="23"/>
                    </a:moveTo>
                    <a:cubicBezTo>
                      <a:pt x="80" y="23"/>
                      <a:pt x="80" y="23"/>
                      <a:pt x="80" y="23"/>
                    </a:cubicBezTo>
                    <a:cubicBezTo>
                      <a:pt x="79" y="20"/>
                      <a:pt x="77" y="18"/>
                      <a:pt x="81" y="21"/>
                    </a:cubicBezTo>
                    <a:cubicBezTo>
                      <a:pt x="82" y="22"/>
                      <a:pt x="83" y="23"/>
                      <a:pt x="85" y="24"/>
                    </a:cubicBezTo>
                    <a:cubicBezTo>
                      <a:pt x="83" y="23"/>
                      <a:pt x="81" y="23"/>
                      <a:pt x="79" y="23"/>
                    </a:cubicBezTo>
                    <a:close/>
                    <a:moveTo>
                      <a:pt x="28" y="20"/>
                    </a:moveTo>
                    <a:cubicBezTo>
                      <a:pt x="37" y="20"/>
                      <a:pt x="46" y="21"/>
                      <a:pt x="55" y="22"/>
                    </a:cubicBezTo>
                    <a:cubicBezTo>
                      <a:pt x="64" y="23"/>
                      <a:pt x="73" y="24"/>
                      <a:pt x="83" y="25"/>
                    </a:cubicBezTo>
                    <a:cubicBezTo>
                      <a:pt x="91" y="26"/>
                      <a:pt x="99" y="28"/>
                      <a:pt x="107" y="30"/>
                    </a:cubicBezTo>
                    <a:cubicBezTo>
                      <a:pt x="107" y="30"/>
                      <a:pt x="106" y="30"/>
                      <a:pt x="106" y="31"/>
                    </a:cubicBezTo>
                    <a:cubicBezTo>
                      <a:pt x="105" y="32"/>
                      <a:pt x="105" y="34"/>
                      <a:pt x="106" y="35"/>
                    </a:cubicBezTo>
                    <a:cubicBezTo>
                      <a:pt x="100" y="34"/>
                      <a:pt x="93" y="34"/>
                      <a:pt x="86" y="33"/>
                    </a:cubicBezTo>
                    <a:cubicBezTo>
                      <a:pt x="77" y="32"/>
                      <a:pt x="68" y="30"/>
                      <a:pt x="59" y="29"/>
                    </a:cubicBezTo>
                    <a:cubicBezTo>
                      <a:pt x="40" y="27"/>
                      <a:pt x="22" y="24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0"/>
                      <a:pt x="3" y="18"/>
                      <a:pt x="3" y="16"/>
                    </a:cubicBezTo>
                    <a:cubicBezTo>
                      <a:pt x="11" y="19"/>
                      <a:pt x="20" y="20"/>
                      <a:pt x="28" y="20"/>
                    </a:cubicBezTo>
                    <a:close/>
                    <a:moveTo>
                      <a:pt x="111" y="35"/>
                    </a:moveTo>
                    <a:cubicBezTo>
                      <a:pt x="110" y="35"/>
                      <a:pt x="110" y="35"/>
                      <a:pt x="110" y="35"/>
                    </a:cubicBezTo>
                    <a:cubicBezTo>
                      <a:pt x="110" y="35"/>
                      <a:pt x="109" y="34"/>
                      <a:pt x="108" y="34"/>
                    </a:cubicBezTo>
                    <a:cubicBezTo>
                      <a:pt x="105" y="32"/>
                      <a:pt x="110" y="30"/>
                      <a:pt x="111" y="30"/>
                    </a:cubicBezTo>
                    <a:cubicBezTo>
                      <a:pt x="111" y="30"/>
                      <a:pt x="111" y="30"/>
                      <a:pt x="111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3" y="30"/>
                      <a:pt x="114" y="30"/>
                      <a:pt x="115" y="30"/>
                    </a:cubicBezTo>
                    <a:cubicBezTo>
                      <a:pt x="115" y="30"/>
                      <a:pt x="115" y="30"/>
                      <a:pt x="115" y="30"/>
                    </a:cubicBezTo>
                    <a:cubicBezTo>
                      <a:pt x="115" y="30"/>
                      <a:pt x="115" y="30"/>
                      <a:pt x="115" y="30"/>
                    </a:cubicBezTo>
                    <a:cubicBezTo>
                      <a:pt x="116" y="30"/>
                      <a:pt x="116" y="30"/>
                      <a:pt x="116" y="30"/>
                    </a:cubicBezTo>
                    <a:cubicBezTo>
                      <a:pt x="117" y="30"/>
                      <a:pt x="117" y="28"/>
                      <a:pt x="116" y="28"/>
                    </a:cubicBezTo>
                    <a:cubicBezTo>
                      <a:pt x="113" y="28"/>
                      <a:pt x="111" y="27"/>
                      <a:pt x="109" y="26"/>
                    </a:cubicBezTo>
                    <a:cubicBezTo>
                      <a:pt x="107" y="23"/>
                      <a:pt x="112" y="23"/>
                      <a:pt x="113" y="23"/>
                    </a:cubicBezTo>
                    <a:cubicBezTo>
                      <a:pt x="115" y="23"/>
                      <a:pt x="116" y="23"/>
                      <a:pt x="117" y="23"/>
                    </a:cubicBezTo>
                    <a:cubicBezTo>
                      <a:pt x="118" y="23"/>
                      <a:pt x="118" y="21"/>
                      <a:pt x="117" y="20"/>
                    </a:cubicBezTo>
                    <a:cubicBezTo>
                      <a:pt x="116" y="20"/>
                      <a:pt x="115" y="20"/>
                      <a:pt x="114" y="20"/>
                    </a:cubicBezTo>
                    <a:cubicBezTo>
                      <a:pt x="113" y="19"/>
                      <a:pt x="109" y="17"/>
                      <a:pt x="112" y="16"/>
                    </a:cubicBezTo>
                    <a:cubicBezTo>
                      <a:pt x="118" y="20"/>
                      <a:pt x="124" y="22"/>
                      <a:pt x="130" y="24"/>
                    </a:cubicBezTo>
                    <a:cubicBezTo>
                      <a:pt x="130" y="25"/>
                      <a:pt x="130" y="25"/>
                      <a:pt x="130" y="25"/>
                    </a:cubicBezTo>
                    <a:cubicBezTo>
                      <a:pt x="130" y="27"/>
                      <a:pt x="129" y="29"/>
                      <a:pt x="129" y="31"/>
                    </a:cubicBezTo>
                    <a:cubicBezTo>
                      <a:pt x="128" y="31"/>
                      <a:pt x="126" y="31"/>
                      <a:pt x="124" y="31"/>
                    </a:cubicBezTo>
                    <a:cubicBezTo>
                      <a:pt x="120" y="32"/>
                      <a:pt x="116" y="35"/>
                      <a:pt x="111" y="35"/>
                    </a:cubicBezTo>
                    <a:close/>
                    <a:moveTo>
                      <a:pt x="138" y="29"/>
                    </a:moveTo>
                    <a:cubicBezTo>
                      <a:pt x="136" y="30"/>
                      <a:pt x="134" y="30"/>
                      <a:pt x="132" y="30"/>
                    </a:cubicBezTo>
                    <a:cubicBezTo>
                      <a:pt x="132" y="29"/>
                      <a:pt x="132" y="27"/>
                      <a:pt x="132" y="25"/>
                    </a:cubicBezTo>
                    <a:cubicBezTo>
                      <a:pt x="134" y="26"/>
                      <a:pt x="136" y="28"/>
                      <a:pt x="138" y="29"/>
                    </a:cubicBezTo>
                    <a:close/>
                    <a:moveTo>
                      <a:pt x="109" y="16"/>
                    </a:moveTo>
                    <a:cubicBezTo>
                      <a:pt x="109" y="16"/>
                      <a:pt x="109" y="17"/>
                      <a:pt x="109" y="18"/>
                    </a:cubicBezTo>
                    <a:cubicBezTo>
                      <a:pt x="110" y="18"/>
                      <a:pt x="110" y="19"/>
                      <a:pt x="110" y="19"/>
                    </a:cubicBezTo>
                    <a:cubicBezTo>
                      <a:pt x="102" y="18"/>
                      <a:pt x="95" y="19"/>
                      <a:pt x="87" y="18"/>
                    </a:cubicBezTo>
                    <a:cubicBezTo>
                      <a:pt x="78" y="16"/>
                      <a:pt x="69" y="15"/>
                      <a:pt x="60" y="13"/>
                    </a:cubicBezTo>
                    <a:cubicBezTo>
                      <a:pt x="41" y="11"/>
                      <a:pt x="23" y="9"/>
                      <a:pt x="5" y="6"/>
                    </a:cubicBezTo>
                    <a:cubicBezTo>
                      <a:pt x="5" y="6"/>
                      <a:pt x="6" y="5"/>
                      <a:pt x="6" y="4"/>
                    </a:cubicBezTo>
                    <a:cubicBezTo>
                      <a:pt x="13" y="2"/>
                      <a:pt x="22" y="5"/>
                      <a:pt x="30" y="6"/>
                    </a:cubicBezTo>
                    <a:cubicBezTo>
                      <a:pt x="39" y="7"/>
                      <a:pt x="48" y="8"/>
                      <a:pt x="57" y="9"/>
                    </a:cubicBezTo>
                    <a:cubicBezTo>
                      <a:pt x="66" y="10"/>
                      <a:pt x="76" y="11"/>
                      <a:pt x="85" y="12"/>
                    </a:cubicBezTo>
                    <a:cubicBezTo>
                      <a:pt x="93" y="13"/>
                      <a:pt x="101" y="15"/>
                      <a:pt x="10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6" name="Freeform 44">
                <a:extLst>
                  <a:ext uri="{FF2B5EF4-FFF2-40B4-BE49-F238E27FC236}">
                    <a16:creationId xmlns:a16="http://schemas.microsoft.com/office/drawing/2014/main" id="{1ED7F4BB-34BD-4749-8B34-9C873C9D7F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52012" y="3673476"/>
                <a:ext cx="257175" cy="234950"/>
              </a:xfrm>
              <a:custGeom>
                <a:avLst/>
                <a:gdLst>
                  <a:gd name="T0" fmla="*/ 113 w 135"/>
                  <a:gd name="T1" fmla="*/ 69 h 124"/>
                  <a:gd name="T2" fmla="*/ 39 w 135"/>
                  <a:gd name="T3" fmla="*/ 3 h 124"/>
                  <a:gd name="T4" fmla="*/ 6 w 135"/>
                  <a:gd name="T5" fmla="*/ 112 h 124"/>
                  <a:gd name="T6" fmla="*/ 25 w 135"/>
                  <a:gd name="T7" fmla="*/ 72 h 124"/>
                  <a:gd name="T8" fmla="*/ 44 w 135"/>
                  <a:gd name="T9" fmla="*/ 67 h 124"/>
                  <a:gd name="T10" fmla="*/ 107 w 135"/>
                  <a:gd name="T11" fmla="*/ 71 h 124"/>
                  <a:gd name="T12" fmla="*/ 102 w 135"/>
                  <a:gd name="T13" fmla="*/ 74 h 124"/>
                  <a:gd name="T14" fmla="*/ 62 w 135"/>
                  <a:gd name="T15" fmla="*/ 105 h 124"/>
                  <a:gd name="T16" fmla="*/ 88 w 135"/>
                  <a:gd name="T17" fmla="*/ 71 h 124"/>
                  <a:gd name="T18" fmla="*/ 48 w 135"/>
                  <a:gd name="T19" fmla="*/ 109 h 124"/>
                  <a:gd name="T20" fmla="*/ 62 w 135"/>
                  <a:gd name="T21" fmla="*/ 89 h 124"/>
                  <a:gd name="T22" fmla="*/ 19 w 135"/>
                  <a:gd name="T23" fmla="*/ 114 h 124"/>
                  <a:gd name="T24" fmla="*/ 66 w 135"/>
                  <a:gd name="T25" fmla="*/ 82 h 124"/>
                  <a:gd name="T26" fmla="*/ 52 w 135"/>
                  <a:gd name="T27" fmla="*/ 90 h 124"/>
                  <a:gd name="T28" fmla="*/ 15 w 135"/>
                  <a:gd name="T29" fmla="*/ 109 h 124"/>
                  <a:gd name="T30" fmla="*/ 26 w 135"/>
                  <a:gd name="T31" fmla="*/ 95 h 124"/>
                  <a:gd name="T32" fmla="*/ 52 w 135"/>
                  <a:gd name="T33" fmla="*/ 74 h 124"/>
                  <a:gd name="T34" fmla="*/ 7 w 135"/>
                  <a:gd name="T35" fmla="*/ 102 h 124"/>
                  <a:gd name="T36" fmla="*/ 43 w 135"/>
                  <a:gd name="T37" fmla="*/ 68 h 124"/>
                  <a:gd name="T38" fmla="*/ 25 w 135"/>
                  <a:gd name="T39" fmla="*/ 88 h 124"/>
                  <a:gd name="T40" fmla="*/ 7 w 135"/>
                  <a:gd name="T41" fmla="*/ 103 h 124"/>
                  <a:gd name="T42" fmla="*/ 29 w 135"/>
                  <a:gd name="T43" fmla="*/ 95 h 124"/>
                  <a:gd name="T44" fmla="*/ 50 w 135"/>
                  <a:gd name="T45" fmla="*/ 85 h 124"/>
                  <a:gd name="T46" fmla="*/ 17 w 135"/>
                  <a:gd name="T47" fmla="*/ 116 h 124"/>
                  <a:gd name="T48" fmla="*/ 25 w 135"/>
                  <a:gd name="T49" fmla="*/ 116 h 124"/>
                  <a:gd name="T50" fmla="*/ 54 w 135"/>
                  <a:gd name="T51" fmla="*/ 96 h 124"/>
                  <a:gd name="T52" fmla="*/ 69 w 135"/>
                  <a:gd name="T53" fmla="*/ 84 h 124"/>
                  <a:gd name="T54" fmla="*/ 17 w 135"/>
                  <a:gd name="T55" fmla="*/ 116 h 124"/>
                  <a:gd name="T56" fmla="*/ 52 w 135"/>
                  <a:gd name="T57" fmla="*/ 98 h 124"/>
                  <a:gd name="T58" fmla="*/ 89 w 135"/>
                  <a:gd name="T59" fmla="*/ 72 h 124"/>
                  <a:gd name="T60" fmla="*/ 44 w 135"/>
                  <a:gd name="T61" fmla="*/ 117 h 124"/>
                  <a:gd name="T62" fmla="*/ 88 w 135"/>
                  <a:gd name="T63" fmla="*/ 85 h 124"/>
                  <a:gd name="T64" fmla="*/ 83 w 135"/>
                  <a:gd name="T65" fmla="*/ 94 h 124"/>
                  <a:gd name="T66" fmla="*/ 65 w 135"/>
                  <a:gd name="T67" fmla="*/ 117 h 124"/>
                  <a:gd name="T68" fmla="*/ 111 w 135"/>
                  <a:gd name="T69" fmla="*/ 76 h 124"/>
                  <a:gd name="T70" fmla="*/ 109 w 135"/>
                  <a:gd name="T71" fmla="*/ 86 h 124"/>
                  <a:gd name="T72" fmla="*/ 83 w 135"/>
                  <a:gd name="T73" fmla="*/ 118 h 124"/>
                  <a:gd name="T74" fmla="*/ 91 w 135"/>
                  <a:gd name="T75" fmla="*/ 116 h 124"/>
                  <a:gd name="T76" fmla="*/ 94 w 135"/>
                  <a:gd name="T77" fmla="*/ 119 h 124"/>
                  <a:gd name="T78" fmla="*/ 120 w 135"/>
                  <a:gd name="T79" fmla="*/ 89 h 124"/>
                  <a:gd name="T80" fmla="*/ 118 w 135"/>
                  <a:gd name="T81" fmla="*/ 100 h 124"/>
                  <a:gd name="T82" fmla="*/ 126 w 135"/>
                  <a:gd name="T83" fmla="*/ 102 h 124"/>
                  <a:gd name="T84" fmla="*/ 126 w 135"/>
                  <a:gd name="T85" fmla="*/ 102 h 124"/>
                  <a:gd name="T86" fmla="*/ 102 w 135"/>
                  <a:gd name="T87" fmla="*/ 119 h 124"/>
                  <a:gd name="T88" fmla="*/ 118 w 135"/>
                  <a:gd name="T89" fmla="*/ 106 h 124"/>
                  <a:gd name="T90" fmla="*/ 127 w 135"/>
                  <a:gd name="T91" fmla="*/ 104 h 124"/>
                  <a:gd name="T92" fmla="*/ 118 w 135"/>
                  <a:gd name="T93" fmla="*/ 117 h 124"/>
                  <a:gd name="T94" fmla="*/ 125 w 135"/>
                  <a:gd name="T95" fmla="*/ 114 h 124"/>
                  <a:gd name="T96" fmla="*/ 127 w 135"/>
                  <a:gd name="T97" fmla="*/ 103 h 124"/>
                  <a:gd name="T98" fmla="*/ 119 w 135"/>
                  <a:gd name="T99" fmla="*/ 106 h 124"/>
                  <a:gd name="T100" fmla="*/ 125 w 135"/>
                  <a:gd name="T101" fmla="*/ 90 h 124"/>
                  <a:gd name="T102" fmla="*/ 98 w 135"/>
                  <a:gd name="T103" fmla="*/ 109 h 124"/>
                  <a:gd name="T104" fmla="*/ 93 w 135"/>
                  <a:gd name="T105" fmla="*/ 108 h 124"/>
                  <a:gd name="T106" fmla="*/ 113 w 135"/>
                  <a:gd name="T107" fmla="*/ 75 h 124"/>
                  <a:gd name="T108" fmla="*/ 109 w 135"/>
                  <a:gd name="T109" fmla="*/ 71 h 124"/>
                  <a:gd name="T110" fmla="*/ 74 w 135"/>
                  <a:gd name="T111" fmla="*/ 36 h 124"/>
                  <a:gd name="T112" fmla="*/ 48 w 135"/>
                  <a:gd name="T113" fmla="*/ 66 h 124"/>
                  <a:gd name="T114" fmla="*/ 41 w 135"/>
                  <a:gd name="T115" fmla="*/ 66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5" h="124">
                    <a:moveTo>
                      <a:pt x="30" y="121"/>
                    </a:moveTo>
                    <a:cubicBezTo>
                      <a:pt x="35" y="121"/>
                      <a:pt x="41" y="120"/>
                      <a:pt x="46" y="120"/>
                    </a:cubicBezTo>
                    <a:cubicBezTo>
                      <a:pt x="54" y="119"/>
                      <a:pt x="63" y="120"/>
                      <a:pt x="72" y="121"/>
                    </a:cubicBezTo>
                    <a:cubicBezTo>
                      <a:pt x="86" y="122"/>
                      <a:pt x="101" y="124"/>
                      <a:pt x="115" y="121"/>
                    </a:cubicBezTo>
                    <a:cubicBezTo>
                      <a:pt x="125" y="119"/>
                      <a:pt x="135" y="111"/>
                      <a:pt x="133" y="100"/>
                    </a:cubicBezTo>
                    <a:cubicBezTo>
                      <a:pt x="131" y="88"/>
                      <a:pt x="121" y="78"/>
                      <a:pt x="113" y="69"/>
                    </a:cubicBezTo>
                    <a:cubicBezTo>
                      <a:pt x="103" y="60"/>
                      <a:pt x="92" y="52"/>
                      <a:pt x="83" y="43"/>
                    </a:cubicBezTo>
                    <a:cubicBezTo>
                      <a:pt x="78" y="38"/>
                      <a:pt x="74" y="31"/>
                      <a:pt x="73" y="23"/>
                    </a:cubicBezTo>
                    <a:cubicBezTo>
                      <a:pt x="73" y="16"/>
                      <a:pt x="77" y="10"/>
                      <a:pt x="80" y="4"/>
                    </a:cubicBezTo>
                    <a:cubicBezTo>
                      <a:pt x="81" y="3"/>
                      <a:pt x="80" y="2"/>
                      <a:pt x="79" y="2"/>
                    </a:cubicBezTo>
                    <a:cubicBezTo>
                      <a:pt x="79" y="1"/>
                      <a:pt x="79" y="1"/>
                      <a:pt x="78" y="1"/>
                    </a:cubicBezTo>
                    <a:cubicBezTo>
                      <a:pt x="65" y="2"/>
                      <a:pt x="52" y="0"/>
                      <a:pt x="39" y="3"/>
                    </a:cubicBezTo>
                    <a:cubicBezTo>
                      <a:pt x="38" y="3"/>
                      <a:pt x="37" y="4"/>
                      <a:pt x="38" y="5"/>
                    </a:cubicBezTo>
                    <a:cubicBezTo>
                      <a:pt x="38" y="5"/>
                      <a:pt x="37" y="6"/>
                      <a:pt x="38" y="6"/>
                    </a:cubicBezTo>
                    <a:cubicBezTo>
                      <a:pt x="42" y="13"/>
                      <a:pt x="45" y="20"/>
                      <a:pt x="46" y="28"/>
                    </a:cubicBezTo>
                    <a:cubicBezTo>
                      <a:pt x="46" y="37"/>
                      <a:pt x="41" y="44"/>
                      <a:pt x="36" y="51"/>
                    </a:cubicBezTo>
                    <a:cubicBezTo>
                      <a:pt x="28" y="62"/>
                      <a:pt x="19" y="73"/>
                      <a:pt x="12" y="85"/>
                    </a:cubicBezTo>
                    <a:cubicBezTo>
                      <a:pt x="7" y="92"/>
                      <a:pt x="0" y="103"/>
                      <a:pt x="6" y="112"/>
                    </a:cubicBezTo>
                    <a:cubicBezTo>
                      <a:pt x="11" y="120"/>
                      <a:pt x="22" y="120"/>
                      <a:pt x="30" y="121"/>
                    </a:cubicBezTo>
                    <a:close/>
                    <a:moveTo>
                      <a:pt x="25" y="72"/>
                    </a:moveTo>
                    <a:cubicBezTo>
                      <a:pt x="25" y="71"/>
                      <a:pt x="26" y="71"/>
                      <a:pt x="26" y="70"/>
                    </a:cubicBezTo>
                    <a:cubicBezTo>
                      <a:pt x="28" y="70"/>
                      <a:pt x="30" y="69"/>
                      <a:pt x="32" y="68"/>
                    </a:cubicBezTo>
                    <a:cubicBezTo>
                      <a:pt x="29" y="71"/>
                      <a:pt x="25" y="73"/>
                      <a:pt x="22" y="76"/>
                    </a:cubicBezTo>
                    <a:cubicBezTo>
                      <a:pt x="23" y="75"/>
                      <a:pt x="24" y="73"/>
                      <a:pt x="25" y="72"/>
                    </a:cubicBezTo>
                    <a:close/>
                    <a:moveTo>
                      <a:pt x="35" y="67"/>
                    </a:moveTo>
                    <a:cubicBezTo>
                      <a:pt x="36" y="66"/>
                      <a:pt x="37" y="66"/>
                      <a:pt x="39" y="66"/>
                    </a:cubicBezTo>
                    <a:cubicBezTo>
                      <a:pt x="35" y="68"/>
                      <a:pt x="31" y="70"/>
                      <a:pt x="28" y="73"/>
                    </a:cubicBezTo>
                    <a:cubicBezTo>
                      <a:pt x="30" y="71"/>
                      <a:pt x="32" y="69"/>
                      <a:pt x="35" y="67"/>
                    </a:cubicBezTo>
                    <a:close/>
                    <a:moveTo>
                      <a:pt x="42" y="66"/>
                    </a:moveTo>
                    <a:cubicBezTo>
                      <a:pt x="43" y="67"/>
                      <a:pt x="43" y="67"/>
                      <a:pt x="44" y="67"/>
                    </a:cubicBezTo>
                    <a:cubicBezTo>
                      <a:pt x="39" y="69"/>
                      <a:pt x="36" y="72"/>
                      <a:pt x="32" y="75"/>
                    </a:cubicBezTo>
                    <a:cubicBezTo>
                      <a:pt x="25" y="81"/>
                      <a:pt x="19" y="86"/>
                      <a:pt x="12" y="91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16" y="87"/>
                      <a:pt x="19" y="84"/>
                      <a:pt x="23" y="81"/>
                    </a:cubicBezTo>
                    <a:cubicBezTo>
                      <a:pt x="30" y="77"/>
                      <a:pt x="36" y="72"/>
                      <a:pt x="42" y="66"/>
                    </a:cubicBezTo>
                    <a:close/>
                    <a:moveTo>
                      <a:pt x="107" y="71"/>
                    </a:moveTo>
                    <a:cubicBezTo>
                      <a:pt x="99" y="78"/>
                      <a:pt x="92" y="85"/>
                      <a:pt x="84" y="92"/>
                    </a:cubicBezTo>
                    <a:cubicBezTo>
                      <a:pt x="80" y="96"/>
                      <a:pt x="76" y="100"/>
                      <a:pt x="71" y="103"/>
                    </a:cubicBezTo>
                    <a:cubicBezTo>
                      <a:pt x="75" y="100"/>
                      <a:pt x="78" y="97"/>
                      <a:pt x="81" y="94"/>
                    </a:cubicBezTo>
                    <a:cubicBezTo>
                      <a:pt x="87" y="88"/>
                      <a:pt x="93" y="82"/>
                      <a:pt x="97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100" y="75"/>
                      <a:pt x="101" y="74"/>
                      <a:pt x="102" y="74"/>
                    </a:cubicBezTo>
                    <a:cubicBezTo>
                      <a:pt x="103" y="73"/>
                      <a:pt x="106" y="71"/>
                      <a:pt x="107" y="71"/>
                    </a:cubicBezTo>
                    <a:close/>
                    <a:moveTo>
                      <a:pt x="91" y="71"/>
                    </a:moveTo>
                    <a:cubicBezTo>
                      <a:pt x="92" y="72"/>
                      <a:pt x="94" y="73"/>
                      <a:pt x="96" y="74"/>
                    </a:cubicBezTo>
                    <a:cubicBezTo>
                      <a:pt x="92" y="77"/>
                      <a:pt x="89" y="81"/>
                      <a:pt x="86" y="84"/>
                    </a:cubicBezTo>
                    <a:cubicBezTo>
                      <a:pt x="81" y="87"/>
                      <a:pt x="77" y="91"/>
                      <a:pt x="73" y="95"/>
                    </a:cubicBezTo>
                    <a:cubicBezTo>
                      <a:pt x="69" y="99"/>
                      <a:pt x="65" y="102"/>
                      <a:pt x="62" y="105"/>
                    </a:cubicBezTo>
                    <a:cubicBezTo>
                      <a:pt x="62" y="105"/>
                      <a:pt x="62" y="105"/>
                      <a:pt x="62" y="105"/>
                    </a:cubicBezTo>
                    <a:cubicBezTo>
                      <a:pt x="66" y="101"/>
                      <a:pt x="70" y="97"/>
                      <a:pt x="73" y="94"/>
                    </a:cubicBezTo>
                    <a:cubicBezTo>
                      <a:pt x="76" y="90"/>
                      <a:pt x="79" y="85"/>
                      <a:pt x="82" y="82"/>
                    </a:cubicBezTo>
                    <a:cubicBezTo>
                      <a:pt x="85" y="78"/>
                      <a:pt x="88" y="75"/>
                      <a:pt x="91" y="71"/>
                    </a:cubicBezTo>
                    <a:close/>
                    <a:moveTo>
                      <a:pt x="83" y="71"/>
                    </a:moveTo>
                    <a:cubicBezTo>
                      <a:pt x="85" y="71"/>
                      <a:pt x="87" y="70"/>
                      <a:pt x="88" y="71"/>
                    </a:cubicBezTo>
                    <a:cubicBezTo>
                      <a:pt x="89" y="71"/>
                      <a:pt x="89" y="71"/>
                      <a:pt x="90" y="71"/>
                    </a:cubicBezTo>
                    <a:cubicBezTo>
                      <a:pt x="82" y="76"/>
                      <a:pt x="75" y="84"/>
                      <a:pt x="68" y="91"/>
                    </a:cubicBezTo>
                    <a:cubicBezTo>
                      <a:pt x="61" y="98"/>
                      <a:pt x="52" y="105"/>
                      <a:pt x="45" y="112"/>
                    </a:cubicBezTo>
                    <a:cubicBezTo>
                      <a:pt x="44" y="113"/>
                      <a:pt x="43" y="114"/>
                      <a:pt x="42" y="115"/>
                    </a:cubicBezTo>
                    <a:cubicBezTo>
                      <a:pt x="42" y="115"/>
                      <a:pt x="42" y="115"/>
                      <a:pt x="42" y="115"/>
                    </a:cubicBezTo>
                    <a:cubicBezTo>
                      <a:pt x="44" y="113"/>
                      <a:pt x="46" y="111"/>
                      <a:pt x="48" y="109"/>
                    </a:cubicBezTo>
                    <a:cubicBezTo>
                      <a:pt x="52" y="105"/>
                      <a:pt x="57" y="101"/>
                      <a:pt x="61" y="97"/>
                    </a:cubicBezTo>
                    <a:cubicBezTo>
                      <a:pt x="69" y="89"/>
                      <a:pt x="76" y="80"/>
                      <a:pt x="83" y="71"/>
                    </a:cubicBezTo>
                    <a:close/>
                    <a:moveTo>
                      <a:pt x="80" y="73"/>
                    </a:moveTo>
                    <a:cubicBezTo>
                      <a:pt x="79" y="75"/>
                      <a:pt x="77" y="77"/>
                      <a:pt x="75" y="78"/>
                    </a:cubicBezTo>
                    <a:cubicBezTo>
                      <a:pt x="72" y="81"/>
                      <a:pt x="68" y="84"/>
                      <a:pt x="64" y="87"/>
                    </a:cubicBezTo>
                    <a:cubicBezTo>
                      <a:pt x="63" y="88"/>
                      <a:pt x="63" y="88"/>
                      <a:pt x="62" y="89"/>
                    </a:cubicBezTo>
                    <a:cubicBezTo>
                      <a:pt x="65" y="86"/>
                      <a:pt x="68" y="83"/>
                      <a:pt x="70" y="81"/>
                    </a:cubicBezTo>
                    <a:cubicBezTo>
                      <a:pt x="74" y="79"/>
                      <a:pt x="77" y="75"/>
                      <a:pt x="80" y="73"/>
                    </a:cubicBezTo>
                    <a:close/>
                    <a:moveTo>
                      <a:pt x="59" y="81"/>
                    </a:moveTo>
                    <a:cubicBezTo>
                      <a:pt x="52" y="85"/>
                      <a:pt x="46" y="91"/>
                      <a:pt x="40" y="96"/>
                    </a:cubicBezTo>
                    <a:cubicBezTo>
                      <a:pt x="37" y="99"/>
                      <a:pt x="34" y="101"/>
                      <a:pt x="30" y="103"/>
                    </a:cubicBezTo>
                    <a:cubicBezTo>
                      <a:pt x="26" y="107"/>
                      <a:pt x="23" y="111"/>
                      <a:pt x="19" y="114"/>
                    </a:cubicBezTo>
                    <a:cubicBezTo>
                      <a:pt x="16" y="116"/>
                      <a:pt x="18" y="114"/>
                      <a:pt x="19" y="113"/>
                    </a:cubicBezTo>
                    <a:cubicBezTo>
                      <a:pt x="21" y="111"/>
                      <a:pt x="23" y="110"/>
                      <a:pt x="24" y="108"/>
                    </a:cubicBezTo>
                    <a:cubicBezTo>
                      <a:pt x="28" y="105"/>
                      <a:pt x="32" y="102"/>
                      <a:pt x="36" y="98"/>
                    </a:cubicBezTo>
                    <a:cubicBezTo>
                      <a:pt x="44" y="93"/>
                      <a:pt x="50" y="86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60" y="81"/>
                      <a:pt x="63" y="82"/>
                      <a:pt x="66" y="82"/>
                    </a:cubicBezTo>
                    <a:cubicBezTo>
                      <a:pt x="61" y="85"/>
                      <a:pt x="56" y="89"/>
                      <a:pt x="52" y="93"/>
                    </a:cubicBezTo>
                    <a:cubicBezTo>
                      <a:pt x="45" y="100"/>
                      <a:pt x="37" y="106"/>
                      <a:pt x="31" y="112"/>
                    </a:cubicBezTo>
                    <a:cubicBezTo>
                      <a:pt x="30" y="112"/>
                      <a:pt x="26" y="116"/>
                      <a:pt x="27" y="115"/>
                    </a:cubicBezTo>
                    <a:cubicBezTo>
                      <a:pt x="29" y="113"/>
                      <a:pt x="30" y="111"/>
                      <a:pt x="32" y="110"/>
                    </a:cubicBezTo>
                    <a:cubicBezTo>
                      <a:pt x="36" y="106"/>
                      <a:pt x="39" y="103"/>
                      <a:pt x="43" y="100"/>
                    </a:cubicBezTo>
                    <a:cubicBezTo>
                      <a:pt x="46" y="97"/>
                      <a:pt x="49" y="93"/>
                      <a:pt x="52" y="90"/>
                    </a:cubicBezTo>
                    <a:cubicBezTo>
                      <a:pt x="55" y="88"/>
                      <a:pt x="58" y="85"/>
                      <a:pt x="60" y="81"/>
                    </a:cubicBezTo>
                    <a:lnTo>
                      <a:pt x="59" y="81"/>
                    </a:lnTo>
                    <a:close/>
                    <a:moveTo>
                      <a:pt x="52" y="74"/>
                    </a:moveTo>
                    <a:cubicBezTo>
                      <a:pt x="54" y="76"/>
                      <a:pt x="55" y="78"/>
                      <a:pt x="57" y="79"/>
                    </a:cubicBezTo>
                    <a:cubicBezTo>
                      <a:pt x="40" y="87"/>
                      <a:pt x="28" y="101"/>
                      <a:pt x="13" y="111"/>
                    </a:cubicBezTo>
                    <a:cubicBezTo>
                      <a:pt x="10" y="114"/>
                      <a:pt x="15" y="109"/>
                      <a:pt x="15" y="109"/>
                    </a:cubicBezTo>
                    <a:cubicBezTo>
                      <a:pt x="17" y="107"/>
                      <a:pt x="19" y="106"/>
                      <a:pt x="20" y="104"/>
                    </a:cubicBezTo>
                    <a:cubicBezTo>
                      <a:pt x="24" y="101"/>
                      <a:pt x="28" y="98"/>
                      <a:pt x="31" y="95"/>
                    </a:cubicBezTo>
                    <a:cubicBezTo>
                      <a:pt x="38" y="88"/>
                      <a:pt x="45" y="81"/>
                      <a:pt x="52" y="74"/>
                    </a:cubicBezTo>
                    <a:close/>
                    <a:moveTo>
                      <a:pt x="50" y="75"/>
                    </a:moveTo>
                    <a:cubicBezTo>
                      <a:pt x="50" y="75"/>
                      <a:pt x="50" y="75"/>
                      <a:pt x="49" y="76"/>
                    </a:cubicBezTo>
                    <a:cubicBezTo>
                      <a:pt x="42" y="82"/>
                      <a:pt x="34" y="88"/>
                      <a:pt x="26" y="95"/>
                    </a:cubicBezTo>
                    <a:cubicBezTo>
                      <a:pt x="22" y="98"/>
                      <a:pt x="18" y="100"/>
                      <a:pt x="14" y="103"/>
                    </a:cubicBezTo>
                    <a:cubicBezTo>
                      <a:pt x="12" y="105"/>
                      <a:pt x="10" y="107"/>
                      <a:pt x="8" y="108"/>
                    </a:cubicBezTo>
                    <a:cubicBezTo>
                      <a:pt x="10" y="107"/>
                      <a:pt x="11" y="105"/>
                      <a:pt x="12" y="104"/>
                    </a:cubicBezTo>
                    <a:cubicBezTo>
                      <a:pt x="23" y="92"/>
                      <a:pt x="39" y="84"/>
                      <a:pt x="49" y="70"/>
                    </a:cubicBezTo>
                    <a:cubicBezTo>
                      <a:pt x="50" y="71"/>
                      <a:pt x="51" y="73"/>
                      <a:pt x="51" y="74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51" y="74"/>
                      <a:pt x="51" y="74"/>
                      <a:pt x="50" y="75"/>
                    </a:cubicBezTo>
                    <a:close/>
                    <a:moveTo>
                      <a:pt x="48" y="70"/>
                    </a:moveTo>
                    <a:cubicBezTo>
                      <a:pt x="41" y="75"/>
                      <a:pt x="34" y="80"/>
                      <a:pt x="27" y="86"/>
                    </a:cubicBezTo>
                    <a:cubicBezTo>
                      <a:pt x="23" y="88"/>
                      <a:pt x="20" y="91"/>
                      <a:pt x="17" y="94"/>
                    </a:cubicBezTo>
                    <a:cubicBezTo>
                      <a:pt x="14" y="97"/>
                      <a:pt x="9" y="100"/>
                      <a:pt x="7" y="102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19" y="90"/>
                      <a:pt x="34" y="81"/>
                      <a:pt x="46" y="68"/>
                    </a:cubicBezTo>
                    <a:cubicBezTo>
                      <a:pt x="47" y="69"/>
                      <a:pt x="47" y="69"/>
                      <a:pt x="48" y="70"/>
                    </a:cubicBezTo>
                    <a:close/>
                    <a:moveTo>
                      <a:pt x="9" y="95"/>
                    </a:moveTo>
                    <a:cubicBezTo>
                      <a:pt x="16" y="89"/>
                      <a:pt x="22" y="84"/>
                      <a:pt x="28" y="79"/>
                    </a:cubicBezTo>
                    <a:cubicBezTo>
                      <a:pt x="32" y="76"/>
                      <a:pt x="35" y="74"/>
                      <a:pt x="39" y="71"/>
                    </a:cubicBezTo>
                    <a:cubicBezTo>
                      <a:pt x="40" y="70"/>
                      <a:pt x="42" y="69"/>
                      <a:pt x="43" y="68"/>
                    </a:cubicBezTo>
                    <a:cubicBezTo>
                      <a:pt x="44" y="68"/>
                      <a:pt x="44" y="68"/>
                      <a:pt x="45" y="67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8"/>
                      <a:pt x="44" y="69"/>
                      <a:pt x="43" y="69"/>
                    </a:cubicBezTo>
                    <a:cubicBezTo>
                      <a:pt x="33" y="81"/>
                      <a:pt x="19" y="89"/>
                      <a:pt x="7" y="100"/>
                    </a:cubicBezTo>
                    <a:cubicBezTo>
                      <a:pt x="8" y="99"/>
                      <a:pt x="9" y="97"/>
                      <a:pt x="9" y="95"/>
                    </a:cubicBezTo>
                    <a:close/>
                    <a:moveTo>
                      <a:pt x="25" y="88"/>
                    </a:moveTo>
                    <a:cubicBezTo>
                      <a:pt x="29" y="85"/>
                      <a:pt x="34" y="81"/>
                      <a:pt x="38" y="78"/>
                    </a:cubicBezTo>
                    <a:cubicBezTo>
                      <a:pt x="40" y="77"/>
                      <a:pt x="42" y="75"/>
                      <a:pt x="44" y="73"/>
                    </a:cubicBezTo>
                    <a:cubicBezTo>
                      <a:pt x="45" y="73"/>
                      <a:pt x="46" y="72"/>
                      <a:pt x="47" y="71"/>
                    </a:cubicBezTo>
                    <a:cubicBezTo>
                      <a:pt x="49" y="70"/>
                      <a:pt x="44" y="75"/>
                      <a:pt x="45" y="74"/>
                    </a:cubicBezTo>
                    <a:cubicBezTo>
                      <a:pt x="34" y="88"/>
                      <a:pt x="18" y="95"/>
                      <a:pt x="8" y="109"/>
                    </a:cubicBezTo>
                    <a:cubicBezTo>
                      <a:pt x="7" y="107"/>
                      <a:pt x="7" y="105"/>
                      <a:pt x="7" y="103"/>
                    </a:cubicBezTo>
                    <a:cubicBezTo>
                      <a:pt x="14" y="99"/>
                      <a:pt x="19" y="93"/>
                      <a:pt x="25" y="88"/>
                    </a:cubicBezTo>
                    <a:close/>
                    <a:moveTo>
                      <a:pt x="8" y="110"/>
                    </a:moveTo>
                    <a:cubicBezTo>
                      <a:pt x="15" y="103"/>
                      <a:pt x="23" y="98"/>
                      <a:pt x="31" y="92"/>
                    </a:cubicBezTo>
                    <a:cubicBezTo>
                      <a:pt x="34" y="89"/>
                      <a:pt x="38" y="86"/>
                      <a:pt x="42" y="83"/>
                    </a:cubicBezTo>
                    <a:cubicBezTo>
                      <a:pt x="42" y="83"/>
                      <a:pt x="43" y="82"/>
                      <a:pt x="44" y="82"/>
                    </a:cubicBezTo>
                    <a:cubicBezTo>
                      <a:pt x="39" y="86"/>
                      <a:pt x="34" y="91"/>
                      <a:pt x="29" y="95"/>
                    </a:cubicBezTo>
                    <a:cubicBezTo>
                      <a:pt x="23" y="101"/>
                      <a:pt x="16" y="106"/>
                      <a:pt x="11" y="113"/>
                    </a:cubicBezTo>
                    <a:cubicBezTo>
                      <a:pt x="10" y="112"/>
                      <a:pt x="9" y="111"/>
                      <a:pt x="8" y="110"/>
                    </a:cubicBezTo>
                    <a:close/>
                    <a:moveTo>
                      <a:pt x="12" y="113"/>
                    </a:moveTo>
                    <a:cubicBezTo>
                      <a:pt x="26" y="104"/>
                      <a:pt x="38" y="91"/>
                      <a:pt x="52" y="82"/>
                    </a:cubicBezTo>
                    <a:cubicBezTo>
                      <a:pt x="53" y="82"/>
                      <a:pt x="56" y="80"/>
                      <a:pt x="55" y="80"/>
                    </a:cubicBezTo>
                    <a:cubicBezTo>
                      <a:pt x="53" y="82"/>
                      <a:pt x="51" y="84"/>
                      <a:pt x="50" y="85"/>
                    </a:cubicBezTo>
                    <a:cubicBezTo>
                      <a:pt x="46" y="89"/>
                      <a:pt x="42" y="92"/>
                      <a:pt x="39" y="96"/>
                    </a:cubicBezTo>
                    <a:cubicBezTo>
                      <a:pt x="31" y="102"/>
                      <a:pt x="23" y="108"/>
                      <a:pt x="16" y="115"/>
                    </a:cubicBezTo>
                    <a:cubicBezTo>
                      <a:pt x="16" y="115"/>
                      <a:pt x="16" y="115"/>
                      <a:pt x="16" y="115"/>
                    </a:cubicBezTo>
                    <a:cubicBezTo>
                      <a:pt x="15" y="115"/>
                      <a:pt x="13" y="114"/>
                      <a:pt x="12" y="114"/>
                    </a:cubicBezTo>
                    <a:lnTo>
                      <a:pt x="12" y="113"/>
                    </a:lnTo>
                    <a:close/>
                    <a:moveTo>
                      <a:pt x="17" y="116"/>
                    </a:moveTo>
                    <a:cubicBezTo>
                      <a:pt x="24" y="112"/>
                      <a:pt x="29" y="105"/>
                      <a:pt x="35" y="101"/>
                    </a:cubicBezTo>
                    <a:cubicBezTo>
                      <a:pt x="42" y="96"/>
                      <a:pt x="48" y="90"/>
                      <a:pt x="55" y="85"/>
                    </a:cubicBezTo>
                    <a:cubicBezTo>
                      <a:pt x="56" y="84"/>
                      <a:pt x="58" y="83"/>
                      <a:pt x="58" y="82"/>
                    </a:cubicBezTo>
                    <a:cubicBezTo>
                      <a:pt x="57" y="85"/>
                      <a:pt x="55" y="87"/>
                      <a:pt x="53" y="89"/>
                    </a:cubicBezTo>
                    <a:cubicBezTo>
                      <a:pt x="50" y="92"/>
                      <a:pt x="47" y="95"/>
                      <a:pt x="44" y="98"/>
                    </a:cubicBezTo>
                    <a:cubicBezTo>
                      <a:pt x="38" y="104"/>
                      <a:pt x="31" y="109"/>
                      <a:pt x="25" y="116"/>
                    </a:cubicBezTo>
                    <a:cubicBezTo>
                      <a:pt x="25" y="116"/>
                      <a:pt x="25" y="117"/>
                      <a:pt x="26" y="117"/>
                    </a:cubicBezTo>
                    <a:cubicBezTo>
                      <a:pt x="33" y="112"/>
                      <a:pt x="38" y="106"/>
                      <a:pt x="45" y="101"/>
                    </a:cubicBezTo>
                    <a:cubicBezTo>
                      <a:pt x="52" y="94"/>
                      <a:pt x="60" y="88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7" y="83"/>
                      <a:pt x="66" y="84"/>
                      <a:pt x="65" y="85"/>
                    </a:cubicBezTo>
                    <a:cubicBezTo>
                      <a:pt x="61" y="89"/>
                      <a:pt x="57" y="92"/>
                      <a:pt x="54" y="96"/>
                    </a:cubicBezTo>
                    <a:cubicBezTo>
                      <a:pt x="46" y="103"/>
                      <a:pt x="39" y="109"/>
                      <a:pt x="32" y="116"/>
                    </a:cubicBezTo>
                    <a:cubicBezTo>
                      <a:pt x="31" y="116"/>
                      <a:pt x="32" y="117"/>
                      <a:pt x="32" y="117"/>
                    </a:cubicBezTo>
                    <a:cubicBezTo>
                      <a:pt x="33" y="116"/>
                      <a:pt x="33" y="116"/>
                      <a:pt x="34" y="115"/>
                    </a:cubicBezTo>
                    <a:cubicBezTo>
                      <a:pt x="34" y="115"/>
                      <a:pt x="34" y="115"/>
                      <a:pt x="34" y="115"/>
                    </a:cubicBezTo>
                    <a:cubicBezTo>
                      <a:pt x="42" y="110"/>
                      <a:pt x="49" y="103"/>
                      <a:pt x="55" y="97"/>
                    </a:cubicBezTo>
                    <a:cubicBezTo>
                      <a:pt x="60" y="93"/>
                      <a:pt x="64" y="88"/>
                      <a:pt x="69" y="84"/>
                    </a:cubicBezTo>
                    <a:cubicBezTo>
                      <a:pt x="72" y="82"/>
                      <a:pt x="75" y="80"/>
                      <a:pt x="77" y="77"/>
                    </a:cubicBezTo>
                    <a:cubicBezTo>
                      <a:pt x="77" y="78"/>
                      <a:pt x="76" y="78"/>
                      <a:pt x="76" y="79"/>
                    </a:cubicBezTo>
                    <a:cubicBezTo>
                      <a:pt x="72" y="83"/>
                      <a:pt x="68" y="88"/>
                      <a:pt x="64" y="92"/>
                    </a:cubicBezTo>
                    <a:cubicBezTo>
                      <a:pt x="57" y="101"/>
                      <a:pt x="47" y="108"/>
                      <a:pt x="40" y="116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32" y="117"/>
                      <a:pt x="24" y="118"/>
                      <a:pt x="17" y="116"/>
                    </a:cubicBezTo>
                    <a:close/>
                    <a:moveTo>
                      <a:pt x="52" y="98"/>
                    </a:moveTo>
                    <a:cubicBezTo>
                      <a:pt x="48" y="102"/>
                      <a:pt x="45" y="106"/>
                      <a:pt x="41" y="109"/>
                    </a:cubicBezTo>
                    <a:cubicBezTo>
                      <a:pt x="39" y="110"/>
                      <a:pt x="38" y="111"/>
                      <a:pt x="36" y="112"/>
                    </a:cubicBezTo>
                    <a:cubicBezTo>
                      <a:pt x="37" y="111"/>
                      <a:pt x="37" y="111"/>
                      <a:pt x="37" y="111"/>
                    </a:cubicBezTo>
                    <a:cubicBezTo>
                      <a:pt x="41" y="108"/>
                      <a:pt x="45" y="104"/>
                      <a:pt x="50" y="101"/>
                    </a:cubicBezTo>
                    <a:cubicBezTo>
                      <a:pt x="51" y="100"/>
                      <a:pt x="51" y="99"/>
                      <a:pt x="52" y="98"/>
                    </a:cubicBezTo>
                    <a:close/>
                    <a:moveTo>
                      <a:pt x="44" y="117"/>
                    </a:moveTo>
                    <a:cubicBezTo>
                      <a:pt x="43" y="117"/>
                      <a:pt x="42" y="117"/>
                      <a:pt x="41" y="117"/>
                    </a:cubicBezTo>
                    <a:cubicBezTo>
                      <a:pt x="44" y="115"/>
                      <a:pt x="46" y="112"/>
                      <a:pt x="49" y="110"/>
                    </a:cubicBezTo>
                    <a:cubicBezTo>
                      <a:pt x="52" y="106"/>
                      <a:pt x="57" y="103"/>
                      <a:pt x="61" y="99"/>
                    </a:cubicBezTo>
                    <a:cubicBezTo>
                      <a:pt x="69" y="92"/>
                      <a:pt x="76" y="84"/>
                      <a:pt x="84" y="77"/>
                    </a:cubicBezTo>
                    <a:cubicBezTo>
                      <a:pt x="85" y="76"/>
                      <a:pt x="89" y="73"/>
                      <a:pt x="89" y="72"/>
                    </a:cubicBezTo>
                    <a:cubicBezTo>
                      <a:pt x="88" y="75"/>
                      <a:pt x="85" y="78"/>
                      <a:pt x="83" y="80"/>
                    </a:cubicBezTo>
                    <a:cubicBezTo>
                      <a:pt x="79" y="84"/>
                      <a:pt x="77" y="88"/>
                      <a:pt x="73" y="92"/>
                    </a:cubicBezTo>
                    <a:cubicBezTo>
                      <a:pt x="70" y="96"/>
                      <a:pt x="66" y="99"/>
                      <a:pt x="63" y="103"/>
                    </a:cubicBezTo>
                    <a:cubicBezTo>
                      <a:pt x="59" y="107"/>
                      <a:pt x="55" y="112"/>
                      <a:pt x="50" y="116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48" y="117"/>
                      <a:pt x="46" y="117"/>
                      <a:pt x="44" y="117"/>
                    </a:cubicBezTo>
                    <a:close/>
                    <a:moveTo>
                      <a:pt x="51" y="117"/>
                    </a:moveTo>
                    <a:cubicBezTo>
                      <a:pt x="51" y="117"/>
                      <a:pt x="51" y="117"/>
                      <a:pt x="51" y="117"/>
                    </a:cubicBezTo>
                    <a:cubicBezTo>
                      <a:pt x="54" y="114"/>
                      <a:pt x="57" y="111"/>
                      <a:pt x="60" y="108"/>
                    </a:cubicBezTo>
                    <a:cubicBezTo>
                      <a:pt x="64" y="104"/>
                      <a:pt x="68" y="101"/>
                      <a:pt x="72" y="97"/>
                    </a:cubicBezTo>
                    <a:cubicBezTo>
                      <a:pt x="80" y="89"/>
                      <a:pt x="89" y="82"/>
                      <a:pt x="97" y="74"/>
                    </a:cubicBezTo>
                    <a:cubicBezTo>
                      <a:pt x="94" y="77"/>
                      <a:pt x="91" y="82"/>
                      <a:pt x="88" y="85"/>
                    </a:cubicBezTo>
                    <a:cubicBezTo>
                      <a:pt x="85" y="89"/>
                      <a:pt x="81" y="93"/>
                      <a:pt x="78" y="96"/>
                    </a:cubicBezTo>
                    <a:cubicBezTo>
                      <a:pt x="71" y="102"/>
                      <a:pt x="65" y="109"/>
                      <a:pt x="60" y="116"/>
                    </a:cubicBezTo>
                    <a:cubicBezTo>
                      <a:pt x="59" y="116"/>
                      <a:pt x="60" y="117"/>
                      <a:pt x="60" y="116"/>
                    </a:cubicBezTo>
                    <a:cubicBezTo>
                      <a:pt x="61" y="116"/>
                      <a:pt x="61" y="116"/>
                      <a:pt x="61" y="115"/>
                    </a:cubicBezTo>
                    <a:cubicBezTo>
                      <a:pt x="62" y="115"/>
                      <a:pt x="62" y="115"/>
                      <a:pt x="63" y="113"/>
                    </a:cubicBezTo>
                    <a:cubicBezTo>
                      <a:pt x="69" y="106"/>
                      <a:pt x="76" y="100"/>
                      <a:pt x="83" y="94"/>
                    </a:cubicBezTo>
                    <a:cubicBezTo>
                      <a:pt x="92" y="86"/>
                      <a:pt x="99" y="79"/>
                      <a:pt x="108" y="72"/>
                    </a:cubicBezTo>
                    <a:cubicBezTo>
                      <a:pt x="105" y="74"/>
                      <a:pt x="101" y="79"/>
                      <a:pt x="98" y="83"/>
                    </a:cubicBezTo>
                    <a:cubicBezTo>
                      <a:pt x="94" y="87"/>
                      <a:pt x="91" y="91"/>
                      <a:pt x="87" y="95"/>
                    </a:cubicBezTo>
                    <a:cubicBezTo>
                      <a:pt x="83" y="99"/>
                      <a:pt x="80" y="103"/>
                      <a:pt x="76" y="107"/>
                    </a:cubicBezTo>
                    <a:cubicBezTo>
                      <a:pt x="73" y="111"/>
                      <a:pt x="69" y="114"/>
                      <a:pt x="66" y="117"/>
                    </a:cubicBezTo>
                    <a:cubicBezTo>
                      <a:pt x="65" y="117"/>
                      <a:pt x="65" y="117"/>
                      <a:pt x="65" y="117"/>
                    </a:cubicBezTo>
                    <a:cubicBezTo>
                      <a:pt x="60" y="117"/>
                      <a:pt x="56" y="117"/>
                      <a:pt x="51" y="117"/>
                    </a:cubicBezTo>
                    <a:close/>
                    <a:moveTo>
                      <a:pt x="67" y="117"/>
                    </a:moveTo>
                    <a:cubicBezTo>
                      <a:pt x="73" y="113"/>
                      <a:pt x="78" y="106"/>
                      <a:pt x="84" y="101"/>
                    </a:cubicBezTo>
                    <a:cubicBezTo>
                      <a:pt x="91" y="95"/>
                      <a:pt x="98" y="89"/>
                      <a:pt x="105" y="82"/>
                    </a:cubicBezTo>
                    <a:cubicBezTo>
                      <a:pt x="106" y="81"/>
                      <a:pt x="107" y="80"/>
                      <a:pt x="109" y="79"/>
                    </a:cubicBezTo>
                    <a:cubicBezTo>
                      <a:pt x="110" y="78"/>
                      <a:pt x="111" y="77"/>
                      <a:pt x="111" y="76"/>
                    </a:cubicBezTo>
                    <a:cubicBezTo>
                      <a:pt x="111" y="78"/>
                      <a:pt x="110" y="79"/>
                      <a:pt x="109" y="80"/>
                    </a:cubicBezTo>
                    <a:cubicBezTo>
                      <a:pt x="106" y="83"/>
                      <a:pt x="103" y="86"/>
                      <a:pt x="100" y="89"/>
                    </a:cubicBezTo>
                    <a:cubicBezTo>
                      <a:pt x="95" y="95"/>
                      <a:pt x="90" y="100"/>
                      <a:pt x="85" y="106"/>
                    </a:cubicBezTo>
                    <a:cubicBezTo>
                      <a:pt x="82" y="110"/>
                      <a:pt x="78" y="114"/>
                      <a:pt x="75" y="118"/>
                    </a:cubicBezTo>
                    <a:cubicBezTo>
                      <a:pt x="72" y="118"/>
                      <a:pt x="69" y="117"/>
                      <a:pt x="67" y="117"/>
                    </a:cubicBezTo>
                    <a:close/>
                    <a:moveTo>
                      <a:pt x="109" y="86"/>
                    </a:moveTo>
                    <a:cubicBezTo>
                      <a:pt x="110" y="84"/>
                      <a:pt x="112" y="83"/>
                      <a:pt x="113" y="82"/>
                    </a:cubicBezTo>
                    <a:cubicBezTo>
                      <a:pt x="117" y="80"/>
                      <a:pt x="113" y="83"/>
                      <a:pt x="112" y="84"/>
                    </a:cubicBezTo>
                    <a:cubicBezTo>
                      <a:pt x="108" y="88"/>
                      <a:pt x="104" y="92"/>
                      <a:pt x="101" y="96"/>
                    </a:cubicBezTo>
                    <a:cubicBezTo>
                      <a:pt x="98" y="99"/>
                      <a:pt x="96" y="102"/>
                      <a:pt x="93" y="105"/>
                    </a:cubicBezTo>
                    <a:cubicBezTo>
                      <a:pt x="90" y="110"/>
                      <a:pt x="86" y="113"/>
                      <a:pt x="82" y="117"/>
                    </a:cubicBezTo>
                    <a:cubicBezTo>
                      <a:pt x="82" y="117"/>
                      <a:pt x="83" y="118"/>
                      <a:pt x="83" y="118"/>
                    </a:cubicBezTo>
                    <a:cubicBezTo>
                      <a:pt x="94" y="110"/>
                      <a:pt x="102" y="99"/>
                      <a:pt x="111" y="89"/>
                    </a:cubicBezTo>
                    <a:cubicBezTo>
                      <a:pt x="114" y="87"/>
                      <a:pt x="116" y="85"/>
                      <a:pt x="118" y="82"/>
                    </a:cubicBezTo>
                    <a:cubicBezTo>
                      <a:pt x="116" y="85"/>
                      <a:pt x="113" y="88"/>
                      <a:pt x="111" y="91"/>
                    </a:cubicBezTo>
                    <a:cubicBezTo>
                      <a:pt x="106" y="97"/>
                      <a:pt x="101" y="104"/>
                      <a:pt x="96" y="110"/>
                    </a:cubicBezTo>
                    <a:cubicBezTo>
                      <a:pt x="95" y="112"/>
                      <a:pt x="93" y="113"/>
                      <a:pt x="92" y="115"/>
                    </a:cubicBezTo>
                    <a:cubicBezTo>
                      <a:pt x="92" y="115"/>
                      <a:pt x="91" y="116"/>
                      <a:pt x="91" y="116"/>
                    </a:cubicBezTo>
                    <a:cubicBezTo>
                      <a:pt x="90" y="117"/>
                      <a:pt x="89" y="117"/>
                      <a:pt x="90" y="118"/>
                    </a:cubicBezTo>
                    <a:cubicBezTo>
                      <a:pt x="89" y="119"/>
                      <a:pt x="89" y="119"/>
                      <a:pt x="89" y="119"/>
                    </a:cubicBezTo>
                    <a:cubicBezTo>
                      <a:pt x="84" y="118"/>
                      <a:pt x="80" y="118"/>
                      <a:pt x="76" y="118"/>
                    </a:cubicBezTo>
                    <a:cubicBezTo>
                      <a:pt x="80" y="113"/>
                      <a:pt x="85" y="108"/>
                      <a:pt x="90" y="103"/>
                    </a:cubicBezTo>
                    <a:cubicBezTo>
                      <a:pt x="96" y="97"/>
                      <a:pt x="102" y="91"/>
                      <a:pt x="109" y="86"/>
                    </a:cubicBezTo>
                    <a:close/>
                    <a:moveTo>
                      <a:pt x="94" y="119"/>
                    </a:moveTo>
                    <a:cubicBezTo>
                      <a:pt x="92" y="119"/>
                      <a:pt x="91" y="119"/>
                      <a:pt x="90" y="119"/>
                    </a:cubicBezTo>
                    <a:cubicBezTo>
                      <a:pt x="90" y="118"/>
                      <a:pt x="90" y="118"/>
                      <a:pt x="90" y="118"/>
                    </a:cubicBezTo>
                    <a:cubicBezTo>
                      <a:pt x="93" y="115"/>
                      <a:pt x="96" y="112"/>
                      <a:pt x="98" y="109"/>
                    </a:cubicBezTo>
                    <a:cubicBezTo>
                      <a:pt x="104" y="104"/>
                      <a:pt x="110" y="99"/>
                      <a:pt x="115" y="94"/>
                    </a:cubicBezTo>
                    <a:cubicBezTo>
                      <a:pt x="116" y="92"/>
                      <a:pt x="118" y="91"/>
                      <a:pt x="119" y="90"/>
                    </a:cubicBezTo>
                    <a:cubicBezTo>
                      <a:pt x="119" y="89"/>
                      <a:pt x="123" y="86"/>
                      <a:pt x="120" y="89"/>
                    </a:cubicBezTo>
                    <a:cubicBezTo>
                      <a:pt x="118" y="93"/>
                      <a:pt x="115" y="96"/>
                      <a:pt x="112" y="99"/>
                    </a:cubicBezTo>
                    <a:cubicBezTo>
                      <a:pt x="107" y="105"/>
                      <a:pt x="102" y="111"/>
                      <a:pt x="97" y="117"/>
                    </a:cubicBezTo>
                    <a:cubicBezTo>
                      <a:pt x="97" y="118"/>
                      <a:pt x="97" y="118"/>
                      <a:pt x="97" y="118"/>
                    </a:cubicBezTo>
                    <a:cubicBezTo>
                      <a:pt x="106" y="111"/>
                      <a:pt x="113" y="103"/>
                      <a:pt x="120" y="96"/>
                    </a:cubicBezTo>
                    <a:cubicBezTo>
                      <a:pt x="121" y="95"/>
                      <a:pt x="123" y="93"/>
                      <a:pt x="124" y="92"/>
                    </a:cubicBezTo>
                    <a:cubicBezTo>
                      <a:pt x="122" y="95"/>
                      <a:pt x="120" y="98"/>
                      <a:pt x="118" y="100"/>
                    </a:cubicBezTo>
                    <a:cubicBezTo>
                      <a:pt x="114" y="105"/>
                      <a:pt x="111" y="109"/>
                      <a:pt x="107" y="114"/>
                    </a:cubicBezTo>
                    <a:cubicBezTo>
                      <a:pt x="106" y="114"/>
                      <a:pt x="106" y="115"/>
                      <a:pt x="105" y="115"/>
                    </a:cubicBezTo>
                    <a:cubicBezTo>
                      <a:pt x="104" y="117"/>
                      <a:pt x="103" y="118"/>
                      <a:pt x="101" y="119"/>
                    </a:cubicBezTo>
                    <a:cubicBezTo>
                      <a:pt x="101" y="119"/>
                      <a:pt x="101" y="119"/>
                      <a:pt x="101" y="119"/>
                    </a:cubicBezTo>
                    <a:cubicBezTo>
                      <a:pt x="98" y="119"/>
                      <a:pt x="96" y="119"/>
                      <a:pt x="94" y="119"/>
                    </a:cubicBezTo>
                    <a:close/>
                    <a:moveTo>
                      <a:pt x="126" y="102"/>
                    </a:moveTo>
                    <a:cubicBezTo>
                      <a:pt x="126" y="103"/>
                      <a:pt x="125" y="104"/>
                      <a:pt x="125" y="105"/>
                    </a:cubicBezTo>
                    <a:cubicBezTo>
                      <a:pt x="121" y="109"/>
                      <a:pt x="116" y="113"/>
                      <a:pt x="112" y="118"/>
                    </a:cubicBezTo>
                    <a:cubicBezTo>
                      <a:pt x="112" y="118"/>
                      <a:pt x="112" y="118"/>
                      <a:pt x="112" y="118"/>
                    </a:cubicBezTo>
                    <a:cubicBezTo>
                      <a:pt x="111" y="118"/>
                      <a:pt x="110" y="118"/>
                      <a:pt x="110" y="119"/>
                    </a:cubicBezTo>
                    <a:cubicBezTo>
                      <a:pt x="115" y="114"/>
                      <a:pt x="119" y="109"/>
                      <a:pt x="124" y="104"/>
                    </a:cubicBezTo>
                    <a:cubicBezTo>
                      <a:pt x="124" y="104"/>
                      <a:pt x="128" y="99"/>
                      <a:pt x="126" y="102"/>
                    </a:cubicBezTo>
                    <a:close/>
                    <a:moveTo>
                      <a:pt x="123" y="108"/>
                    </a:moveTo>
                    <a:cubicBezTo>
                      <a:pt x="121" y="111"/>
                      <a:pt x="118" y="113"/>
                      <a:pt x="116" y="115"/>
                    </a:cubicBezTo>
                    <a:cubicBezTo>
                      <a:pt x="110" y="120"/>
                      <a:pt x="118" y="113"/>
                      <a:pt x="119" y="112"/>
                    </a:cubicBezTo>
                    <a:cubicBezTo>
                      <a:pt x="120" y="111"/>
                      <a:pt x="121" y="109"/>
                      <a:pt x="123" y="108"/>
                    </a:cubicBezTo>
                    <a:close/>
                    <a:moveTo>
                      <a:pt x="108" y="119"/>
                    </a:moveTo>
                    <a:cubicBezTo>
                      <a:pt x="106" y="119"/>
                      <a:pt x="104" y="119"/>
                      <a:pt x="102" y="119"/>
                    </a:cubicBezTo>
                    <a:cubicBezTo>
                      <a:pt x="103" y="119"/>
                      <a:pt x="103" y="119"/>
                      <a:pt x="103" y="119"/>
                    </a:cubicBezTo>
                    <a:cubicBezTo>
                      <a:pt x="103" y="119"/>
                      <a:pt x="104" y="118"/>
                      <a:pt x="104" y="117"/>
                    </a:cubicBezTo>
                    <a:cubicBezTo>
                      <a:pt x="105" y="116"/>
                      <a:pt x="107" y="115"/>
                      <a:pt x="108" y="114"/>
                    </a:cubicBezTo>
                    <a:cubicBezTo>
                      <a:pt x="112" y="110"/>
                      <a:pt x="116" y="106"/>
                      <a:pt x="120" y="102"/>
                    </a:cubicBezTo>
                    <a:cubicBezTo>
                      <a:pt x="121" y="101"/>
                      <a:pt x="127" y="95"/>
                      <a:pt x="124" y="98"/>
                    </a:cubicBezTo>
                    <a:cubicBezTo>
                      <a:pt x="123" y="101"/>
                      <a:pt x="120" y="103"/>
                      <a:pt x="118" y="106"/>
                    </a:cubicBezTo>
                    <a:cubicBezTo>
                      <a:pt x="114" y="110"/>
                      <a:pt x="112" y="114"/>
                      <a:pt x="108" y="119"/>
                    </a:cubicBezTo>
                    <a:close/>
                    <a:moveTo>
                      <a:pt x="114" y="118"/>
                    </a:moveTo>
                    <a:cubicBezTo>
                      <a:pt x="118" y="115"/>
                      <a:pt x="123" y="110"/>
                      <a:pt x="126" y="105"/>
                    </a:cubicBezTo>
                    <a:cubicBezTo>
                      <a:pt x="127" y="104"/>
                      <a:pt x="127" y="104"/>
                      <a:pt x="127" y="104"/>
                    </a:cubicBezTo>
                    <a:cubicBezTo>
                      <a:pt x="127" y="104"/>
                      <a:pt x="128" y="103"/>
                      <a:pt x="128" y="103"/>
                    </a:cubicBezTo>
                    <a:cubicBezTo>
                      <a:pt x="128" y="103"/>
                      <a:pt x="127" y="104"/>
                      <a:pt x="127" y="104"/>
                    </a:cubicBezTo>
                    <a:cubicBezTo>
                      <a:pt x="126" y="106"/>
                      <a:pt x="125" y="107"/>
                      <a:pt x="124" y="108"/>
                    </a:cubicBezTo>
                    <a:cubicBezTo>
                      <a:pt x="122" y="112"/>
                      <a:pt x="119" y="115"/>
                      <a:pt x="116" y="117"/>
                    </a:cubicBezTo>
                    <a:cubicBezTo>
                      <a:pt x="115" y="118"/>
                      <a:pt x="114" y="118"/>
                      <a:pt x="114" y="118"/>
                    </a:cubicBezTo>
                    <a:close/>
                    <a:moveTo>
                      <a:pt x="121" y="116"/>
                    </a:moveTo>
                    <a:cubicBezTo>
                      <a:pt x="120" y="116"/>
                      <a:pt x="119" y="117"/>
                      <a:pt x="118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18" y="116"/>
                      <a:pt x="118" y="116"/>
                      <a:pt x="118" y="116"/>
                    </a:cubicBezTo>
                    <a:cubicBezTo>
                      <a:pt x="121" y="114"/>
                      <a:pt x="123" y="111"/>
                      <a:pt x="126" y="109"/>
                    </a:cubicBezTo>
                    <a:cubicBezTo>
                      <a:pt x="127" y="107"/>
                      <a:pt x="130" y="103"/>
                      <a:pt x="128" y="108"/>
                    </a:cubicBezTo>
                    <a:cubicBezTo>
                      <a:pt x="126" y="111"/>
                      <a:pt x="124" y="114"/>
                      <a:pt x="121" y="116"/>
                    </a:cubicBezTo>
                    <a:close/>
                    <a:moveTo>
                      <a:pt x="125" y="114"/>
                    </a:moveTo>
                    <a:cubicBezTo>
                      <a:pt x="127" y="111"/>
                      <a:pt x="129" y="108"/>
                      <a:pt x="130" y="105"/>
                    </a:cubicBezTo>
                    <a:cubicBezTo>
                      <a:pt x="130" y="104"/>
                      <a:pt x="129" y="104"/>
                      <a:pt x="129" y="104"/>
                    </a:cubicBezTo>
                    <a:cubicBezTo>
                      <a:pt x="128" y="106"/>
                      <a:pt x="127" y="107"/>
                      <a:pt x="125" y="108"/>
                    </a:cubicBezTo>
                    <a:cubicBezTo>
                      <a:pt x="127" y="106"/>
                      <a:pt x="128" y="104"/>
                      <a:pt x="129" y="102"/>
                    </a:cubicBezTo>
                    <a:cubicBezTo>
                      <a:pt x="129" y="101"/>
                      <a:pt x="129" y="101"/>
                      <a:pt x="129" y="101"/>
                    </a:cubicBezTo>
                    <a:cubicBezTo>
                      <a:pt x="128" y="102"/>
                      <a:pt x="127" y="102"/>
                      <a:pt x="127" y="103"/>
                    </a:cubicBezTo>
                    <a:cubicBezTo>
                      <a:pt x="127" y="102"/>
                      <a:pt x="128" y="101"/>
                      <a:pt x="128" y="100"/>
                    </a:cubicBezTo>
                    <a:cubicBezTo>
                      <a:pt x="128" y="99"/>
                      <a:pt x="128" y="99"/>
                      <a:pt x="127" y="99"/>
                    </a:cubicBezTo>
                    <a:cubicBezTo>
                      <a:pt x="124" y="103"/>
                      <a:pt x="121" y="106"/>
                      <a:pt x="117" y="110"/>
                    </a:cubicBezTo>
                    <a:cubicBezTo>
                      <a:pt x="116" y="112"/>
                      <a:pt x="114" y="114"/>
                      <a:pt x="112" y="115"/>
                    </a:cubicBezTo>
                    <a:cubicBezTo>
                      <a:pt x="112" y="116"/>
                      <a:pt x="111" y="116"/>
                      <a:pt x="111" y="117"/>
                    </a:cubicBezTo>
                    <a:cubicBezTo>
                      <a:pt x="114" y="113"/>
                      <a:pt x="116" y="109"/>
                      <a:pt x="119" y="106"/>
                    </a:cubicBezTo>
                    <a:cubicBezTo>
                      <a:pt x="122" y="103"/>
                      <a:pt x="125" y="100"/>
                      <a:pt x="127" y="96"/>
                    </a:cubicBezTo>
                    <a:cubicBezTo>
                      <a:pt x="126" y="96"/>
                      <a:pt x="126" y="96"/>
                      <a:pt x="126" y="96"/>
                    </a:cubicBezTo>
                    <a:cubicBezTo>
                      <a:pt x="121" y="99"/>
                      <a:pt x="116" y="104"/>
                      <a:pt x="112" y="109"/>
                    </a:cubicBezTo>
                    <a:cubicBezTo>
                      <a:pt x="112" y="108"/>
                      <a:pt x="112" y="108"/>
                      <a:pt x="113" y="107"/>
                    </a:cubicBezTo>
                    <a:cubicBezTo>
                      <a:pt x="117" y="102"/>
                      <a:pt x="122" y="97"/>
                      <a:pt x="125" y="91"/>
                    </a:cubicBezTo>
                    <a:cubicBezTo>
                      <a:pt x="126" y="91"/>
                      <a:pt x="125" y="90"/>
                      <a:pt x="125" y="90"/>
                    </a:cubicBezTo>
                    <a:cubicBezTo>
                      <a:pt x="120" y="94"/>
                      <a:pt x="116" y="98"/>
                      <a:pt x="112" y="103"/>
                    </a:cubicBezTo>
                    <a:cubicBezTo>
                      <a:pt x="108" y="107"/>
                      <a:pt x="103" y="111"/>
                      <a:pt x="99" y="116"/>
                    </a:cubicBezTo>
                    <a:cubicBezTo>
                      <a:pt x="107" y="107"/>
                      <a:pt x="116" y="98"/>
                      <a:pt x="123" y="87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16" y="90"/>
                      <a:pt x="112" y="96"/>
                      <a:pt x="107" y="101"/>
                    </a:cubicBezTo>
                    <a:cubicBezTo>
                      <a:pt x="104" y="103"/>
                      <a:pt x="101" y="106"/>
                      <a:pt x="98" y="109"/>
                    </a:cubicBezTo>
                    <a:cubicBezTo>
                      <a:pt x="105" y="100"/>
                      <a:pt x="112" y="90"/>
                      <a:pt x="120" y="81"/>
                    </a:cubicBezTo>
                    <a:cubicBezTo>
                      <a:pt x="120" y="81"/>
                      <a:pt x="120" y="81"/>
                      <a:pt x="120" y="81"/>
                    </a:cubicBezTo>
                    <a:cubicBezTo>
                      <a:pt x="125" y="87"/>
                      <a:pt x="129" y="94"/>
                      <a:pt x="130" y="102"/>
                    </a:cubicBezTo>
                    <a:cubicBezTo>
                      <a:pt x="130" y="107"/>
                      <a:pt x="128" y="111"/>
                      <a:pt x="125" y="114"/>
                    </a:cubicBezTo>
                    <a:close/>
                    <a:moveTo>
                      <a:pt x="120" y="81"/>
                    </a:moveTo>
                    <a:cubicBezTo>
                      <a:pt x="109" y="88"/>
                      <a:pt x="102" y="99"/>
                      <a:pt x="93" y="108"/>
                    </a:cubicBezTo>
                    <a:cubicBezTo>
                      <a:pt x="94" y="106"/>
                      <a:pt x="96" y="103"/>
                      <a:pt x="98" y="101"/>
                    </a:cubicBezTo>
                    <a:cubicBezTo>
                      <a:pt x="104" y="94"/>
                      <a:pt x="110" y="87"/>
                      <a:pt x="116" y="80"/>
                    </a:cubicBezTo>
                    <a:cubicBezTo>
                      <a:pt x="117" y="80"/>
                      <a:pt x="116" y="80"/>
                      <a:pt x="116" y="80"/>
                    </a:cubicBezTo>
                    <a:cubicBezTo>
                      <a:pt x="109" y="84"/>
                      <a:pt x="102" y="90"/>
                      <a:pt x="95" y="96"/>
                    </a:cubicBezTo>
                    <a:cubicBezTo>
                      <a:pt x="96" y="95"/>
                      <a:pt x="97" y="94"/>
                      <a:pt x="97" y="94"/>
                    </a:cubicBezTo>
                    <a:cubicBezTo>
                      <a:pt x="102" y="88"/>
                      <a:pt x="110" y="82"/>
                      <a:pt x="113" y="75"/>
                    </a:cubicBezTo>
                    <a:cubicBezTo>
                      <a:pt x="113" y="75"/>
                      <a:pt x="112" y="74"/>
                      <a:pt x="112" y="75"/>
                    </a:cubicBezTo>
                    <a:cubicBezTo>
                      <a:pt x="105" y="82"/>
                      <a:pt x="97" y="89"/>
                      <a:pt x="89" y="96"/>
                    </a:cubicBezTo>
                    <a:cubicBezTo>
                      <a:pt x="86" y="99"/>
                      <a:pt x="82" y="102"/>
                      <a:pt x="79" y="105"/>
                    </a:cubicBezTo>
                    <a:cubicBezTo>
                      <a:pt x="79" y="105"/>
                      <a:pt x="79" y="105"/>
                      <a:pt x="79" y="105"/>
                    </a:cubicBezTo>
                    <a:cubicBezTo>
                      <a:pt x="83" y="101"/>
                      <a:pt x="86" y="97"/>
                      <a:pt x="90" y="93"/>
                    </a:cubicBezTo>
                    <a:cubicBezTo>
                      <a:pt x="96" y="85"/>
                      <a:pt x="104" y="79"/>
                      <a:pt x="109" y="71"/>
                    </a:cubicBezTo>
                    <a:cubicBezTo>
                      <a:pt x="109" y="71"/>
                      <a:pt x="109" y="71"/>
                      <a:pt x="109" y="71"/>
                    </a:cubicBezTo>
                    <a:cubicBezTo>
                      <a:pt x="113" y="74"/>
                      <a:pt x="116" y="77"/>
                      <a:pt x="120" y="81"/>
                    </a:cubicBezTo>
                    <a:close/>
                    <a:moveTo>
                      <a:pt x="44" y="45"/>
                    </a:moveTo>
                    <a:cubicBezTo>
                      <a:pt x="53" y="32"/>
                      <a:pt x="48" y="18"/>
                      <a:pt x="41" y="5"/>
                    </a:cubicBezTo>
                    <a:cubicBezTo>
                      <a:pt x="53" y="3"/>
                      <a:pt x="65" y="5"/>
                      <a:pt x="76" y="4"/>
                    </a:cubicBezTo>
                    <a:cubicBezTo>
                      <a:pt x="70" y="14"/>
                      <a:pt x="68" y="25"/>
                      <a:pt x="74" y="36"/>
                    </a:cubicBezTo>
                    <a:cubicBezTo>
                      <a:pt x="80" y="49"/>
                      <a:pt x="94" y="58"/>
                      <a:pt x="105" y="67"/>
                    </a:cubicBezTo>
                    <a:cubicBezTo>
                      <a:pt x="105" y="67"/>
                      <a:pt x="106" y="67"/>
                      <a:pt x="106" y="68"/>
                    </a:cubicBezTo>
                    <a:cubicBezTo>
                      <a:pt x="105" y="68"/>
                      <a:pt x="104" y="69"/>
                      <a:pt x="103" y="70"/>
                    </a:cubicBezTo>
                    <a:cubicBezTo>
                      <a:pt x="99" y="73"/>
                      <a:pt x="93" y="69"/>
                      <a:pt x="89" y="68"/>
                    </a:cubicBezTo>
                    <a:cubicBezTo>
                      <a:pt x="81" y="66"/>
                      <a:pt x="76" y="73"/>
                      <a:pt x="70" y="77"/>
                    </a:cubicBezTo>
                    <a:cubicBezTo>
                      <a:pt x="60" y="83"/>
                      <a:pt x="55" y="71"/>
                      <a:pt x="48" y="66"/>
                    </a:cubicBezTo>
                    <a:cubicBezTo>
                      <a:pt x="42" y="61"/>
                      <a:pt x="36" y="63"/>
                      <a:pt x="30" y="66"/>
                    </a:cubicBezTo>
                    <a:cubicBezTo>
                      <a:pt x="35" y="59"/>
                      <a:pt x="40" y="52"/>
                      <a:pt x="44" y="45"/>
                    </a:cubicBezTo>
                    <a:close/>
                    <a:moveTo>
                      <a:pt x="18" y="82"/>
                    </a:moveTo>
                    <a:cubicBezTo>
                      <a:pt x="21" y="79"/>
                      <a:pt x="25" y="76"/>
                      <a:pt x="28" y="73"/>
                    </a:cubicBezTo>
                    <a:cubicBezTo>
                      <a:pt x="31" y="71"/>
                      <a:pt x="33" y="70"/>
                      <a:pt x="35" y="69"/>
                    </a:cubicBezTo>
                    <a:cubicBezTo>
                      <a:pt x="37" y="68"/>
                      <a:pt x="39" y="67"/>
                      <a:pt x="41" y="66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40" y="67"/>
                      <a:pt x="38" y="69"/>
                      <a:pt x="38" y="69"/>
                    </a:cubicBezTo>
                    <a:cubicBezTo>
                      <a:pt x="32" y="74"/>
                      <a:pt x="26" y="79"/>
                      <a:pt x="20" y="83"/>
                    </a:cubicBezTo>
                    <a:cubicBezTo>
                      <a:pt x="16" y="85"/>
                      <a:pt x="14" y="88"/>
                      <a:pt x="12" y="91"/>
                    </a:cubicBezTo>
                    <a:cubicBezTo>
                      <a:pt x="14" y="87"/>
                      <a:pt x="16" y="84"/>
                      <a:pt x="18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7" name="Freeform 45">
                <a:extLst>
                  <a:ext uri="{FF2B5EF4-FFF2-40B4-BE49-F238E27FC236}">
                    <a16:creationId xmlns:a16="http://schemas.microsoft.com/office/drawing/2014/main" id="{040AE19D-E842-4BF3-8B01-22E8904D98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70862" y="2805113"/>
                <a:ext cx="514350" cy="476250"/>
              </a:xfrm>
              <a:custGeom>
                <a:avLst/>
                <a:gdLst>
                  <a:gd name="T0" fmla="*/ 227 w 272"/>
                  <a:gd name="T1" fmla="*/ 140 h 251"/>
                  <a:gd name="T2" fmla="*/ 77 w 272"/>
                  <a:gd name="T3" fmla="*/ 5 h 251"/>
                  <a:gd name="T4" fmla="*/ 11 w 272"/>
                  <a:gd name="T5" fmla="*/ 227 h 251"/>
                  <a:gd name="T6" fmla="*/ 49 w 272"/>
                  <a:gd name="T7" fmla="*/ 145 h 251"/>
                  <a:gd name="T8" fmla="*/ 87 w 272"/>
                  <a:gd name="T9" fmla="*/ 135 h 251"/>
                  <a:gd name="T10" fmla="*/ 216 w 272"/>
                  <a:gd name="T11" fmla="*/ 144 h 251"/>
                  <a:gd name="T12" fmla="*/ 206 w 272"/>
                  <a:gd name="T13" fmla="*/ 150 h 251"/>
                  <a:gd name="T14" fmla="*/ 124 w 272"/>
                  <a:gd name="T15" fmla="*/ 214 h 251"/>
                  <a:gd name="T16" fmla="*/ 178 w 272"/>
                  <a:gd name="T17" fmla="*/ 143 h 251"/>
                  <a:gd name="T18" fmla="*/ 96 w 272"/>
                  <a:gd name="T19" fmla="*/ 221 h 251"/>
                  <a:gd name="T20" fmla="*/ 124 w 272"/>
                  <a:gd name="T21" fmla="*/ 180 h 251"/>
                  <a:gd name="T22" fmla="*/ 37 w 272"/>
                  <a:gd name="T23" fmla="*/ 230 h 251"/>
                  <a:gd name="T24" fmla="*/ 133 w 272"/>
                  <a:gd name="T25" fmla="*/ 165 h 251"/>
                  <a:gd name="T26" fmla="*/ 104 w 272"/>
                  <a:gd name="T27" fmla="*/ 183 h 251"/>
                  <a:gd name="T28" fmla="*/ 30 w 272"/>
                  <a:gd name="T29" fmla="*/ 220 h 251"/>
                  <a:gd name="T30" fmla="*/ 50 w 272"/>
                  <a:gd name="T31" fmla="*/ 192 h 251"/>
                  <a:gd name="T32" fmla="*/ 103 w 272"/>
                  <a:gd name="T33" fmla="*/ 149 h 251"/>
                  <a:gd name="T34" fmla="*/ 13 w 272"/>
                  <a:gd name="T35" fmla="*/ 206 h 251"/>
                  <a:gd name="T36" fmla="*/ 86 w 272"/>
                  <a:gd name="T37" fmla="*/ 138 h 251"/>
                  <a:gd name="T38" fmla="*/ 49 w 272"/>
                  <a:gd name="T39" fmla="*/ 179 h 251"/>
                  <a:gd name="T40" fmla="*/ 13 w 272"/>
                  <a:gd name="T41" fmla="*/ 208 h 251"/>
                  <a:gd name="T42" fmla="*/ 58 w 272"/>
                  <a:gd name="T43" fmla="*/ 193 h 251"/>
                  <a:gd name="T44" fmla="*/ 99 w 272"/>
                  <a:gd name="T45" fmla="*/ 173 h 251"/>
                  <a:gd name="T46" fmla="*/ 32 w 272"/>
                  <a:gd name="T47" fmla="*/ 234 h 251"/>
                  <a:gd name="T48" fmla="*/ 50 w 272"/>
                  <a:gd name="T49" fmla="*/ 235 h 251"/>
                  <a:gd name="T50" fmla="*/ 107 w 272"/>
                  <a:gd name="T51" fmla="*/ 194 h 251"/>
                  <a:gd name="T52" fmla="*/ 138 w 272"/>
                  <a:gd name="T53" fmla="*/ 171 h 251"/>
                  <a:gd name="T54" fmla="*/ 32 w 272"/>
                  <a:gd name="T55" fmla="*/ 234 h 251"/>
                  <a:gd name="T56" fmla="*/ 105 w 272"/>
                  <a:gd name="T57" fmla="*/ 199 h 251"/>
                  <a:gd name="T58" fmla="*/ 179 w 272"/>
                  <a:gd name="T59" fmla="*/ 146 h 251"/>
                  <a:gd name="T60" fmla="*/ 87 w 272"/>
                  <a:gd name="T61" fmla="*/ 236 h 251"/>
                  <a:gd name="T62" fmla="*/ 177 w 272"/>
                  <a:gd name="T63" fmla="*/ 173 h 251"/>
                  <a:gd name="T64" fmla="*/ 167 w 272"/>
                  <a:gd name="T65" fmla="*/ 190 h 251"/>
                  <a:gd name="T66" fmla="*/ 131 w 272"/>
                  <a:gd name="T67" fmla="*/ 237 h 251"/>
                  <a:gd name="T68" fmla="*/ 225 w 272"/>
                  <a:gd name="T69" fmla="*/ 155 h 251"/>
                  <a:gd name="T70" fmla="*/ 220 w 272"/>
                  <a:gd name="T71" fmla="*/ 173 h 251"/>
                  <a:gd name="T72" fmla="*/ 167 w 272"/>
                  <a:gd name="T73" fmla="*/ 238 h 251"/>
                  <a:gd name="T74" fmla="*/ 183 w 272"/>
                  <a:gd name="T75" fmla="*/ 235 h 251"/>
                  <a:gd name="T76" fmla="*/ 189 w 272"/>
                  <a:gd name="T77" fmla="*/ 241 h 251"/>
                  <a:gd name="T78" fmla="*/ 242 w 272"/>
                  <a:gd name="T79" fmla="*/ 181 h 251"/>
                  <a:gd name="T80" fmla="*/ 237 w 272"/>
                  <a:gd name="T81" fmla="*/ 203 h 251"/>
                  <a:gd name="T82" fmla="*/ 252 w 272"/>
                  <a:gd name="T83" fmla="*/ 212 h 251"/>
                  <a:gd name="T84" fmla="*/ 247 w 272"/>
                  <a:gd name="T85" fmla="*/ 218 h 251"/>
                  <a:gd name="T86" fmla="*/ 207 w 272"/>
                  <a:gd name="T87" fmla="*/ 240 h 251"/>
                  <a:gd name="T88" fmla="*/ 218 w 272"/>
                  <a:gd name="T89" fmla="*/ 240 h 251"/>
                  <a:gd name="T90" fmla="*/ 250 w 272"/>
                  <a:gd name="T91" fmla="*/ 220 h 251"/>
                  <a:gd name="T92" fmla="*/ 238 w 272"/>
                  <a:gd name="T93" fmla="*/ 236 h 251"/>
                  <a:gd name="T94" fmla="*/ 262 w 272"/>
                  <a:gd name="T95" fmla="*/ 212 h 251"/>
                  <a:gd name="T96" fmla="*/ 258 w 272"/>
                  <a:gd name="T97" fmla="*/ 202 h 251"/>
                  <a:gd name="T98" fmla="*/ 255 w 272"/>
                  <a:gd name="T99" fmla="*/ 195 h 251"/>
                  <a:gd name="T100" fmla="*/ 226 w 272"/>
                  <a:gd name="T101" fmla="*/ 208 h 251"/>
                  <a:gd name="T102" fmla="*/ 242 w 272"/>
                  <a:gd name="T103" fmla="*/ 165 h 251"/>
                  <a:gd name="T104" fmla="*/ 196 w 272"/>
                  <a:gd name="T105" fmla="*/ 205 h 251"/>
                  <a:gd name="T106" fmla="*/ 226 w 272"/>
                  <a:gd name="T107" fmla="*/ 151 h 251"/>
                  <a:gd name="T108" fmla="*/ 220 w 272"/>
                  <a:gd name="T109" fmla="*/ 143 h 251"/>
                  <a:gd name="T110" fmla="*/ 211 w 272"/>
                  <a:gd name="T111" fmla="*/ 135 h 251"/>
                  <a:gd name="T112" fmla="*/ 58 w 272"/>
                  <a:gd name="T113" fmla="*/ 133 h 251"/>
                  <a:gd name="T114" fmla="*/ 81 w 272"/>
                  <a:gd name="T115" fmla="*/ 13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72" h="251">
                    <a:moveTo>
                      <a:pt x="60" y="244"/>
                    </a:moveTo>
                    <a:cubicBezTo>
                      <a:pt x="70" y="244"/>
                      <a:pt x="81" y="243"/>
                      <a:pt x="91" y="242"/>
                    </a:cubicBezTo>
                    <a:cubicBezTo>
                      <a:pt x="109" y="242"/>
                      <a:pt x="127" y="243"/>
                      <a:pt x="144" y="244"/>
                    </a:cubicBezTo>
                    <a:cubicBezTo>
                      <a:pt x="173" y="246"/>
                      <a:pt x="203" y="251"/>
                      <a:pt x="231" y="245"/>
                    </a:cubicBezTo>
                    <a:cubicBezTo>
                      <a:pt x="252" y="241"/>
                      <a:pt x="272" y="225"/>
                      <a:pt x="268" y="202"/>
                    </a:cubicBezTo>
                    <a:cubicBezTo>
                      <a:pt x="264" y="177"/>
                      <a:pt x="244" y="157"/>
                      <a:pt x="227" y="140"/>
                    </a:cubicBezTo>
                    <a:cubicBezTo>
                      <a:pt x="207" y="122"/>
                      <a:pt x="186" y="106"/>
                      <a:pt x="167" y="87"/>
                    </a:cubicBezTo>
                    <a:cubicBezTo>
                      <a:pt x="156" y="76"/>
                      <a:pt x="148" y="63"/>
                      <a:pt x="147" y="47"/>
                    </a:cubicBezTo>
                    <a:cubicBezTo>
                      <a:pt x="147" y="33"/>
                      <a:pt x="154" y="20"/>
                      <a:pt x="161" y="8"/>
                    </a:cubicBezTo>
                    <a:cubicBezTo>
                      <a:pt x="162" y="6"/>
                      <a:pt x="161" y="5"/>
                      <a:pt x="160" y="4"/>
                    </a:cubicBezTo>
                    <a:cubicBezTo>
                      <a:pt x="159" y="3"/>
                      <a:pt x="158" y="2"/>
                      <a:pt x="157" y="2"/>
                    </a:cubicBezTo>
                    <a:cubicBezTo>
                      <a:pt x="130" y="3"/>
                      <a:pt x="104" y="0"/>
                      <a:pt x="77" y="5"/>
                    </a:cubicBezTo>
                    <a:cubicBezTo>
                      <a:pt x="75" y="5"/>
                      <a:pt x="74" y="8"/>
                      <a:pt x="75" y="9"/>
                    </a:cubicBezTo>
                    <a:cubicBezTo>
                      <a:pt x="75" y="10"/>
                      <a:pt x="75" y="11"/>
                      <a:pt x="75" y="12"/>
                    </a:cubicBezTo>
                    <a:cubicBezTo>
                      <a:pt x="83" y="26"/>
                      <a:pt x="90" y="40"/>
                      <a:pt x="91" y="56"/>
                    </a:cubicBezTo>
                    <a:cubicBezTo>
                      <a:pt x="93" y="74"/>
                      <a:pt x="82" y="90"/>
                      <a:pt x="71" y="104"/>
                    </a:cubicBezTo>
                    <a:cubicBezTo>
                      <a:pt x="55" y="126"/>
                      <a:pt x="38" y="148"/>
                      <a:pt x="22" y="171"/>
                    </a:cubicBezTo>
                    <a:cubicBezTo>
                      <a:pt x="12" y="187"/>
                      <a:pt x="0" y="209"/>
                      <a:pt x="11" y="227"/>
                    </a:cubicBezTo>
                    <a:cubicBezTo>
                      <a:pt x="21" y="243"/>
                      <a:pt x="44" y="244"/>
                      <a:pt x="60" y="244"/>
                    </a:cubicBezTo>
                    <a:close/>
                    <a:moveTo>
                      <a:pt x="49" y="145"/>
                    </a:moveTo>
                    <a:cubicBezTo>
                      <a:pt x="50" y="144"/>
                      <a:pt x="51" y="143"/>
                      <a:pt x="52" y="143"/>
                    </a:cubicBezTo>
                    <a:cubicBezTo>
                      <a:pt x="56" y="141"/>
                      <a:pt x="60" y="139"/>
                      <a:pt x="64" y="137"/>
                    </a:cubicBezTo>
                    <a:cubicBezTo>
                      <a:pt x="57" y="143"/>
                      <a:pt x="50" y="148"/>
                      <a:pt x="42" y="154"/>
                    </a:cubicBezTo>
                    <a:cubicBezTo>
                      <a:pt x="45" y="151"/>
                      <a:pt x="47" y="148"/>
                      <a:pt x="49" y="145"/>
                    </a:cubicBezTo>
                    <a:close/>
                    <a:moveTo>
                      <a:pt x="69" y="135"/>
                    </a:moveTo>
                    <a:cubicBezTo>
                      <a:pt x="72" y="135"/>
                      <a:pt x="74" y="134"/>
                      <a:pt x="77" y="134"/>
                    </a:cubicBezTo>
                    <a:cubicBezTo>
                      <a:pt x="69" y="137"/>
                      <a:pt x="62" y="142"/>
                      <a:pt x="55" y="147"/>
                    </a:cubicBezTo>
                    <a:cubicBezTo>
                      <a:pt x="60" y="143"/>
                      <a:pt x="64" y="139"/>
                      <a:pt x="69" y="135"/>
                    </a:cubicBezTo>
                    <a:close/>
                    <a:moveTo>
                      <a:pt x="84" y="134"/>
                    </a:moveTo>
                    <a:cubicBezTo>
                      <a:pt x="85" y="135"/>
                      <a:pt x="86" y="135"/>
                      <a:pt x="87" y="135"/>
                    </a:cubicBezTo>
                    <a:cubicBezTo>
                      <a:pt x="79" y="140"/>
                      <a:pt x="71" y="146"/>
                      <a:pt x="63" y="153"/>
                    </a:cubicBezTo>
                    <a:cubicBezTo>
                      <a:pt x="50" y="163"/>
                      <a:pt x="36" y="174"/>
                      <a:pt x="23" y="185"/>
                    </a:cubicBezTo>
                    <a:cubicBezTo>
                      <a:pt x="24" y="184"/>
                      <a:pt x="24" y="184"/>
                      <a:pt x="25" y="183"/>
                    </a:cubicBezTo>
                    <a:cubicBezTo>
                      <a:pt x="31" y="176"/>
                      <a:pt x="38" y="170"/>
                      <a:pt x="45" y="165"/>
                    </a:cubicBezTo>
                    <a:cubicBezTo>
                      <a:pt x="59" y="156"/>
                      <a:pt x="72" y="146"/>
                      <a:pt x="84" y="134"/>
                    </a:cubicBezTo>
                    <a:close/>
                    <a:moveTo>
                      <a:pt x="216" y="144"/>
                    </a:moveTo>
                    <a:cubicBezTo>
                      <a:pt x="200" y="157"/>
                      <a:pt x="185" y="172"/>
                      <a:pt x="169" y="186"/>
                    </a:cubicBezTo>
                    <a:cubicBezTo>
                      <a:pt x="161" y="194"/>
                      <a:pt x="152" y="202"/>
                      <a:pt x="143" y="209"/>
                    </a:cubicBezTo>
                    <a:cubicBezTo>
                      <a:pt x="150" y="203"/>
                      <a:pt x="156" y="197"/>
                      <a:pt x="162" y="191"/>
                    </a:cubicBezTo>
                    <a:cubicBezTo>
                      <a:pt x="175" y="178"/>
                      <a:pt x="187" y="165"/>
                      <a:pt x="196" y="150"/>
                    </a:cubicBezTo>
                    <a:cubicBezTo>
                      <a:pt x="197" y="150"/>
                      <a:pt x="197" y="150"/>
                      <a:pt x="198" y="150"/>
                    </a:cubicBezTo>
                    <a:cubicBezTo>
                      <a:pt x="200" y="151"/>
                      <a:pt x="204" y="150"/>
                      <a:pt x="206" y="150"/>
                    </a:cubicBezTo>
                    <a:cubicBezTo>
                      <a:pt x="208" y="149"/>
                      <a:pt x="213" y="143"/>
                      <a:pt x="216" y="144"/>
                    </a:cubicBezTo>
                    <a:close/>
                    <a:moveTo>
                      <a:pt x="182" y="144"/>
                    </a:moveTo>
                    <a:cubicBezTo>
                      <a:pt x="186" y="146"/>
                      <a:pt x="189" y="148"/>
                      <a:pt x="193" y="149"/>
                    </a:cubicBezTo>
                    <a:cubicBezTo>
                      <a:pt x="186" y="156"/>
                      <a:pt x="180" y="163"/>
                      <a:pt x="172" y="169"/>
                    </a:cubicBezTo>
                    <a:cubicBezTo>
                      <a:pt x="163" y="177"/>
                      <a:pt x="155" y="185"/>
                      <a:pt x="146" y="192"/>
                    </a:cubicBezTo>
                    <a:cubicBezTo>
                      <a:pt x="139" y="199"/>
                      <a:pt x="131" y="206"/>
                      <a:pt x="124" y="214"/>
                    </a:cubicBezTo>
                    <a:cubicBezTo>
                      <a:pt x="124" y="213"/>
                      <a:pt x="125" y="212"/>
                      <a:pt x="125" y="212"/>
                    </a:cubicBezTo>
                    <a:cubicBezTo>
                      <a:pt x="132" y="204"/>
                      <a:pt x="140" y="197"/>
                      <a:pt x="146" y="189"/>
                    </a:cubicBezTo>
                    <a:cubicBezTo>
                      <a:pt x="153" y="182"/>
                      <a:pt x="158" y="173"/>
                      <a:pt x="165" y="165"/>
                    </a:cubicBezTo>
                    <a:cubicBezTo>
                      <a:pt x="172" y="159"/>
                      <a:pt x="178" y="153"/>
                      <a:pt x="182" y="144"/>
                    </a:cubicBezTo>
                    <a:close/>
                    <a:moveTo>
                      <a:pt x="168" y="144"/>
                    </a:moveTo>
                    <a:cubicBezTo>
                      <a:pt x="171" y="143"/>
                      <a:pt x="174" y="142"/>
                      <a:pt x="178" y="143"/>
                    </a:cubicBezTo>
                    <a:cubicBezTo>
                      <a:pt x="179" y="143"/>
                      <a:pt x="180" y="143"/>
                      <a:pt x="181" y="144"/>
                    </a:cubicBezTo>
                    <a:cubicBezTo>
                      <a:pt x="165" y="155"/>
                      <a:pt x="151" y="170"/>
                      <a:pt x="137" y="184"/>
                    </a:cubicBezTo>
                    <a:cubicBezTo>
                      <a:pt x="122" y="199"/>
                      <a:pt x="105" y="212"/>
                      <a:pt x="90" y="227"/>
                    </a:cubicBezTo>
                    <a:cubicBezTo>
                      <a:pt x="88" y="230"/>
                      <a:pt x="86" y="231"/>
                      <a:pt x="84" y="233"/>
                    </a:cubicBezTo>
                    <a:cubicBezTo>
                      <a:pt x="83" y="234"/>
                      <a:pt x="83" y="234"/>
                      <a:pt x="83" y="234"/>
                    </a:cubicBezTo>
                    <a:cubicBezTo>
                      <a:pt x="87" y="229"/>
                      <a:pt x="92" y="225"/>
                      <a:pt x="96" y="221"/>
                    </a:cubicBezTo>
                    <a:cubicBezTo>
                      <a:pt x="105" y="213"/>
                      <a:pt x="114" y="205"/>
                      <a:pt x="122" y="197"/>
                    </a:cubicBezTo>
                    <a:cubicBezTo>
                      <a:pt x="139" y="181"/>
                      <a:pt x="153" y="161"/>
                      <a:pt x="168" y="144"/>
                    </a:cubicBezTo>
                    <a:close/>
                    <a:moveTo>
                      <a:pt x="161" y="147"/>
                    </a:moveTo>
                    <a:cubicBezTo>
                      <a:pt x="158" y="151"/>
                      <a:pt x="155" y="155"/>
                      <a:pt x="151" y="158"/>
                    </a:cubicBezTo>
                    <a:cubicBezTo>
                      <a:pt x="144" y="165"/>
                      <a:pt x="136" y="170"/>
                      <a:pt x="129" y="176"/>
                    </a:cubicBezTo>
                    <a:cubicBezTo>
                      <a:pt x="127" y="178"/>
                      <a:pt x="126" y="179"/>
                      <a:pt x="124" y="180"/>
                    </a:cubicBezTo>
                    <a:cubicBezTo>
                      <a:pt x="130" y="174"/>
                      <a:pt x="135" y="169"/>
                      <a:pt x="141" y="163"/>
                    </a:cubicBezTo>
                    <a:cubicBezTo>
                      <a:pt x="149" y="159"/>
                      <a:pt x="155" y="152"/>
                      <a:pt x="161" y="147"/>
                    </a:cubicBezTo>
                    <a:close/>
                    <a:moveTo>
                      <a:pt x="119" y="164"/>
                    </a:moveTo>
                    <a:cubicBezTo>
                      <a:pt x="105" y="172"/>
                      <a:pt x="93" y="183"/>
                      <a:pt x="80" y="194"/>
                    </a:cubicBezTo>
                    <a:cubicBezTo>
                      <a:pt x="74" y="199"/>
                      <a:pt x="67" y="204"/>
                      <a:pt x="60" y="209"/>
                    </a:cubicBezTo>
                    <a:cubicBezTo>
                      <a:pt x="52" y="216"/>
                      <a:pt x="45" y="224"/>
                      <a:pt x="37" y="230"/>
                    </a:cubicBezTo>
                    <a:cubicBezTo>
                      <a:pt x="31" y="235"/>
                      <a:pt x="35" y="231"/>
                      <a:pt x="37" y="229"/>
                    </a:cubicBezTo>
                    <a:cubicBezTo>
                      <a:pt x="40" y="226"/>
                      <a:pt x="44" y="222"/>
                      <a:pt x="48" y="219"/>
                    </a:cubicBezTo>
                    <a:cubicBezTo>
                      <a:pt x="56" y="212"/>
                      <a:pt x="64" y="206"/>
                      <a:pt x="72" y="199"/>
                    </a:cubicBezTo>
                    <a:cubicBezTo>
                      <a:pt x="87" y="187"/>
                      <a:pt x="100" y="174"/>
                      <a:pt x="114" y="161"/>
                    </a:cubicBezTo>
                    <a:cubicBezTo>
                      <a:pt x="115" y="160"/>
                      <a:pt x="115" y="160"/>
                      <a:pt x="115" y="160"/>
                    </a:cubicBezTo>
                    <a:cubicBezTo>
                      <a:pt x="120" y="164"/>
                      <a:pt x="126" y="166"/>
                      <a:pt x="133" y="165"/>
                    </a:cubicBezTo>
                    <a:cubicBezTo>
                      <a:pt x="123" y="173"/>
                      <a:pt x="113" y="180"/>
                      <a:pt x="103" y="189"/>
                    </a:cubicBezTo>
                    <a:cubicBezTo>
                      <a:pt x="89" y="202"/>
                      <a:pt x="75" y="214"/>
                      <a:pt x="61" y="227"/>
                    </a:cubicBezTo>
                    <a:cubicBezTo>
                      <a:pt x="60" y="227"/>
                      <a:pt x="52" y="235"/>
                      <a:pt x="53" y="233"/>
                    </a:cubicBezTo>
                    <a:cubicBezTo>
                      <a:pt x="57" y="229"/>
                      <a:pt x="60" y="225"/>
                      <a:pt x="64" y="222"/>
                    </a:cubicBezTo>
                    <a:cubicBezTo>
                      <a:pt x="71" y="215"/>
                      <a:pt x="78" y="209"/>
                      <a:pt x="85" y="202"/>
                    </a:cubicBezTo>
                    <a:cubicBezTo>
                      <a:pt x="92" y="196"/>
                      <a:pt x="98" y="189"/>
                      <a:pt x="104" y="183"/>
                    </a:cubicBezTo>
                    <a:cubicBezTo>
                      <a:pt x="110" y="177"/>
                      <a:pt x="116" y="172"/>
                      <a:pt x="120" y="165"/>
                    </a:cubicBezTo>
                    <a:cubicBezTo>
                      <a:pt x="120" y="164"/>
                      <a:pt x="119" y="163"/>
                      <a:pt x="119" y="164"/>
                    </a:cubicBezTo>
                    <a:close/>
                    <a:moveTo>
                      <a:pt x="104" y="150"/>
                    </a:moveTo>
                    <a:cubicBezTo>
                      <a:pt x="107" y="154"/>
                      <a:pt x="110" y="157"/>
                      <a:pt x="113" y="159"/>
                    </a:cubicBezTo>
                    <a:cubicBezTo>
                      <a:pt x="80" y="176"/>
                      <a:pt x="56" y="204"/>
                      <a:pt x="26" y="225"/>
                    </a:cubicBezTo>
                    <a:cubicBezTo>
                      <a:pt x="18" y="231"/>
                      <a:pt x="29" y="221"/>
                      <a:pt x="30" y="220"/>
                    </a:cubicBezTo>
                    <a:cubicBezTo>
                      <a:pt x="33" y="217"/>
                      <a:pt x="37" y="214"/>
                      <a:pt x="40" y="211"/>
                    </a:cubicBezTo>
                    <a:cubicBezTo>
                      <a:pt x="47" y="205"/>
                      <a:pt x="55" y="198"/>
                      <a:pt x="62" y="192"/>
                    </a:cubicBezTo>
                    <a:cubicBezTo>
                      <a:pt x="76" y="179"/>
                      <a:pt x="90" y="164"/>
                      <a:pt x="104" y="150"/>
                    </a:cubicBezTo>
                    <a:close/>
                    <a:moveTo>
                      <a:pt x="101" y="151"/>
                    </a:moveTo>
                    <a:cubicBezTo>
                      <a:pt x="100" y="151"/>
                      <a:pt x="99" y="152"/>
                      <a:pt x="99" y="153"/>
                    </a:cubicBezTo>
                    <a:cubicBezTo>
                      <a:pt x="83" y="166"/>
                      <a:pt x="67" y="179"/>
                      <a:pt x="50" y="192"/>
                    </a:cubicBezTo>
                    <a:cubicBezTo>
                      <a:pt x="43" y="197"/>
                      <a:pt x="35" y="203"/>
                      <a:pt x="28" y="209"/>
                    </a:cubicBezTo>
                    <a:cubicBezTo>
                      <a:pt x="24" y="212"/>
                      <a:pt x="20" y="216"/>
                      <a:pt x="15" y="219"/>
                    </a:cubicBezTo>
                    <a:cubicBezTo>
                      <a:pt x="18" y="217"/>
                      <a:pt x="21" y="214"/>
                      <a:pt x="23" y="211"/>
                    </a:cubicBezTo>
                    <a:cubicBezTo>
                      <a:pt x="46" y="186"/>
                      <a:pt x="78" y="171"/>
                      <a:pt x="97" y="143"/>
                    </a:cubicBezTo>
                    <a:cubicBezTo>
                      <a:pt x="99" y="145"/>
                      <a:pt x="101" y="147"/>
                      <a:pt x="103" y="149"/>
                    </a:cubicBezTo>
                    <a:cubicBezTo>
                      <a:pt x="103" y="149"/>
                      <a:pt x="103" y="149"/>
                      <a:pt x="103" y="149"/>
                    </a:cubicBezTo>
                    <a:cubicBezTo>
                      <a:pt x="102" y="150"/>
                      <a:pt x="101" y="151"/>
                      <a:pt x="101" y="151"/>
                    </a:cubicBezTo>
                    <a:close/>
                    <a:moveTo>
                      <a:pt x="96" y="141"/>
                    </a:moveTo>
                    <a:cubicBezTo>
                      <a:pt x="82" y="152"/>
                      <a:pt x="67" y="162"/>
                      <a:pt x="53" y="173"/>
                    </a:cubicBezTo>
                    <a:cubicBezTo>
                      <a:pt x="46" y="179"/>
                      <a:pt x="40" y="185"/>
                      <a:pt x="33" y="191"/>
                    </a:cubicBezTo>
                    <a:cubicBezTo>
                      <a:pt x="27" y="196"/>
                      <a:pt x="17" y="202"/>
                      <a:pt x="13" y="206"/>
                    </a:cubicBezTo>
                    <a:cubicBezTo>
                      <a:pt x="13" y="206"/>
                      <a:pt x="13" y="206"/>
                      <a:pt x="13" y="206"/>
                    </a:cubicBezTo>
                    <a:cubicBezTo>
                      <a:pt x="37" y="181"/>
                      <a:pt x="68" y="163"/>
                      <a:pt x="91" y="138"/>
                    </a:cubicBezTo>
                    <a:cubicBezTo>
                      <a:pt x="93" y="139"/>
                      <a:pt x="94" y="140"/>
                      <a:pt x="96" y="141"/>
                    </a:cubicBezTo>
                    <a:close/>
                    <a:moveTo>
                      <a:pt x="18" y="192"/>
                    </a:moveTo>
                    <a:cubicBezTo>
                      <a:pt x="30" y="181"/>
                      <a:pt x="43" y="170"/>
                      <a:pt x="56" y="160"/>
                    </a:cubicBezTo>
                    <a:cubicBezTo>
                      <a:pt x="63" y="154"/>
                      <a:pt x="70" y="149"/>
                      <a:pt x="77" y="143"/>
                    </a:cubicBezTo>
                    <a:cubicBezTo>
                      <a:pt x="80" y="141"/>
                      <a:pt x="83" y="140"/>
                      <a:pt x="86" y="138"/>
                    </a:cubicBezTo>
                    <a:cubicBezTo>
                      <a:pt x="87" y="137"/>
                      <a:pt x="88" y="137"/>
                      <a:pt x="89" y="136"/>
                    </a:cubicBezTo>
                    <a:cubicBezTo>
                      <a:pt x="90" y="137"/>
                      <a:pt x="90" y="137"/>
                      <a:pt x="90" y="137"/>
                    </a:cubicBezTo>
                    <a:cubicBezTo>
                      <a:pt x="89" y="138"/>
                      <a:pt x="88" y="139"/>
                      <a:pt x="87" y="141"/>
                    </a:cubicBezTo>
                    <a:cubicBezTo>
                      <a:pt x="65" y="164"/>
                      <a:pt x="37" y="181"/>
                      <a:pt x="14" y="203"/>
                    </a:cubicBezTo>
                    <a:cubicBezTo>
                      <a:pt x="15" y="200"/>
                      <a:pt x="16" y="196"/>
                      <a:pt x="18" y="192"/>
                    </a:cubicBezTo>
                    <a:close/>
                    <a:moveTo>
                      <a:pt x="49" y="179"/>
                    </a:moveTo>
                    <a:cubicBezTo>
                      <a:pt x="58" y="171"/>
                      <a:pt x="67" y="165"/>
                      <a:pt x="76" y="158"/>
                    </a:cubicBezTo>
                    <a:cubicBezTo>
                      <a:pt x="80" y="155"/>
                      <a:pt x="84" y="152"/>
                      <a:pt x="88" y="149"/>
                    </a:cubicBezTo>
                    <a:cubicBezTo>
                      <a:pt x="91" y="147"/>
                      <a:pt x="93" y="145"/>
                      <a:pt x="95" y="144"/>
                    </a:cubicBezTo>
                    <a:cubicBezTo>
                      <a:pt x="98" y="142"/>
                      <a:pt x="88" y="152"/>
                      <a:pt x="89" y="150"/>
                    </a:cubicBezTo>
                    <a:cubicBezTo>
                      <a:pt x="68" y="177"/>
                      <a:pt x="35" y="192"/>
                      <a:pt x="14" y="220"/>
                    </a:cubicBezTo>
                    <a:cubicBezTo>
                      <a:pt x="12" y="216"/>
                      <a:pt x="12" y="212"/>
                      <a:pt x="13" y="208"/>
                    </a:cubicBezTo>
                    <a:cubicBezTo>
                      <a:pt x="27" y="200"/>
                      <a:pt x="38" y="189"/>
                      <a:pt x="49" y="179"/>
                    </a:cubicBezTo>
                    <a:close/>
                    <a:moveTo>
                      <a:pt x="15" y="222"/>
                    </a:moveTo>
                    <a:cubicBezTo>
                      <a:pt x="30" y="209"/>
                      <a:pt x="46" y="198"/>
                      <a:pt x="61" y="186"/>
                    </a:cubicBezTo>
                    <a:cubicBezTo>
                      <a:pt x="68" y="180"/>
                      <a:pt x="76" y="174"/>
                      <a:pt x="83" y="168"/>
                    </a:cubicBezTo>
                    <a:cubicBezTo>
                      <a:pt x="84" y="167"/>
                      <a:pt x="86" y="166"/>
                      <a:pt x="87" y="165"/>
                    </a:cubicBezTo>
                    <a:cubicBezTo>
                      <a:pt x="77" y="175"/>
                      <a:pt x="68" y="184"/>
                      <a:pt x="58" y="193"/>
                    </a:cubicBezTo>
                    <a:cubicBezTo>
                      <a:pt x="45" y="205"/>
                      <a:pt x="31" y="215"/>
                      <a:pt x="20" y="228"/>
                    </a:cubicBezTo>
                    <a:cubicBezTo>
                      <a:pt x="18" y="226"/>
                      <a:pt x="16" y="224"/>
                      <a:pt x="15" y="222"/>
                    </a:cubicBezTo>
                    <a:close/>
                    <a:moveTo>
                      <a:pt x="22" y="230"/>
                    </a:moveTo>
                    <a:cubicBezTo>
                      <a:pt x="51" y="210"/>
                      <a:pt x="75" y="184"/>
                      <a:pt x="105" y="166"/>
                    </a:cubicBezTo>
                    <a:cubicBezTo>
                      <a:pt x="105" y="165"/>
                      <a:pt x="112" y="161"/>
                      <a:pt x="110" y="162"/>
                    </a:cubicBezTo>
                    <a:cubicBezTo>
                      <a:pt x="107" y="166"/>
                      <a:pt x="103" y="169"/>
                      <a:pt x="99" y="173"/>
                    </a:cubicBezTo>
                    <a:cubicBezTo>
                      <a:pt x="92" y="180"/>
                      <a:pt x="85" y="187"/>
                      <a:pt x="77" y="193"/>
                    </a:cubicBezTo>
                    <a:cubicBezTo>
                      <a:pt x="61" y="207"/>
                      <a:pt x="45" y="218"/>
                      <a:pt x="31" y="234"/>
                    </a:cubicBezTo>
                    <a:cubicBezTo>
                      <a:pt x="30" y="234"/>
                      <a:pt x="30" y="234"/>
                      <a:pt x="30" y="234"/>
                    </a:cubicBezTo>
                    <a:cubicBezTo>
                      <a:pt x="28" y="233"/>
                      <a:pt x="26" y="232"/>
                      <a:pt x="23" y="230"/>
                    </a:cubicBezTo>
                    <a:cubicBezTo>
                      <a:pt x="23" y="230"/>
                      <a:pt x="23" y="230"/>
                      <a:pt x="22" y="230"/>
                    </a:cubicBezTo>
                    <a:close/>
                    <a:moveTo>
                      <a:pt x="32" y="234"/>
                    </a:moveTo>
                    <a:cubicBezTo>
                      <a:pt x="47" y="227"/>
                      <a:pt x="57" y="213"/>
                      <a:pt x="70" y="204"/>
                    </a:cubicBezTo>
                    <a:cubicBezTo>
                      <a:pt x="84" y="194"/>
                      <a:pt x="96" y="182"/>
                      <a:pt x="110" y="171"/>
                    </a:cubicBezTo>
                    <a:cubicBezTo>
                      <a:pt x="111" y="171"/>
                      <a:pt x="117" y="168"/>
                      <a:pt x="117" y="167"/>
                    </a:cubicBezTo>
                    <a:cubicBezTo>
                      <a:pt x="114" y="172"/>
                      <a:pt x="109" y="176"/>
                      <a:pt x="105" y="179"/>
                    </a:cubicBezTo>
                    <a:cubicBezTo>
                      <a:pt x="99" y="185"/>
                      <a:pt x="93" y="192"/>
                      <a:pt x="87" y="198"/>
                    </a:cubicBezTo>
                    <a:cubicBezTo>
                      <a:pt x="75" y="211"/>
                      <a:pt x="61" y="221"/>
                      <a:pt x="50" y="235"/>
                    </a:cubicBezTo>
                    <a:cubicBezTo>
                      <a:pt x="49" y="235"/>
                      <a:pt x="50" y="236"/>
                      <a:pt x="51" y="236"/>
                    </a:cubicBezTo>
                    <a:cubicBezTo>
                      <a:pt x="65" y="227"/>
                      <a:pt x="77" y="214"/>
                      <a:pt x="89" y="204"/>
                    </a:cubicBezTo>
                    <a:cubicBezTo>
                      <a:pt x="104" y="190"/>
                      <a:pt x="120" y="177"/>
                      <a:pt x="137" y="165"/>
                    </a:cubicBezTo>
                    <a:cubicBezTo>
                      <a:pt x="137" y="165"/>
                      <a:pt x="137" y="165"/>
                      <a:pt x="137" y="165"/>
                    </a:cubicBezTo>
                    <a:cubicBezTo>
                      <a:pt x="135" y="167"/>
                      <a:pt x="132" y="170"/>
                      <a:pt x="130" y="172"/>
                    </a:cubicBezTo>
                    <a:cubicBezTo>
                      <a:pt x="122" y="180"/>
                      <a:pt x="115" y="187"/>
                      <a:pt x="107" y="194"/>
                    </a:cubicBezTo>
                    <a:cubicBezTo>
                      <a:pt x="93" y="208"/>
                      <a:pt x="77" y="221"/>
                      <a:pt x="63" y="235"/>
                    </a:cubicBezTo>
                    <a:cubicBezTo>
                      <a:pt x="62" y="235"/>
                      <a:pt x="63" y="236"/>
                      <a:pt x="64" y="236"/>
                    </a:cubicBezTo>
                    <a:cubicBezTo>
                      <a:pt x="65" y="235"/>
                      <a:pt x="66" y="234"/>
                      <a:pt x="67" y="233"/>
                    </a:cubicBezTo>
                    <a:cubicBezTo>
                      <a:pt x="68" y="233"/>
                      <a:pt x="68" y="233"/>
                      <a:pt x="68" y="233"/>
                    </a:cubicBezTo>
                    <a:cubicBezTo>
                      <a:pt x="83" y="222"/>
                      <a:pt x="97" y="209"/>
                      <a:pt x="111" y="196"/>
                    </a:cubicBezTo>
                    <a:cubicBezTo>
                      <a:pt x="120" y="188"/>
                      <a:pt x="128" y="179"/>
                      <a:pt x="138" y="171"/>
                    </a:cubicBezTo>
                    <a:cubicBezTo>
                      <a:pt x="144" y="166"/>
                      <a:pt x="150" y="162"/>
                      <a:pt x="155" y="156"/>
                    </a:cubicBezTo>
                    <a:cubicBezTo>
                      <a:pt x="154" y="157"/>
                      <a:pt x="153" y="159"/>
                      <a:pt x="152" y="160"/>
                    </a:cubicBezTo>
                    <a:cubicBezTo>
                      <a:pt x="145" y="169"/>
                      <a:pt x="137" y="178"/>
                      <a:pt x="129" y="187"/>
                    </a:cubicBezTo>
                    <a:cubicBezTo>
                      <a:pt x="114" y="204"/>
                      <a:pt x="95" y="219"/>
                      <a:pt x="79" y="236"/>
                    </a:cubicBezTo>
                    <a:cubicBezTo>
                      <a:pt x="79" y="237"/>
                      <a:pt x="79" y="237"/>
                      <a:pt x="79" y="237"/>
                    </a:cubicBezTo>
                    <a:cubicBezTo>
                      <a:pt x="63" y="238"/>
                      <a:pt x="47" y="239"/>
                      <a:pt x="32" y="234"/>
                    </a:cubicBezTo>
                    <a:close/>
                    <a:moveTo>
                      <a:pt x="105" y="199"/>
                    </a:moveTo>
                    <a:cubicBezTo>
                      <a:pt x="97" y="207"/>
                      <a:pt x="89" y="214"/>
                      <a:pt x="81" y="221"/>
                    </a:cubicBezTo>
                    <a:cubicBezTo>
                      <a:pt x="78" y="223"/>
                      <a:pt x="75" y="225"/>
                      <a:pt x="72" y="227"/>
                    </a:cubicBezTo>
                    <a:cubicBezTo>
                      <a:pt x="73" y="227"/>
                      <a:pt x="74" y="226"/>
                      <a:pt x="74" y="226"/>
                    </a:cubicBezTo>
                    <a:cubicBezTo>
                      <a:pt x="82" y="218"/>
                      <a:pt x="91" y="211"/>
                      <a:pt x="99" y="204"/>
                    </a:cubicBezTo>
                    <a:cubicBezTo>
                      <a:pt x="101" y="202"/>
                      <a:pt x="103" y="201"/>
                      <a:pt x="105" y="199"/>
                    </a:cubicBezTo>
                    <a:close/>
                    <a:moveTo>
                      <a:pt x="87" y="236"/>
                    </a:moveTo>
                    <a:cubicBezTo>
                      <a:pt x="85" y="236"/>
                      <a:pt x="83" y="236"/>
                      <a:pt x="81" y="237"/>
                    </a:cubicBezTo>
                    <a:cubicBezTo>
                      <a:pt x="88" y="233"/>
                      <a:pt x="92" y="228"/>
                      <a:pt x="98" y="222"/>
                    </a:cubicBezTo>
                    <a:cubicBezTo>
                      <a:pt x="105" y="214"/>
                      <a:pt x="113" y="208"/>
                      <a:pt x="121" y="201"/>
                    </a:cubicBezTo>
                    <a:cubicBezTo>
                      <a:pt x="138" y="186"/>
                      <a:pt x="153" y="170"/>
                      <a:pt x="169" y="155"/>
                    </a:cubicBezTo>
                    <a:cubicBezTo>
                      <a:pt x="171" y="153"/>
                      <a:pt x="178" y="149"/>
                      <a:pt x="179" y="146"/>
                    </a:cubicBezTo>
                    <a:cubicBezTo>
                      <a:pt x="176" y="152"/>
                      <a:pt x="171" y="157"/>
                      <a:pt x="167" y="162"/>
                    </a:cubicBezTo>
                    <a:cubicBezTo>
                      <a:pt x="159" y="169"/>
                      <a:pt x="154" y="178"/>
                      <a:pt x="147" y="186"/>
                    </a:cubicBezTo>
                    <a:cubicBezTo>
                      <a:pt x="141" y="194"/>
                      <a:pt x="133" y="200"/>
                      <a:pt x="126" y="208"/>
                    </a:cubicBezTo>
                    <a:cubicBezTo>
                      <a:pt x="118" y="217"/>
                      <a:pt x="111" y="227"/>
                      <a:pt x="100" y="235"/>
                    </a:cubicBezTo>
                    <a:cubicBezTo>
                      <a:pt x="100" y="235"/>
                      <a:pt x="100" y="236"/>
                      <a:pt x="101" y="236"/>
                    </a:cubicBezTo>
                    <a:cubicBezTo>
                      <a:pt x="96" y="236"/>
                      <a:pt x="92" y="236"/>
                      <a:pt x="87" y="236"/>
                    </a:cubicBezTo>
                    <a:close/>
                    <a:moveTo>
                      <a:pt x="101" y="236"/>
                    </a:moveTo>
                    <a:cubicBezTo>
                      <a:pt x="101" y="236"/>
                      <a:pt x="101" y="236"/>
                      <a:pt x="101" y="236"/>
                    </a:cubicBezTo>
                    <a:cubicBezTo>
                      <a:pt x="109" y="232"/>
                      <a:pt x="115" y="225"/>
                      <a:pt x="121" y="219"/>
                    </a:cubicBezTo>
                    <a:cubicBezTo>
                      <a:pt x="128" y="211"/>
                      <a:pt x="136" y="204"/>
                      <a:pt x="145" y="196"/>
                    </a:cubicBezTo>
                    <a:cubicBezTo>
                      <a:pt x="161" y="181"/>
                      <a:pt x="178" y="166"/>
                      <a:pt x="194" y="150"/>
                    </a:cubicBezTo>
                    <a:cubicBezTo>
                      <a:pt x="189" y="155"/>
                      <a:pt x="183" y="166"/>
                      <a:pt x="177" y="173"/>
                    </a:cubicBezTo>
                    <a:cubicBezTo>
                      <a:pt x="171" y="180"/>
                      <a:pt x="164" y="187"/>
                      <a:pt x="157" y="194"/>
                    </a:cubicBezTo>
                    <a:cubicBezTo>
                      <a:pt x="143" y="207"/>
                      <a:pt x="130" y="220"/>
                      <a:pt x="120" y="235"/>
                    </a:cubicBezTo>
                    <a:cubicBezTo>
                      <a:pt x="119" y="236"/>
                      <a:pt x="120" y="237"/>
                      <a:pt x="121" y="236"/>
                    </a:cubicBezTo>
                    <a:cubicBezTo>
                      <a:pt x="121" y="235"/>
                      <a:pt x="122" y="234"/>
                      <a:pt x="123" y="233"/>
                    </a:cubicBezTo>
                    <a:cubicBezTo>
                      <a:pt x="124" y="234"/>
                      <a:pt x="125" y="233"/>
                      <a:pt x="126" y="229"/>
                    </a:cubicBezTo>
                    <a:cubicBezTo>
                      <a:pt x="139" y="215"/>
                      <a:pt x="153" y="203"/>
                      <a:pt x="167" y="190"/>
                    </a:cubicBezTo>
                    <a:cubicBezTo>
                      <a:pt x="184" y="175"/>
                      <a:pt x="200" y="159"/>
                      <a:pt x="218" y="145"/>
                    </a:cubicBezTo>
                    <a:cubicBezTo>
                      <a:pt x="212" y="150"/>
                      <a:pt x="203" y="160"/>
                      <a:pt x="197" y="167"/>
                    </a:cubicBezTo>
                    <a:cubicBezTo>
                      <a:pt x="190" y="175"/>
                      <a:pt x="182" y="183"/>
                      <a:pt x="175" y="192"/>
                    </a:cubicBezTo>
                    <a:cubicBezTo>
                      <a:pt x="168" y="200"/>
                      <a:pt x="160" y="208"/>
                      <a:pt x="153" y="217"/>
                    </a:cubicBezTo>
                    <a:cubicBezTo>
                      <a:pt x="147" y="225"/>
                      <a:pt x="139" y="230"/>
                      <a:pt x="131" y="237"/>
                    </a:cubicBezTo>
                    <a:cubicBezTo>
                      <a:pt x="131" y="237"/>
                      <a:pt x="131" y="237"/>
                      <a:pt x="131" y="237"/>
                    </a:cubicBezTo>
                    <a:cubicBezTo>
                      <a:pt x="121" y="236"/>
                      <a:pt x="111" y="236"/>
                      <a:pt x="101" y="236"/>
                    </a:cubicBezTo>
                    <a:close/>
                    <a:moveTo>
                      <a:pt x="134" y="237"/>
                    </a:moveTo>
                    <a:cubicBezTo>
                      <a:pt x="147" y="228"/>
                      <a:pt x="157" y="215"/>
                      <a:pt x="170" y="205"/>
                    </a:cubicBezTo>
                    <a:cubicBezTo>
                      <a:pt x="184" y="193"/>
                      <a:pt x="197" y="179"/>
                      <a:pt x="211" y="167"/>
                    </a:cubicBezTo>
                    <a:cubicBezTo>
                      <a:pt x="214" y="164"/>
                      <a:pt x="217" y="162"/>
                      <a:pt x="219" y="160"/>
                    </a:cubicBezTo>
                    <a:cubicBezTo>
                      <a:pt x="221" y="158"/>
                      <a:pt x="223" y="156"/>
                      <a:pt x="225" y="155"/>
                    </a:cubicBezTo>
                    <a:cubicBezTo>
                      <a:pt x="223" y="157"/>
                      <a:pt x="221" y="159"/>
                      <a:pt x="220" y="161"/>
                    </a:cubicBezTo>
                    <a:cubicBezTo>
                      <a:pt x="214" y="168"/>
                      <a:pt x="207" y="173"/>
                      <a:pt x="202" y="180"/>
                    </a:cubicBezTo>
                    <a:cubicBezTo>
                      <a:pt x="191" y="191"/>
                      <a:pt x="182" y="203"/>
                      <a:pt x="171" y="215"/>
                    </a:cubicBezTo>
                    <a:cubicBezTo>
                      <a:pt x="164" y="223"/>
                      <a:pt x="157" y="230"/>
                      <a:pt x="150" y="238"/>
                    </a:cubicBezTo>
                    <a:cubicBezTo>
                      <a:pt x="145" y="238"/>
                      <a:pt x="139" y="238"/>
                      <a:pt x="134" y="237"/>
                    </a:cubicBezTo>
                    <a:close/>
                    <a:moveTo>
                      <a:pt x="220" y="173"/>
                    </a:moveTo>
                    <a:cubicBezTo>
                      <a:pt x="222" y="171"/>
                      <a:pt x="225" y="169"/>
                      <a:pt x="228" y="167"/>
                    </a:cubicBezTo>
                    <a:cubicBezTo>
                      <a:pt x="236" y="162"/>
                      <a:pt x="227" y="169"/>
                      <a:pt x="225" y="171"/>
                    </a:cubicBezTo>
                    <a:cubicBezTo>
                      <a:pt x="218" y="179"/>
                      <a:pt x="210" y="187"/>
                      <a:pt x="203" y="195"/>
                    </a:cubicBezTo>
                    <a:cubicBezTo>
                      <a:pt x="198" y="201"/>
                      <a:pt x="192" y="207"/>
                      <a:pt x="188" y="213"/>
                    </a:cubicBezTo>
                    <a:cubicBezTo>
                      <a:pt x="181" y="222"/>
                      <a:pt x="173" y="228"/>
                      <a:pt x="166" y="237"/>
                    </a:cubicBezTo>
                    <a:cubicBezTo>
                      <a:pt x="165" y="237"/>
                      <a:pt x="166" y="239"/>
                      <a:pt x="167" y="238"/>
                    </a:cubicBezTo>
                    <a:cubicBezTo>
                      <a:pt x="188" y="222"/>
                      <a:pt x="205" y="200"/>
                      <a:pt x="224" y="181"/>
                    </a:cubicBezTo>
                    <a:cubicBezTo>
                      <a:pt x="229" y="176"/>
                      <a:pt x="234" y="172"/>
                      <a:pt x="238" y="167"/>
                    </a:cubicBezTo>
                    <a:cubicBezTo>
                      <a:pt x="233" y="172"/>
                      <a:pt x="228" y="178"/>
                      <a:pt x="224" y="184"/>
                    </a:cubicBezTo>
                    <a:cubicBezTo>
                      <a:pt x="213" y="197"/>
                      <a:pt x="203" y="211"/>
                      <a:pt x="193" y="224"/>
                    </a:cubicBezTo>
                    <a:cubicBezTo>
                      <a:pt x="190" y="227"/>
                      <a:pt x="188" y="229"/>
                      <a:pt x="185" y="232"/>
                    </a:cubicBezTo>
                    <a:cubicBezTo>
                      <a:pt x="184" y="233"/>
                      <a:pt x="184" y="234"/>
                      <a:pt x="183" y="235"/>
                    </a:cubicBezTo>
                    <a:cubicBezTo>
                      <a:pt x="181" y="236"/>
                      <a:pt x="180" y="237"/>
                      <a:pt x="180" y="238"/>
                    </a:cubicBezTo>
                    <a:cubicBezTo>
                      <a:pt x="180" y="239"/>
                      <a:pt x="179" y="240"/>
                      <a:pt x="178" y="240"/>
                    </a:cubicBezTo>
                    <a:cubicBezTo>
                      <a:pt x="170" y="240"/>
                      <a:pt x="161" y="239"/>
                      <a:pt x="152" y="238"/>
                    </a:cubicBezTo>
                    <a:cubicBezTo>
                      <a:pt x="162" y="228"/>
                      <a:pt x="171" y="218"/>
                      <a:pt x="180" y="208"/>
                    </a:cubicBezTo>
                    <a:cubicBezTo>
                      <a:pt x="193" y="196"/>
                      <a:pt x="206" y="184"/>
                      <a:pt x="220" y="173"/>
                    </a:cubicBezTo>
                    <a:close/>
                    <a:moveTo>
                      <a:pt x="189" y="241"/>
                    </a:moveTo>
                    <a:cubicBezTo>
                      <a:pt x="186" y="241"/>
                      <a:pt x="183" y="241"/>
                      <a:pt x="180" y="240"/>
                    </a:cubicBezTo>
                    <a:cubicBezTo>
                      <a:pt x="181" y="240"/>
                      <a:pt x="181" y="240"/>
                      <a:pt x="181" y="239"/>
                    </a:cubicBezTo>
                    <a:cubicBezTo>
                      <a:pt x="187" y="233"/>
                      <a:pt x="192" y="227"/>
                      <a:pt x="198" y="222"/>
                    </a:cubicBezTo>
                    <a:cubicBezTo>
                      <a:pt x="209" y="211"/>
                      <a:pt x="222" y="201"/>
                      <a:pt x="232" y="189"/>
                    </a:cubicBezTo>
                    <a:cubicBezTo>
                      <a:pt x="235" y="187"/>
                      <a:pt x="237" y="184"/>
                      <a:pt x="239" y="182"/>
                    </a:cubicBezTo>
                    <a:cubicBezTo>
                      <a:pt x="241" y="181"/>
                      <a:pt x="247" y="173"/>
                      <a:pt x="242" y="181"/>
                    </a:cubicBezTo>
                    <a:cubicBezTo>
                      <a:pt x="238" y="188"/>
                      <a:pt x="232" y="195"/>
                      <a:pt x="227" y="201"/>
                    </a:cubicBezTo>
                    <a:cubicBezTo>
                      <a:pt x="216" y="213"/>
                      <a:pt x="205" y="225"/>
                      <a:pt x="195" y="237"/>
                    </a:cubicBezTo>
                    <a:cubicBezTo>
                      <a:pt x="194" y="237"/>
                      <a:pt x="195" y="239"/>
                      <a:pt x="196" y="238"/>
                    </a:cubicBezTo>
                    <a:cubicBezTo>
                      <a:pt x="213" y="225"/>
                      <a:pt x="227" y="209"/>
                      <a:pt x="242" y="194"/>
                    </a:cubicBezTo>
                    <a:cubicBezTo>
                      <a:pt x="245" y="191"/>
                      <a:pt x="249" y="189"/>
                      <a:pt x="250" y="186"/>
                    </a:cubicBezTo>
                    <a:cubicBezTo>
                      <a:pt x="247" y="192"/>
                      <a:pt x="242" y="198"/>
                      <a:pt x="237" y="203"/>
                    </a:cubicBezTo>
                    <a:cubicBezTo>
                      <a:pt x="230" y="212"/>
                      <a:pt x="223" y="221"/>
                      <a:pt x="215" y="230"/>
                    </a:cubicBezTo>
                    <a:cubicBezTo>
                      <a:pt x="215" y="231"/>
                      <a:pt x="214" y="232"/>
                      <a:pt x="212" y="233"/>
                    </a:cubicBezTo>
                    <a:cubicBezTo>
                      <a:pt x="210" y="236"/>
                      <a:pt x="207" y="239"/>
                      <a:pt x="203" y="241"/>
                    </a:cubicBezTo>
                    <a:cubicBezTo>
                      <a:pt x="198" y="241"/>
                      <a:pt x="193" y="241"/>
                      <a:pt x="189" y="241"/>
                    </a:cubicBezTo>
                    <a:close/>
                    <a:moveTo>
                      <a:pt x="255" y="207"/>
                    </a:moveTo>
                    <a:cubicBezTo>
                      <a:pt x="254" y="208"/>
                      <a:pt x="253" y="210"/>
                      <a:pt x="252" y="212"/>
                    </a:cubicBezTo>
                    <a:cubicBezTo>
                      <a:pt x="243" y="221"/>
                      <a:pt x="234" y="229"/>
                      <a:pt x="226" y="239"/>
                    </a:cubicBezTo>
                    <a:cubicBezTo>
                      <a:pt x="226" y="239"/>
                      <a:pt x="226" y="239"/>
                      <a:pt x="226" y="239"/>
                    </a:cubicBezTo>
                    <a:cubicBezTo>
                      <a:pt x="224" y="240"/>
                      <a:pt x="222" y="240"/>
                      <a:pt x="221" y="240"/>
                    </a:cubicBezTo>
                    <a:cubicBezTo>
                      <a:pt x="231" y="231"/>
                      <a:pt x="241" y="220"/>
                      <a:pt x="250" y="210"/>
                    </a:cubicBezTo>
                    <a:cubicBezTo>
                      <a:pt x="251" y="210"/>
                      <a:pt x="257" y="201"/>
                      <a:pt x="255" y="207"/>
                    </a:cubicBezTo>
                    <a:close/>
                    <a:moveTo>
                      <a:pt x="247" y="218"/>
                    </a:moveTo>
                    <a:cubicBezTo>
                      <a:pt x="243" y="224"/>
                      <a:pt x="238" y="229"/>
                      <a:pt x="233" y="234"/>
                    </a:cubicBezTo>
                    <a:cubicBezTo>
                      <a:pt x="222" y="243"/>
                      <a:pt x="237" y="229"/>
                      <a:pt x="239" y="227"/>
                    </a:cubicBezTo>
                    <a:cubicBezTo>
                      <a:pt x="242" y="224"/>
                      <a:pt x="245" y="221"/>
                      <a:pt x="247" y="218"/>
                    </a:cubicBezTo>
                    <a:close/>
                    <a:moveTo>
                      <a:pt x="218" y="240"/>
                    </a:moveTo>
                    <a:cubicBezTo>
                      <a:pt x="214" y="241"/>
                      <a:pt x="210" y="241"/>
                      <a:pt x="206" y="241"/>
                    </a:cubicBezTo>
                    <a:cubicBezTo>
                      <a:pt x="206" y="241"/>
                      <a:pt x="207" y="240"/>
                      <a:pt x="207" y="240"/>
                    </a:cubicBezTo>
                    <a:cubicBezTo>
                      <a:pt x="208" y="240"/>
                      <a:pt x="209" y="240"/>
                      <a:pt x="210" y="238"/>
                    </a:cubicBezTo>
                    <a:cubicBezTo>
                      <a:pt x="212" y="236"/>
                      <a:pt x="215" y="233"/>
                      <a:pt x="217" y="231"/>
                    </a:cubicBezTo>
                    <a:cubicBezTo>
                      <a:pt x="226" y="223"/>
                      <a:pt x="233" y="214"/>
                      <a:pt x="242" y="206"/>
                    </a:cubicBezTo>
                    <a:cubicBezTo>
                      <a:pt x="243" y="204"/>
                      <a:pt x="255" y="192"/>
                      <a:pt x="251" y="199"/>
                    </a:cubicBezTo>
                    <a:cubicBezTo>
                      <a:pt x="248" y="205"/>
                      <a:pt x="243" y="209"/>
                      <a:pt x="238" y="214"/>
                    </a:cubicBezTo>
                    <a:cubicBezTo>
                      <a:pt x="231" y="222"/>
                      <a:pt x="225" y="232"/>
                      <a:pt x="218" y="240"/>
                    </a:cubicBezTo>
                    <a:close/>
                    <a:moveTo>
                      <a:pt x="229" y="239"/>
                    </a:moveTo>
                    <a:cubicBezTo>
                      <a:pt x="238" y="232"/>
                      <a:pt x="247" y="223"/>
                      <a:pt x="253" y="213"/>
                    </a:cubicBezTo>
                    <a:cubicBezTo>
                      <a:pt x="254" y="212"/>
                      <a:pt x="255" y="211"/>
                      <a:pt x="255" y="211"/>
                    </a:cubicBezTo>
                    <a:cubicBezTo>
                      <a:pt x="256" y="210"/>
                      <a:pt x="257" y="209"/>
                      <a:pt x="257" y="208"/>
                    </a:cubicBezTo>
                    <a:cubicBezTo>
                      <a:pt x="257" y="209"/>
                      <a:pt x="257" y="210"/>
                      <a:pt x="256" y="211"/>
                    </a:cubicBezTo>
                    <a:cubicBezTo>
                      <a:pt x="254" y="214"/>
                      <a:pt x="252" y="217"/>
                      <a:pt x="250" y="220"/>
                    </a:cubicBezTo>
                    <a:cubicBezTo>
                      <a:pt x="246" y="226"/>
                      <a:pt x="240" y="232"/>
                      <a:pt x="234" y="238"/>
                    </a:cubicBezTo>
                    <a:cubicBezTo>
                      <a:pt x="232" y="238"/>
                      <a:pt x="230" y="239"/>
                      <a:pt x="229" y="239"/>
                    </a:cubicBezTo>
                    <a:close/>
                    <a:moveTo>
                      <a:pt x="243" y="235"/>
                    </a:moveTo>
                    <a:cubicBezTo>
                      <a:pt x="241" y="236"/>
                      <a:pt x="239" y="236"/>
                      <a:pt x="237" y="237"/>
                    </a:cubicBezTo>
                    <a:cubicBezTo>
                      <a:pt x="237" y="237"/>
                      <a:pt x="237" y="237"/>
                      <a:pt x="237" y="237"/>
                    </a:cubicBezTo>
                    <a:cubicBezTo>
                      <a:pt x="238" y="236"/>
                      <a:pt x="238" y="236"/>
                      <a:pt x="238" y="236"/>
                    </a:cubicBezTo>
                    <a:cubicBezTo>
                      <a:pt x="238" y="236"/>
                      <a:pt x="238" y="236"/>
                      <a:pt x="238" y="236"/>
                    </a:cubicBezTo>
                    <a:cubicBezTo>
                      <a:pt x="243" y="231"/>
                      <a:pt x="249" y="225"/>
                      <a:pt x="254" y="220"/>
                    </a:cubicBezTo>
                    <a:cubicBezTo>
                      <a:pt x="256" y="217"/>
                      <a:pt x="262" y="208"/>
                      <a:pt x="257" y="219"/>
                    </a:cubicBezTo>
                    <a:cubicBezTo>
                      <a:pt x="254" y="226"/>
                      <a:pt x="249" y="231"/>
                      <a:pt x="243" y="235"/>
                    </a:cubicBezTo>
                    <a:close/>
                    <a:moveTo>
                      <a:pt x="251" y="230"/>
                    </a:moveTo>
                    <a:cubicBezTo>
                      <a:pt x="256" y="225"/>
                      <a:pt x="260" y="219"/>
                      <a:pt x="262" y="212"/>
                    </a:cubicBezTo>
                    <a:cubicBezTo>
                      <a:pt x="262" y="211"/>
                      <a:pt x="261" y="210"/>
                      <a:pt x="260" y="211"/>
                    </a:cubicBezTo>
                    <a:cubicBezTo>
                      <a:pt x="258" y="214"/>
                      <a:pt x="255" y="216"/>
                      <a:pt x="253" y="219"/>
                    </a:cubicBezTo>
                    <a:cubicBezTo>
                      <a:pt x="256" y="215"/>
                      <a:pt x="258" y="210"/>
                      <a:pt x="260" y="206"/>
                    </a:cubicBezTo>
                    <a:cubicBezTo>
                      <a:pt x="261" y="205"/>
                      <a:pt x="260" y="204"/>
                      <a:pt x="259" y="205"/>
                    </a:cubicBezTo>
                    <a:cubicBezTo>
                      <a:pt x="258" y="206"/>
                      <a:pt x="257" y="207"/>
                      <a:pt x="256" y="208"/>
                    </a:cubicBezTo>
                    <a:cubicBezTo>
                      <a:pt x="257" y="206"/>
                      <a:pt x="258" y="204"/>
                      <a:pt x="258" y="202"/>
                    </a:cubicBezTo>
                    <a:cubicBezTo>
                      <a:pt x="259" y="201"/>
                      <a:pt x="258" y="201"/>
                      <a:pt x="257" y="201"/>
                    </a:cubicBezTo>
                    <a:cubicBezTo>
                      <a:pt x="250" y="208"/>
                      <a:pt x="243" y="215"/>
                      <a:pt x="236" y="223"/>
                    </a:cubicBezTo>
                    <a:cubicBezTo>
                      <a:pt x="233" y="226"/>
                      <a:pt x="229" y="230"/>
                      <a:pt x="226" y="234"/>
                    </a:cubicBezTo>
                    <a:cubicBezTo>
                      <a:pt x="225" y="234"/>
                      <a:pt x="224" y="235"/>
                      <a:pt x="223" y="236"/>
                    </a:cubicBezTo>
                    <a:cubicBezTo>
                      <a:pt x="229" y="229"/>
                      <a:pt x="233" y="222"/>
                      <a:pt x="240" y="215"/>
                    </a:cubicBezTo>
                    <a:cubicBezTo>
                      <a:pt x="245" y="208"/>
                      <a:pt x="251" y="203"/>
                      <a:pt x="255" y="195"/>
                    </a:cubicBezTo>
                    <a:cubicBezTo>
                      <a:pt x="255" y="194"/>
                      <a:pt x="255" y="193"/>
                      <a:pt x="254" y="194"/>
                    </a:cubicBezTo>
                    <a:cubicBezTo>
                      <a:pt x="243" y="201"/>
                      <a:pt x="234" y="211"/>
                      <a:pt x="225" y="220"/>
                    </a:cubicBezTo>
                    <a:cubicBezTo>
                      <a:pt x="226" y="219"/>
                      <a:pt x="226" y="219"/>
                      <a:pt x="227" y="218"/>
                    </a:cubicBezTo>
                    <a:cubicBezTo>
                      <a:pt x="235" y="206"/>
                      <a:pt x="246" y="197"/>
                      <a:pt x="253" y="184"/>
                    </a:cubicBezTo>
                    <a:cubicBezTo>
                      <a:pt x="253" y="183"/>
                      <a:pt x="252" y="183"/>
                      <a:pt x="252" y="183"/>
                    </a:cubicBezTo>
                    <a:cubicBezTo>
                      <a:pt x="243" y="191"/>
                      <a:pt x="234" y="199"/>
                      <a:pt x="226" y="208"/>
                    </a:cubicBezTo>
                    <a:cubicBezTo>
                      <a:pt x="217" y="217"/>
                      <a:pt x="207" y="226"/>
                      <a:pt x="198" y="235"/>
                    </a:cubicBezTo>
                    <a:cubicBezTo>
                      <a:pt x="216" y="216"/>
                      <a:pt x="234" y="197"/>
                      <a:pt x="248" y="175"/>
                    </a:cubicBezTo>
                    <a:cubicBezTo>
                      <a:pt x="248" y="175"/>
                      <a:pt x="247" y="174"/>
                      <a:pt x="247" y="174"/>
                    </a:cubicBezTo>
                    <a:cubicBezTo>
                      <a:pt x="235" y="182"/>
                      <a:pt x="225" y="194"/>
                      <a:pt x="215" y="204"/>
                    </a:cubicBezTo>
                    <a:cubicBezTo>
                      <a:pt x="209" y="209"/>
                      <a:pt x="203" y="215"/>
                      <a:pt x="197" y="221"/>
                    </a:cubicBezTo>
                    <a:cubicBezTo>
                      <a:pt x="212" y="202"/>
                      <a:pt x="226" y="183"/>
                      <a:pt x="242" y="165"/>
                    </a:cubicBezTo>
                    <a:cubicBezTo>
                      <a:pt x="242" y="165"/>
                      <a:pt x="242" y="165"/>
                      <a:pt x="242" y="165"/>
                    </a:cubicBezTo>
                    <a:cubicBezTo>
                      <a:pt x="253" y="177"/>
                      <a:pt x="261" y="191"/>
                      <a:pt x="262" y="206"/>
                    </a:cubicBezTo>
                    <a:cubicBezTo>
                      <a:pt x="263" y="217"/>
                      <a:pt x="258" y="225"/>
                      <a:pt x="251" y="230"/>
                    </a:cubicBezTo>
                    <a:close/>
                    <a:moveTo>
                      <a:pt x="241" y="164"/>
                    </a:moveTo>
                    <a:cubicBezTo>
                      <a:pt x="220" y="179"/>
                      <a:pt x="204" y="200"/>
                      <a:pt x="187" y="218"/>
                    </a:cubicBezTo>
                    <a:cubicBezTo>
                      <a:pt x="190" y="214"/>
                      <a:pt x="193" y="209"/>
                      <a:pt x="196" y="205"/>
                    </a:cubicBezTo>
                    <a:cubicBezTo>
                      <a:pt x="209" y="191"/>
                      <a:pt x="222" y="177"/>
                      <a:pt x="235" y="163"/>
                    </a:cubicBezTo>
                    <a:cubicBezTo>
                      <a:pt x="235" y="162"/>
                      <a:pt x="234" y="161"/>
                      <a:pt x="234" y="162"/>
                    </a:cubicBezTo>
                    <a:cubicBezTo>
                      <a:pt x="219" y="171"/>
                      <a:pt x="205" y="182"/>
                      <a:pt x="192" y="194"/>
                    </a:cubicBezTo>
                    <a:cubicBezTo>
                      <a:pt x="193" y="193"/>
                      <a:pt x="195" y="191"/>
                      <a:pt x="196" y="190"/>
                    </a:cubicBezTo>
                    <a:cubicBezTo>
                      <a:pt x="206" y="177"/>
                      <a:pt x="221" y="167"/>
                      <a:pt x="227" y="152"/>
                    </a:cubicBezTo>
                    <a:cubicBezTo>
                      <a:pt x="228" y="151"/>
                      <a:pt x="226" y="150"/>
                      <a:pt x="226" y="151"/>
                    </a:cubicBezTo>
                    <a:cubicBezTo>
                      <a:pt x="211" y="166"/>
                      <a:pt x="196" y="180"/>
                      <a:pt x="180" y="194"/>
                    </a:cubicBezTo>
                    <a:cubicBezTo>
                      <a:pt x="173" y="201"/>
                      <a:pt x="165" y="207"/>
                      <a:pt x="158" y="213"/>
                    </a:cubicBezTo>
                    <a:cubicBezTo>
                      <a:pt x="158" y="213"/>
                      <a:pt x="159" y="213"/>
                      <a:pt x="159" y="212"/>
                    </a:cubicBezTo>
                    <a:cubicBezTo>
                      <a:pt x="166" y="204"/>
                      <a:pt x="174" y="196"/>
                      <a:pt x="181" y="187"/>
                    </a:cubicBezTo>
                    <a:cubicBezTo>
                      <a:pt x="194" y="173"/>
                      <a:pt x="210" y="160"/>
                      <a:pt x="220" y="144"/>
                    </a:cubicBezTo>
                    <a:cubicBezTo>
                      <a:pt x="220" y="143"/>
                      <a:pt x="220" y="143"/>
                      <a:pt x="220" y="143"/>
                    </a:cubicBezTo>
                    <a:cubicBezTo>
                      <a:pt x="227" y="149"/>
                      <a:pt x="235" y="156"/>
                      <a:pt x="241" y="164"/>
                    </a:cubicBezTo>
                    <a:close/>
                    <a:moveTo>
                      <a:pt x="88" y="91"/>
                    </a:moveTo>
                    <a:cubicBezTo>
                      <a:pt x="105" y="65"/>
                      <a:pt x="96" y="36"/>
                      <a:pt x="82" y="11"/>
                    </a:cubicBezTo>
                    <a:cubicBezTo>
                      <a:pt x="105" y="7"/>
                      <a:pt x="129" y="9"/>
                      <a:pt x="153" y="8"/>
                    </a:cubicBezTo>
                    <a:cubicBezTo>
                      <a:pt x="141" y="29"/>
                      <a:pt x="136" y="50"/>
                      <a:pt x="148" y="73"/>
                    </a:cubicBezTo>
                    <a:cubicBezTo>
                      <a:pt x="161" y="98"/>
                      <a:pt x="190" y="117"/>
                      <a:pt x="211" y="135"/>
                    </a:cubicBezTo>
                    <a:cubicBezTo>
                      <a:pt x="212" y="136"/>
                      <a:pt x="213" y="137"/>
                      <a:pt x="214" y="137"/>
                    </a:cubicBezTo>
                    <a:cubicBezTo>
                      <a:pt x="211" y="137"/>
                      <a:pt x="209" y="139"/>
                      <a:pt x="207" y="141"/>
                    </a:cubicBezTo>
                    <a:cubicBezTo>
                      <a:pt x="200" y="148"/>
                      <a:pt x="188" y="139"/>
                      <a:pt x="179" y="137"/>
                    </a:cubicBezTo>
                    <a:cubicBezTo>
                      <a:pt x="162" y="133"/>
                      <a:pt x="153" y="148"/>
                      <a:pt x="140" y="156"/>
                    </a:cubicBezTo>
                    <a:cubicBezTo>
                      <a:pt x="120" y="169"/>
                      <a:pt x="110" y="143"/>
                      <a:pt x="97" y="134"/>
                    </a:cubicBezTo>
                    <a:cubicBezTo>
                      <a:pt x="83" y="124"/>
                      <a:pt x="71" y="127"/>
                      <a:pt x="58" y="133"/>
                    </a:cubicBezTo>
                    <a:cubicBezTo>
                      <a:pt x="69" y="119"/>
                      <a:pt x="79" y="105"/>
                      <a:pt x="88" y="91"/>
                    </a:cubicBezTo>
                    <a:close/>
                    <a:moveTo>
                      <a:pt x="34" y="165"/>
                    </a:moveTo>
                    <a:cubicBezTo>
                      <a:pt x="42" y="160"/>
                      <a:pt x="49" y="153"/>
                      <a:pt x="56" y="148"/>
                    </a:cubicBezTo>
                    <a:cubicBezTo>
                      <a:pt x="61" y="144"/>
                      <a:pt x="65" y="141"/>
                      <a:pt x="70" y="139"/>
                    </a:cubicBezTo>
                    <a:cubicBezTo>
                      <a:pt x="74" y="137"/>
                      <a:pt x="77" y="135"/>
                      <a:pt x="81" y="134"/>
                    </a:cubicBezTo>
                    <a:cubicBezTo>
                      <a:pt x="81" y="134"/>
                      <a:pt x="81" y="134"/>
                      <a:pt x="81" y="134"/>
                    </a:cubicBezTo>
                    <a:cubicBezTo>
                      <a:pt x="80" y="135"/>
                      <a:pt x="77" y="139"/>
                      <a:pt x="76" y="139"/>
                    </a:cubicBezTo>
                    <a:cubicBezTo>
                      <a:pt x="64" y="150"/>
                      <a:pt x="51" y="159"/>
                      <a:pt x="38" y="168"/>
                    </a:cubicBezTo>
                    <a:cubicBezTo>
                      <a:pt x="32" y="172"/>
                      <a:pt x="27" y="178"/>
                      <a:pt x="22" y="184"/>
                    </a:cubicBezTo>
                    <a:cubicBezTo>
                      <a:pt x="26" y="177"/>
                      <a:pt x="31" y="170"/>
                      <a:pt x="3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8" name="Freeform 46">
                <a:extLst>
                  <a:ext uri="{FF2B5EF4-FFF2-40B4-BE49-F238E27FC236}">
                    <a16:creationId xmlns:a16="http://schemas.microsoft.com/office/drawing/2014/main" id="{CA0EFE94-44D7-4693-94D3-C5CBC4FD05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07387" y="4584701"/>
                <a:ext cx="244475" cy="225425"/>
              </a:xfrm>
              <a:custGeom>
                <a:avLst/>
                <a:gdLst>
                  <a:gd name="T0" fmla="*/ 108 w 129"/>
                  <a:gd name="T1" fmla="*/ 67 h 119"/>
                  <a:gd name="T2" fmla="*/ 37 w 129"/>
                  <a:gd name="T3" fmla="*/ 2 h 119"/>
                  <a:gd name="T4" fmla="*/ 6 w 129"/>
                  <a:gd name="T5" fmla="*/ 108 h 119"/>
                  <a:gd name="T6" fmla="*/ 24 w 129"/>
                  <a:gd name="T7" fmla="*/ 69 h 119"/>
                  <a:gd name="T8" fmla="*/ 42 w 129"/>
                  <a:gd name="T9" fmla="*/ 64 h 119"/>
                  <a:gd name="T10" fmla="*/ 103 w 129"/>
                  <a:gd name="T11" fmla="*/ 68 h 119"/>
                  <a:gd name="T12" fmla="*/ 98 w 129"/>
                  <a:gd name="T13" fmla="*/ 71 h 119"/>
                  <a:gd name="T14" fmla="*/ 59 w 129"/>
                  <a:gd name="T15" fmla="*/ 101 h 119"/>
                  <a:gd name="T16" fmla="*/ 85 w 129"/>
                  <a:gd name="T17" fmla="*/ 68 h 119"/>
                  <a:gd name="T18" fmla="*/ 46 w 129"/>
                  <a:gd name="T19" fmla="*/ 105 h 119"/>
                  <a:gd name="T20" fmla="*/ 59 w 129"/>
                  <a:gd name="T21" fmla="*/ 85 h 119"/>
                  <a:gd name="T22" fmla="*/ 18 w 129"/>
                  <a:gd name="T23" fmla="*/ 109 h 119"/>
                  <a:gd name="T24" fmla="*/ 64 w 129"/>
                  <a:gd name="T25" fmla="*/ 78 h 119"/>
                  <a:gd name="T26" fmla="*/ 50 w 129"/>
                  <a:gd name="T27" fmla="*/ 87 h 119"/>
                  <a:gd name="T28" fmla="*/ 19 w 129"/>
                  <a:gd name="T29" fmla="*/ 100 h 119"/>
                  <a:gd name="T30" fmla="*/ 14 w 129"/>
                  <a:gd name="T31" fmla="*/ 99 h 119"/>
                  <a:gd name="T32" fmla="*/ 48 w 129"/>
                  <a:gd name="T33" fmla="*/ 72 h 119"/>
                  <a:gd name="T34" fmla="*/ 44 w 129"/>
                  <a:gd name="T35" fmla="*/ 65 h 119"/>
                  <a:gd name="T36" fmla="*/ 43 w 129"/>
                  <a:gd name="T37" fmla="*/ 65 h 119"/>
                  <a:gd name="T38" fmla="*/ 36 w 129"/>
                  <a:gd name="T39" fmla="*/ 75 h 119"/>
                  <a:gd name="T40" fmla="*/ 24 w 129"/>
                  <a:gd name="T41" fmla="*/ 85 h 119"/>
                  <a:gd name="T42" fmla="*/ 10 w 129"/>
                  <a:gd name="T43" fmla="*/ 108 h 119"/>
                  <a:gd name="T44" fmla="*/ 37 w 129"/>
                  <a:gd name="T45" fmla="*/ 92 h 119"/>
                  <a:gd name="T46" fmla="*/ 53 w 129"/>
                  <a:gd name="T47" fmla="*/ 81 h 119"/>
                  <a:gd name="T48" fmla="*/ 42 w 129"/>
                  <a:gd name="T49" fmla="*/ 97 h 119"/>
                  <a:gd name="T50" fmla="*/ 31 w 129"/>
                  <a:gd name="T51" fmla="*/ 112 h 119"/>
                  <a:gd name="T52" fmla="*/ 73 w 129"/>
                  <a:gd name="T53" fmla="*/ 76 h 119"/>
                  <a:gd name="T54" fmla="*/ 39 w 129"/>
                  <a:gd name="T55" fmla="*/ 105 h 119"/>
                  <a:gd name="T56" fmla="*/ 39 w 129"/>
                  <a:gd name="T57" fmla="*/ 112 h 119"/>
                  <a:gd name="T58" fmla="*/ 70 w 129"/>
                  <a:gd name="T59" fmla="*/ 88 h 119"/>
                  <a:gd name="T60" fmla="*/ 48 w 129"/>
                  <a:gd name="T61" fmla="*/ 112 h 119"/>
                  <a:gd name="T62" fmla="*/ 57 w 129"/>
                  <a:gd name="T63" fmla="*/ 111 h 119"/>
                  <a:gd name="T64" fmla="*/ 94 w 129"/>
                  <a:gd name="T65" fmla="*/ 79 h 119"/>
                  <a:gd name="T66" fmla="*/ 64 w 129"/>
                  <a:gd name="T67" fmla="*/ 113 h 119"/>
                  <a:gd name="T68" fmla="*/ 96 w 129"/>
                  <a:gd name="T69" fmla="*/ 85 h 119"/>
                  <a:gd name="T70" fmla="*/ 107 w 129"/>
                  <a:gd name="T71" fmla="*/ 81 h 119"/>
                  <a:gd name="T72" fmla="*/ 114 w 129"/>
                  <a:gd name="T73" fmla="*/ 79 h 119"/>
                  <a:gd name="T74" fmla="*/ 85 w 129"/>
                  <a:gd name="T75" fmla="*/ 114 h 119"/>
                  <a:gd name="T76" fmla="*/ 86 w 129"/>
                  <a:gd name="T77" fmla="*/ 114 h 119"/>
                  <a:gd name="T78" fmla="*/ 93 w 129"/>
                  <a:gd name="T79" fmla="*/ 112 h 119"/>
                  <a:gd name="T80" fmla="*/ 101 w 129"/>
                  <a:gd name="T81" fmla="*/ 111 h 119"/>
                  <a:gd name="T82" fmla="*/ 108 w 129"/>
                  <a:gd name="T83" fmla="*/ 113 h 119"/>
                  <a:gd name="T84" fmla="*/ 111 w 129"/>
                  <a:gd name="T85" fmla="*/ 111 h 119"/>
                  <a:gd name="T86" fmla="*/ 100 w 129"/>
                  <a:gd name="T87" fmla="*/ 113 h 119"/>
                  <a:gd name="T88" fmla="*/ 109 w 129"/>
                  <a:gd name="T89" fmla="*/ 113 h 119"/>
                  <a:gd name="T90" fmla="*/ 111 w 129"/>
                  <a:gd name="T91" fmla="*/ 113 h 119"/>
                  <a:gd name="T92" fmla="*/ 113 w 129"/>
                  <a:gd name="T93" fmla="*/ 112 h 119"/>
                  <a:gd name="T94" fmla="*/ 124 w 129"/>
                  <a:gd name="T95" fmla="*/ 100 h 119"/>
                  <a:gd name="T96" fmla="*/ 122 w 129"/>
                  <a:gd name="T97" fmla="*/ 96 h 119"/>
                  <a:gd name="T98" fmla="*/ 121 w 129"/>
                  <a:gd name="T99" fmla="*/ 92 h 119"/>
                  <a:gd name="T100" fmla="*/ 94 w 129"/>
                  <a:gd name="T101" fmla="*/ 112 h 119"/>
                  <a:gd name="T102" fmla="*/ 115 w 129"/>
                  <a:gd name="T103" fmla="*/ 78 h 119"/>
                  <a:gd name="T104" fmla="*/ 112 w 129"/>
                  <a:gd name="T105" fmla="*/ 77 h 119"/>
                  <a:gd name="T106" fmla="*/ 86 w 129"/>
                  <a:gd name="T107" fmla="*/ 92 h 119"/>
                  <a:gd name="T108" fmla="*/ 115 w 129"/>
                  <a:gd name="T109" fmla="*/ 78 h 119"/>
                  <a:gd name="T110" fmla="*/ 102 w 129"/>
                  <a:gd name="T111" fmla="*/ 65 h 119"/>
                  <a:gd name="T112" fmla="*/ 42 w 129"/>
                  <a:gd name="T113" fmla="*/ 43 h 119"/>
                  <a:gd name="T114" fmla="*/ 36 w 129"/>
                  <a:gd name="T115" fmla="*/ 66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9" h="119">
                    <a:moveTo>
                      <a:pt x="29" y="116"/>
                    </a:moveTo>
                    <a:cubicBezTo>
                      <a:pt x="34" y="116"/>
                      <a:pt x="39" y="115"/>
                      <a:pt x="44" y="115"/>
                    </a:cubicBezTo>
                    <a:cubicBezTo>
                      <a:pt x="52" y="115"/>
                      <a:pt x="60" y="115"/>
                      <a:pt x="69" y="116"/>
                    </a:cubicBezTo>
                    <a:cubicBezTo>
                      <a:pt x="82" y="117"/>
                      <a:pt x="97" y="119"/>
                      <a:pt x="110" y="116"/>
                    </a:cubicBezTo>
                    <a:cubicBezTo>
                      <a:pt x="120" y="114"/>
                      <a:pt x="129" y="107"/>
                      <a:pt x="128" y="96"/>
                    </a:cubicBezTo>
                    <a:cubicBezTo>
                      <a:pt x="126" y="84"/>
                      <a:pt x="116" y="75"/>
                      <a:pt x="108" y="67"/>
                    </a:cubicBezTo>
                    <a:cubicBezTo>
                      <a:pt x="99" y="58"/>
                      <a:pt x="88" y="50"/>
                      <a:pt x="80" y="41"/>
                    </a:cubicBezTo>
                    <a:cubicBezTo>
                      <a:pt x="74" y="36"/>
                      <a:pt x="70" y="30"/>
                      <a:pt x="70" y="22"/>
                    </a:cubicBezTo>
                    <a:cubicBezTo>
                      <a:pt x="70" y="15"/>
                      <a:pt x="73" y="9"/>
                      <a:pt x="77" y="4"/>
                    </a:cubicBezTo>
                    <a:cubicBezTo>
                      <a:pt x="77" y="3"/>
                      <a:pt x="77" y="2"/>
                      <a:pt x="76" y="2"/>
                    </a:cubicBezTo>
                    <a:cubicBezTo>
                      <a:pt x="76" y="1"/>
                      <a:pt x="76" y="1"/>
                      <a:pt x="75" y="1"/>
                    </a:cubicBezTo>
                    <a:cubicBezTo>
                      <a:pt x="62" y="1"/>
                      <a:pt x="49" y="0"/>
                      <a:pt x="37" y="2"/>
                    </a:cubicBezTo>
                    <a:cubicBezTo>
                      <a:pt x="36" y="2"/>
                      <a:pt x="36" y="3"/>
                      <a:pt x="36" y="4"/>
                    </a:cubicBezTo>
                    <a:cubicBezTo>
                      <a:pt x="36" y="5"/>
                      <a:pt x="36" y="5"/>
                      <a:pt x="36" y="6"/>
                    </a:cubicBezTo>
                    <a:cubicBezTo>
                      <a:pt x="40" y="12"/>
                      <a:pt x="43" y="19"/>
                      <a:pt x="44" y="26"/>
                    </a:cubicBezTo>
                    <a:cubicBezTo>
                      <a:pt x="44" y="35"/>
                      <a:pt x="39" y="43"/>
                      <a:pt x="34" y="49"/>
                    </a:cubicBezTo>
                    <a:cubicBezTo>
                      <a:pt x="26" y="60"/>
                      <a:pt x="18" y="70"/>
                      <a:pt x="11" y="81"/>
                    </a:cubicBezTo>
                    <a:cubicBezTo>
                      <a:pt x="6" y="89"/>
                      <a:pt x="0" y="99"/>
                      <a:pt x="6" y="108"/>
                    </a:cubicBezTo>
                    <a:cubicBezTo>
                      <a:pt x="10" y="115"/>
                      <a:pt x="21" y="116"/>
                      <a:pt x="29" y="116"/>
                    </a:cubicBezTo>
                    <a:close/>
                    <a:moveTo>
                      <a:pt x="24" y="69"/>
                    </a:moveTo>
                    <a:cubicBezTo>
                      <a:pt x="24" y="68"/>
                      <a:pt x="25" y="68"/>
                      <a:pt x="25" y="68"/>
                    </a:cubicBezTo>
                    <a:cubicBezTo>
                      <a:pt x="27" y="67"/>
                      <a:pt x="29" y="66"/>
                      <a:pt x="31" y="65"/>
                    </a:cubicBezTo>
                    <a:cubicBezTo>
                      <a:pt x="27" y="68"/>
                      <a:pt x="24" y="70"/>
                      <a:pt x="20" y="73"/>
                    </a:cubicBezTo>
                    <a:cubicBezTo>
                      <a:pt x="22" y="72"/>
                      <a:pt x="23" y="70"/>
                      <a:pt x="24" y="69"/>
                    </a:cubicBezTo>
                    <a:close/>
                    <a:moveTo>
                      <a:pt x="33" y="64"/>
                    </a:moveTo>
                    <a:cubicBezTo>
                      <a:pt x="34" y="64"/>
                      <a:pt x="36" y="64"/>
                      <a:pt x="37" y="64"/>
                    </a:cubicBezTo>
                    <a:cubicBezTo>
                      <a:pt x="33" y="65"/>
                      <a:pt x="30" y="67"/>
                      <a:pt x="26" y="70"/>
                    </a:cubicBezTo>
                    <a:cubicBezTo>
                      <a:pt x="29" y="68"/>
                      <a:pt x="31" y="66"/>
                      <a:pt x="33" y="64"/>
                    </a:cubicBezTo>
                    <a:close/>
                    <a:moveTo>
                      <a:pt x="40" y="64"/>
                    </a:moveTo>
                    <a:cubicBezTo>
                      <a:pt x="41" y="64"/>
                      <a:pt x="41" y="64"/>
                      <a:pt x="42" y="64"/>
                    </a:cubicBezTo>
                    <a:cubicBezTo>
                      <a:pt x="38" y="66"/>
                      <a:pt x="34" y="69"/>
                      <a:pt x="30" y="72"/>
                    </a:cubicBezTo>
                    <a:cubicBezTo>
                      <a:pt x="24" y="77"/>
                      <a:pt x="17" y="82"/>
                      <a:pt x="11" y="88"/>
                    </a:cubicBezTo>
                    <a:cubicBezTo>
                      <a:pt x="12" y="87"/>
                      <a:pt x="12" y="87"/>
                      <a:pt x="12" y="87"/>
                    </a:cubicBezTo>
                    <a:cubicBezTo>
                      <a:pt x="15" y="83"/>
                      <a:pt x="18" y="81"/>
                      <a:pt x="22" y="78"/>
                    </a:cubicBezTo>
                    <a:cubicBezTo>
                      <a:pt x="28" y="74"/>
                      <a:pt x="34" y="69"/>
                      <a:pt x="40" y="64"/>
                    </a:cubicBezTo>
                    <a:close/>
                    <a:moveTo>
                      <a:pt x="103" y="68"/>
                    </a:moveTo>
                    <a:cubicBezTo>
                      <a:pt x="95" y="75"/>
                      <a:pt x="88" y="82"/>
                      <a:pt x="81" y="88"/>
                    </a:cubicBezTo>
                    <a:cubicBezTo>
                      <a:pt x="77" y="92"/>
                      <a:pt x="72" y="96"/>
                      <a:pt x="68" y="99"/>
                    </a:cubicBezTo>
                    <a:cubicBezTo>
                      <a:pt x="71" y="96"/>
                      <a:pt x="74" y="93"/>
                      <a:pt x="77" y="90"/>
                    </a:cubicBezTo>
                    <a:cubicBezTo>
                      <a:pt x="83" y="85"/>
                      <a:pt x="89" y="78"/>
                      <a:pt x="93" y="71"/>
                    </a:cubicBezTo>
                    <a:cubicBezTo>
                      <a:pt x="94" y="71"/>
                      <a:pt x="94" y="71"/>
                      <a:pt x="94" y="71"/>
                    </a:cubicBezTo>
                    <a:cubicBezTo>
                      <a:pt x="95" y="72"/>
                      <a:pt x="97" y="71"/>
                      <a:pt x="98" y="71"/>
                    </a:cubicBezTo>
                    <a:cubicBezTo>
                      <a:pt x="99" y="70"/>
                      <a:pt x="102" y="68"/>
                      <a:pt x="103" y="68"/>
                    </a:cubicBezTo>
                    <a:close/>
                    <a:moveTo>
                      <a:pt x="87" y="68"/>
                    </a:moveTo>
                    <a:cubicBezTo>
                      <a:pt x="89" y="69"/>
                      <a:pt x="90" y="70"/>
                      <a:pt x="92" y="71"/>
                    </a:cubicBezTo>
                    <a:cubicBezTo>
                      <a:pt x="89" y="74"/>
                      <a:pt x="86" y="77"/>
                      <a:pt x="82" y="80"/>
                    </a:cubicBezTo>
                    <a:cubicBezTo>
                      <a:pt x="78" y="84"/>
                      <a:pt x="74" y="88"/>
                      <a:pt x="70" y="91"/>
                    </a:cubicBezTo>
                    <a:cubicBezTo>
                      <a:pt x="66" y="95"/>
                      <a:pt x="62" y="98"/>
                      <a:pt x="59" y="101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3" y="97"/>
                      <a:pt x="67" y="94"/>
                      <a:pt x="70" y="90"/>
                    </a:cubicBezTo>
                    <a:cubicBezTo>
                      <a:pt x="73" y="86"/>
                      <a:pt x="75" y="82"/>
                      <a:pt x="79" y="78"/>
                    </a:cubicBezTo>
                    <a:cubicBezTo>
                      <a:pt x="82" y="75"/>
                      <a:pt x="85" y="72"/>
                      <a:pt x="87" y="68"/>
                    </a:cubicBezTo>
                    <a:close/>
                    <a:moveTo>
                      <a:pt x="80" y="68"/>
                    </a:moveTo>
                    <a:cubicBezTo>
                      <a:pt x="81" y="68"/>
                      <a:pt x="83" y="68"/>
                      <a:pt x="85" y="68"/>
                    </a:cubicBezTo>
                    <a:cubicBezTo>
                      <a:pt x="85" y="68"/>
                      <a:pt x="86" y="68"/>
                      <a:pt x="86" y="68"/>
                    </a:cubicBezTo>
                    <a:cubicBezTo>
                      <a:pt x="78" y="73"/>
                      <a:pt x="72" y="81"/>
                      <a:pt x="65" y="87"/>
                    </a:cubicBezTo>
                    <a:cubicBezTo>
                      <a:pt x="58" y="94"/>
                      <a:pt x="50" y="101"/>
                      <a:pt x="43" y="108"/>
                    </a:cubicBezTo>
                    <a:cubicBezTo>
                      <a:pt x="42" y="109"/>
                      <a:pt x="41" y="110"/>
                      <a:pt x="40" y="111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2" y="109"/>
                      <a:pt x="44" y="107"/>
                      <a:pt x="46" y="105"/>
                    </a:cubicBezTo>
                    <a:cubicBezTo>
                      <a:pt x="50" y="101"/>
                      <a:pt x="54" y="97"/>
                      <a:pt x="58" y="93"/>
                    </a:cubicBezTo>
                    <a:cubicBezTo>
                      <a:pt x="66" y="86"/>
                      <a:pt x="73" y="77"/>
                      <a:pt x="80" y="68"/>
                    </a:cubicBezTo>
                    <a:close/>
                    <a:moveTo>
                      <a:pt x="77" y="70"/>
                    </a:moveTo>
                    <a:cubicBezTo>
                      <a:pt x="75" y="72"/>
                      <a:pt x="74" y="73"/>
                      <a:pt x="72" y="75"/>
                    </a:cubicBezTo>
                    <a:cubicBezTo>
                      <a:pt x="69" y="78"/>
                      <a:pt x="65" y="81"/>
                      <a:pt x="61" y="84"/>
                    </a:cubicBezTo>
                    <a:cubicBezTo>
                      <a:pt x="61" y="84"/>
                      <a:pt x="60" y="85"/>
                      <a:pt x="59" y="85"/>
                    </a:cubicBezTo>
                    <a:cubicBezTo>
                      <a:pt x="62" y="83"/>
                      <a:pt x="65" y="80"/>
                      <a:pt x="67" y="77"/>
                    </a:cubicBezTo>
                    <a:cubicBezTo>
                      <a:pt x="71" y="76"/>
                      <a:pt x="74" y="72"/>
                      <a:pt x="77" y="70"/>
                    </a:cubicBezTo>
                    <a:close/>
                    <a:moveTo>
                      <a:pt x="57" y="78"/>
                    </a:moveTo>
                    <a:cubicBezTo>
                      <a:pt x="50" y="82"/>
                      <a:pt x="44" y="87"/>
                      <a:pt x="38" y="92"/>
                    </a:cubicBezTo>
                    <a:cubicBezTo>
                      <a:pt x="35" y="95"/>
                      <a:pt x="32" y="97"/>
                      <a:pt x="29" y="99"/>
                    </a:cubicBezTo>
                    <a:cubicBezTo>
                      <a:pt x="25" y="102"/>
                      <a:pt x="22" y="106"/>
                      <a:pt x="18" y="109"/>
                    </a:cubicBezTo>
                    <a:cubicBezTo>
                      <a:pt x="15" y="111"/>
                      <a:pt x="17" y="109"/>
                      <a:pt x="18" y="109"/>
                    </a:cubicBezTo>
                    <a:cubicBezTo>
                      <a:pt x="19" y="107"/>
                      <a:pt x="21" y="105"/>
                      <a:pt x="23" y="104"/>
                    </a:cubicBezTo>
                    <a:cubicBezTo>
                      <a:pt x="27" y="100"/>
                      <a:pt x="31" y="98"/>
                      <a:pt x="35" y="95"/>
                    </a:cubicBezTo>
                    <a:cubicBezTo>
                      <a:pt x="42" y="89"/>
                      <a:pt x="48" y="82"/>
                      <a:pt x="55" y="7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7" y="78"/>
                      <a:pt x="60" y="79"/>
                      <a:pt x="64" y="78"/>
                    </a:cubicBezTo>
                    <a:cubicBezTo>
                      <a:pt x="59" y="82"/>
                      <a:pt x="54" y="86"/>
                      <a:pt x="49" y="90"/>
                    </a:cubicBezTo>
                    <a:cubicBezTo>
                      <a:pt x="42" y="96"/>
                      <a:pt x="36" y="101"/>
                      <a:pt x="29" y="108"/>
                    </a:cubicBezTo>
                    <a:cubicBezTo>
                      <a:pt x="29" y="108"/>
                      <a:pt x="25" y="111"/>
                      <a:pt x="26" y="111"/>
                    </a:cubicBezTo>
                    <a:cubicBezTo>
                      <a:pt x="27" y="109"/>
                      <a:pt x="29" y="107"/>
                      <a:pt x="31" y="105"/>
                    </a:cubicBezTo>
                    <a:cubicBezTo>
                      <a:pt x="34" y="102"/>
                      <a:pt x="37" y="99"/>
                      <a:pt x="41" y="96"/>
                    </a:cubicBezTo>
                    <a:cubicBezTo>
                      <a:pt x="44" y="93"/>
                      <a:pt x="47" y="90"/>
                      <a:pt x="50" y="87"/>
                    </a:cubicBezTo>
                    <a:cubicBezTo>
                      <a:pt x="52" y="84"/>
                      <a:pt x="55" y="82"/>
                      <a:pt x="57" y="78"/>
                    </a:cubicBezTo>
                    <a:close/>
                    <a:moveTo>
                      <a:pt x="50" y="71"/>
                    </a:moveTo>
                    <a:cubicBezTo>
                      <a:pt x="51" y="73"/>
                      <a:pt x="53" y="74"/>
                      <a:pt x="54" y="76"/>
                    </a:cubicBezTo>
                    <a:cubicBezTo>
                      <a:pt x="38" y="84"/>
                      <a:pt x="27" y="97"/>
                      <a:pt x="12" y="107"/>
                    </a:cubicBezTo>
                    <a:cubicBezTo>
                      <a:pt x="9" y="109"/>
                      <a:pt x="14" y="105"/>
                      <a:pt x="14" y="104"/>
                    </a:cubicBezTo>
                    <a:cubicBezTo>
                      <a:pt x="16" y="103"/>
                      <a:pt x="18" y="101"/>
                      <a:pt x="19" y="100"/>
                    </a:cubicBezTo>
                    <a:cubicBezTo>
                      <a:pt x="23" y="97"/>
                      <a:pt x="26" y="94"/>
                      <a:pt x="30" y="91"/>
                    </a:cubicBezTo>
                    <a:cubicBezTo>
                      <a:pt x="37" y="85"/>
                      <a:pt x="43" y="78"/>
                      <a:pt x="50" y="71"/>
                    </a:cubicBezTo>
                    <a:close/>
                    <a:moveTo>
                      <a:pt x="48" y="72"/>
                    </a:moveTo>
                    <a:cubicBezTo>
                      <a:pt x="48" y="72"/>
                      <a:pt x="47" y="72"/>
                      <a:pt x="47" y="73"/>
                    </a:cubicBezTo>
                    <a:cubicBezTo>
                      <a:pt x="40" y="79"/>
                      <a:pt x="32" y="85"/>
                      <a:pt x="24" y="91"/>
                    </a:cubicBezTo>
                    <a:cubicBezTo>
                      <a:pt x="21" y="94"/>
                      <a:pt x="17" y="96"/>
                      <a:pt x="14" y="99"/>
                    </a:cubicBezTo>
                    <a:cubicBezTo>
                      <a:pt x="12" y="101"/>
                      <a:pt x="10" y="102"/>
                      <a:pt x="8" y="104"/>
                    </a:cubicBezTo>
                    <a:cubicBezTo>
                      <a:pt x="9" y="103"/>
                      <a:pt x="10" y="101"/>
                      <a:pt x="11" y="100"/>
                    </a:cubicBezTo>
                    <a:cubicBezTo>
                      <a:pt x="22" y="88"/>
                      <a:pt x="37" y="81"/>
                      <a:pt x="46" y="68"/>
                    </a:cubicBezTo>
                    <a:cubicBezTo>
                      <a:pt x="47" y="69"/>
                      <a:pt x="48" y="70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8" y="71"/>
                      <a:pt x="48" y="72"/>
                    </a:cubicBezTo>
                    <a:close/>
                    <a:moveTo>
                      <a:pt x="46" y="67"/>
                    </a:moveTo>
                    <a:cubicBezTo>
                      <a:pt x="39" y="72"/>
                      <a:pt x="32" y="77"/>
                      <a:pt x="26" y="82"/>
                    </a:cubicBezTo>
                    <a:cubicBezTo>
                      <a:pt x="22" y="85"/>
                      <a:pt x="19" y="88"/>
                      <a:pt x="16" y="91"/>
                    </a:cubicBezTo>
                    <a:cubicBezTo>
                      <a:pt x="13" y="93"/>
                      <a:pt x="8" y="96"/>
                      <a:pt x="6" y="98"/>
                    </a:cubicBezTo>
                    <a:cubicBezTo>
                      <a:pt x="6" y="98"/>
                      <a:pt x="6" y="98"/>
                      <a:pt x="6" y="98"/>
                    </a:cubicBezTo>
                    <a:cubicBezTo>
                      <a:pt x="18" y="86"/>
                      <a:pt x="32" y="77"/>
                      <a:pt x="44" y="65"/>
                    </a:cubicBezTo>
                    <a:cubicBezTo>
                      <a:pt x="44" y="66"/>
                      <a:pt x="45" y="66"/>
                      <a:pt x="46" y="67"/>
                    </a:cubicBezTo>
                    <a:close/>
                    <a:moveTo>
                      <a:pt x="9" y="91"/>
                    </a:moveTo>
                    <a:cubicBezTo>
                      <a:pt x="15" y="86"/>
                      <a:pt x="21" y="81"/>
                      <a:pt x="27" y="76"/>
                    </a:cubicBezTo>
                    <a:cubicBezTo>
                      <a:pt x="30" y="73"/>
                      <a:pt x="34" y="71"/>
                      <a:pt x="37" y="68"/>
                    </a:cubicBezTo>
                    <a:cubicBezTo>
                      <a:pt x="38" y="67"/>
                      <a:pt x="40" y="66"/>
                      <a:pt x="41" y="65"/>
                    </a:cubicBezTo>
                    <a:cubicBezTo>
                      <a:pt x="42" y="65"/>
                      <a:pt x="42" y="65"/>
                      <a:pt x="43" y="65"/>
                    </a:cubicBezTo>
                    <a:cubicBezTo>
                      <a:pt x="43" y="65"/>
                      <a:pt x="43" y="65"/>
                      <a:pt x="43" y="65"/>
                    </a:cubicBezTo>
                    <a:cubicBezTo>
                      <a:pt x="43" y="65"/>
                      <a:pt x="42" y="66"/>
                      <a:pt x="41" y="67"/>
                    </a:cubicBezTo>
                    <a:cubicBezTo>
                      <a:pt x="31" y="78"/>
                      <a:pt x="18" y="86"/>
                      <a:pt x="7" y="96"/>
                    </a:cubicBezTo>
                    <a:cubicBezTo>
                      <a:pt x="7" y="95"/>
                      <a:pt x="8" y="93"/>
                      <a:pt x="9" y="91"/>
                    </a:cubicBezTo>
                    <a:close/>
                    <a:moveTo>
                      <a:pt x="24" y="85"/>
                    </a:moveTo>
                    <a:cubicBezTo>
                      <a:pt x="28" y="81"/>
                      <a:pt x="32" y="78"/>
                      <a:pt x="36" y="75"/>
                    </a:cubicBezTo>
                    <a:cubicBezTo>
                      <a:pt x="38" y="74"/>
                      <a:pt x="40" y="72"/>
                      <a:pt x="42" y="71"/>
                    </a:cubicBezTo>
                    <a:cubicBezTo>
                      <a:pt x="43" y="70"/>
                      <a:pt x="44" y="69"/>
                      <a:pt x="45" y="68"/>
                    </a:cubicBezTo>
                    <a:cubicBezTo>
                      <a:pt x="47" y="67"/>
                      <a:pt x="42" y="72"/>
                      <a:pt x="43" y="71"/>
                    </a:cubicBezTo>
                    <a:cubicBezTo>
                      <a:pt x="32" y="84"/>
                      <a:pt x="17" y="91"/>
                      <a:pt x="7" y="104"/>
                    </a:cubicBezTo>
                    <a:cubicBezTo>
                      <a:pt x="6" y="103"/>
                      <a:pt x="6" y="101"/>
                      <a:pt x="6" y="99"/>
                    </a:cubicBezTo>
                    <a:cubicBezTo>
                      <a:pt x="13" y="95"/>
                      <a:pt x="18" y="90"/>
                      <a:pt x="24" y="85"/>
                    </a:cubicBezTo>
                    <a:close/>
                    <a:moveTo>
                      <a:pt x="7" y="105"/>
                    </a:moveTo>
                    <a:cubicBezTo>
                      <a:pt x="14" y="99"/>
                      <a:pt x="22" y="94"/>
                      <a:pt x="29" y="88"/>
                    </a:cubicBezTo>
                    <a:cubicBezTo>
                      <a:pt x="33" y="85"/>
                      <a:pt x="36" y="83"/>
                      <a:pt x="40" y="80"/>
                    </a:cubicBezTo>
                    <a:cubicBezTo>
                      <a:pt x="40" y="79"/>
                      <a:pt x="41" y="79"/>
                      <a:pt x="42" y="78"/>
                    </a:cubicBezTo>
                    <a:cubicBezTo>
                      <a:pt x="37" y="83"/>
                      <a:pt x="32" y="87"/>
                      <a:pt x="28" y="92"/>
                    </a:cubicBezTo>
                    <a:cubicBezTo>
                      <a:pt x="22" y="97"/>
                      <a:pt x="15" y="102"/>
                      <a:pt x="10" y="108"/>
                    </a:cubicBezTo>
                    <a:cubicBezTo>
                      <a:pt x="9" y="107"/>
                      <a:pt x="8" y="106"/>
                      <a:pt x="7" y="105"/>
                    </a:cubicBezTo>
                    <a:close/>
                    <a:moveTo>
                      <a:pt x="11" y="109"/>
                    </a:moveTo>
                    <a:cubicBezTo>
                      <a:pt x="25" y="100"/>
                      <a:pt x="36" y="87"/>
                      <a:pt x="50" y="79"/>
                    </a:cubicBezTo>
                    <a:cubicBezTo>
                      <a:pt x="50" y="78"/>
                      <a:pt x="53" y="76"/>
                      <a:pt x="53" y="77"/>
                    </a:cubicBezTo>
                    <a:cubicBezTo>
                      <a:pt x="51" y="79"/>
                      <a:pt x="49" y="80"/>
                      <a:pt x="47" y="82"/>
                    </a:cubicBezTo>
                    <a:cubicBezTo>
                      <a:pt x="44" y="85"/>
                      <a:pt x="40" y="89"/>
                      <a:pt x="37" y="92"/>
                    </a:cubicBezTo>
                    <a:cubicBezTo>
                      <a:pt x="29" y="98"/>
                      <a:pt x="21" y="104"/>
                      <a:pt x="15" y="111"/>
                    </a:cubicBezTo>
                    <a:cubicBezTo>
                      <a:pt x="15" y="111"/>
                      <a:pt x="15" y="111"/>
                      <a:pt x="15" y="111"/>
                    </a:cubicBezTo>
                    <a:cubicBezTo>
                      <a:pt x="14" y="110"/>
                      <a:pt x="12" y="110"/>
                      <a:pt x="11" y="109"/>
                    </a:cubicBezTo>
                    <a:close/>
                    <a:moveTo>
                      <a:pt x="16" y="111"/>
                    </a:moveTo>
                    <a:cubicBezTo>
                      <a:pt x="23" y="108"/>
                      <a:pt x="27" y="101"/>
                      <a:pt x="34" y="97"/>
                    </a:cubicBezTo>
                    <a:cubicBezTo>
                      <a:pt x="40" y="92"/>
                      <a:pt x="46" y="86"/>
                      <a:pt x="53" y="81"/>
                    </a:cubicBezTo>
                    <a:cubicBezTo>
                      <a:pt x="53" y="81"/>
                      <a:pt x="56" y="80"/>
                      <a:pt x="56" y="79"/>
                    </a:cubicBezTo>
                    <a:cubicBezTo>
                      <a:pt x="55" y="81"/>
                      <a:pt x="52" y="83"/>
                      <a:pt x="50" y="85"/>
                    </a:cubicBezTo>
                    <a:cubicBezTo>
                      <a:pt x="47" y="88"/>
                      <a:pt x="44" y="91"/>
                      <a:pt x="42" y="94"/>
                    </a:cubicBezTo>
                    <a:cubicBezTo>
                      <a:pt x="36" y="100"/>
                      <a:pt x="29" y="105"/>
                      <a:pt x="24" y="111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31" y="108"/>
                      <a:pt x="37" y="102"/>
                      <a:pt x="42" y="97"/>
                    </a:cubicBezTo>
                    <a:cubicBezTo>
                      <a:pt x="50" y="90"/>
                      <a:pt x="57" y="84"/>
                      <a:pt x="65" y="78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4" y="79"/>
                      <a:pt x="63" y="80"/>
                      <a:pt x="62" y="82"/>
                    </a:cubicBezTo>
                    <a:cubicBezTo>
                      <a:pt x="58" y="85"/>
                      <a:pt x="55" y="89"/>
                      <a:pt x="51" y="92"/>
                    </a:cubicBezTo>
                    <a:cubicBezTo>
                      <a:pt x="44" y="99"/>
                      <a:pt x="37" y="105"/>
                      <a:pt x="30" y="111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31" y="112"/>
                      <a:pt x="32" y="111"/>
                      <a:pt x="32" y="111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40" y="105"/>
                      <a:pt x="46" y="99"/>
                      <a:pt x="53" y="93"/>
                    </a:cubicBezTo>
                    <a:cubicBezTo>
                      <a:pt x="57" y="89"/>
                      <a:pt x="61" y="85"/>
                      <a:pt x="66" y="81"/>
                    </a:cubicBezTo>
                    <a:cubicBezTo>
                      <a:pt x="69" y="79"/>
                      <a:pt x="71" y="77"/>
                      <a:pt x="74" y="74"/>
                    </a:cubicBezTo>
                    <a:cubicBezTo>
                      <a:pt x="74" y="75"/>
                      <a:pt x="73" y="75"/>
                      <a:pt x="73" y="76"/>
                    </a:cubicBezTo>
                    <a:cubicBezTo>
                      <a:pt x="69" y="80"/>
                      <a:pt x="65" y="84"/>
                      <a:pt x="62" y="89"/>
                    </a:cubicBezTo>
                    <a:cubicBezTo>
                      <a:pt x="54" y="97"/>
                      <a:pt x="45" y="104"/>
                      <a:pt x="38" y="112"/>
                    </a:cubicBezTo>
                    <a:cubicBezTo>
                      <a:pt x="38" y="112"/>
                      <a:pt x="38" y="112"/>
                      <a:pt x="38" y="112"/>
                    </a:cubicBezTo>
                    <a:cubicBezTo>
                      <a:pt x="30" y="113"/>
                      <a:pt x="23" y="114"/>
                      <a:pt x="16" y="111"/>
                    </a:cubicBezTo>
                    <a:close/>
                    <a:moveTo>
                      <a:pt x="50" y="94"/>
                    </a:moveTo>
                    <a:cubicBezTo>
                      <a:pt x="46" y="98"/>
                      <a:pt x="43" y="102"/>
                      <a:pt x="39" y="105"/>
                    </a:cubicBezTo>
                    <a:cubicBezTo>
                      <a:pt x="37" y="106"/>
                      <a:pt x="36" y="107"/>
                      <a:pt x="35" y="108"/>
                    </a:cubicBezTo>
                    <a:cubicBezTo>
                      <a:pt x="36" y="107"/>
                      <a:pt x="36" y="107"/>
                      <a:pt x="36" y="107"/>
                    </a:cubicBezTo>
                    <a:cubicBezTo>
                      <a:pt x="39" y="103"/>
                      <a:pt x="43" y="100"/>
                      <a:pt x="47" y="97"/>
                    </a:cubicBezTo>
                    <a:cubicBezTo>
                      <a:pt x="48" y="96"/>
                      <a:pt x="49" y="95"/>
                      <a:pt x="50" y="94"/>
                    </a:cubicBezTo>
                    <a:close/>
                    <a:moveTo>
                      <a:pt x="42" y="112"/>
                    </a:moveTo>
                    <a:cubicBezTo>
                      <a:pt x="41" y="112"/>
                      <a:pt x="40" y="112"/>
                      <a:pt x="39" y="112"/>
                    </a:cubicBezTo>
                    <a:cubicBezTo>
                      <a:pt x="42" y="111"/>
                      <a:pt x="44" y="108"/>
                      <a:pt x="47" y="105"/>
                    </a:cubicBezTo>
                    <a:cubicBezTo>
                      <a:pt x="50" y="102"/>
                      <a:pt x="54" y="99"/>
                      <a:pt x="58" y="95"/>
                    </a:cubicBezTo>
                    <a:cubicBezTo>
                      <a:pt x="66" y="88"/>
                      <a:pt x="73" y="81"/>
                      <a:pt x="80" y="74"/>
                    </a:cubicBezTo>
                    <a:cubicBezTo>
                      <a:pt x="81" y="73"/>
                      <a:pt x="85" y="70"/>
                      <a:pt x="85" y="69"/>
                    </a:cubicBezTo>
                    <a:cubicBezTo>
                      <a:pt x="84" y="72"/>
                      <a:pt x="82" y="74"/>
                      <a:pt x="79" y="77"/>
                    </a:cubicBezTo>
                    <a:cubicBezTo>
                      <a:pt x="76" y="80"/>
                      <a:pt x="73" y="84"/>
                      <a:pt x="70" y="88"/>
                    </a:cubicBezTo>
                    <a:cubicBezTo>
                      <a:pt x="67" y="92"/>
                      <a:pt x="63" y="95"/>
                      <a:pt x="60" y="99"/>
                    </a:cubicBezTo>
                    <a:cubicBezTo>
                      <a:pt x="56" y="103"/>
                      <a:pt x="53" y="108"/>
                      <a:pt x="48" y="111"/>
                    </a:cubicBezTo>
                    <a:cubicBezTo>
                      <a:pt x="48" y="112"/>
                      <a:pt x="48" y="112"/>
                      <a:pt x="48" y="112"/>
                    </a:cubicBezTo>
                    <a:cubicBezTo>
                      <a:pt x="46" y="112"/>
                      <a:pt x="44" y="112"/>
                      <a:pt x="42" y="112"/>
                    </a:cubicBezTo>
                    <a:close/>
                    <a:moveTo>
                      <a:pt x="48" y="112"/>
                    </a:moveTo>
                    <a:cubicBezTo>
                      <a:pt x="48" y="112"/>
                      <a:pt x="48" y="112"/>
                      <a:pt x="48" y="112"/>
                    </a:cubicBezTo>
                    <a:cubicBezTo>
                      <a:pt x="52" y="110"/>
                      <a:pt x="55" y="107"/>
                      <a:pt x="58" y="104"/>
                    </a:cubicBezTo>
                    <a:cubicBezTo>
                      <a:pt x="61" y="100"/>
                      <a:pt x="65" y="97"/>
                      <a:pt x="69" y="93"/>
                    </a:cubicBezTo>
                    <a:cubicBezTo>
                      <a:pt x="77" y="86"/>
                      <a:pt x="85" y="79"/>
                      <a:pt x="93" y="71"/>
                    </a:cubicBezTo>
                    <a:cubicBezTo>
                      <a:pt x="90" y="74"/>
                      <a:pt x="87" y="79"/>
                      <a:pt x="84" y="82"/>
                    </a:cubicBezTo>
                    <a:cubicBezTo>
                      <a:pt x="81" y="86"/>
                      <a:pt x="78" y="89"/>
                      <a:pt x="75" y="92"/>
                    </a:cubicBezTo>
                    <a:cubicBezTo>
                      <a:pt x="68" y="98"/>
                      <a:pt x="62" y="104"/>
                      <a:pt x="57" y="111"/>
                    </a:cubicBezTo>
                    <a:cubicBezTo>
                      <a:pt x="58" y="112"/>
                      <a:pt x="58" y="112"/>
                      <a:pt x="58" y="112"/>
                    </a:cubicBezTo>
                    <a:cubicBezTo>
                      <a:pt x="58" y="111"/>
                      <a:pt x="58" y="111"/>
                      <a:pt x="59" y="111"/>
                    </a:cubicBezTo>
                    <a:cubicBezTo>
                      <a:pt x="59" y="111"/>
                      <a:pt x="60" y="110"/>
                      <a:pt x="60" y="109"/>
                    </a:cubicBezTo>
                    <a:cubicBezTo>
                      <a:pt x="66" y="102"/>
                      <a:pt x="73" y="96"/>
                      <a:pt x="80" y="90"/>
                    </a:cubicBezTo>
                    <a:cubicBezTo>
                      <a:pt x="88" y="83"/>
                      <a:pt x="95" y="75"/>
                      <a:pt x="104" y="69"/>
                    </a:cubicBezTo>
                    <a:cubicBezTo>
                      <a:pt x="101" y="71"/>
                      <a:pt x="97" y="76"/>
                      <a:pt x="94" y="79"/>
                    </a:cubicBezTo>
                    <a:cubicBezTo>
                      <a:pt x="90" y="83"/>
                      <a:pt x="87" y="87"/>
                      <a:pt x="83" y="91"/>
                    </a:cubicBezTo>
                    <a:cubicBezTo>
                      <a:pt x="80" y="95"/>
                      <a:pt x="76" y="99"/>
                      <a:pt x="73" y="103"/>
                    </a:cubicBezTo>
                    <a:cubicBezTo>
                      <a:pt x="70" y="107"/>
                      <a:pt x="66" y="109"/>
                      <a:pt x="63" y="112"/>
                    </a:cubicBezTo>
                    <a:cubicBezTo>
                      <a:pt x="63" y="113"/>
                      <a:pt x="63" y="113"/>
                      <a:pt x="63" y="113"/>
                    </a:cubicBezTo>
                    <a:cubicBezTo>
                      <a:pt x="58" y="112"/>
                      <a:pt x="53" y="112"/>
                      <a:pt x="48" y="112"/>
                    </a:cubicBezTo>
                    <a:close/>
                    <a:moveTo>
                      <a:pt x="64" y="113"/>
                    </a:moveTo>
                    <a:cubicBezTo>
                      <a:pt x="70" y="108"/>
                      <a:pt x="75" y="102"/>
                      <a:pt x="81" y="97"/>
                    </a:cubicBezTo>
                    <a:cubicBezTo>
                      <a:pt x="88" y="91"/>
                      <a:pt x="94" y="85"/>
                      <a:pt x="101" y="79"/>
                    </a:cubicBezTo>
                    <a:cubicBezTo>
                      <a:pt x="102" y="78"/>
                      <a:pt x="103" y="77"/>
                      <a:pt x="104" y="76"/>
                    </a:cubicBezTo>
                    <a:cubicBezTo>
                      <a:pt x="105" y="75"/>
                      <a:pt x="106" y="74"/>
                      <a:pt x="107" y="73"/>
                    </a:cubicBezTo>
                    <a:cubicBezTo>
                      <a:pt x="106" y="74"/>
                      <a:pt x="105" y="75"/>
                      <a:pt x="105" y="76"/>
                    </a:cubicBezTo>
                    <a:cubicBezTo>
                      <a:pt x="102" y="80"/>
                      <a:pt x="99" y="82"/>
                      <a:pt x="96" y="85"/>
                    </a:cubicBezTo>
                    <a:cubicBezTo>
                      <a:pt x="91" y="91"/>
                      <a:pt x="87" y="96"/>
                      <a:pt x="82" y="102"/>
                    </a:cubicBezTo>
                    <a:cubicBezTo>
                      <a:pt x="78" y="106"/>
                      <a:pt x="75" y="109"/>
                      <a:pt x="72" y="113"/>
                    </a:cubicBezTo>
                    <a:cubicBezTo>
                      <a:pt x="69" y="113"/>
                      <a:pt x="66" y="113"/>
                      <a:pt x="64" y="113"/>
                    </a:cubicBezTo>
                    <a:close/>
                    <a:moveTo>
                      <a:pt x="105" y="82"/>
                    </a:moveTo>
                    <a:cubicBezTo>
                      <a:pt x="106" y="81"/>
                      <a:pt x="107" y="80"/>
                      <a:pt x="109" y="79"/>
                    </a:cubicBezTo>
                    <a:cubicBezTo>
                      <a:pt x="112" y="77"/>
                      <a:pt x="108" y="80"/>
                      <a:pt x="107" y="81"/>
                    </a:cubicBezTo>
                    <a:cubicBezTo>
                      <a:pt x="104" y="85"/>
                      <a:pt x="100" y="89"/>
                      <a:pt x="97" y="92"/>
                    </a:cubicBezTo>
                    <a:cubicBezTo>
                      <a:pt x="94" y="95"/>
                      <a:pt x="92" y="98"/>
                      <a:pt x="89" y="101"/>
                    </a:cubicBezTo>
                    <a:cubicBezTo>
                      <a:pt x="86" y="106"/>
                      <a:pt x="83" y="108"/>
                      <a:pt x="79" y="112"/>
                    </a:cubicBezTo>
                    <a:cubicBezTo>
                      <a:pt x="79" y="113"/>
                      <a:pt x="79" y="113"/>
                      <a:pt x="80" y="113"/>
                    </a:cubicBezTo>
                    <a:cubicBezTo>
                      <a:pt x="90" y="106"/>
                      <a:pt x="98" y="95"/>
                      <a:pt x="107" y="86"/>
                    </a:cubicBezTo>
                    <a:cubicBezTo>
                      <a:pt x="109" y="84"/>
                      <a:pt x="111" y="81"/>
                      <a:pt x="114" y="79"/>
                    </a:cubicBezTo>
                    <a:cubicBezTo>
                      <a:pt x="111" y="82"/>
                      <a:pt x="109" y="85"/>
                      <a:pt x="106" y="87"/>
                    </a:cubicBezTo>
                    <a:cubicBezTo>
                      <a:pt x="101" y="94"/>
                      <a:pt x="97" y="100"/>
                      <a:pt x="92" y="106"/>
                    </a:cubicBezTo>
                    <a:cubicBezTo>
                      <a:pt x="91" y="108"/>
                      <a:pt x="89" y="109"/>
                      <a:pt x="88" y="110"/>
                    </a:cubicBezTo>
                    <a:cubicBezTo>
                      <a:pt x="88" y="111"/>
                      <a:pt x="87" y="111"/>
                      <a:pt x="87" y="112"/>
                    </a:cubicBezTo>
                    <a:cubicBezTo>
                      <a:pt x="86" y="112"/>
                      <a:pt x="86" y="113"/>
                      <a:pt x="86" y="113"/>
                    </a:cubicBezTo>
                    <a:cubicBezTo>
                      <a:pt x="85" y="114"/>
                      <a:pt x="85" y="114"/>
                      <a:pt x="85" y="114"/>
                    </a:cubicBezTo>
                    <a:cubicBezTo>
                      <a:pt x="81" y="114"/>
                      <a:pt x="77" y="114"/>
                      <a:pt x="73" y="113"/>
                    </a:cubicBezTo>
                    <a:cubicBezTo>
                      <a:pt x="77" y="108"/>
                      <a:pt x="82" y="104"/>
                      <a:pt x="86" y="99"/>
                    </a:cubicBezTo>
                    <a:cubicBezTo>
                      <a:pt x="92" y="93"/>
                      <a:pt x="98" y="87"/>
                      <a:pt x="105" y="82"/>
                    </a:cubicBezTo>
                    <a:close/>
                    <a:moveTo>
                      <a:pt x="90" y="114"/>
                    </a:moveTo>
                    <a:cubicBezTo>
                      <a:pt x="89" y="114"/>
                      <a:pt x="87" y="114"/>
                      <a:pt x="86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89" y="111"/>
                      <a:pt x="92" y="108"/>
                      <a:pt x="94" y="105"/>
                    </a:cubicBezTo>
                    <a:cubicBezTo>
                      <a:pt x="100" y="100"/>
                      <a:pt x="106" y="95"/>
                      <a:pt x="111" y="90"/>
                    </a:cubicBezTo>
                    <a:cubicBezTo>
                      <a:pt x="112" y="89"/>
                      <a:pt x="113" y="87"/>
                      <a:pt x="114" y="86"/>
                    </a:cubicBezTo>
                    <a:cubicBezTo>
                      <a:pt x="115" y="86"/>
                      <a:pt x="118" y="82"/>
                      <a:pt x="115" y="86"/>
                    </a:cubicBezTo>
                    <a:cubicBezTo>
                      <a:pt x="113" y="89"/>
                      <a:pt x="111" y="92"/>
                      <a:pt x="108" y="95"/>
                    </a:cubicBezTo>
                    <a:cubicBezTo>
                      <a:pt x="103" y="101"/>
                      <a:pt x="98" y="107"/>
                      <a:pt x="93" y="112"/>
                    </a:cubicBezTo>
                    <a:cubicBezTo>
                      <a:pt x="93" y="113"/>
                      <a:pt x="93" y="113"/>
                      <a:pt x="93" y="113"/>
                    </a:cubicBezTo>
                    <a:cubicBezTo>
                      <a:pt x="101" y="107"/>
                      <a:pt x="108" y="99"/>
                      <a:pt x="115" y="92"/>
                    </a:cubicBezTo>
                    <a:cubicBezTo>
                      <a:pt x="117" y="91"/>
                      <a:pt x="118" y="89"/>
                      <a:pt x="119" y="88"/>
                    </a:cubicBezTo>
                    <a:cubicBezTo>
                      <a:pt x="117" y="91"/>
                      <a:pt x="115" y="94"/>
                      <a:pt x="113" y="96"/>
                    </a:cubicBezTo>
                    <a:cubicBezTo>
                      <a:pt x="109" y="100"/>
                      <a:pt x="106" y="105"/>
                      <a:pt x="103" y="109"/>
                    </a:cubicBezTo>
                    <a:cubicBezTo>
                      <a:pt x="102" y="110"/>
                      <a:pt x="102" y="110"/>
                      <a:pt x="101" y="111"/>
                    </a:cubicBezTo>
                    <a:cubicBezTo>
                      <a:pt x="100" y="112"/>
                      <a:pt x="98" y="113"/>
                      <a:pt x="97" y="114"/>
                    </a:cubicBezTo>
                    <a:cubicBezTo>
                      <a:pt x="97" y="114"/>
                      <a:pt x="97" y="114"/>
                      <a:pt x="97" y="114"/>
                    </a:cubicBezTo>
                    <a:cubicBezTo>
                      <a:pt x="94" y="114"/>
                      <a:pt x="92" y="114"/>
                      <a:pt x="90" y="114"/>
                    </a:cubicBezTo>
                    <a:close/>
                    <a:moveTo>
                      <a:pt x="121" y="98"/>
                    </a:moveTo>
                    <a:cubicBezTo>
                      <a:pt x="121" y="99"/>
                      <a:pt x="120" y="100"/>
                      <a:pt x="120" y="101"/>
                    </a:cubicBezTo>
                    <a:cubicBezTo>
                      <a:pt x="116" y="105"/>
                      <a:pt x="111" y="109"/>
                      <a:pt x="108" y="113"/>
                    </a:cubicBezTo>
                    <a:cubicBezTo>
                      <a:pt x="108" y="114"/>
                      <a:pt x="108" y="114"/>
                      <a:pt x="108" y="114"/>
                    </a:cubicBezTo>
                    <a:cubicBezTo>
                      <a:pt x="107" y="114"/>
                      <a:pt x="106" y="114"/>
                      <a:pt x="105" y="114"/>
                    </a:cubicBezTo>
                    <a:cubicBezTo>
                      <a:pt x="110" y="109"/>
                      <a:pt x="115" y="104"/>
                      <a:pt x="119" y="100"/>
                    </a:cubicBezTo>
                    <a:cubicBezTo>
                      <a:pt x="119" y="100"/>
                      <a:pt x="122" y="96"/>
                      <a:pt x="121" y="98"/>
                    </a:cubicBezTo>
                    <a:close/>
                    <a:moveTo>
                      <a:pt x="118" y="104"/>
                    </a:moveTo>
                    <a:cubicBezTo>
                      <a:pt x="116" y="106"/>
                      <a:pt x="113" y="109"/>
                      <a:pt x="111" y="111"/>
                    </a:cubicBezTo>
                    <a:cubicBezTo>
                      <a:pt x="106" y="116"/>
                      <a:pt x="113" y="109"/>
                      <a:pt x="114" y="108"/>
                    </a:cubicBezTo>
                    <a:cubicBezTo>
                      <a:pt x="115" y="106"/>
                      <a:pt x="117" y="105"/>
                      <a:pt x="118" y="104"/>
                    </a:cubicBezTo>
                    <a:close/>
                    <a:moveTo>
                      <a:pt x="104" y="114"/>
                    </a:moveTo>
                    <a:cubicBezTo>
                      <a:pt x="102" y="114"/>
                      <a:pt x="100" y="114"/>
                      <a:pt x="98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100" y="114"/>
                      <a:pt x="100" y="113"/>
                    </a:cubicBezTo>
                    <a:cubicBezTo>
                      <a:pt x="101" y="112"/>
                      <a:pt x="102" y="111"/>
                      <a:pt x="104" y="110"/>
                    </a:cubicBezTo>
                    <a:cubicBezTo>
                      <a:pt x="107" y="106"/>
                      <a:pt x="111" y="101"/>
                      <a:pt x="115" y="98"/>
                    </a:cubicBezTo>
                    <a:cubicBezTo>
                      <a:pt x="116" y="97"/>
                      <a:pt x="122" y="91"/>
                      <a:pt x="119" y="95"/>
                    </a:cubicBezTo>
                    <a:cubicBezTo>
                      <a:pt x="118" y="97"/>
                      <a:pt x="116" y="99"/>
                      <a:pt x="114" y="101"/>
                    </a:cubicBezTo>
                    <a:cubicBezTo>
                      <a:pt x="110" y="105"/>
                      <a:pt x="107" y="110"/>
                      <a:pt x="104" y="114"/>
                    </a:cubicBezTo>
                    <a:close/>
                    <a:moveTo>
                      <a:pt x="109" y="113"/>
                    </a:moveTo>
                    <a:cubicBezTo>
                      <a:pt x="114" y="110"/>
                      <a:pt x="118" y="106"/>
                      <a:pt x="121" y="101"/>
                    </a:cubicBezTo>
                    <a:cubicBezTo>
                      <a:pt x="122" y="100"/>
                      <a:pt x="122" y="100"/>
                      <a:pt x="122" y="100"/>
                    </a:cubicBezTo>
                    <a:cubicBezTo>
                      <a:pt x="122" y="99"/>
                      <a:pt x="122" y="99"/>
                      <a:pt x="123" y="99"/>
                    </a:cubicBezTo>
                    <a:cubicBezTo>
                      <a:pt x="122" y="99"/>
                      <a:pt x="122" y="99"/>
                      <a:pt x="122" y="100"/>
                    </a:cubicBezTo>
                    <a:cubicBezTo>
                      <a:pt x="121" y="102"/>
                      <a:pt x="120" y="103"/>
                      <a:pt x="119" y="104"/>
                    </a:cubicBezTo>
                    <a:cubicBezTo>
                      <a:pt x="117" y="107"/>
                      <a:pt x="114" y="110"/>
                      <a:pt x="111" y="113"/>
                    </a:cubicBezTo>
                    <a:cubicBezTo>
                      <a:pt x="111" y="113"/>
                      <a:pt x="110" y="113"/>
                      <a:pt x="109" y="113"/>
                    </a:cubicBezTo>
                    <a:close/>
                    <a:moveTo>
                      <a:pt x="116" y="111"/>
                    </a:moveTo>
                    <a:cubicBezTo>
                      <a:pt x="115" y="112"/>
                      <a:pt x="114" y="112"/>
                      <a:pt x="113" y="112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16" y="109"/>
                      <a:pt x="118" y="107"/>
                      <a:pt x="121" y="104"/>
                    </a:cubicBezTo>
                    <a:cubicBezTo>
                      <a:pt x="122" y="103"/>
                      <a:pt x="125" y="99"/>
                      <a:pt x="123" y="104"/>
                    </a:cubicBezTo>
                    <a:cubicBezTo>
                      <a:pt x="121" y="107"/>
                      <a:pt x="119" y="110"/>
                      <a:pt x="116" y="111"/>
                    </a:cubicBezTo>
                    <a:close/>
                    <a:moveTo>
                      <a:pt x="120" y="109"/>
                    </a:moveTo>
                    <a:cubicBezTo>
                      <a:pt x="122" y="107"/>
                      <a:pt x="124" y="104"/>
                      <a:pt x="125" y="101"/>
                    </a:cubicBezTo>
                    <a:cubicBezTo>
                      <a:pt x="125" y="100"/>
                      <a:pt x="124" y="100"/>
                      <a:pt x="124" y="100"/>
                    </a:cubicBezTo>
                    <a:cubicBezTo>
                      <a:pt x="123" y="101"/>
                      <a:pt x="122" y="103"/>
                      <a:pt x="120" y="104"/>
                    </a:cubicBezTo>
                    <a:cubicBezTo>
                      <a:pt x="122" y="102"/>
                      <a:pt x="123" y="100"/>
                      <a:pt x="124" y="98"/>
                    </a:cubicBezTo>
                    <a:cubicBezTo>
                      <a:pt x="124" y="97"/>
                      <a:pt x="124" y="97"/>
                      <a:pt x="123" y="97"/>
                    </a:cubicBezTo>
                    <a:cubicBezTo>
                      <a:pt x="123" y="98"/>
                      <a:pt x="122" y="98"/>
                      <a:pt x="122" y="99"/>
                    </a:cubicBezTo>
                    <a:cubicBezTo>
                      <a:pt x="122" y="98"/>
                      <a:pt x="123" y="97"/>
                      <a:pt x="123" y="96"/>
                    </a:cubicBezTo>
                    <a:cubicBezTo>
                      <a:pt x="123" y="96"/>
                      <a:pt x="123" y="95"/>
                      <a:pt x="122" y="96"/>
                    </a:cubicBezTo>
                    <a:cubicBezTo>
                      <a:pt x="119" y="99"/>
                      <a:pt x="116" y="102"/>
                      <a:pt x="113" y="106"/>
                    </a:cubicBezTo>
                    <a:cubicBezTo>
                      <a:pt x="111" y="107"/>
                      <a:pt x="109" y="109"/>
                      <a:pt x="107" y="111"/>
                    </a:cubicBezTo>
                    <a:cubicBezTo>
                      <a:pt x="107" y="111"/>
                      <a:pt x="107" y="112"/>
                      <a:pt x="106" y="112"/>
                    </a:cubicBezTo>
                    <a:cubicBezTo>
                      <a:pt x="109" y="109"/>
                      <a:pt x="111" y="105"/>
                      <a:pt x="114" y="102"/>
                    </a:cubicBezTo>
                    <a:cubicBezTo>
                      <a:pt x="117" y="99"/>
                      <a:pt x="120" y="96"/>
                      <a:pt x="121" y="92"/>
                    </a:cubicBezTo>
                    <a:cubicBezTo>
                      <a:pt x="121" y="92"/>
                      <a:pt x="121" y="92"/>
                      <a:pt x="121" y="92"/>
                    </a:cubicBezTo>
                    <a:cubicBezTo>
                      <a:pt x="116" y="96"/>
                      <a:pt x="112" y="100"/>
                      <a:pt x="107" y="105"/>
                    </a:cubicBezTo>
                    <a:cubicBezTo>
                      <a:pt x="108" y="104"/>
                      <a:pt x="108" y="104"/>
                      <a:pt x="108" y="103"/>
                    </a:cubicBezTo>
                    <a:cubicBezTo>
                      <a:pt x="112" y="98"/>
                      <a:pt x="117" y="93"/>
                      <a:pt x="120" y="87"/>
                    </a:cubicBezTo>
                    <a:cubicBezTo>
                      <a:pt x="121" y="87"/>
                      <a:pt x="120" y="87"/>
                      <a:pt x="120" y="87"/>
                    </a:cubicBezTo>
                    <a:cubicBezTo>
                      <a:pt x="116" y="91"/>
                      <a:pt x="112" y="95"/>
                      <a:pt x="108" y="99"/>
                    </a:cubicBezTo>
                    <a:cubicBezTo>
                      <a:pt x="103" y="103"/>
                      <a:pt x="99" y="107"/>
                      <a:pt x="94" y="112"/>
                    </a:cubicBezTo>
                    <a:cubicBezTo>
                      <a:pt x="103" y="103"/>
                      <a:pt x="111" y="94"/>
                      <a:pt x="118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2" y="87"/>
                      <a:pt x="107" y="92"/>
                      <a:pt x="102" y="97"/>
                    </a:cubicBezTo>
                    <a:cubicBezTo>
                      <a:pt x="99" y="99"/>
                      <a:pt x="97" y="102"/>
                      <a:pt x="94" y="105"/>
                    </a:cubicBezTo>
                    <a:cubicBezTo>
                      <a:pt x="101" y="96"/>
                      <a:pt x="108" y="87"/>
                      <a:pt x="115" y="78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20" y="84"/>
                      <a:pt x="124" y="91"/>
                      <a:pt x="125" y="98"/>
                    </a:cubicBezTo>
                    <a:cubicBezTo>
                      <a:pt x="125" y="103"/>
                      <a:pt x="123" y="107"/>
                      <a:pt x="120" y="109"/>
                    </a:cubicBezTo>
                    <a:close/>
                    <a:moveTo>
                      <a:pt x="115" y="78"/>
                    </a:moveTo>
                    <a:cubicBezTo>
                      <a:pt x="105" y="85"/>
                      <a:pt x="97" y="95"/>
                      <a:pt x="89" y="104"/>
                    </a:cubicBezTo>
                    <a:cubicBezTo>
                      <a:pt x="90" y="101"/>
                      <a:pt x="92" y="99"/>
                      <a:pt x="94" y="97"/>
                    </a:cubicBezTo>
                    <a:cubicBezTo>
                      <a:pt x="99" y="90"/>
                      <a:pt x="106" y="84"/>
                      <a:pt x="112" y="77"/>
                    </a:cubicBezTo>
                    <a:cubicBezTo>
                      <a:pt x="112" y="77"/>
                      <a:pt x="112" y="76"/>
                      <a:pt x="111" y="77"/>
                    </a:cubicBezTo>
                    <a:cubicBezTo>
                      <a:pt x="104" y="81"/>
                      <a:pt x="98" y="86"/>
                      <a:pt x="92" y="92"/>
                    </a:cubicBezTo>
                    <a:cubicBezTo>
                      <a:pt x="92" y="91"/>
                      <a:pt x="93" y="91"/>
                      <a:pt x="93" y="90"/>
                    </a:cubicBezTo>
                    <a:cubicBezTo>
                      <a:pt x="98" y="84"/>
                      <a:pt x="105" y="79"/>
                      <a:pt x="108" y="72"/>
                    </a:cubicBezTo>
                    <a:cubicBezTo>
                      <a:pt x="108" y="72"/>
                      <a:pt x="108" y="71"/>
                      <a:pt x="108" y="72"/>
                    </a:cubicBezTo>
                    <a:cubicBezTo>
                      <a:pt x="101" y="79"/>
                      <a:pt x="93" y="86"/>
                      <a:pt x="86" y="92"/>
                    </a:cubicBezTo>
                    <a:cubicBezTo>
                      <a:pt x="82" y="95"/>
                      <a:pt x="79" y="98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9" y="97"/>
                      <a:pt x="83" y="93"/>
                      <a:pt x="86" y="89"/>
                    </a:cubicBezTo>
                    <a:cubicBezTo>
                      <a:pt x="92" y="82"/>
                      <a:pt x="100" y="76"/>
                      <a:pt x="105" y="68"/>
                    </a:cubicBezTo>
                    <a:cubicBezTo>
                      <a:pt x="105" y="68"/>
                      <a:pt x="105" y="68"/>
                      <a:pt x="105" y="68"/>
                    </a:cubicBezTo>
                    <a:cubicBezTo>
                      <a:pt x="108" y="71"/>
                      <a:pt x="112" y="74"/>
                      <a:pt x="115" y="78"/>
                    </a:cubicBezTo>
                    <a:close/>
                    <a:moveTo>
                      <a:pt x="42" y="43"/>
                    </a:moveTo>
                    <a:cubicBezTo>
                      <a:pt x="50" y="31"/>
                      <a:pt x="46" y="17"/>
                      <a:pt x="39" y="5"/>
                    </a:cubicBezTo>
                    <a:cubicBezTo>
                      <a:pt x="50" y="3"/>
                      <a:pt x="62" y="4"/>
                      <a:pt x="73" y="4"/>
                    </a:cubicBezTo>
                    <a:cubicBezTo>
                      <a:pt x="67" y="14"/>
                      <a:pt x="65" y="24"/>
                      <a:pt x="71" y="34"/>
                    </a:cubicBezTo>
                    <a:cubicBezTo>
                      <a:pt x="77" y="47"/>
                      <a:pt x="91" y="55"/>
                      <a:pt x="101" y="64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1" y="65"/>
                      <a:pt x="100" y="66"/>
                      <a:pt x="99" y="67"/>
                    </a:cubicBezTo>
                    <a:cubicBezTo>
                      <a:pt x="95" y="70"/>
                      <a:pt x="89" y="66"/>
                      <a:pt x="86" y="65"/>
                    </a:cubicBezTo>
                    <a:cubicBezTo>
                      <a:pt x="77" y="63"/>
                      <a:pt x="73" y="70"/>
                      <a:pt x="67" y="74"/>
                    </a:cubicBezTo>
                    <a:cubicBezTo>
                      <a:pt x="57" y="80"/>
                      <a:pt x="52" y="68"/>
                      <a:pt x="46" y="63"/>
                    </a:cubicBezTo>
                    <a:cubicBezTo>
                      <a:pt x="40" y="59"/>
                      <a:pt x="34" y="60"/>
                      <a:pt x="28" y="63"/>
                    </a:cubicBezTo>
                    <a:cubicBezTo>
                      <a:pt x="33" y="56"/>
                      <a:pt x="38" y="50"/>
                      <a:pt x="42" y="43"/>
                    </a:cubicBezTo>
                    <a:close/>
                    <a:moveTo>
                      <a:pt x="17" y="78"/>
                    </a:moveTo>
                    <a:cubicBezTo>
                      <a:pt x="20" y="76"/>
                      <a:pt x="23" y="73"/>
                      <a:pt x="27" y="70"/>
                    </a:cubicBezTo>
                    <a:cubicBezTo>
                      <a:pt x="29" y="69"/>
                      <a:pt x="31" y="67"/>
                      <a:pt x="34" y="66"/>
                    </a:cubicBezTo>
                    <a:cubicBezTo>
                      <a:pt x="35" y="65"/>
                      <a:pt x="37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8" y="64"/>
                      <a:pt x="37" y="66"/>
                      <a:pt x="36" y="66"/>
                    </a:cubicBezTo>
                    <a:cubicBezTo>
                      <a:pt x="31" y="71"/>
                      <a:pt x="25" y="75"/>
                      <a:pt x="18" y="80"/>
                    </a:cubicBezTo>
                    <a:cubicBezTo>
                      <a:pt x="15" y="82"/>
                      <a:pt x="13" y="84"/>
                      <a:pt x="11" y="87"/>
                    </a:cubicBezTo>
                    <a:cubicBezTo>
                      <a:pt x="13" y="84"/>
                      <a:pt x="15" y="81"/>
                      <a:pt x="17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9" name="Freeform 47">
                <a:extLst>
                  <a:ext uri="{FF2B5EF4-FFF2-40B4-BE49-F238E27FC236}">
                    <a16:creationId xmlns:a16="http://schemas.microsoft.com/office/drawing/2014/main" id="{E426CBDB-12D9-48D1-8CF8-BCF449DCE9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73850" y="3178176"/>
                <a:ext cx="293687" cy="341313"/>
              </a:xfrm>
              <a:custGeom>
                <a:avLst/>
                <a:gdLst>
                  <a:gd name="T0" fmla="*/ 131 w 155"/>
                  <a:gd name="T1" fmla="*/ 159 h 180"/>
                  <a:gd name="T2" fmla="*/ 90 w 155"/>
                  <a:gd name="T3" fmla="*/ 0 h 180"/>
                  <a:gd name="T4" fmla="*/ 0 w 155"/>
                  <a:gd name="T5" fmla="*/ 105 h 180"/>
                  <a:gd name="T6" fmla="*/ 85 w 155"/>
                  <a:gd name="T7" fmla="*/ 138 h 180"/>
                  <a:gd name="T8" fmla="*/ 66 w 155"/>
                  <a:gd name="T9" fmla="*/ 160 h 180"/>
                  <a:gd name="T10" fmla="*/ 63 w 155"/>
                  <a:gd name="T11" fmla="*/ 132 h 180"/>
                  <a:gd name="T12" fmla="*/ 35 w 155"/>
                  <a:gd name="T13" fmla="*/ 165 h 180"/>
                  <a:gd name="T14" fmla="*/ 52 w 155"/>
                  <a:gd name="T15" fmla="*/ 159 h 180"/>
                  <a:gd name="T16" fmla="*/ 26 w 155"/>
                  <a:gd name="T17" fmla="*/ 160 h 180"/>
                  <a:gd name="T18" fmla="*/ 59 w 155"/>
                  <a:gd name="T19" fmla="*/ 134 h 180"/>
                  <a:gd name="T20" fmla="*/ 101 w 155"/>
                  <a:gd name="T21" fmla="*/ 133 h 180"/>
                  <a:gd name="T22" fmla="*/ 71 w 155"/>
                  <a:gd name="T23" fmla="*/ 143 h 180"/>
                  <a:gd name="T24" fmla="*/ 41 w 155"/>
                  <a:gd name="T25" fmla="*/ 159 h 180"/>
                  <a:gd name="T26" fmla="*/ 116 w 155"/>
                  <a:gd name="T27" fmla="*/ 112 h 180"/>
                  <a:gd name="T28" fmla="*/ 96 w 155"/>
                  <a:gd name="T29" fmla="*/ 103 h 180"/>
                  <a:gd name="T30" fmla="*/ 29 w 155"/>
                  <a:gd name="T31" fmla="*/ 156 h 180"/>
                  <a:gd name="T32" fmla="*/ 24 w 155"/>
                  <a:gd name="T33" fmla="*/ 149 h 180"/>
                  <a:gd name="T34" fmla="*/ 73 w 155"/>
                  <a:gd name="T35" fmla="*/ 107 h 180"/>
                  <a:gd name="T36" fmla="*/ 51 w 155"/>
                  <a:gd name="T37" fmla="*/ 117 h 180"/>
                  <a:gd name="T38" fmla="*/ 18 w 155"/>
                  <a:gd name="T39" fmla="*/ 152 h 180"/>
                  <a:gd name="T40" fmla="*/ 42 w 155"/>
                  <a:gd name="T41" fmla="*/ 115 h 180"/>
                  <a:gd name="T42" fmla="*/ 31 w 155"/>
                  <a:gd name="T43" fmla="*/ 106 h 180"/>
                  <a:gd name="T44" fmla="*/ 25 w 155"/>
                  <a:gd name="T45" fmla="*/ 121 h 180"/>
                  <a:gd name="T46" fmla="*/ 13 w 155"/>
                  <a:gd name="T47" fmla="*/ 112 h 180"/>
                  <a:gd name="T48" fmla="*/ 13 w 155"/>
                  <a:gd name="T49" fmla="*/ 112 h 180"/>
                  <a:gd name="T50" fmla="*/ 49 w 155"/>
                  <a:gd name="T51" fmla="*/ 108 h 180"/>
                  <a:gd name="T52" fmla="*/ 48 w 155"/>
                  <a:gd name="T53" fmla="*/ 107 h 180"/>
                  <a:gd name="T54" fmla="*/ 48 w 155"/>
                  <a:gd name="T55" fmla="*/ 107 h 180"/>
                  <a:gd name="T56" fmla="*/ 34 w 155"/>
                  <a:gd name="T57" fmla="*/ 104 h 180"/>
                  <a:gd name="T58" fmla="*/ 25 w 155"/>
                  <a:gd name="T59" fmla="*/ 103 h 180"/>
                  <a:gd name="T60" fmla="*/ 8 w 155"/>
                  <a:gd name="T61" fmla="*/ 114 h 180"/>
                  <a:gd name="T62" fmla="*/ 6 w 155"/>
                  <a:gd name="T63" fmla="*/ 111 h 180"/>
                  <a:gd name="T64" fmla="*/ 5 w 155"/>
                  <a:gd name="T65" fmla="*/ 116 h 180"/>
                  <a:gd name="T66" fmla="*/ 6 w 155"/>
                  <a:gd name="T67" fmla="*/ 111 h 180"/>
                  <a:gd name="T68" fmla="*/ 55 w 155"/>
                  <a:gd name="T69" fmla="*/ 128 h 180"/>
                  <a:gd name="T70" fmla="*/ 56 w 155"/>
                  <a:gd name="T71" fmla="*/ 171 h 180"/>
                  <a:gd name="T72" fmla="*/ 122 w 155"/>
                  <a:gd name="T73" fmla="*/ 116 h 180"/>
                  <a:gd name="T74" fmla="*/ 130 w 155"/>
                  <a:gd name="T75" fmla="*/ 121 h 180"/>
                  <a:gd name="T76" fmla="*/ 135 w 155"/>
                  <a:gd name="T77" fmla="*/ 124 h 180"/>
                  <a:gd name="T78" fmla="*/ 137 w 155"/>
                  <a:gd name="T79" fmla="*/ 130 h 180"/>
                  <a:gd name="T80" fmla="*/ 101 w 155"/>
                  <a:gd name="T81" fmla="*/ 168 h 180"/>
                  <a:gd name="T82" fmla="*/ 113 w 155"/>
                  <a:gd name="T83" fmla="*/ 165 h 180"/>
                  <a:gd name="T84" fmla="*/ 130 w 155"/>
                  <a:gd name="T85" fmla="*/ 149 h 180"/>
                  <a:gd name="T86" fmla="*/ 112 w 155"/>
                  <a:gd name="T87" fmla="*/ 160 h 180"/>
                  <a:gd name="T88" fmla="*/ 118 w 155"/>
                  <a:gd name="T89" fmla="*/ 145 h 180"/>
                  <a:gd name="T90" fmla="*/ 145 w 155"/>
                  <a:gd name="T91" fmla="*/ 116 h 180"/>
                  <a:gd name="T92" fmla="*/ 110 w 155"/>
                  <a:gd name="T93" fmla="*/ 141 h 180"/>
                  <a:gd name="T94" fmla="*/ 71 w 155"/>
                  <a:gd name="T95" fmla="*/ 166 h 180"/>
                  <a:gd name="T96" fmla="*/ 146 w 155"/>
                  <a:gd name="T97" fmla="*/ 109 h 180"/>
                  <a:gd name="T98" fmla="*/ 63 w 155"/>
                  <a:gd name="T99" fmla="*/ 50 h 180"/>
                  <a:gd name="T100" fmla="*/ 90 w 155"/>
                  <a:gd name="T101" fmla="*/ 49 h 180"/>
                  <a:gd name="T102" fmla="*/ 71 w 155"/>
                  <a:gd name="T103" fmla="*/ 10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5" h="180">
                    <a:moveTo>
                      <a:pt x="0" y="107"/>
                    </a:moveTo>
                    <a:cubicBezTo>
                      <a:pt x="0" y="108"/>
                      <a:pt x="0" y="110"/>
                      <a:pt x="0" y="111"/>
                    </a:cubicBezTo>
                    <a:cubicBezTo>
                      <a:pt x="0" y="129"/>
                      <a:pt x="6" y="148"/>
                      <a:pt x="19" y="161"/>
                    </a:cubicBezTo>
                    <a:cubicBezTo>
                      <a:pt x="33" y="176"/>
                      <a:pt x="58" y="180"/>
                      <a:pt x="78" y="180"/>
                    </a:cubicBezTo>
                    <a:cubicBezTo>
                      <a:pt x="97" y="180"/>
                      <a:pt x="117" y="172"/>
                      <a:pt x="131" y="159"/>
                    </a:cubicBezTo>
                    <a:cubicBezTo>
                      <a:pt x="144" y="149"/>
                      <a:pt x="149" y="133"/>
                      <a:pt x="151" y="117"/>
                    </a:cubicBezTo>
                    <a:cubicBezTo>
                      <a:pt x="155" y="82"/>
                      <a:pt x="133" y="45"/>
                      <a:pt x="95" y="45"/>
                    </a:cubicBezTo>
                    <a:cubicBezTo>
                      <a:pt x="96" y="31"/>
                      <a:pt x="97" y="17"/>
                      <a:pt x="94" y="3"/>
                    </a:cubicBezTo>
                    <a:cubicBezTo>
                      <a:pt x="94" y="2"/>
                      <a:pt x="93" y="2"/>
                      <a:pt x="92" y="1"/>
                    </a:cubicBezTo>
                    <a:cubicBezTo>
                      <a:pt x="92" y="1"/>
                      <a:pt x="91" y="0"/>
                      <a:pt x="90" y="0"/>
                    </a:cubicBezTo>
                    <a:cubicBezTo>
                      <a:pt x="82" y="0"/>
                      <a:pt x="74" y="2"/>
                      <a:pt x="66" y="0"/>
                    </a:cubicBezTo>
                    <a:cubicBezTo>
                      <a:pt x="64" y="0"/>
                      <a:pt x="63" y="1"/>
                      <a:pt x="62" y="2"/>
                    </a:cubicBezTo>
                    <a:cubicBezTo>
                      <a:pt x="62" y="2"/>
                      <a:pt x="61" y="3"/>
                      <a:pt x="61" y="4"/>
                    </a:cubicBezTo>
                    <a:cubicBezTo>
                      <a:pt x="60" y="18"/>
                      <a:pt x="64" y="31"/>
                      <a:pt x="61" y="45"/>
                    </a:cubicBezTo>
                    <a:cubicBezTo>
                      <a:pt x="30" y="43"/>
                      <a:pt x="3" y="75"/>
                      <a:pt x="0" y="105"/>
                    </a:cubicBezTo>
                    <a:cubicBezTo>
                      <a:pt x="0" y="106"/>
                      <a:pt x="0" y="106"/>
                      <a:pt x="0" y="107"/>
                    </a:cubicBezTo>
                    <a:close/>
                    <a:moveTo>
                      <a:pt x="52" y="171"/>
                    </a:moveTo>
                    <a:cubicBezTo>
                      <a:pt x="52" y="172"/>
                      <a:pt x="52" y="172"/>
                      <a:pt x="52" y="172"/>
                    </a:cubicBezTo>
                    <a:cubicBezTo>
                      <a:pt x="49" y="171"/>
                      <a:pt x="46" y="170"/>
                      <a:pt x="42" y="169"/>
                    </a:cubicBezTo>
                    <a:cubicBezTo>
                      <a:pt x="56" y="158"/>
                      <a:pt x="71" y="148"/>
                      <a:pt x="85" y="138"/>
                    </a:cubicBezTo>
                    <a:cubicBezTo>
                      <a:pt x="91" y="134"/>
                      <a:pt x="96" y="130"/>
                      <a:pt x="101" y="126"/>
                    </a:cubicBezTo>
                    <a:cubicBezTo>
                      <a:pt x="105" y="123"/>
                      <a:pt x="109" y="119"/>
                      <a:pt x="113" y="116"/>
                    </a:cubicBezTo>
                    <a:cubicBezTo>
                      <a:pt x="117" y="114"/>
                      <a:pt x="120" y="111"/>
                      <a:pt x="115" y="116"/>
                    </a:cubicBezTo>
                    <a:cubicBezTo>
                      <a:pt x="106" y="127"/>
                      <a:pt x="94" y="135"/>
                      <a:pt x="83" y="144"/>
                    </a:cubicBezTo>
                    <a:cubicBezTo>
                      <a:pt x="77" y="149"/>
                      <a:pt x="72" y="155"/>
                      <a:pt x="66" y="160"/>
                    </a:cubicBezTo>
                    <a:cubicBezTo>
                      <a:pt x="63" y="163"/>
                      <a:pt x="60" y="166"/>
                      <a:pt x="57" y="168"/>
                    </a:cubicBezTo>
                    <a:cubicBezTo>
                      <a:pt x="56" y="169"/>
                      <a:pt x="54" y="170"/>
                      <a:pt x="52" y="171"/>
                    </a:cubicBezTo>
                    <a:close/>
                    <a:moveTo>
                      <a:pt x="31" y="163"/>
                    </a:moveTo>
                    <a:cubicBezTo>
                      <a:pt x="31" y="163"/>
                      <a:pt x="31" y="163"/>
                      <a:pt x="31" y="163"/>
                    </a:cubicBezTo>
                    <a:cubicBezTo>
                      <a:pt x="41" y="153"/>
                      <a:pt x="52" y="142"/>
                      <a:pt x="63" y="132"/>
                    </a:cubicBezTo>
                    <a:cubicBezTo>
                      <a:pt x="70" y="127"/>
                      <a:pt x="76" y="122"/>
                      <a:pt x="83" y="117"/>
                    </a:cubicBezTo>
                    <a:cubicBezTo>
                      <a:pt x="88" y="113"/>
                      <a:pt x="96" y="109"/>
                      <a:pt x="98" y="106"/>
                    </a:cubicBezTo>
                    <a:cubicBezTo>
                      <a:pt x="87" y="117"/>
                      <a:pt x="74" y="127"/>
                      <a:pt x="62" y="138"/>
                    </a:cubicBezTo>
                    <a:cubicBezTo>
                      <a:pt x="52" y="147"/>
                      <a:pt x="42" y="154"/>
                      <a:pt x="34" y="164"/>
                    </a:cubicBezTo>
                    <a:cubicBezTo>
                      <a:pt x="34" y="165"/>
                      <a:pt x="35" y="166"/>
                      <a:pt x="35" y="165"/>
                    </a:cubicBezTo>
                    <a:cubicBezTo>
                      <a:pt x="47" y="157"/>
                      <a:pt x="58" y="149"/>
                      <a:pt x="69" y="140"/>
                    </a:cubicBezTo>
                    <a:cubicBezTo>
                      <a:pt x="81" y="131"/>
                      <a:pt x="94" y="119"/>
                      <a:pt x="107" y="111"/>
                    </a:cubicBezTo>
                    <a:cubicBezTo>
                      <a:pt x="102" y="115"/>
                      <a:pt x="96" y="120"/>
                      <a:pt x="91" y="124"/>
                    </a:cubicBezTo>
                    <a:cubicBezTo>
                      <a:pt x="84" y="130"/>
                      <a:pt x="77" y="136"/>
                      <a:pt x="70" y="142"/>
                    </a:cubicBezTo>
                    <a:cubicBezTo>
                      <a:pt x="64" y="147"/>
                      <a:pt x="59" y="154"/>
                      <a:pt x="52" y="159"/>
                    </a:cubicBezTo>
                    <a:cubicBezTo>
                      <a:pt x="48" y="162"/>
                      <a:pt x="44" y="164"/>
                      <a:pt x="41" y="168"/>
                    </a:cubicBezTo>
                    <a:cubicBezTo>
                      <a:pt x="37" y="167"/>
                      <a:pt x="34" y="165"/>
                      <a:pt x="31" y="163"/>
                    </a:cubicBezTo>
                    <a:close/>
                    <a:moveTo>
                      <a:pt x="30" y="163"/>
                    </a:moveTo>
                    <a:cubicBezTo>
                      <a:pt x="30" y="163"/>
                      <a:pt x="30" y="163"/>
                      <a:pt x="30" y="163"/>
                    </a:cubicBezTo>
                    <a:cubicBezTo>
                      <a:pt x="28" y="162"/>
                      <a:pt x="27" y="161"/>
                      <a:pt x="26" y="160"/>
                    </a:cubicBezTo>
                    <a:cubicBezTo>
                      <a:pt x="37" y="150"/>
                      <a:pt x="48" y="141"/>
                      <a:pt x="59" y="131"/>
                    </a:cubicBezTo>
                    <a:cubicBezTo>
                      <a:pt x="66" y="125"/>
                      <a:pt x="73" y="120"/>
                      <a:pt x="79" y="115"/>
                    </a:cubicBezTo>
                    <a:cubicBezTo>
                      <a:pt x="83" y="112"/>
                      <a:pt x="86" y="110"/>
                      <a:pt x="90" y="108"/>
                    </a:cubicBezTo>
                    <a:cubicBezTo>
                      <a:pt x="98" y="102"/>
                      <a:pt x="89" y="109"/>
                      <a:pt x="87" y="110"/>
                    </a:cubicBezTo>
                    <a:cubicBezTo>
                      <a:pt x="77" y="118"/>
                      <a:pt x="68" y="125"/>
                      <a:pt x="59" y="134"/>
                    </a:cubicBezTo>
                    <a:cubicBezTo>
                      <a:pt x="49" y="144"/>
                      <a:pt x="38" y="151"/>
                      <a:pt x="30" y="163"/>
                    </a:cubicBezTo>
                    <a:close/>
                    <a:moveTo>
                      <a:pt x="88" y="141"/>
                    </a:moveTo>
                    <a:cubicBezTo>
                      <a:pt x="99" y="132"/>
                      <a:pt x="111" y="124"/>
                      <a:pt x="119" y="113"/>
                    </a:cubicBezTo>
                    <a:cubicBezTo>
                      <a:pt x="120" y="114"/>
                      <a:pt x="121" y="114"/>
                      <a:pt x="122" y="114"/>
                    </a:cubicBezTo>
                    <a:cubicBezTo>
                      <a:pt x="115" y="120"/>
                      <a:pt x="108" y="127"/>
                      <a:pt x="101" y="133"/>
                    </a:cubicBezTo>
                    <a:cubicBezTo>
                      <a:pt x="91" y="141"/>
                      <a:pt x="81" y="150"/>
                      <a:pt x="70" y="158"/>
                    </a:cubicBezTo>
                    <a:cubicBezTo>
                      <a:pt x="76" y="152"/>
                      <a:pt x="82" y="146"/>
                      <a:pt x="88" y="141"/>
                    </a:cubicBezTo>
                    <a:close/>
                    <a:moveTo>
                      <a:pt x="85" y="136"/>
                    </a:moveTo>
                    <a:cubicBezTo>
                      <a:pt x="76" y="142"/>
                      <a:pt x="68" y="148"/>
                      <a:pt x="60" y="154"/>
                    </a:cubicBezTo>
                    <a:cubicBezTo>
                      <a:pt x="64" y="150"/>
                      <a:pt x="68" y="146"/>
                      <a:pt x="71" y="143"/>
                    </a:cubicBezTo>
                    <a:cubicBezTo>
                      <a:pt x="83" y="131"/>
                      <a:pt x="97" y="121"/>
                      <a:pt x="110" y="110"/>
                    </a:cubicBezTo>
                    <a:cubicBezTo>
                      <a:pt x="111" y="110"/>
                      <a:pt x="110" y="109"/>
                      <a:pt x="109" y="109"/>
                    </a:cubicBezTo>
                    <a:cubicBezTo>
                      <a:pt x="98" y="114"/>
                      <a:pt x="88" y="124"/>
                      <a:pt x="79" y="131"/>
                    </a:cubicBezTo>
                    <a:cubicBezTo>
                      <a:pt x="66" y="141"/>
                      <a:pt x="53" y="151"/>
                      <a:pt x="40" y="160"/>
                    </a:cubicBezTo>
                    <a:cubicBezTo>
                      <a:pt x="33" y="165"/>
                      <a:pt x="40" y="160"/>
                      <a:pt x="41" y="159"/>
                    </a:cubicBezTo>
                    <a:cubicBezTo>
                      <a:pt x="43" y="156"/>
                      <a:pt x="46" y="153"/>
                      <a:pt x="49" y="151"/>
                    </a:cubicBezTo>
                    <a:cubicBezTo>
                      <a:pt x="54" y="146"/>
                      <a:pt x="60" y="142"/>
                      <a:pt x="65" y="137"/>
                    </a:cubicBezTo>
                    <a:cubicBezTo>
                      <a:pt x="77" y="126"/>
                      <a:pt x="90" y="116"/>
                      <a:pt x="102" y="105"/>
                    </a:cubicBezTo>
                    <a:cubicBezTo>
                      <a:pt x="102" y="105"/>
                      <a:pt x="102" y="105"/>
                      <a:pt x="102" y="105"/>
                    </a:cubicBezTo>
                    <a:cubicBezTo>
                      <a:pt x="107" y="106"/>
                      <a:pt x="111" y="110"/>
                      <a:pt x="116" y="112"/>
                    </a:cubicBezTo>
                    <a:cubicBezTo>
                      <a:pt x="105" y="120"/>
                      <a:pt x="96" y="129"/>
                      <a:pt x="85" y="136"/>
                    </a:cubicBezTo>
                    <a:close/>
                    <a:moveTo>
                      <a:pt x="73" y="122"/>
                    </a:moveTo>
                    <a:cubicBezTo>
                      <a:pt x="76" y="120"/>
                      <a:pt x="78" y="118"/>
                      <a:pt x="81" y="116"/>
                    </a:cubicBezTo>
                    <a:cubicBezTo>
                      <a:pt x="86" y="112"/>
                      <a:pt x="92" y="109"/>
                      <a:pt x="96" y="104"/>
                    </a:cubicBezTo>
                    <a:cubicBezTo>
                      <a:pt x="96" y="103"/>
                      <a:pt x="96" y="103"/>
                      <a:pt x="96" y="103"/>
                    </a:cubicBezTo>
                    <a:cubicBezTo>
                      <a:pt x="97" y="103"/>
                      <a:pt x="97" y="103"/>
                      <a:pt x="98" y="103"/>
                    </a:cubicBezTo>
                    <a:cubicBezTo>
                      <a:pt x="99" y="104"/>
                      <a:pt x="100" y="104"/>
                      <a:pt x="101" y="104"/>
                    </a:cubicBezTo>
                    <a:cubicBezTo>
                      <a:pt x="91" y="109"/>
                      <a:pt x="82" y="116"/>
                      <a:pt x="73" y="122"/>
                    </a:cubicBezTo>
                    <a:close/>
                    <a:moveTo>
                      <a:pt x="32" y="153"/>
                    </a:moveTo>
                    <a:cubicBezTo>
                      <a:pt x="31" y="154"/>
                      <a:pt x="30" y="155"/>
                      <a:pt x="29" y="156"/>
                    </a:cubicBezTo>
                    <a:cubicBezTo>
                      <a:pt x="31" y="154"/>
                      <a:pt x="32" y="153"/>
                      <a:pt x="34" y="151"/>
                    </a:cubicBezTo>
                    <a:cubicBezTo>
                      <a:pt x="39" y="145"/>
                      <a:pt x="44" y="140"/>
                      <a:pt x="49" y="135"/>
                    </a:cubicBezTo>
                    <a:cubicBezTo>
                      <a:pt x="60" y="125"/>
                      <a:pt x="72" y="115"/>
                      <a:pt x="83" y="106"/>
                    </a:cubicBezTo>
                    <a:cubicBezTo>
                      <a:pt x="84" y="105"/>
                      <a:pt x="83" y="104"/>
                      <a:pt x="82" y="105"/>
                    </a:cubicBezTo>
                    <a:cubicBezTo>
                      <a:pt x="59" y="113"/>
                      <a:pt x="43" y="134"/>
                      <a:pt x="24" y="149"/>
                    </a:cubicBezTo>
                    <a:cubicBezTo>
                      <a:pt x="23" y="149"/>
                      <a:pt x="20" y="152"/>
                      <a:pt x="19" y="152"/>
                    </a:cubicBezTo>
                    <a:cubicBezTo>
                      <a:pt x="21" y="149"/>
                      <a:pt x="24" y="146"/>
                      <a:pt x="27" y="143"/>
                    </a:cubicBezTo>
                    <a:cubicBezTo>
                      <a:pt x="31" y="138"/>
                      <a:pt x="36" y="134"/>
                      <a:pt x="42" y="129"/>
                    </a:cubicBezTo>
                    <a:cubicBezTo>
                      <a:pt x="50" y="123"/>
                      <a:pt x="57" y="117"/>
                      <a:pt x="64" y="110"/>
                    </a:cubicBezTo>
                    <a:cubicBezTo>
                      <a:pt x="67" y="109"/>
                      <a:pt x="70" y="108"/>
                      <a:pt x="73" y="107"/>
                    </a:cubicBezTo>
                    <a:cubicBezTo>
                      <a:pt x="80" y="105"/>
                      <a:pt x="87" y="103"/>
                      <a:pt x="94" y="103"/>
                    </a:cubicBezTo>
                    <a:cubicBezTo>
                      <a:pt x="72" y="118"/>
                      <a:pt x="52" y="136"/>
                      <a:pt x="32" y="153"/>
                    </a:cubicBezTo>
                    <a:close/>
                    <a:moveTo>
                      <a:pt x="14" y="146"/>
                    </a:moveTo>
                    <a:cubicBezTo>
                      <a:pt x="23" y="141"/>
                      <a:pt x="31" y="135"/>
                      <a:pt x="38" y="128"/>
                    </a:cubicBezTo>
                    <a:cubicBezTo>
                      <a:pt x="42" y="124"/>
                      <a:pt x="46" y="121"/>
                      <a:pt x="51" y="117"/>
                    </a:cubicBezTo>
                    <a:cubicBezTo>
                      <a:pt x="54" y="115"/>
                      <a:pt x="56" y="112"/>
                      <a:pt x="59" y="110"/>
                    </a:cubicBezTo>
                    <a:cubicBezTo>
                      <a:pt x="60" y="110"/>
                      <a:pt x="60" y="110"/>
                      <a:pt x="60" y="110"/>
                    </a:cubicBezTo>
                    <a:cubicBezTo>
                      <a:pt x="60" y="110"/>
                      <a:pt x="61" y="110"/>
                      <a:pt x="62" y="110"/>
                    </a:cubicBezTo>
                    <a:cubicBezTo>
                      <a:pt x="62" y="110"/>
                      <a:pt x="62" y="110"/>
                      <a:pt x="62" y="110"/>
                    </a:cubicBezTo>
                    <a:cubicBezTo>
                      <a:pt x="49" y="126"/>
                      <a:pt x="29" y="134"/>
                      <a:pt x="18" y="152"/>
                    </a:cubicBezTo>
                    <a:cubicBezTo>
                      <a:pt x="17" y="150"/>
                      <a:pt x="15" y="148"/>
                      <a:pt x="14" y="146"/>
                    </a:cubicBezTo>
                    <a:close/>
                    <a:moveTo>
                      <a:pt x="12" y="141"/>
                    </a:moveTo>
                    <a:cubicBezTo>
                      <a:pt x="17" y="136"/>
                      <a:pt x="23" y="131"/>
                      <a:pt x="28" y="126"/>
                    </a:cubicBezTo>
                    <a:cubicBezTo>
                      <a:pt x="31" y="123"/>
                      <a:pt x="34" y="120"/>
                      <a:pt x="37" y="118"/>
                    </a:cubicBezTo>
                    <a:cubicBezTo>
                      <a:pt x="40" y="115"/>
                      <a:pt x="51" y="104"/>
                      <a:pt x="42" y="115"/>
                    </a:cubicBezTo>
                    <a:cubicBezTo>
                      <a:pt x="37" y="121"/>
                      <a:pt x="32" y="127"/>
                      <a:pt x="27" y="132"/>
                    </a:cubicBezTo>
                    <a:cubicBezTo>
                      <a:pt x="22" y="136"/>
                      <a:pt x="17" y="139"/>
                      <a:pt x="13" y="144"/>
                    </a:cubicBezTo>
                    <a:cubicBezTo>
                      <a:pt x="13" y="143"/>
                      <a:pt x="12" y="142"/>
                      <a:pt x="12" y="141"/>
                    </a:cubicBezTo>
                    <a:close/>
                    <a:moveTo>
                      <a:pt x="7" y="126"/>
                    </a:moveTo>
                    <a:cubicBezTo>
                      <a:pt x="15" y="120"/>
                      <a:pt x="22" y="111"/>
                      <a:pt x="31" y="106"/>
                    </a:cubicBezTo>
                    <a:cubicBezTo>
                      <a:pt x="30" y="107"/>
                      <a:pt x="26" y="112"/>
                      <a:pt x="25" y="113"/>
                    </a:cubicBezTo>
                    <a:cubicBezTo>
                      <a:pt x="23" y="115"/>
                      <a:pt x="20" y="118"/>
                      <a:pt x="18" y="120"/>
                    </a:cubicBezTo>
                    <a:cubicBezTo>
                      <a:pt x="15" y="124"/>
                      <a:pt x="12" y="128"/>
                      <a:pt x="9" y="133"/>
                    </a:cubicBezTo>
                    <a:cubicBezTo>
                      <a:pt x="9" y="133"/>
                      <a:pt x="9" y="134"/>
                      <a:pt x="10" y="134"/>
                    </a:cubicBezTo>
                    <a:cubicBezTo>
                      <a:pt x="15" y="130"/>
                      <a:pt x="20" y="126"/>
                      <a:pt x="25" y="121"/>
                    </a:cubicBezTo>
                    <a:cubicBezTo>
                      <a:pt x="27" y="118"/>
                      <a:pt x="30" y="116"/>
                      <a:pt x="33" y="113"/>
                    </a:cubicBezTo>
                    <a:cubicBezTo>
                      <a:pt x="34" y="112"/>
                      <a:pt x="41" y="104"/>
                      <a:pt x="38" y="109"/>
                    </a:cubicBezTo>
                    <a:cubicBezTo>
                      <a:pt x="30" y="121"/>
                      <a:pt x="19" y="128"/>
                      <a:pt x="11" y="139"/>
                    </a:cubicBezTo>
                    <a:cubicBezTo>
                      <a:pt x="9" y="135"/>
                      <a:pt x="8" y="131"/>
                      <a:pt x="7" y="126"/>
                    </a:cubicBezTo>
                    <a:close/>
                    <a:moveTo>
                      <a:pt x="13" y="112"/>
                    </a:moveTo>
                    <a:cubicBezTo>
                      <a:pt x="15" y="109"/>
                      <a:pt x="18" y="107"/>
                      <a:pt x="21" y="105"/>
                    </a:cubicBezTo>
                    <a:cubicBezTo>
                      <a:pt x="26" y="102"/>
                      <a:pt x="20" y="107"/>
                      <a:pt x="20" y="108"/>
                    </a:cubicBezTo>
                    <a:cubicBezTo>
                      <a:pt x="15" y="113"/>
                      <a:pt x="10" y="117"/>
                      <a:pt x="6" y="123"/>
                    </a:cubicBezTo>
                    <a:cubicBezTo>
                      <a:pt x="6" y="121"/>
                      <a:pt x="6" y="120"/>
                      <a:pt x="6" y="119"/>
                    </a:cubicBezTo>
                    <a:cubicBezTo>
                      <a:pt x="8" y="117"/>
                      <a:pt x="10" y="114"/>
                      <a:pt x="13" y="112"/>
                    </a:cubicBezTo>
                    <a:close/>
                    <a:moveTo>
                      <a:pt x="20" y="141"/>
                    </a:moveTo>
                    <a:cubicBezTo>
                      <a:pt x="18" y="142"/>
                      <a:pt x="17" y="143"/>
                      <a:pt x="15" y="144"/>
                    </a:cubicBezTo>
                    <a:cubicBezTo>
                      <a:pt x="17" y="143"/>
                      <a:pt x="18" y="141"/>
                      <a:pt x="20" y="139"/>
                    </a:cubicBezTo>
                    <a:cubicBezTo>
                      <a:pt x="23" y="137"/>
                      <a:pt x="26" y="134"/>
                      <a:pt x="29" y="132"/>
                    </a:cubicBezTo>
                    <a:cubicBezTo>
                      <a:pt x="37" y="125"/>
                      <a:pt x="43" y="116"/>
                      <a:pt x="49" y="108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51" y="108"/>
                      <a:pt x="54" y="109"/>
                      <a:pt x="57" y="110"/>
                    </a:cubicBezTo>
                    <a:cubicBezTo>
                      <a:pt x="57" y="110"/>
                      <a:pt x="57" y="110"/>
                      <a:pt x="58" y="110"/>
                    </a:cubicBezTo>
                    <a:cubicBezTo>
                      <a:pt x="44" y="119"/>
                      <a:pt x="33" y="132"/>
                      <a:pt x="20" y="141"/>
                    </a:cubicBezTo>
                    <a:close/>
                    <a:moveTo>
                      <a:pt x="48" y="107"/>
                    </a:moveTo>
                    <a:cubicBezTo>
                      <a:pt x="34" y="116"/>
                      <a:pt x="24" y="129"/>
                      <a:pt x="11" y="140"/>
                    </a:cubicBezTo>
                    <a:cubicBezTo>
                      <a:pt x="16" y="136"/>
                      <a:pt x="22" y="128"/>
                      <a:pt x="28" y="123"/>
                    </a:cubicBezTo>
                    <a:cubicBezTo>
                      <a:pt x="33" y="117"/>
                      <a:pt x="38" y="112"/>
                      <a:pt x="42" y="106"/>
                    </a:cubicBezTo>
                    <a:cubicBezTo>
                      <a:pt x="42" y="105"/>
                      <a:pt x="42" y="105"/>
                      <a:pt x="42" y="105"/>
                    </a:cubicBezTo>
                    <a:cubicBezTo>
                      <a:pt x="44" y="106"/>
                      <a:pt x="46" y="106"/>
                      <a:pt x="48" y="107"/>
                    </a:cubicBezTo>
                    <a:close/>
                    <a:moveTo>
                      <a:pt x="28" y="116"/>
                    </a:moveTo>
                    <a:cubicBezTo>
                      <a:pt x="25" y="119"/>
                      <a:pt x="22" y="121"/>
                      <a:pt x="20" y="124"/>
                    </a:cubicBezTo>
                    <a:cubicBezTo>
                      <a:pt x="17" y="126"/>
                      <a:pt x="13" y="129"/>
                      <a:pt x="11" y="131"/>
                    </a:cubicBezTo>
                    <a:cubicBezTo>
                      <a:pt x="15" y="126"/>
                      <a:pt x="19" y="120"/>
                      <a:pt x="24" y="116"/>
                    </a:cubicBezTo>
                    <a:cubicBezTo>
                      <a:pt x="28" y="112"/>
                      <a:pt x="32" y="109"/>
                      <a:pt x="34" y="104"/>
                    </a:cubicBezTo>
                    <a:cubicBezTo>
                      <a:pt x="34" y="104"/>
                      <a:pt x="33" y="103"/>
                      <a:pt x="33" y="104"/>
                    </a:cubicBezTo>
                    <a:cubicBezTo>
                      <a:pt x="24" y="108"/>
                      <a:pt x="17" y="115"/>
                      <a:pt x="10" y="122"/>
                    </a:cubicBezTo>
                    <a:cubicBezTo>
                      <a:pt x="7" y="125"/>
                      <a:pt x="7" y="123"/>
                      <a:pt x="10" y="119"/>
                    </a:cubicBezTo>
                    <a:cubicBezTo>
                      <a:pt x="12" y="117"/>
                      <a:pt x="14" y="116"/>
                      <a:pt x="15" y="114"/>
                    </a:cubicBezTo>
                    <a:cubicBezTo>
                      <a:pt x="19" y="110"/>
                      <a:pt x="23" y="107"/>
                      <a:pt x="25" y="103"/>
                    </a:cubicBezTo>
                    <a:cubicBezTo>
                      <a:pt x="25" y="102"/>
                      <a:pt x="25" y="102"/>
                      <a:pt x="25" y="102"/>
                    </a:cubicBezTo>
                    <a:cubicBezTo>
                      <a:pt x="31" y="103"/>
                      <a:pt x="36" y="104"/>
                      <a:pt x="40" y="105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36" y="108"/>
                      <a:pt x="32" y="112"/>
                      <a:pt x="28" y="116"/>
                    </a:cubicBezTo>
                    <a:close/>
                    <a:moveTo>
                      <a:pt x="8" y="114"/>
                    </a:moveTo>
                    <a:cubicBezTo>
                      <a:pt x="10" y="113"/>
                      <a:pt x="11" y="112"/>
                      <a:pt x="12" y="110"/>
                    </a:cubicBezTo>
                    <a:cubicBezTo>
                      <a:pt x="14" y="108"/>
                      <a:pt x="16" y="105"/>
                      <a:pt x="18" y="102"/>
                    </a:cubicBezTo>
                    <a:cubicBezTo>
                      <a:pt x="20" y="102"/>
                      <a:pt x="22" y="102"/>
                      <a:pt x="24" y="102"/>
                    </a:cubicBezTo>
                    <a:cubicBezTo>
                      <a:pt x="18" y="105"/>
                      <a:pt x="13" y="110"/>
                      <a:pt x="8" y="114"/>
                    </a:cubicBezTo>
                    <a:close/>
                    <a:moveTo>
                      <a:pt x="6" y="111"/>
                    </a:moveTo>
                    <a:cubicBezTo>
                      <a:pt x="8" y="109"/>
                      <a:pt x="11" y="107"/>
                      <a:pt x="13" y="105"/>
                    </a:cubicBezTo>
                    <a:cubicBezTo>
                      <a:pt x="14" y="104"/>
                      <a:pt x="15" y="103"/>
                      <a:pt x="15" y="103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5" y="104"/>
                      <a:pt x="14" y="106"/>
                      <a:pt x="13" y="107"/>
                    </a:cubicBezTo>
                    <a:cubicBezTo>
                      <a:pt x="10" y="110"/>
                      <a:pt x="8" y="113"/>
                      <a:pt x="5" y="116"/>
                    </a:cubicBezTo>
                    <a:cubicBezTo>
                      <a:pt x="5" y="115"/>
                      <a:pt x="5" y="115"/>
                      <a:pt x="5" y="114"/>
                    </a:cubicBezTo>
                    <a:cubicBezTo>
                      <a:pt x="5" y="112"/>
                      <a:pt x="5" y="109"/>
                      <a:pt x="5" y="107"/>
                    </a:cubicBezTo>
                    <a:cubicBezTo>
                      <a:pt x="7" y="105"/>
                      <a:pt x="10" y="104"/>
                      <a:pt x="13" y="103"/>
                    </a:cubicBezTo>
                    <a:cubicBezTo>
                      <a:pt x="10" y="105"/>
                      <a:pt x="8" y="108"/>
                      <a:pt x="5" y="110"/>
                    </a:cubicBezTo>
                    <a:cubicBezTo>
                      <a:pt x="5" y="111"/>
                      <a:pt x="6" y="112"/>
                      <a:pt x="6" y="111"/>
                    </a:cubicBezTo>
                    <a:close/>
                    <a:moveTo>
                      <a:pt x="19" y="154"/>
                    </a:moveTo>
                    <a:cubicBezTo>
                      <a:pt x="39" y="141"/>
                      <a:pt x="53" y="121"/>
                      <a:pt x="73" y="110"/>
                    </a:cubicBezTo>
                    <a:cubicBezTo>
                      <a:pt x="74" y="109"/>
                      <a:pt x="82" y="105"/>
                      <a:pt x="80" y="107"/>
                    </a:cubicBezTo>
                    <a:cubicBezTo>
                      <a:pt x="77" y="109"/>
                      <a:pt x="75" y="111"/>
                      <a:pt x="72" y="113"/>
                    </a:cubicBezTo>
                    <a:cubicBezTo>
                      <a:pt x="66" y="118"/>
                      <a:pt x="61" y="123"/>
                      <a:pt x="55" y="128"/>
                    </a:cubicBezTo>
                    <a:cubicBezTo>
                      <a:pt x="44" y="137"/>
                      <a:pt x="34" y="148"/>
                      <a:pt x="25" y="159"/>
                    </a:cubicBezTo>
                    <a:cubicBezTo>
                      <a:pt x="24" y="159"/>
                      <a:pt x="24" y="159"/>
                      <a:pt x="24" y="159"/>
                    </a:cubicBezTo>
                    <a:cubicBezTo>
                      <a:pt x="23" y="157"/>
                      <a:pt x="21" y="155"/>
                      <a:pt x="19" y="154"/>
                    </a:cubicBezTo>
                    <a:close/>
                    <a:moveTo>
                      <a:pt x="53" y="172"/>
                    </a:moveTo>
                    <a:cubicBezTo>
                      <a:pt x="54" y="172"/>
                      <a:pt x="55" y="171"/>
                      <a:pt x="56" y="171"/>
                    </a:cubicBezTo>
                    <a:cubicBezTo>
                      <a:pt x="56" y="171"/>
                      <a:pt x="57" y="171"/>
                      <a:pt x="58" y="169"/>
                    </a:cubicBezTo>
                    <a:cubicBezTo>
                      <a:pt x="60" y="168"/>
                      <a:pt x="62" y="167"/>
                      <a:pt x="63" y="166"/>
                    </a:cubicBezTo>
                    <a:cubicBezTo>
                      <a:pt x="75" y="157"/>
                      <a:pt x="86" y="147"/>
                      <a:pt x="97" y="137"/>
                    </a:cubicBezTo>
                    <a:cubicBezTo>
                      <a:pt x="103" y="133"/>
                      <a:pt x="108" y="128"/>
                      <a:pt x="114" y="123"/>
                    </a:cubicBezTo>
                    <a:cubicBezTo>
                      <a:pt x="116" y="121"/>
                      <a:pt x="119" y="118"/>
                      <a:pt x="122" y="116"/>
                    </a:cubicBezTo>
                    <a:cubicBezTo>
                      <a:pt x="123" y="115"/>
                      <a:pt x="125" y="114"/>
                      <a:pt x="127" y="113"/>
                    </a:cubicBezTo>
                    <a:cubicBezTo>
                      <a:pt x="128" y="113"/>
                      <a:pt x="129" y="113"/>
                      <a:pt x="130" y="112"/>
                    </a:cubicBezTo>
                    <a:cubicBezTo>
                      <a:pt x="111" y="135"/>
                      <a:pt x="84" y="151"/>
                      <a:pt x="63" y="172"/>
                    </a:cubicBezTo>
                    <a:cubicBezTo>
                      <a:pt x="63" y="173"/>
                      <a:pt x="63" y="174"/>
                      <a:pt x="64" y="173"/>
                    </a:cubicBezTo>
                    <a:cubicBezTo>
                      <a:pt x="87" y="157"/>
                      <a:pt x="109" y="139"/>
                      <a:pt x="130" y="121"/>
                    </a:cubicBezTo>
                    <a:cubicBezTo>
                      <a:pt x="128" y="122"/>
                      <a:pt x="127" y="124"/>
                      <a:pt x="125" y="126"/>
                    </a:cubicBezTo>
                    <a:cubicBezTo>
                      <a:pt x="119" y="131"/>
                      <a:pt x="113" y="137"/>
                      <a:pt x="107" y="142"/>
                    </a:cubicBezTo>
                    <a:cubicBezTo>
                      <a:pt x="96" y="153"/>
                      <a:pt x="84" y="163"/>
                      <a:pt x="73" y="173"/>
                    </a:cubicBezTo>
                    <a:cubicBezTo>
                      <a:pt x="73" y="174"/>
                      <a:pt x="73" y="175"/>
                      <a:pt x="74" y="174"/>
                    </a:cubicBezTo>
                    <a:cubicBezTo>
                      <a:pt x="96" y="159"/>
                      <a:pt x="115" y="141"/>
                      <a:pt x="135" y="124"/>
                    </a:cubicBezTo>
                    <a:cubicBezTo>
                      <a:pt x="135" y="124"/>
                      <a:pt x="135" y="124"/>
                      <a:pt x="135" y="124"/>
                    </a:cubicBezTo>
                    <a:cubicBezTo>
                      <a:pt x="129" y="130"/>
                      <a:pt x="124" y="136"/>
                      <a:pt x="118" y="141"/>
                    </a:cubicBezTo>
                    <a:cubicBezTo>
                      <a:pt x="108" y="151"/>
                      <a:pt x="97" y="161"/>
                      <a:pt x="87" y="171"/>
                    </a:cubicBezTo>
                    <a:cubicBezTo>
                      <a:pt x="86" y="172"/>
                      <a:pt x="87" y="173"/>
                      <a:pt x="87" y="173"/>
                    </a:cubicBezTo>
                    <a:cubicBezTo>
                      <a:pt x="106" y="161"/>
                      <a:pt x="120" y="143"/>
                      <a:pt x="137" y="130"/>
                    </a:cubicBezTo>
                    <a:cubicBezTo>
                      <a:pt x="139" y="129"/>
                      <a:pt x="141" y="127"/>
                      <a:pt x="142" y="126"/>
                    </a:cubicBezTo>
                    <a:cubicBezTo>
                      <a:pt x="140" y="127"/>
                      <a:pt x="139" y="130"/>
                      <a:pt x="137" y="132"/>
                    </a:cubicBezTo>
                    <a:cubicBezTo>
                      <a:pt x="134" y="136"/>
                      <a:pt x="130" y="138"/>
                      <a:pt x="126" y="141"/>
                    </a:cubicBezTo>
                    <a:cubicBezTo>
                      <a:pt x="117" y="149"/>
                      <a:pt x="108" y="158"/>
                      <a:pt x="100" y="167"/>
                    </a:cubicBezTo>
                    <a:cubicBezTo>
                      <a:pt x="100" y="168"/>
                      <a:pt x="100" y="168"/>
                      <a:pt x="101" y="168"/>
                    </a:cubicBezTo>
                    <a:cubicBezTo>
                      <a:pt x="114" y="162"/>
                      <a:pt x="124" y="151"/>
                      <a:pt x="135" y="142"/>
                    </a:cubicBezTo>
                    <a:cubicBezTo>
                      <a:pt x="135" y="141"/>
                      <a:pt x="138" y="138"/>
                      <a:pt x="140" y="137"/>
                    </a:cubicBezTo>
                    <a:cubicBezTo>
                      <a:pt x="140" y="137"/>
                      <a:pt x="140" y="138"/>
                      <a:pt x="139" y="139"/>
                    </a:cubicBezTo>
                    <a:cubicBezTo>
                      <a:pt x="137" y="141"/>
                      <a:pt x="134" y="143"/>
                      <a:pt x="131" y="146"/>
                    </a:cubicBezTo>
                    <a:cubicBezTo>
                      <a:pt x="124" y="152"/>
                      <a:pt x="119" y="159"/>
                      <a:pt x="113" y="165"/>
                    </a:cubicBezTo>
                    <a:cubicBezTo>
                      <a:pt x="113" y="165"/>
                      <a:pt x="113" y="165"/>
                      <a:pt x="113" y="165"/>
                    </a:cubicBezTo>
                    <a:cubicBezTo>
                      <a:pt x="102" y="171"/>
                      <a:pt x="91" y="174"/>
                      <a:pt x="78" y="174"/>
                    </a:cubicBezTo>
                    <a:cubicBezTo>
                      <a:pt x="70" y="175"/>
                      <a:pt x="62" y="174"/>
                      <a:pt x="53" y="172"/>
                    </a:cubicBezTo>
                    <a:close/>
                    <a:moveTo>
                      <a:pt x="117" y="163"/>
                    </a:moveTo>
                    <a:cubicBezTo>
                      <a:pt x="122" y="158"/>
                      <a:pt x="126" y="154"/>
                      <a:pt x="130" y="149"/>
                    </a:cubicBezTo>
                    <a:cubicBezTo>
                      <a:pt x="132" y="146"/>
                      <a:pt x="135" y="144"/>
                      <a:pt x="138" y="141"/>
                    </a:cubicBezTo>
                    <a:cubicBezTo>
                      <a:pt x="133" y="150"/>
                      <a:pt x="126" y="157"/>
                      <a:pt x="117" y="163"/>
                    </a:cubicBezTo>
                    <a:close/>
                    <a:moveTo>
                      <a:pt x="141" y="135"/>
                    </a:moveTo>
                    <a:cubicBezTo>
                      <a:pt x="135" y="139"/>
                      <a:pt x="129" y="145"/>
                      <a:pt x="124" y="150"/>
                    </a:cubicBezTo>
                    <a:cubicBezTo>
                      <a:pt x="120" y="154"/>
                      <a:pt x="116" y="157"/>
                      <a:pt x="112" y="160"/>
                    </a:cubicBezTo>
                    <a:cubicBezTo>
                      <a:pt x="110" y="162"/>
                      <a:pt x="99" y="170"/>
                      <a:pt x="105" y="163"/>
                    </a:cubicBezTo>
                    <a:cubicBezTo>
                      <a:pt x="113" y="156"/>
                      <a:pt x="121" y="148"/>
                      <a:pt x="129" y="141"/>
                    </a:cubicBezTo>
                    <a:cubicBezTo>
                      <a:pt x="135" y="136"/>
                      <a:pt x="142" y="131"/>
                      <a:pt x="145" y="123"/>
                    </a:cubicBezTo>
                    <a:cubicBezTo>
                      <a:pt x="145" y="123"/>
                      <a:pt x="144" y="122"/>
                      <a:pt x="143" y="123"/>
                    </a:cubicBezTo>
                    <a:cubicBezTo>
                      <a:pt x="135" y="131"/>
                      <a:pt x="126" y="137"/>
                      <a:pt x="118" y="145"/>
                    </a:cubicBezTo>
                    <a:cubicBezTo>
                      <a:pt x="113" y="149"/>
                      <a:pt x="108" y="154"/>
                      <a:pt x="104" y="158"/>
                    </a:cubicBezTo>
                    <a:cubicBezTo>
                      <a:pt x="100" y="162"/>
                      <a:pt x="92" y="168"/>
                      <a:pt x="90" y="170"/>
                    </a:cubicBezTo>
                    <a:cubicBezTo>
                      <a:pt x="107" y="153"/>
                      <a:pt x="125" y="137"/>
                      <a:pt x="142" y="119"/>
                    </a:cubicBezTo>
                    <a:cubicBezTo>
                      <a:pt x="142" y="119"/>
                      <a:pt x="143" y="118"/>
                      <a:pt x="143" y="118"/>
                    </a:cubicBezTo>
                    <a:cubicBezTo>
                      <a:pt x="144" y="117"/>
                      <a:pt x="144" y="116"/>
                      <a:pt x="145" y="116"/>
                    </a:cubicBezTo>
                    <a:cubicBezTo>
                      <a:pt x="146" y="115"/>
                      <a:pt x="145" y="114"/>
                      <a:pt x="144" y="115"/>
                    </a:cubicBezTo>
                    <a:cubicBezTo>
                      <a:pt x="132" y="124"/>
                      <a:pt x="121" y="135"/>
                      <a:pt x="109" y="145"/>
                    </a:cubicBezTo>
                    <a:cubicBezTo>
                      <a:pt x="103" y="150"/>
                      <a:pt x="97" y="155"/>
                      <a:pt x="91" y="160"/>
                    </a:cubicBezTo>
                    <a:cubicBezTo>
                      <a:pt x="88" y="162"/>
                      <a:pt x="85" y="165"/>
                      <a:pt x="82" y="167"/>
                    </a:cubicBezTo>
                    <a:cubicBezTo>
                      <a:pt x="91" y="159"/>
                      <a:pt x="100" y="150"/>
                      <a:pt x="110" y="141"/>
                    </a:cubicBezTo>
                    <a:cubicBezTo>
                      <a:pt x="120" y="131"/>
                      <a:pt x="131" y="122"/>
                      <a:pt x="141" y="111"/>
                    </a:cubicBezTo>
                    <a:cubicBezTo>
                      <a:pt x="141" y="110"/>
                      <a:pt x="140" y="110"/>
                      <a:pt x="140" y="110"/>
                    </a:cubicBezTo>
                    <a:cubicBezTo>
                      <a:pt x="128" y="121"/>
                      <a:pt x="116" y="131"/>
                      <a:pt x="104" y="141"/>
                    </a:cubicBezTo>
                    <a:cubicBezTo>
                      <a:pt x="97" y="147"/>
                      <a:pt x="90" y="153"/>
                      <a:pt x="82" y="158"/>
                    </a:cubicBezTo>
                    <a:cubicBezTo>
                      <a:pt x="79" y="161"/>
                      <a:pt x="75" y="164"/>
                      <a:pt x="71" y="166"/>
                    </a:cubicBezTo>
                    <a:cubicBezTo>
                      <a:pt x="70" y="167"/>
                      <a:pt x="68" y="169"/>
                      <a:pt x="67" y="170"/>
                    </a:cubicBezTo>
                    <a:cubicBezTo>
                      <a:pt x="67" y="170"/>
                      <a:pt x="68" y="170"/>
                      <a:pt x="68" y="169"/>
                    </a:cubicBezTo>
                    <a:cubicBezTo>
                      <a:pt x="79" y="158"/>
                      <a:pt x="92" y="149"/>
                      <a:pt x="103" y="139"/>
                    </a:cubicBezTo>
                    <a:cubicBezTo>
                      <a:pt x="113" y="130"/>
                      <a:pt x="123" y="121"/>
                      <a:pt x="132" y="111"/>
                    </a:cubicBezTo>
                    <a:cubicBezTo>
                      <a:pt x="137" y="109"/>
                      <a:pt x="141" y="107"/>
                      <a:pt x="146" y="109"/>
                    </a:cubicBezTo>
                    <a:cubicBezTo>
                      <a:pt x="146" y="109"/>
                      <a:pt x="146" y="109"/>
                      <a:pt x="146" y="109"/>
                    </a:cubicBezTo>
                    <a:cubicBezTo>
                      <a:pt x="146" y="111"/>
                      <a:pt x="146" y="113"/>
                      <a:pt x="146" y="115"/>
                    </a:cubicBezTo>
                    <a:cubicBezTo>
                      <a:pt x="145" y="122"/>
                      <a:pt x="144" y="129"/>
                      <a:pt x="141" y="135"/>
                    </a:cubicBezTo>
                    <a:close/>
                    <a:moveTo>
                      <a:pt x="62" y="50"/>
                    </a:moveTo>
                    <a:cubicBezTo>
                      <a:pt x="63" y="50"/>
                      <a:pt x="63" y="50"/>
                      <a:pt x="63" y="50"/>
                    </a:cubicBezTo>
                    <a:cubicBezTo>
                      <a:pt x="65" y="50"/>
                      <a:pt x="66" y="50"/>
                      <a:pt x="66" y="48"/>
                    </a:cubicBezTo>
                    <a:cubicBezTo>
                      <a:pt x="69" y="34"/>
                      <a:pt x="66" y="20"/>
                      <a:pt x="66" y="6"/>
                    </a:cubicBezTo>
                    <a:cubicBezTo>
                      <a:pt x="74" y="7"/>
                      <a:pt x="81" y="6"/>
                      <a:pt x="89" y="6"/>
                    </a:cubicBezTo>
                    <a:cubicBezTo>
                      <a:pt x="92" y="19"/>
                      <a:pt x="90" y="33"/>
                      <a:pt x="90" y="47"/>
                    </a:cubicBezTo>
                    <a:cubicBezTo>
                      <a:pt x="90" y="48"/>
                      <a:pt x="90" y="48"/>
                      <a:pt x="90" y="49"/>
                    </a:cubicBezTo>
                    <a:cubicBezTo>
                      <a:pt x="91" y="50"/>
                      <a:pt x="91" y="50"/>
                      <a:pt x="92" y="50"/>
                    </a:cubicBezTo>
                    <a:cubicBezTo>
                      <a:pt x="124" y="49"/>
                      <a:pt x="143" y="75"/>
                      <a:pt x="146" y="103"/>
                    </a:cubicBezTo>
                    <a:cubicBezTo>
                      <a:pt x="142" y="102"/>
                      <a:pt x="138" y="103"/>
                      <a:pt x="134" y="105"/>
                    </a:cubicBezTo>
                    <a:cubicBezTo>
                      <a:pt x="125" y="109"/>
                      <a:pt x="120" y="108"/>
                      <a:pt x="111" y="103"/>
                    </a:cubicBezTo>
                    <a:cubicBezTo>
                      <a:pt x="99" y="95"/>
                      <a:pt x="84" y="97"/>
                      <a:pt x="71" y="102"/>
                    </a:cubicBezTo>
                    <a:cubicBezTo>
                      <a:pt x="62" y="105"/>
                      <a:pt x="55" y="105"/>
                      <a:pt x="46" y="101"/>
                    </a:cubicBezTo>
                    <a:cubicBezTo>
                      <a:pt x="41" y="99"/>
                      <a:pt x="35" y="98"/>
                      <a:pt x="30" y="97"/>
                    </a:cubicBezTo>
                    <a:cubicBezTo>
                      <a:pt x="22" y="96"/>
                      <a:pt x="13" y="97"/>
                      <a:pt x="6" y="100"/>
                    </a:cubicBezTo>
                    <a:cubicBezTo>
                      <a:pt x="11" y="74"/>
                      <a:pt x="35" y="48"/>
                      <a:pt x="62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0" name="Freeform 48">
                <a:extLst>
                  <a:ext uri="{FF2B5EF4-FFF2-40B4-BE49-F238E27FC236}">
                    <a16:creationId xmlns:a16="http://schemas.microsoft.com/office/drawing/2014/main" id="{67761007-85C9-4F27-B391-0D91C5622B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333037" y="3405188"/>
                <a:ext cx="155575" cy="234950"/>
              </a:xfrm>
              <a:custGeom>
                <a:avLst/>
                <a:gdLst>
                  <a:gd name="T0" fmla="*/ 46 w 82"/>
                  <a:gd name="T1" fmla="*/ 99 h 124"/>
                  <a:gd name="T2" fmla="*/ 78 w 82"/>
                  <a:gd name="T3" fmla="*/ 25 h 124"/>
                  <a:gd name="T4" fmla="*/ 58 w 82"/>
                  <a:gd name="T5" fmla="*/ 2 h 124"/>
                  <a:gd name="T6" fmla="*/ 43 w 82"/>
                  <a:gd name="T7" fmla="*/ 23 h 124"/>
                  <a:gd name="T8" fmla="*/ 7 w 82"/>
                  <a:gd name="T9" fmla="*/ 96 h 124"/>
                  <a:gd name="T10" fmla="*/ 24 w 82"/>
                  <a:gd name="T11" fmla="*/ 93 h 124"/>
                  <a:gd name="T12" fmla="*/ 9 w 82"/>
                  <a:gd name="T13" fmla="*/ 112 h 124"/>
                  <a:gd name="T14" fmla="*/ 11 w 82"/>
                  <a:gd name="T15" fmla="*/ 112 h 124"/>
                  <a:gd name="T16" fmla="*/ 11 w 82"/>
                  <a:gd name="T17" fmla="*/ 114 h 124"/>
                  <a:gd name="T18" fmla="*/ 29 w 82"/>
                  <a:gd name="T19" fmla="*/ 97 h 124"/>
                  <a:gd name="T20" fmla="*/ 35 w 82"/>
                  <a:gd name="T21" fmla="*/ 97 h 124"/>
                  <a:gd name="T22" fmla="*/ 19 w 82"/>
                  <a:gd name="T23" fmla="*/ 118 h 124"/>
                  <a:gd name="T24" fmla="*/ 22 w 82"/>
                  <a:gd name="T25" fmla="*/ 118 h 124"/>
                  <a:gd name="T26" fmla="*/ 6 w 82"/>
                  <a:gd name="T27" fmla="*/ 105 h 124"/>
                  <a:gd name="T28" fmla="*/ 20 w 82"/>
                  <a:gd name="T29" fmla="*/ 93 h 124"/>
                  <a:gd name="T30" fmla="*/ 18 w 82"/>
                  <a:gd name="T31" fmla="*/ 97 h 124"/>
                  <a:gd name="T32" fmla="*/ 32 w 82"/>
                  <a:gd name="T33" fmla="*/ 93 h 124"/>
                  <a:gd name="T34" fmla="*/ 28 w 82"/>
                  <a:gd name="T35" fmla="*/ 93 h 124"/>
                  <a:gd name="T36" fmla="*/ 17 w 82"/>
                  <a:gd name="T37" fmla="*/ 114 h 124"/>
                  <a:gd name="T38" fmla="*/ 39 w 82"/>
                  <a:gd name="T39" fmla="*/ 95 h 124"/>
                  <a:gd name="T40" fmla="*/ 26 w 82"/>
                  <a:gd name="T41" fmla="*/ 111 h 124"/>
                  <a:gd name="T42" fmla="*/ 39 w 82"/>
                  <a:gd name="T43" fmla="*/ 95 h 124"/>
                  <a:gd name="T44" fmla="*/ 30 w 82"/>
                  <a:gd name="T45" fmla="*/ 118 h 124"/>
                  <a:gd name="T46" fmla="*/ 34 w 82"/>
                  <a:gd name="T47" fmla="*/ 109 h 124"/>
                  <a:gd name="T48" fmla="*/ 29 w 82"/>
                  <a:gd name="T49" fmla="*/ 113 h 124"/>
                  <a:gd name="T50" fmla="*/ 43 w 82"/>
                  <a:gd name="T51" fmla="*/ 99 h 124"/>
                  <a:gd name="T52" fmla="*/ 39 w 82"/>
                  <a:gd name="T53" fmla="*/ 112 h 124"/>
                  <a:gd name="T54" fmla="*/ 43 w 82"/>
                  <a:gd name="T55" fmla="*/ 112 h 124"/>
                  <a:gd name="T56" fmla="*/ 43 w 82"/>
                  <a:gd name="T57" fmla="*/ 112 h 124"/>
                  <a:gd name="T58" fmla="*/ 32 w 82"/>
                  <a:gd name="T59" fmla="*/ 117 h 124"/>
                  <a:gd name="T60" fmla="*/ 40 w 82"/>
                  <a:gd name="T61" fmla="*/ 108 h 124"/>
                  <a:gd name="T62" fmla="*/ 45 w 82"/>
                  <a:gd name="T63" fmla="*/ 109 h 124"/>
                  <a:gd name="T64" fmla="*/ 46 w 82"/>
                  <a:gd name="T65" fmla="*/ 6 h 124"/>
                  <a:gd name="T66" fmla="*/ 47 w 82"/>
                  <a:gd name="T67" fmla="*/ 7 h 124"/>
                  <a:gd name="T68" fmla="*/ 56 w 82"/>
                  <a:gd name="T69" fmla="*/ 8 h 124"/>
                  <a:gd name="T70" fmla="*/ 49 w 82"/>
                  <a:gd name="T71" fmla="*/ 10 h 124"/>
                  <a:gd name="T72" fmla="*/ 47 w 82"/>
                  <a:gd name="T73" fmla="*/ 21 h 124"/>
                  <a:gd name="T74" fmla="*/ 50 w 82"/>
                  <a:gd name="T75" fmla="*/ 22 h 124"/>
                  <a:gd name="T76" fmla="*/ 51 w 82"/>
                  <a:gd name="T77" fmla="*/ 23 h 124"/>
                  <a:gd name="T78" fmla="*/ 55 w 82"/>
                  <a:gd name="T79" fmla="*/ 23 h 124"/>
                  <a:gd name="T80" fmla="*/ 61 w 82"/>
                  <a:gd name="T81" fmla="*/ 23 h 124"/>
                  <a:gd name="T82" fmla="*/ 65 w 82"/>
                  <a:gd name="T83" fmla="*/ 23 h 124"/>
                  <a:gd name="T84" fmla="*/ 75 w 82"/>
                  <a:gd name="T85" fmla="*/ 22 h 124"/>
                  <a:gd name="T86" fmla="*/ 71 w 82"/>
                  <a:gd name="T87" fmla="*/ 22 h 124"/>
                  <a:gd name="T88" fmla="*/ 78 w 82"/>
                  <a:gd name="T89" fmla="*/ 7 h 124"/>
                  <a:gd name="T90" fmla="*/ 72 w 82"/>
                  <a:gd name="T91" fmla="*/ 23 h 124"/>
                  <a:gd name="T92" fmla="*/ 69 w 82"/>
                  <a:gd name="T93" fmla="*/ 23 h 124"/>
                  <a:gd name="T94" fmla="*/ 65 w 82"/>
                  <a:gd name="T95" fmla="*/ 18 h 124"/>
                  <a:gd name="T96" fmla="*/ 61 w 82"/>
                  <a:gd name="T97" fmla="*/ 15 h 124"/>
                  <a:gd name="T98" fmla="*/ 56 w 82"/>
                  <a:gd name="T99" fmla="*/ 16 h 124"/>
                  <a:gd name="T100" fmla="*/ 53 w 82"/>
                  <a:gd name="T101" fmla="*/ 13 h 124"/>
                  <a:gd name="T102" fmla="*/ 47 w 82"/>
                  <a:gd name="T103" fmla="*/ 16 h 124"/>
                  <a:gd name="T104" fmla="*/ 53 w 82"/>
                  <a:gd name="T105" fmla="*/ 5 h 124"/>
                  <a:gd name="T106" fmla="*/ 51 w 82"/>
                  <a:gd name="T107" fmla="*/ 5 h 124"/>
                  <a:gd name="T108" fmla="*/ 28 w 82"/>
                  <a:gd name="T109" fmla="*/ 93 h 124"/>
                  <a:gd name="T110" fmla="*/ 13 w 82"/>
                  <a:gd name="T111" fmla="*/ 96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2" h="124">
                    <a:moveTo>
                      <a:pt x="9" y="118"/>
                    </a:moveTo>
                    <a:cubicBezTo>
                      <a:pt x="17" y="123"/>
                      <a:pt x="29" y="124"/>
                      <a:pt x="38" y="121"/>
                    </a:cubicBezTo>
                    <a:cubicBezTo>
                      <a:pt x="48" y="117"/>
                      <a:pt x="50" y="107"/>
                      <a:pt x="46" y="99"/>
                    </a:cubicBezTo>
                    <a:cubicBezTo>
                      <a:pt x="46" y="99"/>
                      <a:pt x="46" y="99"/>
                      <a:pt x="46" y="99"/>
                    </a:cubicBezTo>
                    <a:cubicBezTo>
                      <a:pt x="49" y="75"/>
                      <a:pt x="48" y="50"/>
                      <a:pt x="47" y="26"/>
                    </a:cubicBezTo>
                    <a:cubicBezTo>
                      <a:pt x="57" y="26"/>
                      <a:pt x="66" y="25"/>
                      <a:pt x="76" y="27"/>
                    </a:cubicBezTo>
                    <a:cubicBezTo>
                      <a:pt x="77" y="27"/>
                      <a:pt x="78" y="26"/>
                      <a:pt x="78" y="25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9" y="18"/>
                      <a:pt x="81" y="11"/>
                      <a:pt x="82" y="4"/>
                    </a:cubicBezTo>
                    <a:cubicBezTo>
                      <a:pt x="82" y="3"/>
                      <a:pt x="80" y="2"/>
                      <a:pt x="79" y="3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2" y="2"/>
                      <a:pt x="65" y="2"/>
                      <a:pt x="58" y="2"/>
                    </a:cubicBezTo>
                    <a:cubicBezTo>
                      <a:pt x="54" y="1"/>
                      <a:pt x="48" y="0"/>
                      <a:pt x="44" y="3"/>
                    </a:cubicBezTo>
                    <a:cubicBezTo>
                      <a:pt x="43" y="4"/>
                      <a:pt x="43" y="4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11"/>
                      <a:pt x="43" y="17"/>
                      <a:pt x="43" y="23"/>
                    </a:cubicBezTo>
                    <a:cubicBezTo>
                      <a:pt x="43" y="24"/>
                      <a:pt x="43" y="24"/>
                      <a:pt x="43" y="25"/>
                    </a:cubicBezTo>
                    <a:cubicBezTo>
                      <a:pt x="44" y="48"/>
                      <a:pt x="45" y="71"/>
                      <a:pt x="44" y="94"/>
                    </a:cubicBezTo>
                    <a:cubicBezTo>
                      <a:pt x="44" y="93"/>
                      <a:pt x="43" y="92"/>
                      <a:pt x="42" y="92"/>
                    </a:cubicBezTo>
                    <a:cubicBezTo>
                      <a:pt x="31" y="88"/>
                      <a:pt x="17" y="87"/>
                      <a:pt x="7" y="96"/>
                    </a:cubicBezTo>
                    <a:cubicBezTo>
                      <a:pt x="0" y="103"/>
                      <a:pt x="1" y="113"/>
                      <a:pt x="9" y="118"/>
                    </a:cubicBezTo>
                    <a:close/>
                    <a:moveTo>
                      <a:pt x="6" y="110"/>
                    </a:moveTo>
                    <a:cubicBezTo>
                      <a:pt x="12" y="105"/>
                      <a:pt x="17" y="99"/>
                      <a:pt x="23" y="94"/>
                    </a:cubicBezTo>
                    <a:cubicBezTo>
                      <a:pt x="23" y="94"/>
                      <a:pt x="23" y="93"/>
                      <a:pt x="24" y="93"/>
                    </a:cubicBezTo>
                    <a:cubicBezTo>
                      <a:pt x="23" y="93"/>
                      <a:pt x="23" y="94"/>
                      <a:pt x="23" y="94"/>
                    </a:cubicBezTo>
                    <a:cubicBezTo>
                      <a:pt x="22" y="96"/>
                      <a:pt x="21" y="97"/>
                      <a:pt x="20" y="99"/>
                    </a:cubicBezTo>
                    <a:cubicBezTo>
                      <a:pt x="17" y="102"/>
                      <a:pt x="15" y="105"/>
                      <a:pt x="13" y="107"/>
                    </a:cubicBezTo>
                    <a:cubicBezTo>
                      <a:pt x="12" y="109"/>
                      <a:pt x="10" y="111"/>
                      <a:pt x="9" y="112"/>
                    </a:cubicBezTo>
                    <a:cubicBezTo>
                      <a:pt x="8" y="113"/>
                      <a:pt x="9" y="113"/>
                      <a:pt x="9" y="113"/>
                    </a:cubicBezTo>
                    <a:cubicBezTo>
                      <a:pt x="10" y="112"/>
                      <a:pt x="10" y="112"/>
                      <a:pt x="11" y="112"/>
                    </a:cubicBezTo>
                    <a:cubicBezTo>
                      <a:pt x="11" y="112"/>
                      <a:pt x="11" y="112"/>
                      <a:pt x="11" y="112"/>
                    </a:cubicBezTo>
                    <a:cubicBezTo>
                      <a:pt x="11" y="112"/>
                      <a:pt x="11" y="112"/>
                      <a:pt x="11" y="112"/>
                    </a:cubicBezTo>
                    <a:cubicBezTo>
                      <a:pt x="12" y="110"/>
                      <a:pt x="13" y="109"/>
                      <a:pt x="14" y="108"/>
                    </a:cubicBezTo>
                    <a:cubicBezTo>
                      <a:pt x="15" y="107"/>
                      <a:pt x="16" y="105"/>
                      <a:pt x="17" y="104"/>
                    </a:cubicBezTo>
                    <a:cubicBezTo>
                      <a:pt x="20" y="101"/>
                      <a:pt x="24" y="97"/>
                      <a:pt x="27" y="94"/>
                    </a:cubicBezTo>
                    <a:cubicBezTo>
                      <a:pt x="21" y="101"/>
                      <a:pt x="15" y="106"/>
                      <a:pt x="11" y="114"/>
                    </a:cubicBezTo>
                    <a:cubicBezTo>
                      <a:pt x="12" y="115"/>
                      <a:pt x="12" y="115"/>
                      <a:pt x="12" y="115"/>
                    </a:cubicBezTo>
                    <a:cubicBezTo>
                      <a:pt x="18" y="109"/>
                      <a:pt x="24" y="102"/>
                      <a:pt x="30" y="96"/>
                    </a:cubicBezTo>
                    <a:cubicBezTo>
                      <a:pt x="31" y="95"/>
                      <a:pt x="31" y="95"/>
                      <a:pt x="31" y="95"/>
                    </a:cubicBezTo>
                    <a:cubicBezTo>
                      <a:pt x="30" y="96"/>
                      <a:pt x="30" y="97"/>
                      <a:pt x="29" y="97"/>
                    </a:cubicBezTo>
                    <a:cubicBezTo>
                      <a:pt x="27" y="99"/>
                      <a:pt x="26" y="102"/>
                      <a:pt x="24" y="104"/>
                    </a:cubicBezTo>
                    <a:cubicBezTo>
                      <a:pt x="21" y="108"/>
                      <a:pt x="18" y="112"/>
                      <a:pt x="15" y="116"/>
                    </a:cubicBezTo>
                    <a:cubicBezTo>
                      <a:pt x="15" y="116"/>
                      <a:pt x="15" y="116"/>
                      <a:pt x="15" y="116"/>
                    </a:cubicBezTo>
                    <a:cubicBezTo>
                      <a:pt x="23" y="112"/>
                      <a:pt x="28" y="104"/>
                      <a:pt x="35" y="97"/>
                    </a:cubicBezTo>
                    <a:cubicBezTo>
                      <a:pt x="36" y="96"/>
                      <a:pt x="38" y="94"/>
                      <a:pt x="36" y="97"/>
                    </a:cubicBezTo>
                    <a:cubicBezTo>
                      <a:pt x="34" y="100"/>
                      <a:pt x="32" y="103"/>
                      <a:pt x="30" y="105"/>
                    </a:cubicBezTo>
                    <a:cubicBezTo>
                      <a:pt x="26" y="110"/>
                      <a:pt x="22" y="113"/>
                      <a:pt x="18" y="117"/>
                    </a:cubicBezTo>
                    <a:cubicBezTo>
                      <a:pt x="18" y="118"/>
                      <a:pt x="18" y="118"/>
                      <a:pt x="19" y="118"/>
                    </a:cubicBezTo>
                    <a:cubicBezTo>
                      <a:pt x="27" y="113"/>
                      <a:pt x="32" y="106"/>
                      <a:pt x="38" y="99"/>
                    </a:cubicBezTo>
                    <a:cubicBezTo>
                      <a:pt x="41" y="95"/>
                      <a:pt x="38" y="99"/>
                      <a:pt x="37" y="100"/>
                    </a:cubicBezTo>
                    <a:cubicBezTo>
                      <a:pt x="36" y="103"/>
                      <a:pt x="33" y="105"/>
                      <a:pt x="31" y="108"/>
                    </a:cubicBezTo>
                    <a:cubicBezTo>
                      <a:pt x="28" y="111"/>
                      <a:pt x="25" y="115"/>
                      <a:pt x="22" y="118"/>
                    </a:cubicBezTo>
                    <a:cubicBezTo>
                      <a:pt x="22" y="119"/>
                      <a:pt x="22" y="119"/>
                      <a:pt x="22" y="119"/>
                    </a:cubicBezTo>
                    <a:cubicBezTo>
                      <a:pt x="18" y="118"/>
                      <a:pt x="14" y="117"/>
                      <a:pt x="11" y="115"/>
                    </a:cubicBezTo>
                    <a:cubicBezTo>
                      <a:pt x="8" y="114"/>
                      <a:pt x="7" y="112"/>
                      <a:pt x="6" y="110"/>
                    </a:cubicBezTo>
                    <a:close/>
                    <a:moveTo>
                      <a:pt x="6" y="105"/>
                    </a:moveTo>
                    <a:cubicBezTo>
                      <a:pt x="8" y="103"/>
                      <a:pt x="10" y="101"/>
                      <a:pt x="11" y="100"/>
                    </a:cubicBezTo>
                    <a:cubicBezTo>
                      <a:pt x="13" y="98"/>
                      <a:pt x="15" y="96"/>
                      <a:pt x="17" y="95"/>
                    </a:cubicBezTo>
                    <a:cubicBezTo>
                      <a:pt x="17" y="95"/>
                      <a:pt x="19" y="94"/>
                      <a:pt x="20" y="9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16" y="99"/>
                      <a:pt x="11" y="104"/>
                      <a:pt x="6" y="108"/>
                    </a:cubicBezTo>
                    <a:cubicBezTo>
                      <a:pt x="6" y="107"/>
                      <a:pt x="6" y="106"/>
                      <a:pt x="6" y="105"/>
                    </a:cubicBezTo>
                    <a:close/>
                    <a:moveTo>
                      <a:pt x="23" y="93"/>
                    </a:moveTo>
                    <a:cubicBezTo>
                      <a:pt x="22" y="94"/>
                      <a:pt x="20" y="95"/>
                      <a:pt x="18" y="97"/>
                    </a:cubicBezTo>
                    <a:cubicBezTo>
                      <a:pt x="19" y="95"/>
                      <a:pt x="20" y="94"/>
                      <a:pt x="21" y="93"/>
                    </a:cubicBezTo>
                    <a:cubicBezTo>
                      <a:pt x="22" y="93"/>
                      <a:pt x="23" y="93"/>
                      <a:pt x="23" y="93"/>
                    </a:cubicBezTo>
                    <a:close/>
                    <a:moveTo>
                      <a:pt x="28" y="93"/>
                    </a:moveTo>
                    <a:cubicBezTo>
                      <a:pt x="30" y="93"/>
                      <a:pt x="31" y="93"/>
                      <a:pt x="32" y="93"/>
                    </a:cubicBezTo>
                    <a:cubicBezTo>
                      <a:pt x="26" y="98"/>
                      <a:pt x="22" y="104"/>
                      <a:pt x="16" y="109"/>
                    </a:cubicBezTo>
                    <a:cubicBezTo>
                      <a:pt x="16" y="110"/>
                      <a:pt x="11" y="115"/>
                      <a:pt x="13" y="111"/>
                    </a:cubicBezTo>
                    <a:cubicBezTo>
                      <a:pt x="15" y="109"/>
                      <a:pt x="17" y="107"/>
                      <a:pt x="19" y="104"/>
                    </a:cubicBezTo>
                    <a:cubicBezTo>
                      <a:pt x="22" y="101"/>
                      <a:pt x="25" y="97"/>
                      <a:pt x="28" y="93"/>
                    </a:cubicBezTo>
                    <a:close/>
                    <a:moveTo>
                      <a:pt x="37" y="94"/>
                    </a:moveTo>
                    <a:cubicBezTo>
                      <a:pt x="31" y="99"/>
                      <a:pt x="27" y="106"/>
                      <a:pt x="21" y="111"/>
                    </a:cubicBezTo>
                    <a:cubicBezTo>
                      <a:pt x="20" y="112"/>
                      <a:pt x="19" y="113"/>
                      <a:pt x="18" y="114"/>
                    </a:cubicBezTo>
                    <a:cubicBezTo>
                      <a:pt x="16" y="115"/>
                      <a:pt x="16" y="115"/>
                      <a:pt x="17" y="114"/>
                    </a:cubicBezTo>
                    <a:cubicBezTo>
                      <a:pt x="19" y="112"/>
                      <a:pt x="21" y="109"/>
                      <a:pt x="23" y="106"/>
                    </a:cubicBezTo>
                    <a:cubicBezTo>
                      <a:pt x="27" y="102"/>
                      <a:pt x="30" y="98"/>
                      <a:pt x="33" y="93"/>
                    </a:cubicBezTo>
                    <a:cubicBezTo>
                      <a:pt x="35" y="93"/>
                      <a:pt x="36" y="94"/>
                      <a:pt x="37" y="94"/>
                    </a:cubicBezTo>
                    <a:close/>
                    <a:moveTo>
                      <a:pt x="39" y="95"/>
                    </a:moveTo>
                    <a:cubicBezTo>
                      <a:pt x="40" y="95"/>
                      <a:pt x="40" y="95"/>
                      <a:pt x="40" y="95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37" y="99"/>
                      <a:pt x="34" y="102"/>
                      <a:pt x="31" y="106"/>
                    </a:cubicBezTo>
                    <a:cubicBezTo>
                      <a:pt x="30" y="108"/>
                      <a:pt x="28" y="109"/>
                      <a:pt x="26" y="111"/>
                    </a:cubicBezTo>
                    <a:cubicBezTo>
                      <a:pt x="24" y="113"/>
                      <a:pt x="21" y="115"/>
                      <a:pt x="20" y="117"/>
                    </a:cubicBezTo>
                    <a:cubicBezTo>
                      <a:pt x="23" y="113"/>
                      <a:pt x="27" y="111"/>
                      <a:pt x="29" y="107"/>
                    </a:cubicBezTo>
                    <a:cubicBezTo>
                      <a:pt x="33" y="103"/>
                      <a:pt x="36" y="99"/>
                      <a:pt x="38" y="94"/>
                    </a:cubicBezTo>
                    <a:lnTo>
                      <a:pt x="39" y="95"/>
                    </a:lnTo>
                    <a:close/>
                    <a:moveTo>
                      <a:pt x="31" y="119"/>
                    </a:moveTo>
                    <a:cubicBezTo>
                      <a:pt x="30" y="119"/>
                      <a:pt x="29" y="119"/>
                      <a:pt x="29" y="119"/>
                    </a:cubicBezTo>
                    <a:cubicBezTo>
                      <a:pt x="30" y="118"/>
                      <a:pt x="31" y="118"/>
                      <a:pt x="32" y="117"/>
                    </a:cubicBezTo>
                    <a:cubicBezTo>
                      <a:pt x="31" y="117"/>
                      <a:pt x="31" y="118"/>
                      <a:pt x="30" y="118"/>
                    </a:cubicBezTo>
                    <a:lnTo>
                      <a:pt x="31" y="119"/>
                    </a:lnTo>
                    <a:close/>
                    <a:moveTo>
                      <a:pt x="23" y="119"/>
                    </a:moveTo>
                    <a:cubicBezTo>
                      <a:pt x="27" y="116"/>
                      <a:pt x="31" y="112"/>
                      <a:pt x="35" y="108"/>
                    </a:cubicBezTo>
                    <a:cubicBezTo>
                      <a:pt x="35" y="108"/>
                      <a:pt x="35" y="109"/>
                      <a:pt x="34" y="109"/>
                    </a:cubicBezTo>
                    <a:cubicBezTo>
                      <a:pt x="32" y="112"/>
                      <a:pt x="29" y="116"/>
                      <a:pt x="27" y="119"/>
                    </a:cubicBezTo>
                    <a:cubicBezTo>
                      <a:pt x="26" y="119"/>
                      <a:pt x="24" y="119"/>
                      <a:pt x="23" y="119"/>
                    </a:cubicBezTo>
                    <a:close/>
                    <a:moveTo>
                      <a:pt x="34" y="108"/>
                    </a:moveTo>
                    <a:cubicBezTo>
                      <a:pt x="33" y="109"/>
                      <a:pt x="31" y="111"/>
                      <a:pt x="29" y="113"/>
                    </a:cubicBezTo>
                    <a:cubicBezTo>
                      <a:pt x="28" y="114"/>
                      <a:pt x="22" y="120"/>
                      <a:pt x="25" y="116"/>
                    </a:cubicBezTo>
                    <a:cubicBezTo>
                      <a:pt x="30" y="109"/>
                      <a:pt x="37" y="104"/>
                      <a:pt x="41" y="96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42" y="97"/>
                      <a:pt x="42" y="98"/>
                      <a:pt x="43" y="99"/>
                    </a:cubicBezTo>
                    <a:cubicBezTo>
                      <a:pt x="40" y="102"/>
                      <a:pt x="37" y="105"/>
                      <a:pt x="34" y="108"/>
                    </a:cubicBezTo>
                    <a:close/>
                    <a:moveTo>
                      <a:pt x="33" y="119"/>
                    </a:moveTo>
                    <a:cubicBezTo>
                      <a:pt x="33" y="119"/>
                      <a:pt x="32" y="119"/>
                      <a:pt x="31" y="119"/>
                    </a:cubicBezTo>
                    <a:cubicBezTo>
                      <a:pt x="34" y="117"/>
                      <a:pt x="37" y="114"/>
                      <a:pt x="39" y="112"/>
                    </a:cubicBezTo>
                    <a:cubicBezTo>
                      <a:pt x="40" y="111"/>
                      <a:pt x="45" y="106"/>
                      <a:pt x="40" y="112"/>
                    </a:cubicBezTo>
                    <a:cubicBezTo>
                      <a:pt x="39" y="113"/>
                      <a:pt x="37" y="115"/>
                      <a:pt x="36" y="117"/>
                    </a:cubicBezTo>
                    <a:cubicBezTo>
                      <a:pt x="35" y="117"/>
                      <a:pt x="36" y="118"/>
                      <a:pt x="36" y="117"/>
                    </a:cubicBezTo>
                    <a:cubicBezTo>
                      <a:pt x="38" y="116"/>
                      <a:pt x="41" y="114"/>
                      <a:pt x="43" y="112"/>
                    </a:cubicBezTo>
                    <a:cubicBezTo>
                      <a:pt x="41" y="116"/>
                      <a:pt x="37" y="118"/>
                      <a:pt x="33" y="119"/>
                    </a:cubicBezTo>
                    <a:close/>
                    <a:moveTo>
                      <a:pt x="45" y="109"/>
                    </a:moveTo>
                    <a:cubicBezTo>
                      <a:pt x="44" y="110"/>
                      <a:pt x="44" y="111"/>
                      <a:pt x="43" y="112"/>
                    </a:cubicBezTo>
                    <a:cubicBezTo>
                      <a:pt x="43" y="112"/>
                      <a:pt x="43" y="112"/>
                      <a:pt x="43" y="112"/>
                    </a:cubicBezTo>
                    <a:cubicBezTo>
                      <a:pt x="42" y="113"/>
                      <a:pt x="40" y="113"/>
                      <a:pt x="39" y="114"/>
                    </a:cubicBezTo>
                    <a:cubicBezTo>
                      <a:pt x="41" y="112"/>
                      <a:pt x="42" y="111"/>
                      <a:pt x="43" y="108"/>
                    </a:cubicBezTo>
                    <a:cubicBezTo>
                      <a:pt x="44" y="108"/>
                      <a:pt x="43" y="107"/>
                      <a:pt x="43" y="108"/>
                    </a:cubicBezTo>
                    <a:cubicBezTo>
                      <a:pt x="39" y="110"/>
                      <a:pt x="36" y="114"/>
                      <a:pt x="32" y="117"/>
                    </a:cubicBezTo>
                    <a:cubicBezTo>
                      <a:pt x="35" y="114"/>
                      <a:pt x="39" y="110"/>
                      <a:pt x="42" y="106"/>
                    </a:cubicBezTo>
                    <a:cubicBezTo>
                      <a:pt x="43" y="106"/>
                      <a:pt x="42" y="105"/>
                      <a:pt x="42" y="106"/>
                    </a:cubicBezTo>
                    <a:cubicBezTo>
                      <a:pt x="41" y="106"/>
                      <a:pt x="41" y="106"/>
                      <a:pt x="41" y="107"/>
                    </a:cubicBezTo>
                    <a:cubicBezTo>
                      <a:pt x="40" y="107"/>
                      <a:pt x="40" y="107"/>
                      <a:pt x="40" y="108"/>
                    </a:cubicBezTo>
                    <a:cubicBezTo>
                      <a:pt x="36" y="112"/>
                      <a:pt x="30" y="116"/>
                      <a:pt x="28" y="119"/>
                    </a:cubicBezTo>
                    <a:cubicBezTo>
                      <a:pt x="28" y="119"/>
                      <a:pt x="28" y="119"/>
                      <a:pt x="28" y="119"/>
                    </a:cubicBezTo>
                    <a:cubicBezTo>
                      <a:pt x="32" y="112"/>
                      <a:pt x="38" y="106"/>
                      <a:pt x="43" y="100"/>
                    </a:cubicBezTo>
                    <a:cubicBezTo>
                      <a:pt x="45" y="103"/>
                      <a:pt x="46" y="106"/>
                      <a:pt x="45" y="109"/>
                    </a:cubicBezTo>
                    <a:close/>
                    <a:moveTo>
                      <a:pt x="46" y="6"/>
                    </a:moveTo>
                    <a:cubicBezTo>
                      <a:pt x="46" y="6"/>
                      <a:pt x="46" y="6"/>
                      <a:pt x="46" y="6"/>
                    </a:cubicBezTo>
                    <a:cubicBezTo>
                      <a:pt x="48" y="5"/>
                      <a:pt x="49" y="5"/>
                      <a:pt x="51" y="5"/>
                    </a:cubicBezTo>
                    <a:cubicBezTo>
                      <a:pt x="49" y="5"/>
                      <a:pt x="48" y="6"/>
                      <a:pt x="46" y="6"/>
                    </a:cubicBezTo>
                    <a:close/>
                    <a:moveTo>
                      <a:pt x="47" y="7"/>
                    </a:moveTo>
                    <a:cubicBezTo>
                      <a:pt x="47" y="7"/>
                      <a:pt x="48" y="7"/>
                      <a:pt x="48" y="7"/>
                    </a:cubicBezTo>
                    <a:cubicBezTo>
                      <a:pt x="48" y="7"/>
                      <a:pt x="47" y="8"/>
                      <a:pt x="47" y="9"/>
                    </a:cubicBezTo>
                    <a:cubicBezTo>
                      <a:pt x="47" y="8"/>
                      <a:pt x="47" y="8"/>
                      <a:pt x="47" y="7"/>
                    </a:cubicBezTo>
                    <a:close/>
                    <a:moveTo>
                      <a:pt x="47" y="17"/>
                    </a:moveTo>
                    <a:cubicBezTo>
                      <a:pt x="48" y="15"/>
                      <a:pt x="50" y="14"/>
                      <a:pt x="51" y="12"/>
                    </a:cubicBezTo>
                    <a:cubicBezTo>
                      <a:pt x="52" y="12"/>
                      <a:pt x="53" y="11"/>
                      <a:pt x="53" y="10"/>
                    </a:cubicBezTo>
                    <a:cubicBezTo>
                      <a:pt x="54" y="9"/>
                      <a:pt x="59" y="4"/>
                      <a:pt x="56" y="8"/>
                    </a:cubicBezTo>
                    <a:cubicBezTo>
                      <a:pt x="53" y="12"/>
                      <a:pt x="50" y="16"/>
                      <a:pt x="47" y="20"/>
                    </a:cubicBezTo>
                    <a:cubicBezTo>
                      <a:pt x="47" y="19"/>
                      <a:pt x="47" y="18"/>
                      <a:pt x="47" y="17"/>
                    </a:cubicBezTo>
                    <a:close/>
                    <a:moveTo>
                      <a:pt x="47" y="12"/>
                    </a:moveTo>
                    <a:cubicBezTo>
                      <a:pt x="47" y="12"/>
                      <a:pt x="48" y="11"/>
                      <a:pt x="49" y="10"/>
                    </a:cubicBezTo>
                    <a:cubicBezTo>
                      <a:pt x="49" y="10"/>
                      <a:pt x="49" y="10"/>
                      <a:pt x="50" y="9"/>
                    </a:cubicBezTo>
                    <a:cubicBezTo>
                      <a:pt x="49" y="11"/>
                      <a:pt x="48" y="12"/>
                      <a:pt x="47" y="14"/>
                    </a:cubicBezTo>
                    <a:cubicBezTo>
                      <a:pt x="47" y="13"/>
                      <a:pt x="47" y="13"/>
                      <a:pt x="47" y="12"/>
                    </a:cubicBezTo>
                    <a:close/>
                    <a:moveTo>
                      <a:pt x="47" y="21"/>
                    </a:moveTo>
                    <a:cubicBezTo>
                      <a:pt x="51" y="18"/>
                      <a:pt x="55" y="14"/>
                      <a:pt x="59" y="10"/>
                    </a:cubicBezTo>
                    <a:cubicBezTo>
                      <a:pt x="59" y="10"/>
                      <a:pt x="63" y="6"/>
                      <a:pt x="62" y="8"/>
                    </a:cubicBezTo>
                    <a:cubicBezTo>
                      <a:pt x="60" y="10"/>
                      <a:pt x="59" y="12"/>
                      <a:pt x="57" y="14"/>
                    </a:cubicBezTo>
                    <a:cubicBezTo>
                      <a:pt x="55" y="17"/>
                      <a:pt x="52" y="20"/>
                      <a:pt x="50" y="22"/>
                    </a:cubicBezTo>
                    <a:cubicBezTo>
                      <a:pt x="49" y="22"/>
                      <a:pt x="48" y="22"/>
                      <a:pt x="47" y="22"/>
                    </a:cubicBezTo>
                    <a:lnTo>
                      <a:pt x="47" y="21"/>
                    </a:lnTo>
                    <a:close/>
                    <a:moveTo>
                      <a:pt x="54" y="23"/>
                    </a:moveTo>
                    <a:cubicBezTo>
                      <a:pt x="53" y="23"/>
                      <a:pt x="52" y="23"/>
                      <a:pt x="51" y="23"/>
                    </a:cubicBezTo>
                    <a:cubicBezTo>
                      <a:pt x="55" y="18"/>
                      <a:pt x="60" y="14"/>
                      <a:pt x="64" y="10"/>
                    </a:cubicBezTo>
                    <a:cubicBezTo>
                      <a:pt x="63" y="12"/>
                      <a:pt x="62" y="13"/>
                      <a:pt x="61" y="15"/>
                    </a:cubicBezTo>
                    <a:cubicBezTo>
                      <a:pt x="58" y="17"/>
                      <a:pt x="56" y="20"/>
                      <a:pt x="54" y="23"/>
                    </a:cubicBezTo>
                    <a:close/>
                    <a:moveTo>
                      <a:pt x="55" y="23"/>
                    </a:moveTo>
                    <a:cubicBezTo>
                      <a:pt x="61" y="18"/>
                      <a:pt x="65" y="13"/>
                      <a:pt x="71" y="8"/>
                    </a:cubicBezTo>
                    <a:cubicBezTo>
                      <a:pt x="67" y="11"/>
                      <a:pt x="64" y="18"/>
                      <a:pt x="60" y="23"/>
                    </a:cubicBezTo>
                    <a:cubicBezTo>
                      <a:pt x="58" y="23"/>
                      <a:pt x="57" y="23"/>
                      <a:pt x="55" y="23"/>
                    </a:cubicBezTo>
                    <a:close/>
                    <a:moveTo>
                      <a:pt x="61" y="23"/>
                    </a:moveTo>
                    <a:cubicBezTo>
                      <a:pt x="66" y="19"/>
                      <a:pt x="69" y="15"/>
                      <a:pt x="73" y="11"/>
                    </a:cubicBezTo>
                    <a:cubicBezTo>
                      <a:pt x="73" y="11"/>
                      <a:pt x="72" y="12"/>
                      <a:pt x="71" y="13"/>
                    </a:cubicBezTo>
                    <a:cubicBezTo>
                      <a:pt x="69" y="16"/>
                      <a:pt x="67" y="19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4" y="23"/>
                      <a:pt x="63" y="23"/>
                      <a:pt x="61" y="23"/>
                    </a:cubicBezTo>
                    <a:close/>
                    <a:moveTo>
                      <a:pt x="75" y="23"/>
                    </a:move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3"/>
                      <a:pt x="75" y="22"/>
                      <a:pt x="75" y="22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3" y="21"/>
                      <a:pt x="72" y="22"/>
                      <a:pt x="71" y="23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70" y="23"/>
                      <a:pt x="70" y="22"/>
                      <a:pt x="71" y="22"/>
                    </a:cubicBezTo>
                    <a:cubicBezTo>
                      <a:pt x="73" y="19"/>
                      <a:pt x="75" y="16"/>
                      <a:pt x="77" y="14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3" y="15"/>
                      <a:pt x="68" y="18"/>
                      <a:pt x="67" y="21"/>
                    </a:cubicBezTo>
                    <a:cubicBezTo>
                      <a:pt x="70" y="16"/>
                      <a:pt x="74" y="11"/>
                      <a:pt x="78" y="7"/>
                    </a:cubicBezTo>
                    <a:cubicBezTo>
                      <a:pt x="78" y="12"/>
                      <a:pt x="76" y="18"/>
                      <a:pt x="75" y="23"/>
                    </a:cubicBezTo>
                    <a:close/>
                    <a:moveTo>
                      <a:pt x="72" y="23"/>
                    </a:moveTo>
                    <a:cubicBezTo>
                      <a:pt x="73" y="22"/>
                      <a:pt x="74" y="22"/>
                      <a:pt x="73" y="23"/>
                    </a:cubicBezTo>
                    <a:cubicBezTo>
                      <a:pt x="73" y="23"/>
                      <a:pt x="72" y="23"/>
                      <a:pt x="72" y="23"/>
                    </a:cubicBezTo>
                    <a:close/>
                    <a:moveTo>
                      <a:pt x="66" y="23"/>
                    </a:moveTo>
                    <a:cubicBezTo>
                      <a:pt x="69" y="21"/>
                      <a:pt x="71" y="18"/>
                      <a:pt x="74" y="16"/>
                    </a:cubicBezTo>
                    <a:cubicBezTo>
                      <a:pt x="78" y="12"/>
                      <a:pt x="72" y="19"/>
                      <a:pt x="71" y="20"/>
                    </a:cubicBezTo>
                    <a:cubicBezTo>
                      <a:pt x="70" y="21"/>
                      <a:pt x="70" y="22"/>
                      <a:pt x="69" y="23"/>
                    </a:cubicBezTo>
                    <a:cubicBezTo>
                      <a:pt x="68" y="23"/>
                      <a:pt x="67" y="23"/>
                      <a:pt x="66" y="23"/>
                    </a:cubicBezTo>
                    <a:close/>
                    <a:moveTo>
                      <a:pt x="60" y="5"/>
                    </a:moveTo>
                    <a:cubicBezTo>
                      <a:pt x="66" y="6"/>
                      <a:pt x="72" y="6"/>
                      <a:pt x="78" y="6"/>
                    </a:cubicBezTo>
                    <a:cubicBezTo>
                      <a:pt x="73" y="9"/>
                      <a:pt x="69" y="14"/>
                      <a:pt x="65" y="18"/>
                    </a:cubicBezTo>
                    <a:cubicBezTo>
                      <a:pt x="68" y="14"/>
                      <a:pt x="70" y="10"/>
                      <a:pt x="72" y="7"/>
                    </a:cubicBezTo>
                    <a:cubicBezTo>
                      <a:pt x="73" y="6"/>
                      <a:pt x="72" y="6"/>
                      <a:pt x="72" y="6"/>
                    </a:cubicBezTo>
                    <a:cubicBezTo>
                      <a:pt x="67" y="10"/>
                      <a:pt x="63" y="15"/>
                      <a:pt x="58" y="19"/>
                    </a:cubicBezTo>
                    <a:cubicBezTo>
                      <a:pt x="59" y="18"/>
                      <a:pt x="60" y="16"/>
                      <a:pt x="61" y="15"/>
                    </a:cubicBezTo>
                    <a:cubicBezTo>
                      <a:pt x="64" y="12"/>
                      <a:pt x="66" y="10"/>
                      <a:pt x="68" y="7"/>
                    </a:cubicBezTo>
                    <a:cubicBezTo>
                      <a:pt x="69" y="7"/>
                      <a:pt x="68" y="6"/>
                      <a:pt x="68" y="6"/>
                    </a:cubicBezTo>
                    <a:cubicBezTo>
                      <a:pt x="64" y="9"/>
                      <a:pt x="60" y="13"/>
                      <a:pt x="56" y="17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9" y="13"/>
                      <a:pt x="62" y="10"/>
                      <a:pt x="64" y="6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58" y="9"/>
                      <a:pt x="55" y="14"/>
                      <a:pt x="50" y="18"/>
                    </a:cubicBezTo>
                    <a:cubicBezTo>
                      <a:pt x="44" y="23"/>
                      <a:pt x="52" y="14"/>
                      <a:pt x="53" y="13"/>
                    </a:cubicBezTo>
                    <a:cubicBezTo>
                      <a:pt x="55" y="11"/>
                      <a:pt x="57" y="8"/>
                      <a:pt x="59" y="6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4" y="8"/>
                      <a:pt x="51" y="11"/>
                      <a:pt x="48" y="14"/>
                    </a:cubicBezTo>
                    <a:cubicBezTo>
                      <a:pt x="47" y="15"/>
                      <a:pt x="47" y="15"/>
                      <a:pt x="47" y="16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4"/>
                      <a:pt x="48" y="14"/>
                    </a:cubicBezTo>
                    <a:cubicBezTo>
                      <a:pt x="49" y="11"/>
                      <a:pt x="52" y="8"/>
                      <a:pt x="54" y="6"/>
                    </a:cubicBezTo>
                    <a:cubicBezTo>
                      <a:pt x="54" y="5"/>
                      <a:pt x="54" y="5"/>
                      <a:pt x="53" y="5"/>
                    </a:cubicBezTo>
                    <a:cubicBezTo>
                      <a:pt x="52" y="7"/>
                      <a:pt x="50" y="8"/>
                      <a:pt x="48" y="10"/>
                    </a:cubicBezTo>
                    <a:cubicBezTo>
                      <a:pt x="48" y="10"/>
                      <a:pt x="47" y="11"/>
                      <a:pt x="47" y="11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8" y="8"/>
                      <a:pt x="49" y="7"/>
                      <a:pt x="51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4" y="4"/>
                      <a:pt x="57" y="5"/>
                      <a:pt x="60" y="5"/>
                    </a:cubicBezTo>
                    <a:close/>
                    <a:moveTo>
                      <a:pt x="28" y="93"/>
                    </a:moveTo>
                    <a:cubicBezTo>
                      <a:pt x="28" y="93"/>
                      <a:pt x="28" y="93"/>
                      <a:pt x="28" y="93"/>
                    </a:cubicBezTo>
                    <a:cubicBezTo>
                      <a:pt x="25" y="95"/>
                      <a:pt x="22" y="97"/>
                      <a:pt x="20" y="100"/>
                    </a:cubicBezTo>
                    <a:cubicBezTo>
                      <a:pt x="21" y="97"/>
                      <a:pt x="23" y="95"/>
                      <a:pt x="25" y="93"/>
                    </a:cubicBezTo>
                    <a:cubicBezTo>
                      <a:pt x="26" y="93"/>
                      <a:pt x="27" y="93"/>
                      <a:pt x="28" y="93"/>
                    </a:cubicBezTo>
                    <a:close/>
                    <a:moveTo>
                      <a:pt x="13" y="96"/>
                    </a:moveTo>
                    <a:cubicBezTo>
                      <a:pt x="14" y="95"/>
                      <a:pt x="15" y="95"/>
                      <a:pt x="17" y="94"/>
                    </a:cubicBezTo>
                    <a:cubicBezTo>
                      <a:pt x="13" y="96"/>
                      <a:pt x="10" y="99"/>
                      <a:pt x="7" y="103"/>
                    </a:cubicBezTo>
                    <a:cubicBezTo>
                      <a:pt x="8" y="100"/>
                      <a:pt x="10" y="98"/>
                      <a:pt x="13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1" name="Freeform 49">
                <a:extLst>
                  <a:ext uri="{FF2B5EF4-FFF2-40B4-BE49-F238E27FC236}">
                    <a16:creationId xmlns:a16="http://schemas.microsoft.com/office/drawing/2014/main" id="{02638FE5-D031-45E2-88BF-D646B90B6B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82037" y="3457576"/>
                <a:ext cx="217487" cy="219075"/>
              </a:xfrm>
              <a:custGeom>
                <a:avLst/>
                <a:gdLst>
                  <a:gd name="T0" fmla="*/ 10 w 115"/>
                  <a:gd name="T1" fmla="*/ 2 h 116"/>
                  <a:gd name="T2" fmla="*/ 69 w 115"/>
                  <a:gd name="T3" fmla="*/ 83 h 116"/>
                  <a:gd name="T4" fmla="*/ 90 w 115"/>
                  <a:gd name="T5" fmla="*/ 69 h 116"/>
                  <a:gd name="T6" fmla="*/ 35 w 115"/>
                  <a:gd name="T7" fmla="*/ 21 h 116"/>
                  <a:gd name="T8" fmla="*/ 30 w 115"/>
                  <a:gd name="T9" fmla="*/ 24 h 116"/>
                  <a:gd name="T10" fmla="*/ 37 w 115"/>
                  <a:gd name="T11" fmla="*/ 35 h 116"/>
                  <a:gd name="T12" fmla="*/ 42 w 115"/>
                  <a:gd name="T13" fmla="*/ 39 h 116"/>
                  <a:gd name="T14" fmla="*/ 47 w 115"/>
                  <a:gd name="T15" fmla="*/ 30 h 116"/>
                  <a:gd name="T16" fmla="*/ 47 w 115"/>
                  <a:gd name="T17" fmla="*/ 39 h 116"/>
                  <a:gd name="T18" fmla="*/ 80 w 115"/>
                  <a:gd name="T19" fmla="*/ 85 h 116"/>
                  <a:gd name="T20" fmla="*/ 98 w 115"/>
                  <a:gd name="T21" fmla="*/ 94 h 116"/>
                  <a:gd name="T22" fmla="*/ 91 w 115"/>
                  <a:gd name="T23" fmla="*/ 89 h 116"/>
                  <a:gd name="T24" fmla="*/ 93 w 115"/>
                  <a:gd name="T25" fmla="*/ 88 h 116"/>
                  <a:gd name="T26" fmla="*/ 95 w 115"/>
                  <a:gd name="T27" fmla="*/ 91 h 116"/>
                  <a:gd name="T28" fmla="*/ 90 w 115"/>
                  <a:gd name="T29" fmla="*/ 69 h 116"/>
                  <a:gd name="T30" fmla="*/ 65 w 115"/>
                  <a:gd name="T31" fmla="*/ 65 h 116"/>
                  <a:gd name="T32" fmla="*/ 76 w 115"/>
                  <a:gd name="T33" fmla="*/ 55 h 116"/>
                  <a:gd name="T34" fmla="*/ 68 w 115"/>
                  <a:gd name="T35" fmla="*/ 75 h 116"/>
                  <a:gd name="T36" fmla="*/ 71 w 115"/>
                  <a:gd name="T37" fmla="*/ 82 h 116"/>
                  <a:gd name="T38" fmla="*/ 70 w 115"/>
                  <a:gd name="T39" fmla="*/ 62 h 116"/>
                  <a:gd name="T40" fmla="*/ 69 w 115"/>
                  <a:gd name="T41" fmla="*/ 79 h 116"/>
                  <a:gd name="T42" fmla="*/ 76 w 115"/>
                  <a:gd name="T43" fmla="*/ 56 h 116"/>
                  <a:gd name="T44" fmla="*/ 65 w 115"/>
                  <a:gd name="T45" fmla="*/ 74 h 116"/>
                  <a:gd name="T46" fmla="*/ 74 w 115"/>
                  <a:gd name="T47" fmla="*/ 86 h 116"/>
                  <a:gd name="T48" fmla="*/ 80 w 115"/>
                  <a:gd name="T49" fmla="*/ 76 h 116"/>
                  <a:gd name="T50" fmla="*/ 79 w 115"/>
                  <a:gd name="T51" fmla="*/ 76 h 116"/>
                  <a:gd name="T52" fmla="*/ 79 w 115"/>
                  <a:gd name="T53" fmla="*/ 58 h 116"/>
                  <a:gd name="T54" fmla="*/ 57 w 115"/>
                  <a:gd name="T55" fmla="*/ 64 h 116"/>
                  <a:gd name="T56" fmla="*/ 43 w 115"/>
                  <a:gd name="T57" fmla="*/ 32 h 116"/>
                  <a:gd name="T58" fmla="*/ 46 w 115"/>
                  <a:gd name="T59" fmla="*/ 48 h 116"/>
                  <a:gd name="T60" fmla="*/ 49 w 115"/>
                  <a:gd name="T61" fmla="*/ 50 h 116"/>
                  <a:gd name="T62" fmla="*/ 58 w 115"/>
                  <a:gd name="T63" fmla="*/ 40 h 116"/>
                  <a:gd name="T64" fmla="*/ 55 w 115"/>
                  <a:gd name="T65" fmla="*/ 58 h 116"/>
                  <a:gd name="T66" fmla="*/ 59 w 115"/>
                  <a:gd name="T67" fmla="*/ 45 h 116"/>
                  <a:gd name="T68" fmla="*/ 64 w 115"/>
                  <a:gd name="T69" fmla="*/ 50 h 116"/>
                  <a:gd name="T70" fmla="*/ 63 w 115"/>
                  <a:gd name="T71" fmla="*/ 43 h 116"/>
                  <a:gd name="T72" fmla="*/ 56 w 115"/>
                  <a:gd name="T73" fmla="*/ 46 h 116"/>
                  <a:gd name="T74" fmla="*/ 38 w 115"/>
                  <a:gd name="T75" fmla="*/ 29 h 116"/>
                  <a:gd name="T76" fmla="*/ 35 w 115"/>
                  <a:gd name="T77" fmla="*/ 33 h 116"/>
                  <a:gd name="T78" fmla="*/ 32 w 115"/>
                  <a:gd name="T79" fmla="*/ 30 h 116"/>
                  <a:gd name="T80" fmla="*/ 62 w 115"/>
                  <a:gd name="T81" fmla="*/ 65 h 116"/>
                  <a:gd name="T82" fmla="*/ 85 w 115"/>
                  <a:gd name="T83" fmla="*/ 73 h 116"/>
                  <a:gd name="T84" fmla="*/ 93 w 115"/>
                  <a:gd name="T85" fmla="*/ 72 h 116"/>
                  <a:gd name="T86" fmla="*/ 93 w 115"/>
                  <a:gd name="T87" fmla="*/ 88 h 116"/>
                  <a:gd name="T88" fmla="*/ 97 w 115"/>
                  <a:gd name="T89" fmla="*/ 93 h 116"/>
                  <a:gd name="T90" fmla="*/ 102 w 115"/>
                  <a:gd name="T91" fmla="*/ 86 h 116"/>
                  <a:gd name="T92" fmla="*/ 101 w 115"/>
                  <a:gd name="T93" fmla="*/ 93 h 116"/>
                  <a:gd name="T94" fmla="*/ 107 w 115"/>
                  <a:gd name="T95" fmla="*/ 89 h 116"/>
                  <a:gd name="T96" fmla="*/ 109 w 115"/>
                  <a:gd name="T97" fmla="*/ 92 h 116"/>
                  <a:gd name="T98" fmla="*/ 109 w 115"/>
                  <a:gd name="T99" fmla="*/ 107 h 116"/>
                  <a:gd name="T100" fmla="*/ 9 w 115"/>
                  <a:gd name="T101" fmla="*/ 4 h 116"/>
                  <a:gd name="T102" fmla="*/ 28 w 115"/>
                  <a:gd name="T103" fmla="*/ 21 h 116"/>
                  <a:gd name="T104" fmla="*/ 32 w 115"/>
                  <a:gd name="T105" fmla="*/ 22 h 116"/>
                  <a:gd name="T106" fmla="*/ 103 w 115"/>
                  <a:gd name="T107" fmla="*/ 91 h 116"/>
                  <a:gd name="T108" fmla="*/ 100 w 115"/>
                  <a:gd name="T109" fmla="*/ 112 h 116"/>
                  <a:gd name="T110" fmla="*/ 109 w 115"/>
                  <a:gd name="T111" fmla="*/ 93 h 116"/>
                  <a:gd name="T112" fmla="*/ 110 w 115"/>
                  <a:gd name="T113" fmla="*/ 9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" h="116">
                    <a:moveTo>
                      <a:pt x="115" y="102"/>
                    </a:moveTo>
                    <a:cubicBezTo>
                      <a:pt x="114" y="95"/>
                      <a:pt x="109" y="88"/>
                      <a:pt x="104" y="82"/>
                    </a:cubicBezTo>
                    <a:cubicBezTo>
                      <a:pt x="98" y="74"/>
                      <a:pt x="91" y="67"/>
                      <a:pt x="84" y="60"/>
                    </a:cubicBezTo>
                    <a:cubicBezTo>
                      <a:pt x="68" y="44"/>
                      <a:pt x="50" y="28"/>
                      <a:pt x="31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27" y="10"/>
                      <a:pt x="22" y="5"/>
                      <a:pt x="18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7" y="0"/>
                      <a:pt x="17" y="0"/>
                    </a:cubicBezTo>
                    <a:cubicBezTo>
                      <a:pt x="15" y="1"/>
                      <a:pt x="13" y="2"/>
                      <a:pt x="10" y="2"/>
                    </a:cubicBezTo>
                    <a:cubicBezTo>
                      <a:pt x="8" y="2"/>
                      <a:pt x="5" y="2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4" y="4"/>
                      <a:pt x="7" y="9"/>
                      <a:pt x="5" y="13"/>
                    </a:cubicBezTo>
                    <a:cubicBezTo>
                      <a:pt x="4" y="13"/>
                      <a:pt x="5" y="14"/>
                      <a:pt x="5" y="14"/>
                    </a:cubicBezTo>
                    <a:cubicBezTo>
                      <a:pt x="11" y="18"/>
                      <a:pt x="18" y="20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31" y="32"/>
                      <a:pt x="38" y="41"/>
                      <a:pt x="44" y="50"/>
                    </a:cubicBezTo>
                    <a:cubicBezTo>
                      <a:pt x="53" y="61"/>
                      <a:pt x="61" y="72"/>
                      <a:pt x="69" y="83"/>
                    </a:cubicBezTo>
                    <a:cubicBezTo>
                      <a:pt x="75" y="92"/>
                      <a:pt x="80" y="101"/>
                      <a:pt x="89" y="108"/>
                    </a:cubicBezTo>
                    <a:cubicBezTo>
                      <a:pt x="93" y="112"/>
                      <a:pt x="99" y="116"/>
                      <a:pt x="106" y="115"/>
                    </a:cubicBezTo>
                    <a:cubicBezTo>
                      <a:pt x="112" y="114"/>
                      <a:pt x="115" y="108"/>
                      <a:pt x="115" y="102"/>
                    </a:cubicBezTo>
                    <a:close/>
                    <a:moveTo>
                      <a:pt x="84" y="101"/>
                    </a:moveTo>
                    <a:cubicBezTo>
                      <a:pt x="84" y="100"/>
                      <a:pt x="83" y="99"/>
                      <a:pt x="82" y="98"/>
                    </a:cubicBezTo>
                    <a:cubicBezTo>
                      <a:pt x="84" y="94"/>
                      <a:pt x="85" y="89"/>
                      <a:pt x="86" y="84"/>
                    </a:cubicBezTo>
                    <a:cubicBezTo>
                      <a:pt x="87" y="81"/>
                      <a:pt x="88" y="79"/>
                      <a:pt x="88" y="76"/>
                    </a:cubicBezTo>
                    <a:cubicBezTo>
                      <a:pt x="89" y="74"/>
                      <a:pt x="90" y="71"/>
                      <a:pt x="90" y="69"/>
                    </a:cubicBezTo>
                    <a:cubicBezTo>
                      <a:pt x="90" y="69"/>
                      <a:pt x="90" y="69"/>
                      <a:pt x="90" y="69"/>
                    </a:cubicBezTo>
                    <a:cubicBezTo>
                      <a:pt x="90" y="80"/>
                      <a:pt x="85" y="90"/>
                      <a:pt x="85" y="101"/>
                    </a:cubicBezTo>
                    <a:lnTo>
                      <a:pt x="84" y="101"/>
                    </a:lnTo>
                    <a:close/>
                    <a:moveTo>
                      <a:pt x="34" y="21"/>
                    </a:moveTo>
                    <a:cubicBezTo>
                      <a:pt x="33" y="23"/>
                      <a:pt x="31" y="25"/>
                      <a:pt x="31" y="27"/>
                    </a:cubicBezTo>
                    <a:cubicBezTo>
                      <a:pt x="31" y="25"/>
                      <a:pt x="32" y="22"/>
                      <a:pt x="33" y="20"/>
                    </a:cubicBezTo>
                    <a:cubicBezTo>
                      <a:pt x="34" y="21"/>
                      <a:pt x="35" y="21"/>
                      <a:pt x="36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4" y="24"/>
                      <a:pt x="33" y="27"/>
                      <a:pt x="32" y="29"/>
                    </a:cubicBezTo>
                    <a:cubicBezTo>
                      <a:pt x="33" y="27"/>
                      <a:pt x="34" y="24"/>
                      <a:pt x="35" y="21"/>
                    </a:cubicBezTo>
                    <a:lnTo>
                      <a:pt x="34" y="21"/>
                    </a:lnTo>
                    <a:close/>
                    <a:moveTo>
                      <a:pt x="29" y="20"/>
                    </a:moveTo>
                    <a:cubicBezTo>
                      <a:pt x="29" y="19"/>
                      <a:pt x="30" y="18"/>
                      <a:pt x="30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19"/>
                      <a:pt x="29" y="20"/>
                      <a:pt x="29" y="21"/>
                    </a:cubicBezTo>
                    <a:cubicBezTo>
                      <a:pt x="27" y="26"/>
                      <a:pt x="28" y="21"/>
                      <a:pt x="29" y="20"/>
                    </a:cubicBezTo>
                    <a:close/>
                    <a:moveTo>
                      <a:pt x="32" y="19"/>
                    </a:moveTo>
                    <a:cubicBezTo>
                      <a:pt x="32" y="20"/>
                      <a:pt x="31" y="21"/>
                      <a:pt x="31" y="23"/>
                    </a:cubicBezTo>
                    <a:cubicBezTo>
                      <a:pt x="30" y="23"/>
                      <a:pt x="29" y="26"/>
                      <a:pt x="30" y="24"/>
                    </a:cubicBezTo>
                    <a:cubicBezTo>
                      <a:pt x="30" y="22"/>
                      <a:pt x="31" y="21"/>
                      <a:pt x="31" y="19"/>
                    </a:cubicBezTo>
                    <a:cubicBezTo>
                      <a:pt x="32" y="19"/>
                      <a:pt x="32" y="19"/>
                      <a:pt x="32" y="19"/>
                    </a:cubicBezTo>
                    <a:close/>
                    <a:moveTo>
                      <a:pt x="38" y="23"/>
                    </a:moveTo>
                    <a:cubicBezTo>
                      <a:pt x="37" y="26"/>
                      <a:pt x="35" y="28"/>
                      <a:pt x="34" y="31"/>
                    </a:cubicBezTo>
                    <a:cubicBezTo>
                      <a:pt x="35" y="29"/>
                      <a:pt x="35" y="25"/>
                      <a:pt x="36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7" y="23"/>
                      <a:pt x="38" y="23"/>
                      <a:pt x="38" y="23"/>
                    </a:cubicBezTo>
                    <a:close/>
                    <a:moveTo>
                      <a:pt x="42" y="26"/>
                    </a:moveTo>
                    <a:cubicBezTo>
                      <a:pt x="40" y="29"/>
                      <a:pt x="39" y="32"/>
                      <a:pt x="37" y="35"/>
                    </a:cubicBezTo>
                    <a:cubicBezTo>
                      <a:pt x="39" y="32"/>
                      <a:pt x="40" y="28"/>
                      <a:pt x="40" y="25"/>
                    </a:cubicBezTo>
                    <a:cubicBezTo>
                      <a:pt x="41" y="25"/>
                      <a:pt x="41" y="26"/>
                      <a:pt x="42" y="26"/>
                    </a:cubicBezTo>
                    <a:close/>
                    <a:moveTo>
                      <a:pt x="44" y="28"/>
                    </a:moveTo>
                    <a:cubicBezTo>
                      <a:pt x="43" y="31"/>
                      <a:pt x="41" y="35"/>
                      <a:pt x="40" y="39"/>
                    </a:cubicBezTo>
                    <a:cubicBezTo>
                      <a:pt x="41" y="35"/>
                      <a:pt x="42" y="31"/>
                      <a:pt x="43" y="27"/>
                    </a:cubicBezTo>
                    <a:cubicBezTo>
                      <a:pt x="43" y="27"/>
                      <a:pt x="44" y="27"/>
                      <a:pt x="44" y="28"/>
                    </a:cubicBezTo>
                    <a:close/>
                    <a:moveTo>
                      <a:pt x="47" y="30"/>
                    </a:moveTo>
                    <a:cubicBezTo>
                      <a:pt x="45" y="33"/>
                      <a:pt x="44" y="36"/>
                      <a:pt x="42" y="39"/>
                    </a:cubicBezTo>
                    <a:cubicBezTo>
                      <a:pt x="42" y="41"/>
                      <a:pt x="42" y="40"/>
                      <a:pt x="42" y="39"/>
                    </a:cubicBezTo>
                    <a:cubicBezTo>
                      <a:pt x="42" y="38"/>
                      <a:pt x="42" y="37"/>
                      <a:pt x="43" y="36"/>
                    </a:cubicBezTo>
                    <a:cubicBezTo>
                      <a:pt x="43" y="33"/>
                      <a:pt x="44" y="31"/>
                      <a:pt x="45" y="28"/>
                    </a:cubicBezTo>
                    <a:cubicBezTo>
                      <a:pt x="46" y="29"/>
                      <a:pt x="46" y="29"/>
                      <a:pt x="47" y="30"/>
                    </a:cubicBezTo>
                    <a:close/>
                    <a:moveTo>
                      <a:pt x="49" y="32"/>
                    </a:moveTo>
                    <a:cubicBezTo>
                      <a:pt x="49" y="32"/>
                      <a:pt x="49" y="32"/>
                      <a:pt x="49" y="32"/>
                    </a:cubicBezTo>
                    <a:cubicBezTo>
                      <a:pt x="48" y="33"/>
                      <a:pt x="47" y="35"/>
                      <a:pt x="46" y="37"/>
                    </a:cubicBezTo>
                    <a:cubicBezTo>
                      <a:pt x="46" y="38"/>
                      <a:pt x="45" y="39"/>
                      <a:pt x="45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5" y="37"/>
                      <a:pt x="46" y="34"/>
                      <a:pt x="47" y="30"/>
                    </a:cubicBezTo>
                    <a:cubicBezTo>
                      <a:pt x="48" y="31"/>
                      <a:pt x="49" y="31"/>
                      <a:pt x="49" y="32"/>
                    </a:cubicBezTo>
                    <a:close/>
                    <a:moveTo>
                      <a:pt x="53" y="35"/>
                    </a:moveTo>
                    <a:cubicBezTo>
                      <a:pt x="52" y="36"/>
                      <a:pt x="51" y="38"/>
                      <a:pt x="50" y="40"/>
                    </a:cubicBezTo>
                    <a:cubicBezTo>
                      <a:pt x="50" y="41"/>
                      <a:pt x="49" y="42"/>
                      <a:pt x="49" y="43"/>
                    </a:cubicBezTo>
                    <a:cubicBezTo>
                      <a:pt x="48" y="44"/>
                      <a:pt x="47" y="46"/>
                      <a:pt x="47" y="47"/>
                    </a:cubicBezTo>
                    <a:cubicBezTo>
                      <a:pt x="47" y="43"/>
                      <a:pt x="50" y="38"/>
                      <a:pt x="51" y="34"/>
                    </a:cubicBezTo>
                    <a:cubicBezTo>
                      <a:pt x="51" y="33"/>
                      <a:pt x="51" y="33"/>
                      <a:pt x="51" y="33"/>
                    </a:cubicBezTo>
                    <a:cubicBezTo>
                      <a:pt x="49" y="36"/>
                      <a:pt x="48" y="38"/>
                      <a:pt x="46" y="41"/>
                    </a:cubicBezTo>
                    <a:cubicBezTo>
                      <a:pt x="47" y="40"/>
                      <a:pt x="47" y="40"/>
                      <a:pt x="47" y="39"/>
                    </a:cubicBezTo>
                    <a:cubicBezTo>
                      <a:pt x="48" y="37"/>
                      <a:pt x="49" y="35"/>
                      <a:pt x="50" y="32"/>
                    </a:cubicBezTo>
                    <a:cubicBezTo>
                      <a:pt x="51" y="33"/>
                      <a:pt x="52" y="34"/>
                      <a:pt x="53" y="35"/>
                    </a:cubicBezTo>
                    <a:close/>
                    <a:moveTo>
                      <a:pt x="55" y="36"/>
                    </a:moveTo>
                    <a:cubicBezTo>
                      <a:pt x="54" y="39"/>
                      <a:pt x="52" y="42"/>
                      <a:pt x="51" y="44"/>
                    </a:cubicBezTo>
                    <a:cubicBezTo>
                      <a:pt x="52" y="41"/>
                      <a:pt x="53" y="38"/>
                      <a:pt x="54" y="35"/>
                    </a:cubicBezTo>
                    <a:cubicBezTo>
                      <a:pt x="54" y="36"/>
                      <a:pt x="55" y="36"/>
                      <a:pt x="55" y="36"/>
                    </a:cubicBezTo>
                    <a:close/>
                    <a:moveTo>
                      <a:pt x="87" y="66"/>
                    </a:moveTo>
                    <a:cubicBezTo>
                      <a:pt x="85" y="70"/>
                      <a:pt x="84" y="74"/>
                      <a:pt x="83" y="78"/>
                    </a:cubicBezTo>
                    <a:cubicBezTo>
                      <a:pt x="82" y="81"/>
                      <a:pt x="81" y="83"/>
                      <a:pt x="80" y="85"/>
                    </a:cubicBezTo>
                    <a:cubicBezTo>
                      <a:pt x="82" y="78"/>
                      <a:pt x="84" y="71"/>
                      <a:pt x="85" y="63"/>
                    </a:cubicBezTo>
                    <a:cubicBezTo>
                      <a:pt x="85" y="64"/>
                      <a:pt x="86" y="65"/>
                      <a:pt x="87" y="66"/>
                    </a:cubicBezTo>
                    <a:close/>
                    <a:moveTo>
                      <a:pt x="102" y="83"/>
                    </a:moveTo>
                    <a:cubicBezTo>
                      <a:pt x="101" y="87"/>
                      <a:pt x="100" y="91"/>
                      <a:pt x="99" y="96"/>
                    </a:cubicBezTo>
                    <a:cubicBezTo>
                      <a:pt x="98" y="98"/>
                      <a:pt x="97" y="101"/>
                      <a:pt x="96" y="103"/>
                    </a:cubicBezTo>
                    <a:cubicBezTo>
                      <a:pt x="95" y="104"/>
                      <a:pt x="95" y="105"/>
                      <a:pt x="95" y="106"/>
                    </a:cubicBezTo>
                    <a:cubicBezTo>
                      <a:pt x="95" y="107"/>
                      <a:pt x="95" y="107"/>
                      <a:pt x="95" y="107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2"/>
                      <a:pt x="97" y="98"/>
                      <a:pt x="98" y="94"/>
                    </a:cubicBezTo>
                    <a:cubicBezTo>
                      <a:pt x="99" y="90"/>
                      <a:pt x="101" y="86"/>
                      <a:pt x="101" y="81"/>
                    </a:cubicBezTo>
                    <a:cubicBezTo>
                      <a:pt x="102" y="82"/>
                      <a:pt x="102" y="82"/>
                      <a:pt x="102" y="83"/>
                    </a:cubicBezTo>
                    <a:close/>
                    <a:moveTo>
                      <a:pt x="95" y="74"/>
                    </a:moveTo>
                    <a:cubicBezTo>
                      <a:pt x="93" y="78"/>
                      <a:pt x="93" y="83"/>
                      <a:pt x="92" y="87"/>
                    </a:cubicBezTo>
                    <a:cubicBezTo>
                      <a:pt x="92" y="89"/>
                      <a:pt x="91" y="92"/>
                      <a:pt x="90" y="94"/>
                    </a:cubicBezTo>
                    <a:cubicBezTo>
                      <a:pt x="89" y="97"/>
                      <a:pt x="89" y="100"/>
                      <a:pt x="88" y="102"/>
                    </a:cubicBezTo>
                    <a:cubicBezTo>
                      <a:pt x="88" y="104"/>
                      <a:pt x="88" y="102"/>
                      <a:pt x="88" y="102"/>
                    </a:cubicBezTo>
                    <a:cubicBezTo>
                      <a:pt x="88" y="100"/>
                      <a:pt x="89" y="99"/>
                      <a:pt x="89" y="97"/>
                    </a:cubicBezTo>
                    <a:cubicBezTo>
                      <a:pt x="90" y="94"/>
                      <a:pt x="91" y="92"/>
                      <a:pt x="91" y="89"/>
                    </a:cubicBezTo>
                    <a:cubicBezTo>
                      <a:pt x="92" y="84"/>
                      <a:pt x="93" y="78"/>
                      <a:pt x="93" y="72"/>
                    </a:cubicBezTo>
                    <a:cubicBezTo>
                      <a:pt x="94" y="73"/>
                      <a:pt x="94" y="74"/>
                      <a:pt x="95" y="74"/>
                    </a:cubicBezTo>
                    <a:close/>
                    <a:moveTo>
                      <a:pt x="96" y="75"/>
                    </a:moveTo>
                    <a:cubicBezTo>
                      <a:pt x="96" y="75"/>
                      <a:pt x="97" y="76"/>
                      <a:pt x="97" y="77"/>
                    </a:cubicBezTo>
                    <a:cubicBezTo>
                      <a:pt x="96" y="82"/>
                      <a:pt x="95" y="87"/>
                      <a:pt x="93" y="93"/>
                    </a:cubicBezTo>
                    <a:cubicBezTo>
                      <a:pt x="92" y="95"/>
                      <a:pt x="92" y="97"/>
                      <a:pt x="91" y="99"/>
                    </a:cubicBezTo>
                    <a:cubicBezTo>
                      <a:pt x="91" y="100"/>
                      <a:pt x="91" y="101"/>
                      <a:pt x="91" y="102"/>
                    </a:cubicBezTo>
                    <a:cubicBezTo>
                      <a:pt x="91" y="103"/>
                      <a:pt x="90" y="107"/>
                      <a:pt x="90" y="104"/>
                    </a:cubicBezTo>
                    <a:cubicBezTo>
                      <a:pt x="91" y="99"/>
                      <a:pt x="93" y="94"/>
                      <a:pt x="93" y="88"/>
                    </a:cubicBezTo>
                    <a:cubicBezTo>
                      <a:pt x="94" y="86"/>
                      <a:pt x="94" y="83"/>
                      <a:pt x="94" y="80"/>
                    </a:cubicBezTo>
                    <a:cubicBezTo>
                      <a:pt x="94" y="78"/>
                      <a:pt x="95" y="77"/>
                      <a:pt x="96" y="75"/>
                    </a:cubicBezTo>
                    <a:close/>
                    <a:moveTo>
                      <a:pt x="97" y="79"/>
                    </a:moveTo>
                    <a:cubicBezTo>
                      <a:pt x="98" y="78"/>
                      <a:pt x="98" y="78"/>
                      <a:pt x="98" y="78"/>
                    </a:cubicBezTo>
                    <a:cubicBezTo>
                      <a:pt x="98" y="77"/>
                      <a:pt x="98" y="77"/>
                      <a:pt x="98" y="77"/>
                    </a:cubicBezTo>
                    <a:cubicBezTo>
                      <a:pt x="99" y="78"/>
                      <a:pt x="100" y="80"/>
                      <a:pt x="101" y="81"/>
                    </a:cubicBezTo>
                    <a:cubicBezTo>
                      <a:pt x="97" y="89"/>
                      <a:pt x="97" y="97"/>
                      <a:pt x="93" y="105"/>
                    </a:cubicBezTo>
                    <a:cubicBezTo>
                      <a:pt x="94" y="103"/>
                      <a:pt x="94" y="100"/>
                      <a:pt x="94" y="99"/>
                    </a:cubicBezTo>
                    <a:cubicBezTo>
                      <a:pt x="94" y="96"/>
                      <a:pt x="95" y="94"/>
                      <a:pt x="95" y="91"/>
                    </a:cubicBezTo>
                    <a:cubicBezTo>
                      <a:pt x="96" y="87"/>
                      <a:pt x="97" y="83"/>
                      <a:pt x="97" y="79"/>
                    </a:cubicBezTo>
                    <a:close/>
                    <a:moveTo>
                      <a:pt x="93" y="72"/>
                    </a:moveTo>
                    <a:cubicBezTo>
                      <a:pt x="91" y="76"/>
                      <a:pt x="90" y="81"/>
                      <a:pt x="89" y="86"/>
                    </a:cubicBezTo>
                    <a:cubicBezTo>
                      <a:pt x="88" y="89"/>
                      <a:pt x="88" y="92"/>
                      <a:pt x="87" y="94"/>
                    </a:cubicBezTo>
                    <a:cubicBezTo>
                      <a:pt x="87" y="96"/>
                      <a:pt x="86" y="98"/>
                      <a:pt x="86" y="99"/>
                    </a:cubicBezTo>
                    <a:cubicBezTo>
                      <a:pt x="85" y="102"/>
                      <a:pt x="85" y="99"/>
                      <a:pt x="86" y="98"/>
                    </a:cubicBezTo>
                    <a:cubicBezTo>
                      <a:pt x="87" y="89"/>
                      <a:pt x="90" y="79"/>
                      <a:pt x="91" y="70"/>
                    </a:cubicBezTo>
                    <a:cubicBezTo>
                      <a:pt x="91" y="70"/>
                      <a:pt x="92" y="71"/>
                      <a:pt x="93" y="72"/>
                    </a:cubicBezTo>
                    <a:close/>
                    <a:moveTo>
                      <a:pt x="90" y="69"/>
                    </a:moveTo>
                    <a:cubicBezTo>
                      <a:pt x="88" y="73"/>
                      <a:pt x="87" y="77"/>
                      <a:pt x="86" y="82"/>
                    </a:cubicBezTo>
                    <a:cubicBezTo>
                      <a:pt x="86" y="84"/>
                      <a:pt x="85" y="87"/>
                      <a:pt x="85" y="90"/>
                    </a:cubicBezTo>
                    <a:cubicBezTo>
                      <a:pt x="84" y="91"/>
                      <a:pt x="84" y="93"/>
                      <a:pt x="83" y="94"/>
                    </a:cubicBezTo>
                    <a:cubicBezTo>
                      <a:pt x="84" y="90"/>
                      <a:pt x="84" y="85"/>
                      <a:pt x="86" y="81"/>
                    </a:cubicBezTo>
                    <a:cubicBezTo>
                      <a:pt x="86" y="79"/>
                      <a:pt x="87" y="76"/>
                      <a:pt x="87" y="73"/>
                    </a:cubicBezTo>
                    <a:cubicBezTo>
                      <a:pt x="87" y="71"/>
                      <a:pt x="88" y="69"/>
                      <a:pt x="88" y="66"/>
                    </a:cubicBezTo>
                    <a:cubicBezTo>
                      <a:pt x="88" y="67"/>
                      <a:pt x="89" y="68"/>
                      <a:pt x="90" y="69"/>
                    </a:cubicBezTo>
                    <a:close/>
                    <a:moveTo>
                      <a:pt x="62" y="69"/>
                    </a:moveTo>
                    <a:cubicBezTo>
                      <a:pt x="63" y="68"/>
                      <a:pt x="64" y="66"/>
                      <a:pt x="65" y="65"/>
                    </a:cubicBezTo>
                    <a:cubicBezTo>
                      <a:pt x="64" y="67"/>
                      <a:pt x="64" y="69"/>
                      <a:pt x="63" y="71"/>
                    </a:cubicBezTo>
                    <a:cubicBezTo>
                      <a:pt x="62" y="70"/>
                      <a:pt x="61" y="69"/>
                      <a:pt x="61" y="68"/>
                    </a:cubicBezTo>
                    <a:cubicBezTo>
                      <a:pt x="61" y="68"/>
                      <a:pt x="61" y="68"/>
                      <a:pt x="61" y="68"/>
                    </a:cubicBezTo>
                    <a:cubicBezTo>
                      <a:pt x="62" y="67"/>
                      <a:pt x="61" y="67"/>
                      <a:pt x="62" y="66"/>
                    </a:cubicBezTo>
                    <a:cubicBezTo>
                      <a:pt x="62" y="66"/>
                      <a:pt x="62" y="68"/>
                      <a:pt x="62" y="69"/>
                    </a:cubicBezTo>
                    <a:close/>
                    <a:moveTo>
                      <a:pt x="68" y="61"/>
                    </a:moveTo>
                    <a:cubicBezTo>
                      <a:pt x="70" y="59"/>
                      <a:pt x="73" y="56"/>
                      <a:pt x="74" y="53"/>
                    </a:cubicBezTo>
                    <a:cubicBezTo>
                      <a:pt x="75" y="54"/>
                      <a:pt x="75" y="54"/>
                      <a:pt x="76" y="55"/>
                    </a:cubicBezTo>
                    <a:cubicBezTo>
                      <a:pt x="76" y="55"/>
                      <a:pt x="76" y="55"/>
                      <a:pt x="76" y="55"/>
                    </a:cubicBezTo>
                    <a:cubicBezTo>
                      <a:pt x="75" y="59"/>
                      <a:pt x="74" y="63"/>
                      <a:pt x="73" y="67"/>
                    </a:cubicBezTo>
                    <a:cubicBezTo>
                      <a:pt x="72" y="70"/>
                      <a:pt x="71" y="75"/>
                      <a:pt x="70" y="78"/>
                    </a:cubicBezTo>
                    <a:cubicBezTo>
                      <a:pt x="71" y="74"/>
                      <a:pt x="71" y="70"/>
                      <a:pt x="72" y="67"/>
                    </a:cubicBezTo>
                    <a:cubicBezTo>
                      <a:pt x="73" y="62"/>
                      <a:pt x="74" y="58"/>
                      <a:pt x="74" y="54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4" y="54"/>
                      <a:pt x="73" y="55"/>
                      <a:pt x="73" y="55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3" y="59"/>
                      <a:pt x="72" y="62"/>
                      <a:pt x="71" y="65"/>
                    </a:cubicBezTo>
                    <a:cubicBezTo>
                      <a:pt x="70" y="68"/>
                      <a:pt x="69" y="72"/>
                      <a:pt x="68" y="75"/>
                    </a:cubicBezTo>
                    <a:cubicBezTo>
                      <a:pt x="67" y="77"/>
                      <a:pt x="68" y="73"/>
                      <a:pt x="68" y="73"/>
                    </a:cubicBezTo>
                    <a:cubicBezTo>
                      <a:pt x="69" y="71"/>
                      <a:pt x="69" y="69"/>
                      <a:pt x="69" y="66"/>
                    </a:cubicBezTo>
                    <a:cubicBezTo>
                      <a:pt x="70" y="63"/>
                      <a:pt x="72" y="61"/>
                      <a:pt x="71" y="58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0" y="61"/>
                      <a:pt x="69" y="64"/>
                      <a:pt x="68" y="67"/>
                    </a:cubicBezTo>
                    <a:cubicBezTo>
                      <a:pt x="68" y="65"/>
                      <a:pt x="68" y="63"/>
                      <a:pt x="68" y="61"/>
                    </a:cubicBezTo>
                    <a:close/>
                    <a:moveTo>
                      <a:pt x="73" y="85"/>
                    </a:moveTo>
                    <a:cubicBezTo>
                      <a:pt x="73" y="85"/>
                      <a:pt x="73" y="85"/>
                      <a:pt x="73" y="85"/>
                    </a:cubicBezTo>
                    <a:cubicBezTo>
                      <a:pt x="73" y="84"/>
                      <a:pt x="72" y="83"/>
                      <a:pt x="71" y="82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3" y="79"/>
                      <a:pt x="74" y="75"/>
                      <a:pt x="75" y="71"/>
                    </a:cubicBezTo>
                    <a:cubicBezTo>
                      <a:pt x="76" y="69"/>
                      <a:pt x="77" y="67"/>
                      <a:pt x="77" y="65"/>
                    </a:cubicBezTo>
                    <a:cubicBezTo>
                      <a:pt x="77" y="64"/>
                      <a:pt x="78" y="63"/>
                      <a:pt x="78" y="62"/>
                    </a:cubicBezTo>
                    <a:cubicBezTo>
                      <a:pt x="77" y="66"/>
                      <a:pt x="76" y="69"/>
                      <a:pt x="76" y="72"/>
                    </a:cubicBezTo>
                    <a:cubicBezTo>
                      <a:pt x="75" y="77"/>
                      <a:pt x="75" y="81"/>
                      <a:pt x="73" y="85"/>
                    </a:cubicBezTo>
                    <a:close/>
                    <a:moveTo>
                      <a:pt x="67" y="71"/>
                    </a:moveTo>
                    <a:cubicBezTo>
                      <a:pt x="67" y="70"/>
                      <a:pt x="67" y="69"/>
                      <a:pt x="68" y="69"/>
                    </a:cubicBezTo>
                    <a:cubicBezTo>
                      <a:pt x="68" y="66"/>
                      <a:pt x="69" y="64"/>
                      <a:pt x="70" y="62"/>
                    </a:cubicBezTo>
                    <a:cubicBezTo>
                      <a:pt x="70" y="62"/>
                      <a:pt x="71" y="58"/>
                      <a:pt x="71" y="60"/>
                    </a:cubicBezTo>
                    <a:cubicBezTo>
                      <a:pt x="71" y="61"/>
                      <a:pt x="70" y="62"/>
                      <a:pt x="70" y="63"/>
                    </a:cubicBezTo>
                    <a:cubicBezTo>
                      <a:pt x="68" y="68"/>
                      <a:pt x="68" y="72"/>
                      <a:pt x="67" y="77"/>
                    </a:cubicBezTo>
                    <a:cubicBezTo>
                      <a:pt x="68" y="77"/>
                      <a:pt x="68" y="77"/>
                      <a:pt x="68" y="77"/>
                    </a:cubicBezTo>
                    <a:cubicBezTo>
                      <a:pt x="70" y="74"/>
                      <a:pt x="70" y="70"/>
                      <a:pt x="71" y="66"/>
                    </a:cubicBezTo>
                    <a:cubicBezTo>
                      <a:pt x="72" y="64"/>
                      <a:pt x="72" y="62"/>
                      <a:pt x="73" y="59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2" y="62"/>
                      <a:pt x="72" y="64"/>
                      <a:pt x="71" y="67"/>
                    </a:cubicBezTo>
                    <a:cubicBezTo>
                      <a:pt x="70" y="71"/>
                      <a:pt x="70" y="75"/>
                      <a:pt x="69" y="79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68" y="78"/>
                      <a:pt x="67" y="76"/>
                      <a:pt x="66" y="75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3"/>
                      <a:pt x="67" y="72"/>
                      <a:pt x="67" y="71"/>
                    </a:cubicBezTo>
                    <a:close/>
                    <a:moveTo>
                      <a:pt x="71" y="82"/>
                    </a:moveTo>
                    <a:cubicBezTo>
                      <a:pt x="71" y="82"/>
                      <a:pt x="71" y="82"/>
                      <a:pt x="71" y="82"/>
                    </a:cubicBezTo>
                    <a:cubicBezTo>
                      <a:pt x="71" y="81"/>
                      <a:pt x="70" y="80"/>
                      <a:pt x="69" y="80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3" y="72"/>
                      <a:pt x="74" y="64"/>
                      <a:pt x="76" y="56"/>
                    </a:cubicBezTo>
                    <a:cubicBezTo>
                      <a:pt x="76" y="58"/>
                      <a:pt x="76" y="60"/>
                      <a:pt x="75" y="62"/>
                    </a:cubicBezTo>
                    <a:cubicBezTo>
                      <a:pt x="75" y="64"/>
                      <a:pt x="74" y="66"/>
                      <a:pt x="74" y="68"/>
                    </a:cubicBezTo>
                    <a:cubicBezTo>
                      <a:pt x="73" y="73"/>
                      <a:pt x="72" y="78"/>
                      <a:pt x="71" y="82"/>
                    </a:cubicBezTo>
                    <a:close/>
                    <a:moveTo>
                      <a:pt x="67" y="63"/>
                    </a:moveTo>
                    <a:cubicBezTo>
                      <a:pt x="67" y="65"/>
                      <a:pt x="67" y="68"/>
                      <a:pt x="66" y="70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6" y="72"/>
                      <a:pt x="66" y="72"/>
                      <a:pt x="66" y="72"/>
                    </a:cubicBezTo>
                    <a:cubicBezTo>
                      <a:pt x="65" y="73"/>
                      <a:pt x="65" y="73"/>
                      <a:pt x="66" y="73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3"/>
                      <a:pt x="64" y="72"/>
                      <a:pt x="64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5" y="70"/>
                      <a:pt x="65" y="68"/>
                      <a:pt x="66" y="66"/>
                    </a:cubicBezTo>
                    <a:cubicBezTo>
                      <a:pt x="66" y="65"/>
                      <a:pt x="67" y="64"/>
                      <a:pt x="67" y="63"/>
                    </a:cubicBezTo>
                    <a:cubicBezTo>
                      <a:pt x="67" y="62"/>
                      <a:pt x="67" y="61"/>
                      <a:pt x="67" y="63"/>
                    </a:cubicBezTo>
                    <a:close/>
                    <a:moveTo>
                      <a:pt x="78" y="92"/>
                    </a:moveTo>
                    <a:cubicBezTo>
                      <a:pt x="78" y="92"/>
                      <a:pt x="78" y="92"/>
                      <a:pt x="78" y="92"/>
                    </a:cubicBezTo>
                    <a:cubicBezTo>
                      <a:pt x="77" y="91"/>
                      <a:pt x="77" y="90"/>
                      <a:pt x="76" y="89"/>
                    </a:cubicBezTo>
                    <a:cubicBezTo>
                      <a:pt x="75" y="88"/>
                      <a:pt x="74" y="87"/>
                      <a:pt x="74" y="86"/>
                    </a:cubicBezTo>
                    <a:cubicBezTo>
                      <a:pt x="74" y="85"/>
                      <a:pt x="74" y="85"/>
                      <a:pt x="74" y="85"/>
                    </a:cubicBezTo>
                    <a:cubicBezTo>
                      <a:pt x="74" y="85"/>
                      <a:pt x="74" y="85"/>
                      <a:pt x="74" y="84"/>
                    </a:cubicBezTo>
                    <a:cubicBezTo>
                      <a:pt x="74" y="84"/>
                      <a:pt x="75" y="84"/>
                      <a:pt x="75" y="84"/>
                    </a:cubicBezTo>
                    <a:cubicBezTo>
                      <a:pt x="76" y="80"/>
                      <a:pt x="76" y="76"/>
                      <a:pt x="78" y="72"/>
                    </a:cubicBezTo>
                    <a:cubicBezTo>
                      <a:pt x="79" y="70"/>
                      <a:pt x="80" y="69"/>
                      <a:pt x="80" y="67"/>
                    </a:cubicBezTo>
                    <a:cubicBezTo>
                      <a:pt x="80" y="69"/>
                      <a:pt x="80" y="72"/>
                      <a:pt x="79" y="75"/>
                    </a:cubicBezTo>
                    <a:cubicBezTo>
                      <a:pt x="77" y="79"/>
                      <a:pt x="78" y="84"/>
                      <a:pt x="76" y="88"/>
                    </a:cubicBezTo>
                    <a:cubicBezTo>
                      <a:pt x="76" y="89"/>
                      <a:pt x="76" y="89"/>
                      <a:pt x="76" y="89"/>
                    </a:cubicBezTo>
                    <a:cubicBezTo>
                      <a:pt x="78" y="85"/>
                      <a:pt x="79" y="80"/>
                      <a:pt x="80" y="76"/>
                    </a:cubicBezTo>
                    <a:cubicBezTo>
                      <a:pt x="81" y="74"/>
                      <a:pt x="81" y="72"/>
                      <a:pt x="82" y="70"/>
                    </a:cubicBezTo>
                    <a:cubicBezTo>
                      <a:pt x="82" y="68"/>
                      <a:pt x="84" y="65"/>
                      <a:pt x="84" y="64"/>
                    </a:cubicBezTo>
                    <a:cubicBezTo>
                      <a:pt x="84" y="69"/>
                      <a:pt x="83" y="74"/>
                      <a:pt x="82" y="78"/>
                    </a:cubicBezTo>
                    <a:cubicBezTo>
                      <a:pt x="81" y="81"/>
                      <a:pt x="80" y="83"/>
                      <a:pt x="80" y="86"/>
                    </a:cubicBezTo>
                    <a:cubicBezTo>
                      <a:pt x="80" y="87"/>
                      <a:pt x="79" y="88"/>
                      <a:pt x="79" y="89"/>
                    </a:cubicBezTo>
                    <a:cubicBezTo>
                      <a:pt x="79" y="90"/>
                      <a:pt x="79" y="91"/>
                      <a:pt x="78" y="91"/>
                    </a:cubicBezTo>
                    <a:lnTo>
                      <a:pt x="78" y="92"/>
                    </a:lnTo>
                    <a:close/>
                    <a:moveTo>
                      <a:pt x="84" y="63"/>
                    </a:moveTo>
                    <a:cubicBezTo>
                      <a:pt x="82" y="67"/>
                      <a:pt x="81" y="72"/>
                      <a:pt x="79" y="76"/>
                    </a:cubicBezTo>
                    <a:cubicBezTo>
                      <a:pt x="79" y="77"/>
                      <a:pt x="79" y="78"/>
                      <a:pt x="78" y="79"/>
                    </a:cubicBezTo>
                    <a:cubicBezTo>
                      <a:pt x="79" y="78"/>
                      <a:pt x="79" y="76"/>
                      <a:pt x="80" y="74"/>
                    </a:cubicBezTo>
                    <a:cubicBezTo>
                      <a:pt x="81" y="69"/>
                      <a:pt x="81" y="65"/>
                      <a:pt x="82" y="60"/>
                    </a:cubicBezTo>
                    <a:cubicBezTo>
                      <a:pt x="83" y="61"/>
                      <a:pt x="83" y="62"/>
                      <a:pt x="84" y="63"/>
                    </a:cubicBezTo>
                    <a:close/>
                    <a:moveTo>
                      <a:pt x="78" y="71"/>
                    </a:moveTo>
                    <a:cubicBezTo>
                      <a:pt x="77" y="74"/>
                      <a:pt x="76" y="77"/>
                      <a:pt x="75" y="81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5" y="77"/>
                      <a:pt x="76" y="75"/>
                      <a:pt x="76" y="72"/>
                    </a:cubicBezTo>
                    <a:cubicBezTo>
                      <a:pt x="77" y="68"/>
                      <a:pt x="78" y="63"/>
                      <a:pt x="79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7" y="62"/>
                      <a:pt x="76" y="67"/>
                      <a:pt x="75" y="71"/>
                    </a:cubicBezTo>
                    <a:cubicBezTo>
                      <a:pt x="74" y="73"/>
                      <a:pt x="73" y="76"/>
                      <a:pt x="72" y="78"/>
                    </a:cubicBezTo>
                    <a:cubicBezTo>
                      <a:pt x="73" y="74"/>
                      <a:pt x="74" y="70"/>
                      <a:pt x="75" y="66"/>
                    </a:cubicBezTo>
                    <a:cubicBezTo>
                      <a:pt x="76" y="63"/>
                      <a:pt x="77" y="59"/>
                      <a:pt x="76" y="55"/>
                    </a:cubicBezTo>
                    <a:cubicBezTo>
                      <a:pt x="78" y="57"/>
                      <a:pt x="80" y="58"/>
                      <a:pt x="81" y="60"/>
                    </a:cubicBezTo>
                    <a:cubicBezTo>
                      <a:pt x="80" y="63"/>
                      <a:pt x="80" y="67"/>
                      <a:pt x="78" y="71"/>
                    </a:cubicBezTo>
                    <a:close/>
                    <a:moveTo>
                      <a:pt x="72" y="51"/>
                    </a:moveTo>
                    <a:cubicBezTo>
                      <a:pt x="70" y="57"/>
                      <a:pt x="64" y="62"/>
                      <a:pt x="57" y="64"/>
                    </a:cubicBezTo>
                    <a:cubicBezTo>
                      <a:pt x="57" y="63"/>
                      <a:pt x="56" y="62"/>
                      <a:pt x="56" y="61"/>
                    </a:cubicBezTo>
                    <a:cubicBezTo>
                      <a:pt x="63" y="61"/>
                      <a:pt x="67" y="55"/>
                      <a:pt x="70" y="49"/>
                    </a:cubicBezTo>
                    <a:cubicBezTo>
                      <a:pt x="71" y="50"/>
                      <a:pt x="71" y="51"/>
                      <a:pt x="72" y="51"/>
                    </a:cubicBezTo>
                    <a:close/>
                    <a:moveTo>
                      <a:pt x="42" y="41"/>
                    </a:moveTo>
                    <a:cubicBezTo>
                      <a:pt x="44" y="38"/>
                      <a:pt x="45" y="34"/>
                      <a:pt x="47" y="30"/>
                    </a:cubicBezTo>
                    <a:cubicBezTo>
                      <a:pt x="45" y="35"/>
                      <a:pt x="45" y="39"/>
                      <a:pt x="42" y="43"/>
                    </a:cubicBezTo>
                    <a:cubicBezTo>
                      <a:pt x="41" y="42"/>
                      <a:pt x="40" y="41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1" y="37"/>
                      <a:pt x="42" y="35"/>
                      <a:pt x="43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2" y="36"/>
                      <a:pt x="42" y="38"/>
                      <a:pt x="41" y="41"/>
                    </a:cubicBezTo>
                    <a:lnTo>
                      <a:pt x="42" y="41"/>
                    </a:lnTo>
                    <a:close/>
                    <a:moveTo>
                      <a:pt x="44" y="46"/>
                    </a:moveTo>
                    <a:cubicBezTo>
                      <a:pt x="45" y="46"/>
                      <a:pt x="45" y="46"/>
                      <a:pt x="45" y="46"/>
                    </a:cubicBezTo>
                    <a:cubicBezTo>
                      <a:pt x="46" y="44"/>
                      <a:pt x="47" y="42"/>
                      <a:pt x="47" y="40"/>
                    </a:cubicBezTo>
                    <a:cubicBezTo>
                      <a:pt x="48" y="39"/>
                      <a:pt x="48" y="38"/>
                      <a:pt x="49" y="37"/>
                    </a:cubicBezTo>
                    <a:cubicBezTo>
                      <a:pt x="49" y="37"/>
                      <a:pt x="51" y="32"/>
                      <a:pt x="50" y="35"/>
                    </a:cubicBezTo>
                    <a:cubicBezTo>
                      <a:pt x="48" y="39"/>
                      <a:pt x="46" y="44"/>
                      <a:pt x="46" y="4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9" y="44"/>
                      <a:pt x="51" y="40"/>
                      <a:pt x="53" y="36"/>
                    </a:cubicBezTo>
                    <a:cubicBezTo>
                      <a:pt x="51" y="39"/>
                      <a:pt x="50" y="45"/>
                      <a:pt x="48" y="49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46" y="48"/>
                      <a:pt x="44" y="46"/>
                      <a:pt x="43" y="44"/>
                    </a:cubicBezTo>
                    <a:cubicBezTo>
                      <a:pt x="45" y="41"/>
                      <a:pt x="48" y="36"/>
                      <a:pt x="49" y="33"/>
                    </a:cubicBezTo>
                    <a:cubicBezTo>
                      <a:pt x="47" y="37"/>
                      <a:pt x="46" y="41"/>
                      <a:pt x="44" y="46"/>
                    </a:cubicBezTo>
                    <a:close/>
                    <a:moveTo>
                      <a:pt x="49" y="50"/>
                    </a:moveTo>
                    <a:cubicBezTo>
                      <a:pt x="49" y="49"/>
                      <a:pt x="49" y="48"/>
                      <a:pt x="50" y="47"/>
                    </a:cubicBezTo>
                    <a:cubicBezTo>
                      <a:pt x="50" y="46"/>
                      <a:pt x="51" y="45"/>
                      <a:pt x="51" y="44"/>
                    </a:cubicBezTo>
                    <a:cubicBezTo>
                      <a:pt x="52" y="43"/>
                      <a:pt x="53" y="42"/>
                      <a:pt x="53" y="41"/>
                    </a:cubicBezTo>
                    <a:cubicBezTo>
                      <a:pt x="54" y="40"/>
                      <a:pt x="56" y="35"/>
                      <a:pt x="55" y="38"/>
                    </a:cubicBezTo>
                    <a:cubicBezTo>
                      <a:pt x="53" y="43"/>
                      <a:pt x="52" y="48"/>
                      <a:pt x="50" y="52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51" y="51"/>
                      <a:pt x="53" y="49"/>
                      <a:pt x="54" y="47"/>
                    </a:cubicBezTo>
                    <a:cubicBezTo>
                      <a:pt x="55" y="45"/>
                      <a:pt x="55" y="44"/>
                      <a:pt x="56" y="42"/>
                    </a:cubicBezTo>
                    <a:cubicBezTo>
                      <a:pt x="57" y="42"/>
                      <a:pt x="58" y="37"/>
                      <a:pt x="58" y="40"/>
                    </a:cubicBezTo>
                    <a:cubicBezTo>
                      <a:pt x="57" y="43"/>
                      <a:pt x="55" y="46"/>
                      <a:pt x="54" y="49"/>
                    </a:cubicBezTo>
                    <a:cubicBezTo>
                      <a:pt x="53" y="51"/>
                      <a:pt x="53" y="54"/>
                      <a:pt x="52" y="56"/>
                    </a:cubicBezTo>
                    <a:cubicBezTo>
                      <a:pt x="51" y="55"/>
                      <a:pt x="51" y="55"/>
                      <a:pt x="50" y="54"/>
                    </a:cubicBezTo>
                    <a:cubicBezTo>
                      <a:pt x="49" y="53"/>
                      <a:pt x="49" y="52"/>
                      <a:pt x="48" y="51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48" y="50"/>
                      <a:pt x="48" y="50"/>
                      <a:pt x="49" y="49"/>
                    </a:cubicBezTo>
                    <a:lnTo>
                      <a:pt x="49" y="50"/>
                    </a:lnTo>
                    <a:close/>
                    <a:moveTo>
                      <a:pt x="58" y="49"/>
                    </a:moveTo>
                    <a:cubicBezTo>
                      <a:pt x="57" y="52"/>
                      <a:pt x="56" y="55"/>
                      <a:pt x="55" y="58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8" y="53"/>
                      <a:pt x="60" y="48"/>
                      <a:pt x="63" y="43"/>
                    </a:cubicBezTo>
                    <a:cubicBezTo>
                      <a:pt x="62" y="45"/>
                      <a:pt x="61" y="49"/>
                      <a:pt x="60" y="51"/>
                    </a:cubicBezTo>
                    <a:cubicBezTo>
                      <a:pt x="59" y="54"/>
                      <a:pt x="58" y="56"/>
                      <a:pt x="58" y="59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7" y="59"/>
                      <a:pt x="55" y="59"/>
                      <a:pt x="54" y="59"/>
                    </a:cubicBezTo>
                    <a:cubicBezTo>
                      <a:pt x="54" y="59"/>
                      <a:pt x="53" y="58"/>
                      <a:pt x="52" y="57"/>
                    </a:cubicBezTo>
                    <a:cubicBezTo>
                      <a:pt x="55" y="52"/>
                      <a:pt x="56" y="47"/>
                      <a:pt x="59" y="42"/>
                    </a:cubicBezTo>
                    <a:cubicBezTo>
                      <a:pt x="61" y="39"/>
                      <a:pt x="59" y="45"/>
                      <a:pt x="59" y="45"/>
                    </a:cubicBezTo>
                    <a:cubicBezTo>
                      <a:pt x="59" y="46"/>
                      <a:pt x="58" y="48"/>
                      <a:pt x="58" y="49"/>
                    </a:cubicBezTo>
                    <a:close/>
                    <a:moveTo>
                      <a:pt x="58" y="59"/>
                    </a:moveTo>
                    <a:cubicBezTo>
                      <a:pt x="61" y="55"/>
                      <a:pt x="62" y="50"/>
                      <a:pt x="64" y="46"/>
                    </a:cubicBezTo>
                    <a:cubicBezTo>
                      <a:pt x="65" y="44"/>
                      <a:pt x="64" y="45"/>
                      <a:pt x="64" y="46"/>
                    </a:cubicBezTo>
                    <a:cubicBezTo>
                      <a:pt x="64" y="48"/>
                      <a:pt x="64" y="49"/>
                      <a:pt x="63" y="51"/>
                    </a:cubicBezTo>
                    <a:cubicBezTo>
                      <a:pt x="63" y="53"/>
                      <a:pt x="61" y="55"/>
                      <a:pt x="61" y="57"/>
                    </a:cubicBezTo>
                    <a:cubicBezTo>
                      <a:pt x="60" y="58"/>
                      <a:pt x="59" y="58"/>
                      <a:pt x="58" y="59"/>
                    </a:cubicBezTo>
                    <a:close/>
                    <a:moveTo>
                      <a:pt x="62" y="54"/>
                    </a:moveTo>
                    <a:cubicBezTo>
                      <a:pt x="63" y="53"/>
                      <a:pt x="64" y="52"/>
                      <a:pt x="64" y="50"/>
                    </a:cubicBezTo>
                    <a:cubicBezTo>
                      <a:pt x="64" y="48"/>
                      <a:pt x="65" y="47"/>
                      <a:pt x="65" y="45"/>
                    </a:cubicBezTo>
                    <a:cubicBezTo>
                      <a:pt x="65" y="45"/>
                      <a:pt x="66" y="46"/>
                      <a:pt x="66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5" y="48"/>
                      <a:pt x="65" y="50"/>
                      <a:pt x="64" y="52"/>
                    </a:cubicBezTo>
                    <a:cubicBezTo>
                      <a:pt x="64" y="54"/>
                      <a:pt x="61" y="59"/>
                      <a:pt x="62" y="54"/>
                    </a:cubicBezTo>
                    <a:close/>
                    <a:moveTo>
                      <a:pt x="64" y="44"/>
                    </a:moveTo>
                    <a:cubicBezTo>
                      <a:pt x="63" y="46"/>
                      <a:pt x="63" y="49"/>
                      <a:pt x="62" y="51"/>
                    </a:cubicBezTo>
                    <a:cubicBezTo>
                      <a:pt x="61" y="53"/>
                      <a:pt x="59" y="56"/>
                      <a:pt x="58" y="58"/>
                    </a:cubicBezTo>
                    <a:cubicBezTo>
                      <a:pt x="60" y="54"/>
                      <a:pt x="62" y="48"/>
                      <a:pt x="63" y="43"/>
                    </a:cubicBezTo>
                    <a:lnTo>
                      <a:pt x="64" y="44"/>
                    </a:lnTo>
                    <a:close/>
                    <a:moveTo>
                      <a:pt x="62" y="43"/>
                    </a:moveTo>
                    <a:cubicBezTo>
                      <a:pt x="60" y="47"/>
                      <a:pt x="58" y="52"/>
                      <a:pt x="56" y="57"/>
                    </a:cubicBezTo>
                    <a:cubicBezTo>
                      <a:pt x="57" y="55"/>
                      <a:pt x="57" y="51"/>
                      <a:pt x="58" y="48"/>
                    </a:cubicBezTo>
                    <a:cubicBezTo>
                      <a:pt x="59" y="46"/>
                      <a:pt x="60" y="44"/>
                      <a:pt x="61" y="41"/>
                    </a:cubicBezTo>
                    <a:cubicBezTo>
                      <a:pt x="61" y="42"/>
                      <a:pt x="62" y="42"/>
                      <a:pt x="62" y="43"/>
                    </a:cubicBezTo>
                    <a:close/>
                    <a:moveTo>
                      <a:pt x="53" y="55"/>
                    </a:moveTo>
                    <a:cubicBezTo>
                      <a:pt x="51" y="58"/>
                      <a:pt x="54" y="52"/>
                      <a:pt x="54" y="51"/>
                    </a:cubicBezTo>
                    <a:cubicBezTo>
                      <a:pt x="55" y="49"/>
                      <a:pt x="55" y="48"/>
                      <a:pt x="56" y="46"/>
                    </a:cubicBezTo>
                    <a:cubicBezTo>
                      <a:pt x="57" y="44"/>
                      <a:pt x="58" y="42"/>
                      <a:pt x="59" y="39"/>
                    </a:cubicBezTo>
                    <a:cubicBezTo>
                      <a:pt x="59" y="40"/>
                      <a:pt x="60" y="40"/>
                      <a:pt x="60" y="41"/>
                    </a:cubicBezTo>
                    <a:cubicBezTo>
                      <a:pt x="57" y="45"/>
                      <a:pt x="55" y="50"/>
                      <a:pt x="53" y="55"/>
                    </a:cubicBezTo>
                    <a:close/>
                    <a:moveTo>
                      <a:pt x="58" y="39"/>
                    </a:moveTo>
                    <a:cubicBezTo>
                      <a:pt x="55" y="43"/>
                      <a:pt x="52" y="48"/>
                      <a:pt x="51" y="52"/>
                    </a:cubicBezTo>
                    <a:cubicBezTo>
                      <a:pt x="53" y="47"/>
                      <a:pt x="54" y="42"/>
                      <a:pt x="56" y="37"/>
                    </a:cubicBezTo>
                    <a:cubicBezTo>
                      <a:pt x="56" y="38"/>
                      <a:pt x="57" y="38"/>
                      <a:pt x="58" y="39"/>
                    </a:cubicBezTo>
                    <a:close/>
                    <a:moveTo>
                      <a:pt x="40" y="25"/>
                    </a:moveTo>
                    <a:cubicBezTo>
                      <a:pt x="39" y="26"/>
                      <a:pt x="39" y="27"/>
                      <a:pt x="38" y="29"/>
                    </a:cubicBezTo>
                    <a:cubicBezTo>
                      <a:pt x="38" y="29"/>
                      <a:pt x="37" y="30"/>
                      <a:pt x="37" y="31"/>
                    </a:cubicBezTo>
                    <a:cubicBezTo>
                      <a:pt x="38" y="29"/>
                      <a:pt x="38" y="26"/>
                      <a:pt x="39" y="24"/>
                    </a:cubicBezTo>
                    <a:cubicBezTo>
                      <a:pt x="39" y="24"/>
                      <a:pt x="40" y="24"/>
                      <a:pt x="40" y="25"/>
                    </a:cubicBezTo>
                    <a:close/>
                    <a:moveTo>
                      <a:pt x="34" y="26"/>
                    </a:moveTo>
                    <a:cubicBezTo>
                      <a:pt x="34" y="25"/>
                      <a:pt x="36" y="21"/>
                      <a:pt x="35" y="24"/>
                    </a:cubicBezTo>
                    <a:cubicBezTo>
                      <a:pt x="34" y="27"/>
                      <a:pt x="34" y="29"/>
                      <a:pt x="33" y="32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5" y="30"/>
                      <a:pt x="38" y="27"/>
                      <a:pt x="38" y="24"/>
                    </a:cubicBezTo>
                    <a:cubicBezTo>
                      <a:pt x="38" y="27"/>
                      <a:pt x="36" y="30"/>
                      <a:pt x="35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1"/>
                      <a:pt x="39" y="29"/>
                      <a:pt x="40" y="26"/>
                    </a:cubicBezTo>
                    <a:cubicBezTo>
                      <a:pt x="39" y="29"/>
                      <a:pt x="37" y="33"/>
                      <a:pt x="37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8" y="35"/>
                      <a:pt x="39" y="33"/>
                      <a:pt x="40" y="31"/>
                    </a:cubicBezTo>
                    <a:cubicBezTo>
                      <a:pt x="40" y="30"/>
                      <a:pt x="42" y="28"/>
                      <a:pt x="42" y="27"/>
                    </a:cubicBezTo>
                    <a:cubicBezTo>
                      <a:pt x="42" y="31"/>
                      <a:pt x="40" y="35"/>
                      <a:pt x="39" y="39"/>
                    </a:cubicBezTo>
                    <a:cubicBezTo>
                      <a:pt x="37" y="36"/>
                      <a:pt x="34" y="33"/>
                      <a:pt x="32" y="3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3" y="29"/>
                      <a:pt x="33" y="28"/>
                      <a:pt x="34" y="26"/>
                    </a:cubicBezTo>
                    <a:close/>
                    <a:moveTo>
                      <a:pt x="67" y="61"/>
                    </a:moveTo>
                    <a:cubicBezTo>
                      <a:pt x="66" y="64"/>
                      <a:pt x="65" y="66"/>
                      <a:pt x="65" y="68"/>
                    </a:cubicBezTo>
                    <a:cubicBezTo>
                      <a:pt x="64" y="69"/>
                      <a:pt x="64" y="72"/>
                      <a:pt x="64" y="69"/>
                    </a:cubicBezTo>
                    <a:cubicBezTo>
                      <a:pt x="65" y="67"/>
                      <a:pt x="65" y="66"/>
                      <a:pt x="65" y="64"/>
                    </a:cubicBezTo>
                    <a:cubicBezTo>
                      <a:pt x="65" y="64"/>
                      <a:pt x="65" y="64"/>
                      <a:pt x="65" y="64"/>
                    </a:cubicBezTo>
                    <a:cubicBezTo>
                      <a:pt x="64" y="65"/>
                      <a:pt x="63" y="66"/>
                      <a:pt x="62" y="68"/>
                    </a:cubicBezTo>
                    <a:cubicBezTo>
                      <a:pt x="63" y="67"/>
                      <a:pt x="63" y="66"/>
                      <a:pt x="63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1" y="66"/>
                      <a:pt x="61" y="68"/>
                      <a:pt x="60" y="66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60" y="66"/>
                      <a:pt x="60" y="67"/>
                      <a:pt x="60" y="67"/>
                    </a:cubicBezTo>
                    <a:cubicBezTo>
                      <a:pt x="60" y="67"/>
                      <a:pt x="59" y="66"/>
                      <a:pt x="59" y="65"/>
                    </a:cubicBezTo>
                    <a:cubicBezTo>
                      <a:pt x="62" y="65"/>
                      <a:pt x="65" y="63"/>
                      <a:pt x="67" y="61"/>
                    </a:cubicBezTo>
                    <a:close/>
                    <a:moveTo>
                      <a:pt x="79" y="93"/>
                    </a:moveTo>
                    <a:cubicBezTo>
                      <a:pt x="79" y="92"/>
                      <a:pt x="79" y="91"/>
                      <a:pt x="79" y="90"/>
                    </a:cubicBezTo>
                    <a:cubicBezTo>
                      <a:pt x="81" y="86"/>
                      <a:pt x="82" y="83"/>
                      <a:pt x="83" y="80"/>
                    </a:cubicBezTo>
                    <a:cubicBezTo>
                      <a:pt x="84" y="77"/>
                      <a:pt x="84" y="75"/>
                      <a:pt x="85" y="73"/>
                    </a:cubicBezTo>
                    <a:cubicBezTo>
                      <a:pt x="85" y="71"/>
                      <a:pt x="86" y="70"/>
                      <a:pt x="86" y="69"/>
                    </a:cubicBezTo>
                    <a:cubicBezTo>
                      <a:pt x="87" y="68"/>
                      <a:pt x="87" y="67"/>
                      <a:pt x="87" y="66"/>
                    </a:cubicBezTo>
                    <a:cubicBezTo>
                      <a:pt x="87" y="67"/>
                      <a:pt x="87" y="68"/>
                      <a:pt x="87" y="69"/>
                    </a:cubicBezTo>
                    <a:cubicBezTo>
                      <a:pt x="86" y="73"/>
                      <a:pt x="86" y="78"/>
                      <a:pt x="85" y="82"/>
                    </a:cubicBezTo>
                    <a:cubicBezTo>
                      <a:pt x="83" y="87"/>
                      <a:pt x="83" y="93"/>
                      <a:pt x="82" y="98"/>
                    </a:cubicBezTo>
                    <a:cubicBezTo>
                      <a:pt x="81" y="96"/>
                      <a:pt x="80" y="95"/>
                      <a:pt x="79" y="93"/>
                    </a:cubicBezTo>
                    <a:close/>
                    <a:moveTo>
                      <a:pt x="85" y="102"/>
                    </a:moveTo>
                    <a:cubicBezTo>
                      <a:pt x="87" y="97"/>
                      <a:pt x="88" y="92"/>
                      <a:pt x="89" y="87"/>
                    </a:cubicBezTo>
                    <a:cubicBezTo>
                      <a:pt x="90" y="82"/>
                      <a:pt x="92" y="77"/>
                      <a:pt x="93" y="72"/>
                    </a:cubicBezTo>
                    <a:cubicBezTo>
                      <a:pt x="92" y="78"/>
                      <a:pt x="92" y="83"/>
                      <a:pt x="91" y="89"/>
                    </a:cubicBezTo>
                    <a:cubicBezTo>
                      <a:pt x="90" y="94"/>
                      <a:pt x="88" y="99"/>
                      <a:pt x="87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87" y="103"/>
                      <a:pt x="86" y="103"/>
                      <a:pt x="85" y="102"/>
                    </a:cubicBezTo>
                    <a:close/>
                    <a:moveTo>
                      <a:pt x="87" y="104"/>
                    </a:moveTo>
                    <a:cubicBezTo>
                      <a:pt x="88" y="104"/>
                      <a:pt x="88" y="104"/>
                      <a:pt x="88" y="104"/>
                    </a:cubicBezTo>
                    <a:cubicBezTo>
                      <a:pt x="90" y="100"/>
                      <a:pt x="90" y="95"/>
                      <a:pt x="92" y="90"/>
                    </a:cubicBezTo>
                    <a:cubicBezTo>
                      <a:pt x="92" y="88"/>
                      <a:pt x="93" y="87"/>
                      <a:pt x="93" y="85"/>
                    </a:cubicBezTo>
                    <a:cubicBezTo>
                      <a:pt x="93" y="86"/>
                      <a:pt x="93" y="87"/>
                      <a:pt x="93" y="88"/>
                    </a:cubicBezTo>
                    <a:cubicBezTo>
                      <a:pt x="93" y="91"/>
                      <a:pt x="92" y="94"/>
                      <a:pt x="91" y="97"/>
                    </a:cubicBezTo>
                    <a:cubicBezTo>
                      <a:pt x="90" y="100"/>
                      <a:pt x="90" y="103"/>
                      <a:pt x="89" y="106"/>
                    </a:cubicBezTo>
                    <a:cubicBezTo>
                      <a:pt x="89" y="105"/>
                      <a:pt x="88" y="105"/>
                      <a:pt x="87" y="104"/>
                    </a:cubicBezTo>
                    <a:close/>
                    <a:moveTo>
                      <a:pt x="92" y="97"/>
                    </a:moveTo>
                    <a:cubicBezTo>
                      <a:pt x="93" y="93"/>
                      <a:pt x="95" y="89"/>
                      <a:pt x="96" y="85"/>
                    </a:cubicBezTo>
                    <a:cubicBezTo>
                      <a:pt x="95" y="86"/>
                      <a:pt x="95" y="88"/>
                      <a:pt x="95" y="90"/>
                    </a:cubicBezTo>
                    <a:cubicBezTo>
                      <a:pt x="94" y="95"/>
                      <a:pt x="93" y="100"/>
                      <a:pt x="93" y="106"/>
                    </a:cubicBezTo>
                    <a:cubicBezTo>
                      <a:pt x="93" y="106"/>
                      <a:pt x="93" y="106"/>
                      <a:pt x="93" y="106"/>
                    </a:cubicBezTo>
                    <a:cubicBezTo>
                      <a:pt x="95" y="102"/>
                      <a:pt x="96" y="98"/>
                      <a:pt x="97" y="93"/>
                    </a:cubicBezTo>
                    <a:cubicBezTo>
                      <a:pt x="98" y="91"/>
                      <a:pt x="99" y="89"/>
                      <a:pt x="99" y="87"/>
                    </a:cubicBezTo>
                    <a:cubicBezTo>
                      <a:pt x="100" y="85"/>
                      <a:pt x="100" y="84"/>
                      <a:pt x="101" y="83"/>
                    </a:cubicBezTo>
                    <a:cubicBezTo>
                      <a:pt x="101" y="80"/>
                      <a:pt x="100" y="83"/>
                      <a:pt x="100" y="83"/>
                    </a:cubicBezTo>
                    <a:cubicBezTo>
                      <a:pt x="99" y="88"/>
                      <a:pt x="98" y="93"/>
                      <a:pt x="97" y="98"/>
                    </a:cubicBezTo>
                    <a:cubicBezTo>
                      <a:pt x="95" y="101"/>
                      <a:pt x="94" y="105"/>
                      <a:pt x="94" y="109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96" y="105"/>
                      <a:pt x="98" y="101"/>
                      <a:pt x="99" y="97"/>
                    </a:cubicBezTo>
                    <a:cubicBezTo>
                      <a:pt x="100" y="95"/>
                      <a:pt x="100" y="92"/>
                      <a:pt x="101" y="90"/>
                    </a:cubicBezTo>
                    <a:cubicBezTo>
                      <a:pt x="101" y="89"/>
                      <a:pt x="101" y="88"/>
                      <a:pt x="102" y="86"/>
                    </a:cubicBezTo>
                    <a:cubicBezTo>
                      <a:pt x="101" y="87"/>
                      <a:pt x="102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4"/>
                      <a:pt x="103" y="84"/>
                      <a:pt x="103" y="84"/>
                    </a:cubicBezTo>
                    <a:cubicBezTo>
                      <a:pt x="102" y="88"/>
                      <a:pt x="101" y="92"/>
                      <a:pt x="100" y="97"/>
                    </a:cubicBezTo>
                    <a:cubicBezTo>
                      <a:pt x="99" y="101"/>
                      <a:pt x="98" y="106"/>
                      <a:pt x="97" y="111"/>
                    </a:cubicBezTo>
                    <a:cubicBezTo>
                      <a:pt x="97" y="111"/>
                      <a:pt x="97" y="111"/>
                      <a:pt x="97" y="111"/>
                    </a:cubicBezTo>
                    <a:cubicBezTo>
                      <a:pt x="94" y="110"/>
                      <a:pt x="92" y="108"/>
                      <a:pt x="90" y="106"/>
                    </a:cubicBezTo>
                    <a:cubicBezTo>
                      <a:pt x="92" y="103"/>
                      <a:pt x="92" y="100"/>
                      <a:pt x="92" y="97"/>
                    </a:cubicBezTo>
                    <a:close/>
                    <a:moveTo>
                      <a:pt x="101" y="93"/>
                    </a:moveTo>
                    <a:cubicBezTo>
                      <a:pt x="102" y="90"/>
                      <a:pt x="103" y="87"/>
                      <a:pt x="103" y="84"/>
                    </a:cubicBezTo>
                    <a:cubicBezTo>
                      <a:pt x="104" y="84"/>
                      <a:pt x="104" y="85"/>
                      <a:pt x="104" y="85"/>
                    </a:cubicBezTo>
                    <a:cubicBezTo>
                      <a:pt x="103" y="89"/>
                      <a:pt x="102" y="93"/>
                      <a:pt x="101" y="97"/>
                    </a:cubicBezTo>
                    <a:cubicBezTo>
                      <a:pt x="101" y="96"/>
                      <a:pt x="101" y="95"/>
                      <a:pt x="101" y="93"/>
                    </a:cubicBezTo>
                    <a:close/>
                    <a:moveTo>
                      <a:pt x="107" y="89"/>
                    </a:moveTo>
                    <a:cubicBezTo>
                      <a:pt x="105" y="93"/>
                      <a:pt x="104" y="97"/>
                      <a:pt x="103" y="101"/>
                    </a:cubicBezTo>
                    <a:cubicBezTo>
                      <a:pt x="102" y="102"/>
                      <a:pt x="102" y="103"/>
                      <a:pt x="102" y="104"/>
                    </a:cubicBezTo>
                    <a:cubicBezTo>
                      <a:pt x="103" y="98"/>
                      <a:pt x="105" y="93"/>
                      <a:pt x="105" y="86"/>
                    </a:cubicBezTo>
                    <a:cubicBezTo>
                      <a:pt x="106" y="87"/>
                      <a:pt x="106" y="88"/>
                      <a:pt x="107" y="89"/>
                    </a:cubicBezTo>
                    <a:close/>
                    <a:moveTo>
                      <a:pt x="109" y="92"/>
                    </a:moveTo>
                    <a:cubicBezTo>
                      <a:pt x="108" y="95"/>
                      <a:pt x="107" y="98"/>
                      <a:pt x="106" y="101"/>
                    </a:cubicBezTo>
                    <a:cubicBezTo>
                      <a:pt x="106" y="103"/>
                      <a:pt x="105" y="105"/>
                      <a:pt x="104" y="107"/>
                    </a:cubicBezTo>
                    <a:cubicBezTo>
                      <a:pt x="104" y="108"/>
                      <a:pt x="104" y="109"/>
                      <a:pt x="104" y="109"/>
                    </a:cubicBezTo>
                    <a:cubicBezTo>
                      <a:pt x="103" y="110"/>
                      <a:pt x="103" y="110"/>
                      <a:pt x="103" y="110"/>
                    </a:cubicBezTo>
                    <a:cubicBezTo>
                      <a:pt x="104" y="109"/>
                      <a:pt x="104" y="109"/>
                      <a:pt x="104" y="109"/>
                    </a:cubicBezTo>
                    <a:cubicBezTo>
                      <a:pt x="104" y="105"/>
                      <a:pt x="105" y="101"/>
                      <a:pt x="106" y="97"/>
                    </a:cubicBezTo>
                    <a:cubicBezTo>
                      <a:pt x="106" y="95"/>
                      <a:pt x="107" y="92"/>
                      <a:pt x="108" y="90"/>
                    </a:cubicBezTo>
                    <a:cubicBezTo>
                      <a:pt x="108" y="91"/>
                      <a:pt x="108" y="91"/>
                      <a:pt x="109" y="92"/>
                    </a:cubicBezTo>
                    <a:close/>
                    <a:moveTo>
                      <a:pt x="110" y="95"/>
                    </a:moveTo>
                    <a:cubicBezTo>
                      <a:pt x="110" y="96"/>
                      <a:pt x="109" y="97"/>
                      <a:pt x="109" y="99"/>
                    </a:cubicBezTo>
                    <a:cubicBezTo>
                      <a:pt x="109" y="97"/>
                      <a:pt x="109" y="95"/>
                      <a:pt x="109" y="93"/>
                    </a:cubicBezTo>
                    <a:cubicBezTo>
                      <a:pt x="110" y="94"/>
                      <a:pt x="110" y="94"/>
                      <a:pt x="110" y="94"/>
                    </a:cubicBezTo>
                    <a:lnTo>
                      <a:pt x="110" y="95"/>
                    </a:lnTo>
                    <a:close/>
                    <a:moveTo>
                      <a:pt x="112" y="98"/>
                    </a:moveTo>
                    <a:cubicBezTo>
                      <a:pt x="111" y="100"/>
                      <a:pt x="111" y="102"/>
                      <a:pt x="110" y="104"/>
                    </a:cubicBezTo>
                    <a:cubicBezTo>
                      <a:pt x="110" y="105"/>
                      <a:pt x="110" y="106"/>
                      <a:pt x="110" y="107"/>
                    </a:cubicBezTo>
                    <a:cubicBezTo>
                      <a:pt x="109" y="109"/>
                      <a:pt x="109" y="112"/>
                      <a:pt x="109" y="107"/>
                    </a:cubicBezTo>
                    <a:cubicBezTo>
                      <a:pt x="110" y="104"/>
                      <a:pt x="111" y="100"/>
                      <a:pt x="111" y="97"/>
                    </a:cubicBezTo>
                    <a:cubicBezTo>
                      <a:pt x="111" y="97"/>
                      <a:pt x="111" y="98"/>
                      <a:pt x="112" y="98"/>
                    </a:cubicBezTo>
                    <a:close/>
                    <a:moveTo>
                      <a:pt x="68" y="48"/>
                    </a:moveTo>
                    <a:cubicBezTo>
                      <a:pt x="67" y="51"/>
                      <a:pt x="65" y="54"/>
                      <a:pt x="63" y="56"/>
                    </a:cubicBezTo>
                    <a:cubicBezTo>
                      <a:pt x="64" y="53"/>
                      <a:pt x="66" y="50"/>
                      <a:pt x="67" y="46"/>
                    </a:cubicBezTo>
                    <a:cubicBezTo>
                      <a:pt x="67" y="47"/>
                      <a:pt x="67" y="47"/>
                      <a:pt x="67" y="47"/>
                    </a:cubicBezTo>
                    <a:lnTo>
                      <a:pt x="68" y="48"/>
                    </a:lnTo>
                    <a:close/>
                    <a:moveTo>
                      <a:pt x="5" y="4"/>
                    </a:moveTo>
                    <a:cubicBezTo>
                      <a:pt x="7" y="4"/>
                      <a:pt x="8" y="4"/>
                      <a:pt x="9" y="4"/>
                    </a:cubicBezTo>
                    <a:cubicBezTo>
                      <a:pt x="12" y="4"/>
                      <a:pt x="14" y="3"/>
                      <a:pt x="17" y="2"/>
                    </a:cubicBezTo>
                    <a:cubicBezTo>
                      <a:pt x="21" y="7"/>
                      <a:pt x="25" y="11"/>
                      <a:pt x="28" y="16"/>
                    </a:cubicBezTo>
                    <a:cubicBezTo>
                      <a:pt x="27" y="18"/>
                      <a:pt x="26" y="20"/>
                      <a:pt x="24" y="22"/>
                    </a:cubicBezTo>
                    <a:cubicBezTo>
                      <a:pt x="19" y="18"/>
                      <a:pt x="13" y="16"/>
                      <a:pt x="7" y="13"/>
                    </a:cubicBezTo>
                    <a:cubicBezTo>
                      <a:pt x="8" y="10"/>
                      <a:pt x="7" y="6"/>
                      <a:pt x="5" y="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7" y="23"/>
                      <a:pt x="27" y="22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7" y="22"/>
                      <a:pt x="27" y="23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9" y="23"/>
                      <a:pt x="31" y="20"/>
                      <a:pt x="31" y="19"/>
                    </a:cubicBezTo>
                    <a:cubicBezTo>
                      <a:pt x="31" y="21"/>
                      <a:pt x="29" y="24"/>
                      <a:pt x="29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30" y="25"/>
                      <a:pt x="30" y="24"/>
                      <a:pt x="31" y="23"/>
                    </a:cubicBezTo>
                    <a:cubicBezTo>
                      <a:pt x="32" y="22"/>
                      <a:pt x="33" y="18"/>
                      <a:pt x="32" y="22"/>
                    </a:cubicBezTo>
                    <a:cubicBezTo>
                      <a:pt x="31" y="24"/>
                      <a:pt x="30" y="26"/>
                      <a:pt x="30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2" y="26"/>
                      <a:pt x="33" y="24"/>
                      <a:pt x="34" y="22"/>
                    </a:cubicBezTo>
                    <a:cubicBezTo>
                      <a:pt x="33" y="25"/>
                      <a:pt x="32" y="27"/>
                      <a:pt x="32" y="30"/>
                    </a:cubicBezTo>
                    <a:cubicBezTo>
                      <a:pt x="30" y="28"/>
                      <a:pt x="28" y="26"/>
                      <a:pt x="26" y="23"/>
                    </a:cubicBezTo>
                    <a:close/>
                    <a:moveTo>
                      <a:pt x="97" y="111"/>
                    </a:moveTo>
                    <a:cubicBezTo>
                      <a:pt x="97" y="111"/>
                      <a:pt x="97" y="111"/>
                      <a:pt x="97" y="111"/>
                    </a:cubicBezTo>
                    <a:cubicBezTo>
                      <a:pt x="98" y="107"/>
                      <a:pt x="100" y="103"/>
                      <a:pt x="101" y="99"/>
                    </a:cubicBezTo>
                    <a:cubicBezTo>
                      <a:pt x="102" y="96"/>
                      <a:pt x="102" y="94"/>
                      <a:pt x="103" y="91"/>
                    </a:cubicBezTo>
                    <a:cubicBezTo>
                      <a:pt x="103" y="90"/>
                      <a:pt x="104" y="89"/>
                      <a:pt x="104" y="88"/>
                    </a:cubicBezTo>
                    <a:cubicBezTo>
                      <a:pt x="105" y="86"/>
                      <a:pt x="105" y="85"/>
                      <a:pt x="105" y="87"/>
                    </a:cubicBezTo>
                    <a:cubicBezTo>
                      <a:pt x="105" y="95"/>
                      <a:pt x="101" y="102"/>
                      <a:pt x="100" y="110"/>
                    </a:cubicBezTo>
                    <a:cubicBezTo>
                      <a:pt x="100" y="111"/>
                      <a:pt x="100" y="111"/>
                      <a:pt x="100" y="111"/>
                    </a:cubicBezTo>
                    <a:cubicBezTo>
                      <a:pt x="100" y="111"/>
                      <a:pt x="100" y="112"/>
                      <a:pt x="100" y="112"/>
                    </a:cubicBezTo>
                    <a:cubicBezTo>
                      <a:pt x="100" y="112"/>
                      <a:pt x="100" y="112"/>
                      <a:pt x="100" y="112"/>
                    </a:cubicBezTo>
                    <a:cubicBezTo>
                      <a:pt x="99" y="112"/>
                      <a:pt x="98" y="112"/>
                      <a:pt x="97" y="111"/>
                    </a:cubicBezTo>
                    <a:close/>
                    <a:moveTo>
                      <a:pt x="104" y="113"/>
                    </a:moveTo>
                    <a:cubicBezTo>
                      <a:pt x="103" y="113"/>
                      <a:pt x="101" y="113"/>
                      <a:pt x="100" y="112"/>
                    </a:cubicBezTo>
                    <a:cubicBezTo>
                      <a:pt x="100" y="112"/>
                      <a:pt x="100" y="112"/>
                      <a:pt x="100" y="112"/>
                    </a:cubicBezTo>
                    <a:cubicBezTo>
                      <a:pt x="101" y="108"/>
                      <a:pt x="102" y="104"/>
                      <a:pt x="104" y="100"/>
                    </a:cubicBezTo>
                    <a:cubicBezTo>
                      <a:pt x="104" y="98"/>
                      <a:pt x="105" y="96"/>
                      <a:pt x="105" y="95"/>
                    </a:cubicBezTo>
                    <a:cubicBezTo>
                      <a:pt x="106" y="94"/>
                      <a:pt x="106" y="93"/>
                      <a:pt x="106" y="92"/>
                    </a:cubicBezTo>
                    <a:cubicBezTo>
                      <a:pt x="106" y="92"/>
                      <a:pt x="107" y="88"/>
                      <a:pt x="107" y="90"/>
                    </a:cubicBezTo>
                    <a:cubicBezTo>
                      <a:pt x="107" y="93"/>
                      <a:pt x="105" y="96"/>
                      <a:pt x="105" y="99"/>
                    </a:cubicBezTo>
                    <a:cubicBezTo>
                      <a:pt x="104" y="103"/>
                      <a:pt x="103" y="107"/>
                      <a:pt x="102" y="111"/>
                    </a:cubicBezTo>
                    <a:cubicBezTo>
                      <a:pt x="103" y="112"/>
                      <a:pt x="103" y="112"/>
                      <a:pt x="103" y="112"/>
                    </a:cubicBezTo>
                    <a:cubicBezTo>
                      <a:pt x="106" y="106"/>
                      <a:pt x="107" y="99"/>
                      <a:pt x="109" y="93"/>
                    </a:cubicBezTo>
                    <a:cubicBezTo>
                      <a:pt x="109" y="93"/>
                      <a:pt x="109" y="93"/>
                      <a:pt x="109" y="93"/>
                    </a:cubicBezTo>
                    <a:cubicBezTo>
                      <a:pt x="108" y="95"/>
                      <a:pt x="108" y="99"/>
                      <a:pt x="108" y="101"/>
                    </a:cubicBezTo>
                    <a:cubicBezTo>
                      <a:pt x="107" y="103"/>
                      <a:pt x="107" y="106"/>
                      <a:pt x="106" y="108"/>
                    </a:cubicBezTo>
                    <a:cubicBezTo>
                      <a:pt x="105" y="109"/>
                      <a:pt x="105" y="110"/>
                      <a:pt x="106" y="110"/>
                    </a:cubicBezTo>
                    <a:cubicBezTo>
                      <a:pt x="106" y="110"/>
                      <a:pt x="105" y="111"/>
                      <a:pt x="105" y="111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8" y="106"/>
                      <a:pt x="109" y="101"/>
                      <a:pt x="110" y="95"/>
                    </a:cubicBezTo>
                    <a:cubicBezTo>
                      <a:pt x="111" y="96"/>
                      <a:pt x="111" y="96"/>
                      <a:pt x="111" y="96"/>
                    </a:cubicBezTo>
                    <a:cubicBezTo>
                      <a:pt x="110" y="97"/>
                      <a:pt x="110" y="98"/>
                      <a:pt x="110" y="99"/>
                    </a:cubicBezTo>
                    <a:cubicBezTo>
                      <a:pt x="110" y="100"/>
                      <a:pt x="110" y="101"/>
                      <a:pt x="110" y="103"/>
                    </a:cubicBezTo>
                    <a:cubicBezTo>
                      <a:pt x="109" y="105"/>
                      <a:pt x="109" y="108"/>
                      <a:pt x="109" y="111"/>
                    </a:cubicBezTo>
                    <a:cubicBezTo>
                      <a:pt x="109" y="111"/>
                      <a:pt x="109" y="111"/>
                      <a:pt x="109" y="111"/>
                    </a:cubicBezTo>
                    <a:cubicBezTo>
                      <a:pt x="110" y="107"/>
                      <a:pt x="111" y="103"/>
                      <a:pt x="112" y="100"/>
                    </a:cubicBezTo>
                    <a:cubicBezTo>
                      <a:pt x="113" y="106"/>
                      <a:pt x="112" y="112"/>
                      <a:pt x="104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2" name="Freeform 50">
                <a:extLst>
                  <a:ext uri="{FF2B5EF4-FFF2-40B4-BE49-F238E27FC236}">
                    <a16:creationId xmlns:a16="http://schemas.microsoft.com/office/drawing/2014/main" id="{683552F7-6348-492B-AB04-D7FBFBBDC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2675" y="3471863"/>
                <a:ext cx="14287" cy="11113"/>
              </a:xfrm>
              <a:custGeom>
                <a:avLst/>
                <a:gdLst>
                  <a:gd name="T0" fmla="*/ 5 w 7"/>
                  <a:gd name="T1" fmla="*/ 5 h 6"/>
                  <a:gd name="T2" fmla="*/ 6 w 7"/>
                  <a:gd name="T3" fmla="*/ 4 h 6"/>
                  <a:gd name="T4" fmla="*/ 2 w 7"/>
                  <a:gd name="T5" fmla="*/ 0 h 6"/>
                  <a:gd name="T6" fmla="*/ 1 w 7"/>
                  <a:gd name="T7" fmla="*/ 2 h 6"/>
                  <a:gd name="T8" fmla="*/ 5 w 7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5" y="5"/>
                    </a:moveTo>
                    <a:cubicBezTo>
                      <a:pt x="6" y="6"/>
                      <a:pt x="7" y="4"/>
                      <a:pt x="6" y="4"/>
                    </a:cubicBezTo>
                    <a:cubicBezTo>
                      <a:pt x="5" y="2"/>
                      <a:pt x="4" y="1"/>
                      <a:pt x="2" y="0"/>
                    </a:cubicBezTo>
                    <a:cubicBezTo>
                      <a:pt x="1" y="0"/>
                      <a:pt x="0" y="2"/>
                      <a:pt x="1" y="2"/>
                    </a:cubicBezTo>
                    <a:cubicBezTo>
                      <a:pt x="3" y="3"/>
                      <a:pt x="4" y="4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3" name="Freeform 51">
                <a:extLst>
                  <a:ext uri="{FF2B5EF4-FFF2-40B4-BE49-F238E27FC236}">
                    <a16:creationId xmlns:a16="http://schemas.microsoft.com/office/drawing/2014/main" id="{A6ACD518-ED90-4F21-A433-D52F729487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23399" y="3562351"/>
                <a:ext cx="76200" cy="88900"/>
              </a:xfrm>
              <a:custGeom>
                <a:avLst/>
                <a:gdLst>
                  <a:gd name="T0" fmla="*/ 12 w 40"/>
                  <a:gd name="T1" fmla="*/ 2 h 47"/>
                  <a:gd name="T2" fmla="*/ 18 w 40"/>
                  <a:gd name="T3" fmla="*/ 46 h 47"/>
                  <a:gd name="T4" fmla="*/ 40 w 40"/>
                  <a:gd name="T5" fmla="*/ 7 h 47"/>
                  <a:gd name="T6" fmla="*/ 19 w 40"/>
                  <a:gd name="T7" fmla="*/ 44 h 47"/>
                  <a:gd name="T8" fmla="*/ 22 w 40"/>
                  <a:gd name="T9" fmla="*/ 37 h 47"/>
                  <a:gd name="T10" fmla="*/ 19 w 40"/>
                  <a:gd name="T11" fmla="*/ 43 h 47"/>
                  <a:gd name="T12" fmla="*/ 25 w 40"/>
                  <a:gd name="T13" fmla="*/ 34 h 47"/>
                  <a:gd name="T14" fmla="*/ 16 w 40"/>
                  <a:gd name="T15" fmla="*/ 39 h 47"/>
                  <a:gd name="T16" fmla="*/ 15 w 40"/>
                  <a:gd name="T17" fmla="*/ 37 h 47"/>
                  <a:gd name="T18" fmla="*/ 14 w 40"/>
                  <a:gd name="T19" fmla="*/ 35 h 47"/>
                  <a:gd name="T20" fmla="*/ 15 w 40"/>
                  <a:gd name="T21" fmla="*/ 37 h 47"/>
                  <a:gd name="T22" fmla="*/ 30 w 40"/>
                  <a:gd name="T23" fmla="*/ 23 h 47"/>
                  <a:gd name="T24" fmla="*/ 11 w 40"/>
                  <a:gd name="T25" fmla="*/ 30 h 47"/>
                  <a:gd name="T26" fmla="*/ 11 w 40"/>
                  <a:gd name="T27" fmla="*/ 30 h 47"/>
                  <a:gd name="T28" fmla="*/ 38 w 40"/>
                  <a:gd name="T29" fmla="*/ 10 h 47"/>
                  <a:gd name="T30" fmla="*/ 17 w 40"/>
                  <a:gd name="T31" fmla="*/ 27 h 47"/>
                  <a:gd name="T32" fmla="*/ 28 w 40"/>
                  <a:gd name="T33" fmla="*/ 17 h 47"/>
                  <a:gd name="T34" fmla="*/ 29 w 40"/>
                  <a:gd name="T35" fmla="*/ 15 h 47"/>
                  <a:gd name="T36" fmla="*/ 37 w 40"/>
                  <a:gd name="T37" fmla="*/ 6 h 47"/>
                  <a:gd name="T38" fmla="*/ 23 w 40"/>
                  <a:gd name="T39" fmla="*/ 18 h 47"/>
                  <a:gd name="T40" fmla="*/ 13 w 40"/>
                  <a:gd name="T41" fmla="*/ 33 h 47"/>
                  <a:gd name="T42" fmla="*/ 29 w 40"/>
                  <a:gd name="T43" fmla="*/ 29 h 47"/>
                  <a:gd name="T44" fmla="*/ 30 w 40"/>
                  <a:gd name="T45" fmla="*/ 27 h 47"/>
                  <a:gd name="T46" fmla="*/ 31 w 40"/>
                  <a:gd name="T47" fmla="*/ 26 h 47"/>
                  <a:gd name="T48" fmla="*/ 19 w 40"/>
                  <a:gd name="T49" fmla="*/ 34 h 47"/>
                  <a:gd name="T50" fmla="*/ 33 w 40"/>
                  <a:gd name="T51" fmla="*/ 22 h 47"/>
                  <a:gd name="T52" fmla="*/ 17 w 40"/>
                  <a:gd name="T53" fmla="*/ 32 h 47"/>
                  <a:gd name="T54" fmla="*/ 22 w 40"/>
                  <a:gd name="T55" fmla="*/ 18 h 47"/>
                  <a:gd name="T56" fmla="*/ 12 w 40"/>
                  <a:gd name="T57" fmla="*/ 23 h 47"/>
                  <a:gd name="T58" fmla="*/ 36 w 40"/>
                  <a:gd name="T59" fmla="*/ 5 h 47"/>
                  <a:gd name="T60" fmla="*/ 8 w 40"/>
                  <a:gd name="T61" fmla="*/ 25 h 47"/>
                  <a:gd name="T62" fmla="*/ 8 w 40"/>
                  <a:gd name="T63" fmla="*/ 24 h 47"/>
                  <a:gd name="T64" fmla="*/ 15 w 40"/>
                  <a:gd name="T65" fmla="*/ 13 h 47"/>
                  <a:gd name="T66" fmla="*/ 5 w 40"/>
                  <a:gd name="T67" fmla="*/ 17 h 47"/>
                  <a:gd name="T68" fmla="*/ 5 w 40"/>
                  <a:gd name="T69" fmla="*/ 19 h 47"/>
                  <a:gd name="T70" fmla="*/ 12 w 40"/>
                  <a:gd name="T71" fmla="*/ 9 h 47"/>
                  <a:gd name="T72" fmla="*/ 3 w 40"/>
                  <a:gd name="T73" fmla="*/ 9 h 47"/>
                  <a:gd name="T74" fmla="*/ 3 w 40"/>
                  <a:gd name="T75" fmla="*/ 9 h 47"/>
                  <a:gd name="T76" fmla="*/ 9 w 40"/>
                  <a:gd name="T77" fmla="*/ 9 h 47"/>
                  <a:gd name="T78" fmla="*/ 11 w 40"/>
                  <a:gd name="T79" fmla="*/ 12 h 47"/>
                  <a:gd name="T80" fmla="*/ 16 w 40"/>
                  <a:gd name="T81" fmla="*/ 9 h 47"/>
                  <a:gd name="T82" fmla="*/ 10 w 40"/>
                  <a:gd name="T83" fmla="*/ 15 h 47"/>
                  <a:gd name="T84" fmla="*/ 7 w 40"/>
                  <a:gd name="T85" fmla="*/ 21 h 47"/>
                  <a:gd name="T86" fmla="*/ 19 w 40"/>
                  <a:gd name="T87" fmla="*/ 15 h 47"/>
                  <a:gd name="T88" fmla="*/ 11 w 40"/>
                  <a:gd name="T89" fmla="*/ 23 h 47"/>
                  <a:gd name="T90" fmla="*/ 23 w 40"/>
                  <a:gd name="T91" fmla="*/ 12 h 47"/>
                  <a:gd name="T92" fmla="*/ 23 w 40"/>
                  <a:gd name="T93" fmla="*/ 12 h 47"/>
                  <a:gd name="T94" fmla="*/ 20 w 40"/>
                  <a:gd name="T95" fmla="*/ 16 h 47"/>
                  <a:gd name="T96" fmla="*/ 33 w 40"/>
                  <a:gd name="T97" fmla="*/ 5 h 47"/>
                  <a:gd name="T98" fmla="*/ 26 w 40"/>
                  <a:gd name="T99" fmla="*/ 12 h 47"/>
                  <a:gd name="T100" fmla="*/ 33 w 40"/>
                  <a:gd name="T101" fmla="*/ 4 h 47"/>
                  <a:gd name="T102" fmla="*/ 24 w 40"/>
                  <a:gd name="T103" fmla="*/ 10 h 47"/>
                  <a:gd name="T104" fmla="*/ 29 w 40"/>
                  <a:gd name="T105" fmla="*/ 4 h 47"/>
                  <a:gd name="T106" fmla="*/ 14 w 40"/>
                  <a:gd name="T107" fmla="*/ 7 h 47"/>
                  <a:gd name="T108" fmla="*/ 11 w 40"/>
                  <a:gd name="T109" fmla="*/ 4 h 47"/>
                  <a:gd name="T110" fmla="*/ 3 w 40"/>
                  <a:gd name="T111" fmla="*/ 9 h 47"/>
                  <a:gd name="T112" fmla="*/ 10 w 40"/>
                  <a:gd name="T113" fmla="*/ 27 h 47"/>
                  <a:gd name="T114" fmla="*/ 25 w 40"/>
                  <a:gd name="T115" fmla="*/ 19 h 47"/>
                  <a:gd name="T116" fmla="*/ 9 w 40"/>
                  <a:gd name="T117" fmla="*/ 2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0" h="47">
                    <a:moveTo>
                      <a:pt x="40" y="7"/>
                    </a:moveTo>
                    <a:cubicBezTo>
                      <a:pt x="39" y="3"/>
                      <a:pt x="35" y="1"/>
                      <a:pt x="31" y="2"/>
                    </a:cubicBezTo>
                    <a:cubicBezTo>
                      <a:pt x="25" y="3"/>
                      <a:pt x="22" y="8"/>
                      <a:pt x="20" y="13"/>
                    </a:cubicBezTo>
                    <a:cubicBezTo>
                      <a:pt x="18" y="9"/>
                      <a:pt x="16" y="4"/>
                      <a:pt x="12" y="2"/>
                    </a:cubicBezTo>
                    <a:cubicBezTo>
                      <a:pt x="8" y="0"/>
                      <a:pt x="3" y="2"/>
                      <a:pt x="2" y="6"/>
                    </a:cubicBezTo>
                    <a:cubicBezTo>
                      <a:pt x="0" y="11"/>
                      <a:pt x="2" y="18"/>
                      <a:pt x="5" y="22"/>
                    </a:cubicBezTo>
                    <a:cubicBezTo>
                      <a:pt x="8" y="31"/>
                      <a:pt x="13" y="38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7"/>
                      <a:pt x="20" y="46"/>
                      <a:pt x="20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6" y="38"/>
                      <a:pt x="31" y="31"/>
                      <a:pt x="35" y="23"/>
                    </a:cubicBezTo>
                    <a:cubicBezTo>
                      <a:pt x="38" y="18"/>
                      <a:pt x="40" y="13"/>
                      <a:pt x="40" y="7"/>
                    </a:cubicBezTo>
                    <a:close/>
                    <a:moveTo>
                      <a:pt x="19" y="44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20" y="42"/>
                      <a:pt x="21" y="41"/>
                      <a:pt x="22" y="40"/>
                    </a:cubicBezTo>
                    <a:cubicBezTo>
                      <a:pt x="21" y="41"/>
                      <a:pt x="20" y="42"/>
                      <a:pt x="19" y="44"/>
                    </a:cubicBezTo>
                    <a:close/>
                    <a:moveTo>
                      <a:pt x="17" y="41"/>
                    </a:moveTo>
                    <a:cubicBezTo>
                      <a:pt x="18" y="41"/>
                      <a:pt x="19" y="40"/>
                      <a:pt x="19" y="39"/>
                    </a:cubicBezTo>
                    <a:cubicBezTo>
                      <a:pt x="20" y="39"/>
                      <a:pt x="21" y="38"/>
                      <a:pt x="22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1" y="38"/>
                      <a:pt x="19" y="40"/>
                      <a:pt x="18" y="41"/>
                    </a:cubicBezTo>
                    <a:cubicBezTo>
                      <a:pt x="17" y="41"/>
                      <a:pt x="17" y="41"/>
                      <a:pt x="17" y="41"/>
                    </a:cubicBezTo>
                    <a:close/>
                    <a:moveTo>
                      <a:pt x="25" y="35"/>
                    </a:moveTo>
                    <a:cubicBezTo>
                      <a:pt x="23" y="37"/>
                      <a:pt x="21" y="40"/>
                      <a:pt x="19" y="43"/>
                    </a:cubicBezTo>
                    <a:cubicBezTo>
                      <a:pt x="18" y="42"/>
                      <a:pt x="18" y="42"/>
                      <a:pt x="18" y="41"/>
                    </a:cubicBezTo>
                    <a:cubicBezTo>
                      <a:pt x="21" y="39"/>
                      <a:pt x="23" y="37"/>
                      <a:pt x="25" y="35"/>
                    </a:cubicBezTo>
                    <a:close/>
                    <a:moveTo>
                      <a:pt x="27" y="33"/>
                    </a:moveTo>
                    <a:cubicBezTo>
                      <a:pt x="26" y="33"/>
                      <a:pt x="26" y="34"/>
                      <a:pt x="25" y="34"/>
                    </a:cubicBezTo>
                    <a:cubicBezTo>
                      <a:pt x="26" y="33"/>
                      <a:pt x="27" y="33"/>
                      <a:pt x="27" y="32"/>
                    </a:cubicBezTo>
                    <a:lnTo>
                      <a:pt x="27" y="33"/>
                    </a:lnTo>
                    <a:close/>
                    <a:moveTo>
                      <a:pt x="17" y="41"/>
                    </a:moveTo>
                    <a:cubicBezTo>
                      <a:pt x="17" y="40"/>
                      <a:pt x="17" y="40"/>
                      <a:pt x="16" y="39"/>
                    </a:cubicBezTo>
                    <a:cubicBezTo>
                      <a:pt x="20" y="36"/>
                      <a:pt x="25" y="33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34"/>
                      <a:pt x="21" y="37"/>
                      <a:pt x="17" y="41"/>
                    </a:cubicBezTo>
                    <a:close/>
                    <a:moveTo>
                      <a:pt x="15" y="37"/>
                    </a:moveTo>
                    <a:cubicBezTo>
                      <a:pt x="17" y="37"/>
                      <a:pt x="19" y="36"/>
                      <a:pt x="21" y="34"/>
                    </a:cubicBezTo>
                    <a:cubicBezTo>
                      <a:pt x="19" y="36"/>
                      <a:pt x="18" y="37"/>
                      <a:pt x="16" y="39"/>
                    </a:cubicBezTo>
                    <a:lnTo>
                      <a:pt x="15" y="37"/>
                    </a:lnTo>
                    <a:close/>
                    <a:moveTo>
                      <a:pt x="14" y="35"/>
                    </a:moveTo>
                    <a:cubicBezTo>
                      <a:pt x="20" y="33"/>
                      <a:pt x="26" y="29"/>
                      <a:pt x="31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27"/>
                      <a:pt x="27" y="28"/>
                      <a:pt x="24" y="30"/>
                    </a:cubicBezTo>
                    <a:cubicBezTo>
                      <a:pt x="21" y="32"/>
                      <a:pt x="18" y="35"/>
                      <a:pt x="15" y="37"/>
                    </a:cubicBezTo>
                    <a:cubicBezTo>
                      <a:pt x="15" y="36"/>
                      <a:pt x="14" y="36"/>
                      <a:pt x="14" y="35"/>
                    </a:cubicBezTo>
                    <a:close/>
                    <a:moveTo>
                      <a:pt x="13" y="33"/>
                    </a:moveTo>
                    <a:cubicBezTo>
                      <a:pt x="18" y="31"/>
                      <a:pt x="22" y="28"/>
                      <a:pt x="26" y="26"/>
                    </a:cubicBezTo>
                    <a:cubicBezTo>
                      <a:pt x="28" y="25"/>
                      <a:pt x="29" y="24"/>
                      <a:pt x="30" y="23"/>
                    </a:cubicBezTo>
                    <a:cubicBezTo>
                      <a:pt x="25" y="27"/>
                      <a:pt x="18" y="30"/>
                      <a:pt x="13" y="35"/>
                    </a:cubicBezTo>
                    <a:cubicBezTo>
                      <a:pt x="13" y="34"/>
                      <a:pt x="13" y="34"/>
                      <a:pt x="13" y="33"/>
                    </a:cubicBezTo>
                    <a:close/>
                    <a:moveTo>
                      <a:pt x="11" y="30"/>
                    </a:moveTo>
                    <a:cubicBezTo>
                      <a:pt x="11" y="30"/>
                      <a:pt x="11" y="30"/>
                      <a:pt x="11" y="30"/>
                    </a:cubicBezTo>
                    <a:cubicBezTo>
                      <a:pt x="16" y="28"/>
                      <a:pt x="20" y="25"/>
                      <a:pt x="25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0" y="26"/>
                      <a:pt x="16" y="29"/>
                      <a:pt x="12" y="33"/>
                    </a:cubicBezTo>
                    <a:cubicBezTo>
                      <a:pt x="12" y="32"/>
                      <a:pt x="11" y="31"/>
                      <a:pt x="11" y="30"/>
                    </a:cubicBezTo>
                    <a:close/>
                    <a:moveTo>
                      <a:pt x="28" y="17"/>
                    </a:moveTo>
                    <a:cubicBezTo>
                      <a:pt x="31" y="15"/>
                      <a:pt x="33" y="13"/>
                      <a:pt x="36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11"/>
                      <a:pt x="37" y="12"/>
                      <a:pt x="37" y="12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2" y="15"/>
                      <a:pt x="29" y="20"/>
                      <a:pt x="25" y="22"/>
                    </a:cubicBezTo>
                    <a:cubicBezTo>
                      <a:pt x="22" y="24"/>
                      <a:pt x="19" y="25"/>
                      <a:pt x="17" y="27"/>
                    </a:cubicBezTo>
                    <a:cubicBezTo>
                      <a:pt x="16" y="28"/>
                      <a:pt x="15" y="28"/>
                      <a:pt x="13" y="29"/>
                    </a:cubicBezTo>
                    <a:cubicBezTo>
                      <a:pt x="11" y="30"/>
                      <a:pt x="13" y="29"/>
                      <a:pt x="14" y="28"/>
                    </a:cubicBezTo>
                    <a:cubicBezTo>
                      <a:pt x="18" y="25"/>
                      <a:pt x="23" y="22"/>
                      <a:pt x="27" y="18"/>
                    </a:cubicBezTo>
                    <a:cubicBezTo>
                      <a:pt x="27" y="18"/>
                      <a:pt x="28" y="17"/>
                      <a:pt x="28" y="17"/>
                    </a:cubicBezTo>
                    <a:close/>
                    <a:moveTo>
                      <a:pt x="37" y="6"/>
                    </a:moveTo>
                    <a:cubicBezTo>
                      <a:pt x="37" y="7"/>
                      <a:pt x="38" y="8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5" y="11"/>
                      <a:pt x="32" y="13"/>
                      <a:pt x="29" y="15"/>
                    </a:cubicBezTo>
                    <a:cubicBezTo>
                      <a:pt x="26" y="18"/>
                      <a:pt x="23" y="20"/>
                      <a:pt x="19" y="22"/>
                    </a:cubicBezTo>
                    <a:cubicBezTo>
                      <a:pt x="17" y="23"/>
                      <a:pt x="15" y="24"/>
                      <a:pt x="13" y="26"/>
                    </a:cubicBezTo>
                    <a:cubicBezTo>
                      <a:pt x="13" y="25"/>
                      <a:pt x="14" y="24"/>
                      <a:pt x="15" y="24"/>
                    </a:cubicBezTo>
                    <a:cubicBezTo>
                      <a:pt x="22" y="18"/>
                      <a:pt x="31" y="13"/>
                      <a:pt x="37" y="6"/>
                    </a:cubicBezTo>
                    <a:close/>
                    <a:moveTo>
                      <a:pt x="23" y="18"/>
                    </a:moveTo>
                    <a:cubicBezTo>
                      <a:pt x="25" y="16"/>
                      <a:pt x="27" y="14"/>
                      <a:pt x="30" y="12"/>
                    </a:cubicBezTo>
                    <a:cubicBezTo>
                      <a:pt x="32" y="10"/>
                      <a:pt x="34" y="8"/>
                      <a:pt x="36" y="6"/>
                    </a:cubicBezTo>
                    <a:cubicBezTo>
                      <a:pt x="32" y="11"/>
                      <a:pt x="28" y="14"/>
                      <a:pt x="23" y="18"/>
                    </a:cubicBezTo>
                    <a:close/>
                    <a:moveTo>
                      <a:pt x="35" y="19"/>
                    </a:moveTo>
                    <a:cubicBezTo>
                      <a:pt x="32" y="22"/>
                      <a:pt x="28" y="24"/>
                      <a:pt x="25" y="26"/>
                    </a:cubicBezTo>
                    <a:cubicBezTo>
                      <a:pt x="23" y="27"/>
                      <a:pt x="21" y="28"/>
                      <a:pt x="19" y="30"/>
                    </a:cubicBezTo>
                    <a:cubicBezTo>
                      <a:pt x="17" y="31"/>
                      <a:pt x="15" y="32"/>
                      <a:pt x="13" y="33"/>
                    </a:cubicBezTo>
                    <a:cubicBezTo>
                      <a:pt x="17" y="29"/>
                      <a:pt x="21" y="26"/>
                      <a:pt x="25" y="23"/>
                    </a:cubicBezTo>
                    <a:cubicBezTo>
                      <a:pt x="29" y="20"/>
                      <a:pt x="33" y="17"/>
                      <a:pt x="37" y="14"/>
                    </a:cubicBezTo>
                    <a:cubicBezTo>
                      <a:pt x="36" y="16"/>
                      <a:pt x="36" y="18"/>
                      <a:pt x="35" y="19"/>
                    </a:cubicBezTo>
                    <a:close/>
                    <a:moveTo>
                      <a:pt x="29" y="29"/>
                    </a:moveTo>
                    <a:cubicBezTo>
                      <a:pt x="27" y="31"/>
                      <a:pt x="24" y="33"/>
                      <a:pt x="22" y="35"/>
                    </a:cubicBezTo>
                    <a:cubicBezTo>
                      <a:pt x="21" y="35"/>
                      <a:pt x="21" y="35"/>
                      <a:pt x="20" y="36"/>
                    </a:cubicBezTo>
                    <a:cubicBezTo>
                      <a:pt x="22" y="34"/>
                      <a:pt x="23" y="33"/>
                      <a:pt x="25" y="32"/>
                    </a:cubicBezTo>
                    <a:cubicBezTo>
                      <a:pt x="27" y="30"/>
                      <a:pt x="29" y="29"/>
                      <a:pt x="30" y="27"/>
                    </a:cubicBezTo>
                    <a:cubicBezTo>
                      <a:pt x="30" y="28"/>
                      <a:pt x="30" y="28"/>
                      <a:pt x="29" y="29"/>
                    </a:cubicBezTo>
                    <a:close/>
                    <a:moveTo>
                      <a:pt x="31" y="25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29" y="28"/>
                      <a:pt x="27" y="29"/>
                      <a:pt x="25" y="31"/>
                    </a:cubicBezTo>
                    <a:cubicBezTo>
                      <a:pt x="23" y="32"/>
                      <a:pt x="21" y="34"/>
                      <a:pt x="19" y="35"/>
                    </a:cubicBezTo>
                    <a:cubicBezTo>
                      <a:pt x="18" y="36"/>
                      <a:pt x="17" y="36"/>
                      <a:pt x="15" y="37"/>
                    </a:cubicBezTo>
                    <a:cubicBezTo>
                      <a:pt x="16" y="36"/>
                      <a:pt x="18" y="35"/>
                      <a:pt x="19" y="34"/>
                    </a:cubicBezTo>
                    <a:cubicBezTo>
                      <a:pt x="24" y="31"/>
                      <a:pt x="29" y="28"/>
                      <a:pt x="33" y="23"/>
                    </a:cubicBezTo>
                    <a:cubicBezTo>
                      <a:pt x="32" y="24"/>
                      <a:pt x="32" y="25"/>
                      <a:pt x="31" y="25"/>
                    </a:cubicBezTo>
                    <a:close/>
                    <a:moveTo>
                      <a:pt x="33" y="22"/>
                    </a:moveTo>
                    <a:cubicBezTo>
                      <a:pt x="33" y="22"/>
                      <a:pt x="33" y="22"/>
                      <a:pt x="33" y="22"/>
                    </a:cubicBezTo>
                    <a:cubicBezTo>
                      <a:pt x="29" y="25"/>
                      <a:pt x="26" y="28"/>
                      <a:pt x="23" y="30"/>
                    </a:cubicBezTo>
                    <a:cubicBezTo>
                      <a:pt x="21" y="32"/>
                      <a:pt x="19" y="33"/>
                      <a:pt x="17" y="34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5" y="34"/>
                      <a:pt x="16" y="33"/>
                      <a:pt x="17" y="32"/>
                    </a:cubicBezTo>
                    <a:cubicBezTo>
                      <a:pt x="22" y="28"/>
                      <a:pt x="29" y="25"/>
                      <a:pt x="34" y="21"/>
                    </a:cubicBezTo>
                    <a:cubicBezTo>
                      <a:pt x="34" y="21"/>
                      <a:pt x="33" y="22"/>
                      <a:pt x="33" y="22"/>
                    </a:cubicBezTo>
                    <a:close/>
                    <a:moveTo>
                      <a:pt x="36" y="5"/>
                    </a:moveTo>
                    <a:cubicBezTo>
                      <a:pt x="31" y="9"/>
                      <a:pt x="27" y="13"/>
                      <a:pt x="22" y="18"/>
                    </a:cubicBezTo>
                    <a:cubicBezTo>
                      <a:pt x="19" y="20"/>
                      <a:pt x="16" y="22"/>
                      <a:pt x="13" y="24"/>
                    </a:cubicBezTo>
                    <a:cubicBezTo>
                      <a:pt x="12" y="25"/>
                      <a:pt x="11" y="25"/>
                      <a:pt x="9" y="26"/>
                    </a:cubicBezTo>
                    <a:cubicBezTo>
                      <a:pt x="10" y="25"/>
                      <a:pt x="11" y="24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4" y="22"/>
                      <a:pt x="15" y="21"/>
                      <a:pt x="16" y="20"/>
                    </a:cubicBezTo>
                    <a:cubicBezTo>
                      <a:pt x="19" y="17"/>
                      <a:pt x="23" y="15"/>
                      <a:pt x="26" y="13"/>
                    </a:cubicBezTo>
                    <a:cubicBezTo>
                      <a:pt x="29" y="10"/>
                      <a:pt x="33" y="8"/>
                      <a:pt x="35" y="4"/>
                    </a:cubicBezTo>
                    <a:cubicBezTo>
                      <a:pt x="35" y="4"/>
                      <a:pt x="36" y="5"/>
                      <a:pt x="36" y="5"/>
                    </a:cubicBezTo>
                    <a:close/>
                    <a:moveTo>
                      <a:pt x="8" y="25"/>
                    </a:moveTo>
                    <a:cubicBezTo>
                      <a:pt x="9" y="25"/>
                      <a:pt x="9" y="25"/>
                      <a:pt x="10" y="24"/>
                    </a:cubicBezTo>
                    <a:cubicBezTo>
                      <a:pt x="9" y="25"/>
                      <a:pt x="9" y="25"/>
                      <a:pt x="9" y="26"/>
                    </a:cubicBezTo>
                    <a:lnTo>
                      <a:pt x="8" y="25"/>
                    </a:lnTo>
                    <a:close/>
                    <a:moveTo>
                      <a:pt x="7" y="22"/>
                    </a:moveTo>
                    <a:cubicBezTo>
                      <a:pt x="9" y="21"/>
                      <a:pt x="11" y="20"/>
                      <a:pt x="12" y="19"/>
                    </a:cubicBezTo>
                    <a:cubicBezTo>
                      <a:pt x="14" y="17"/>
                      <a:pt x="17" y="16"/>
                      <a:pt x="18" y="15"/>
                    </a:cubicBezTo>
                    <a:cubicBezTo>
                      <a:pt x="15" y="18"/>
                      <a:pt x="11" y="21"/>
                      <a:pt x="8" y="24"/>
                    </a:cubicBezTo>
                    <a:cubicBezTo>
                      <a:pt x="8" y="24"/>
                      <a:pt x="7" y="23"/>
                      <a:pt x="7" y="22"/>
                    </a:cubicBezTo>
                    <a:close/>
                    <a:moveTo>
                      <a:pt x="6" y="20"/>
                    </a:moveTo>
                    <a:cubicBezTo>
                      <a:pt x="9" y="18"/>
                      <a:pt x="12" y="15"/>
                      <a:pt x="15" y="13"/>
                    </a:cubicBezTo>
                    <a:cubicBezTo>
                      <a:pt x="15" y="13"/>
                      <a:pt x="17" y="11"/>
                      <a:pt x="15" y="13"/>
                    </a:cubicBezTo>
                    <a:cubicBezTo>
                      <a:pt x="15" y="14"/>
                      <a:pt x="14" y="15"/>
                      <a:pt x="13" y="16"/>
                    </a:cubicBezTo>
                    <a:cubicBezTo>
                      <a:pt x="11" y="18"/>
                      <a:pt x="9" y="20"/>
                      <a:pt x="7" y="22"/>
                    </a:cubicBezTo>
                    <a:cubicBezTo>
                      <a:pt x="6" y="21"/>
                      <a:pt x="6" y="20"/>
                      <a:pt x="6" y="20"/>
                    </a:cubicBezTo>
                    <a:close/>
                    <a:moveTo>
                      <a:pt x="5" y="17"/>
                    </a:moveTo>
                    <a:cubicBezTo>
                      <a:pt x="8" y="15"/>
                      <a:pt x="11" y="12"/>
                      <a:pt x="15" y="10"/>
                    </a:cubicBezTo>
                    <a:cubicBezTo>
                      <a:pt x="17" y="9"/>
                      <a:pt x="14" y="12"/>
                      <a:pt x="14" y="12"/>
                    </a:cubicBezTo>
                    <a:cubicBezTo>
                      <a:pt x="13" y="13"/>
                      <a:pt x="12" y="13"/>
                      <a:pt x="11" y="14"/>
                    </a:cubicBezTo>
                    <a:cubicBezTo>
                      <a:pt x="9" y="16"/>
                      <a:pt x="7" y="17"/>
                      <a:pt x="5" y="19"/>
                    </a:cubicBezTo>
                    <a:cubicBezTo>
                      <a:pt x="5" y="18"/>
                      <a:pt x="5" y="18"/>
                      <a:pt x="5" y="17"/>
                    </a:cubicBezTo>
                    <a:close/>
                    <a:moveTo>
                      <a:pt x="4" y="14"/>
                    </a:moveTo>
                    <a:cubicBezTo>
                      <a:pt x="6" y="13"/>
                      <a:pt x="7" y="12"/>
                      <a:pt x="9" y="11"/>
                    </a:cubicBezTo>
                    <a:cubicBezTo>
                      <a:pt x="10" y="10"/>
                      <a:pt x="11" y="10"/>
                      <a:pt x="12" y="9"/>
                    </a:cubicBezTo>
                    <a:cubicBezTo>
                      <a:pt x="13" y="8"/>
                      <a:pt x="15" y="6"/>
                      <a:pt x="13" y="9"/>
                    </a:cubicBezTo>
                    <a:cubicBezTo>
                      <a:pt x="11" y="12"/>
                      <a:pt x="7" y="14"/>
                      <a:pt x="4" y="16"/>
                    </a:cubicBezTo>
                    <a:cubicBezTo>
                      <a:pt x="4" y="16"/>
                      <a:pt x="4" y="15"/>
                      <a:pt x="4" y="14"/>
                    </a:cubicBezTo>
                    <a:close/>
                    <a:moveTo>
                      <a:pt x="3" y="9"/>
                    </a:moveTo>
                    <a:cubicBezTo>
                      <a:pt x="4" y="8"/>
                      <a:pt x="6" y="8"/>
                      <a:pt x="7" y="7"/>
                    </a:cubicBezTo>
                    <a:cubicBezTo>
                      <a:pt x="9" y="5"/>
                      <a:pt x="11" y="3"/>
                      <a:pt x="8" y="7"/>
                    </a:cubicBezTo>
                    <a:cubicBezTo>
                      <a:pt x="7" y="8"/>
                      <a:pt x="5" y="9"/>
                      <a:pt x="3" y="11"/>
                    </a:cubicBezTo>
                    <a:cubicBezTo>
                      <a:pt x="3" y="10"/>
                      <a:pt x="3" y="10"/>
                      <a:pt x="3" y="9"/>
                    </a:cubicBezTo>
                    <a:close/>
                    <a:moveTo>
                      <a:pt x="4" y="13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6" y="11"/>
                      <a:pt x="9" y="8"/>
                      <a:pt x="11" y="6"/>
                    </a:cubicBezTo>
                    <a:cubicBezTo>
                      <a:pt x="14" y="5"/>
                      <a:pt x="10" y="9"/>
                      <a:pt x="9" y="9"/>
                    </a:cubicBezTo>
                    <a:cubicBezTo>
                      <a:pt x="7" y="11"/>
                      <a:pt x="6" y="12"/>
                      <a:pt x="4" y="14"/>
                    </a:cubicBezTo>
                    <a:lnTo>
                      <a:pt x="4" y="13"/>
                    </a:lnTo>
                    <a:close/>
                    <a:moveTo>
                      <a:pt x="16" y="9"/>
                    </a:moveTo>
                    <a:cubicBezTo>
                      <a:pt x="14" y="10"/>
                      <a:pt x="12" y="11"/>
                      <a:pt x="11" y="12"/>
                    </a:cubicBezTo>
                    <a:cubicBezTo>
                      <a:pt x="9" y="14"/>
                      <a:pt x="6" y="15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8" y="13"/>
                      <a:pt x="12" y="11"/>
                      <a:pt x="15" y="7"/>
                    </a:cubicBezTo>
                    <a:cubicBezTo>
                      <a:pt x="15" y="8"/>
                      <a:pt x="16" y="9"/>
                      <a:pt x="16" y="9"/>
                    </a:cubicBezTo>
                    <a:close/>
                    <a:moveTo>
                      <a:pt x="17" y="12"/>
                    </a:moveTo>
                    <a:cubicBezTo>
                      <a:pt x="13" y="13"/>
                      <a:pt x="11" y="16"/>
                      <a:pt x="8" y="18"/>
                    </a:cubicBezTo>
                    <a:cubicBezTo>
                      <a:pt x="7" y="18"/>
                      <a:pt x="5" y="20"/>
                      <a:pt x="7" y="18"/>
                    </a:cubicBezTo>
                    <a:cubicBezTo>
                      <a:pt x="8" y="17"/>
                      <a:pt x="9" y="16"/>
                      <a:pt x="10" y="15"/>
                    </a:cubicBezTo>
                    <a:cubicBezTo>
                      <a:pt x="12" y="14"/>
                      <a:pt x="14" y="12"/>
                      <a:pt x="16" y="10"/>
                    </a:cubicBezTo>
                    <a:cubicBezTo>
                      <a:pt x="17" y="10"/>
                      <a:pt x="17" y="11"/>
                      <a:pt x="17" y="12"/>
                    </a:cubicBezTo>
                    <a:close/>
                    <a:moveTo>
                      <a:pt x="18" y="14"/>
                    </a:moveTo>
                    <a:cubicBezTo>
                      <a:pt x="14" y="16"/>
                      <a:pt x="11" y="19"/>
                      <a:pt x="7" y="21"/>
                    </a:cubicBezTo>
                    <a:cubicBezTo>
                      <a:pt x="11" y="19"/>
                      <a:pt x="14" y="15"/>
                      <a:pt x="17" y="12"/>
                    </a:cubicBezTo>
                    <a:cubicBezTo>
                      <a:pt x="18" y="13"/>
                      <a:pt x="18" y="13"/>
                      <a:pt x="18" y="14"/>
                    </a:cubicBezTo>
                    <a:close/>
                    <a:moveTo>
                      <a:pt x="18" y="15"/>
                    </a:move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8" y="17"/>
                      <a:pt x="17" y="17"/>
                    </a:cubicBezTo>
                    <a:cubicBezTo>
                      <a:pt x="17" y="18"/>
                      <a:pt x="16" y="19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11" y="23"/>
                      <a:pt x="11" y="23"/>
                      <a:pt x="10" y="24"/>
                    </a:cubicBezTo>
                    <a:cubicBezTo>
                      <a:pt x="10" y="24"/>
                      <a:pt x="8" y="26"/>
                      <a:pt x="9" y="24"/>
                    </a:cubicBezTo>
                    <a:cubicBezTo>
                      <a:pt x="12" y="20"/>
                      <a:pt x="16" y="18"/>
                      <a:pt x="18" y="15"/>
                    </a:cubicBezTo>
                    <a:close/>
                    <a:moveTo>
                      <a:pt x="23" y="12"/>
                    </a:moveTo>
                    <a:cubicBezTo>
                      <a:pt x="25" y="11"/>
                      <a:pt x="27" y="9"/>
                      <a:pt x="29" y="8"/>
                    </a:cubicBezTo>
                    <a:cubicBezTo>
                      <a:pt x="28" y="9"/>
                      <a:pt x="27" y="10"/>
                      <a:pt x="26" y="11"/>
                    </a:cubicBezTo>
                    <a:cubicBezTo>
                      <a:pt x="24" y="11"/>
                      <a:pt x="23" y="12"/>
                      <a:pt x="22" y="13"/>
                    </a:cubicBezTo>
                    <a:cubicBezTo>
                      <a:pt x="22" y="13"/>
                      <a:pt x="23" y="12"/>
                      <a:pt x="23" y="12"/>
                    </a:cubicBezTo>
                    <a:close/>
                    <a:moveTo>
                      <a:pt x="20" y="16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19" y="17"/>
                      <a:pt x="19" y="17"/>
                      <a:pt x="19" y="17"/>
                    </a:cubicBezTo>
                    <a:lnTo>
                      <a:pt x="20" y="16"/>
                    </a:lnTo>
                    <a:close/>
                    <a:moveTo>
                      <a:pt x="22" y="15"/>
                    </a:moveTo>
                    <a:cubicBezTo>
                      <a:pt x="23" y="13"/>
                      <a:pt x="24" y="12"/>
                      <a:pt x="26" y="11"/>
                    </a:cubicBezTo>
                    <a:cubicBezTo>
                      <a:pt x="27" y="10"/>
                      <a:pt x="29" y="9"/>
                      <a:pt x="30" y="8"/>
                    </a:cubicBezTo>
                    <a:cubicBezTo>
                      <a:pt x="31" y="7"/>
                      <a:pt x="32" y="6"/>
                      <a:pt x="33" y="5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4"/>
                      <a:pt x="34" y="5"/>
                      <a:pt x="33" y="5"/>
                    </a:cubicBezTo>
                    <a:cubicBezTo>
                      <a:pt x="33" y="6"/>
                      <a:pt x="32" y="7"/>
                      <a:pt x="31" y="8"/>
                    </a:cubicBezTo>
                    <a:cubicBezTo>
                      <a:pt x="30" y="10"/>
                      <a:pt x="28" y="11"/>
                      <a:pt x="26" y="12"/>
                    </a:cubicBezTo>
                    <a:cubicBezTo>
                      <a:pt x="24" y="13"/>
                      <a:pt x="23" y="14"/>
                      <a:pt x="21" y="15"/>
                    </a:cubicBezTo>
                    <a:lnTo>
                      <a:pt x="22" y="15"/>
                    </a:lnTo>
                    <a:close/>
                    <a:moveTo>
                      <a:pt x="31" y="4"/>
                    </a:moveTo>
                    <a:cubicBezTo>
                      <a:pt x="31" y="4"/>
                      <a:pt x="33" y="4"/>
                      <a:pt x="33" y="4"/>
                    </a:cubicBezTo>
                    <a:cubicBezTo>
                      <a:pt x="33" y="4"/>
                      <a:pt x="32" y="5"/>
                      <a:pt x="31" y="6"/>
                    </a:cubicBezTo>
                    <a:cubicBezTo>
                      <a:pt x="29" y="7"/>
                      <a:pt x="27" y="8"/>
                      <a:pt x="25" y="10"/>
                    </a:cubicBezTo>
                    <a:cubicBezTo>
                      <a:pt x="25" y="10"/>
                      <a:pt x="24" y="11"/>
                      <a:pt x="23" y="11"/>
                    </a:cubicBezTo>
                    <a:cubicBezTo>
                      <a:pt x="24" y="11"/>
                      <a:pt x="24" y="10"/>
                      <a:pt x="24" y="10"/>
                    </a:cubicBezTo>
                    <a:cubicBezTo>
                      <a:pt x="26" y="8"/>
                      <a:pt x="29" y="6"/>
                      <a:pt x="31" y="4"/>
                    </a:cubicBezTo>
                    <a:close/>
                    <a:moveTo>
                      <a:pt x="29" y="4"/>
                    </a:moveTo>
                    <a:cubicBezTo>
                      <a:pt x="28" y="6"/>
                      <a:pt x="26" y="7"/>
                      <a:pt x="24" y="9"/>
                    </a:cubicBezTo>
                    <a:cubicBezTo>
                      <a:pt x="26" y="7"/>
                      <a:pt x="27" y="5"/>
                      <a:pt x="29" y="4"/>
                    </a:cubicBezTo>
                    <a:close/>
                    <a:moveTo>
                      <a:pt x="14" y="7"/>
                    </a:moveTo>
                    <a:cubicBezTo>
                      <a:pt x="11" y="9"/>
                      <a:pt x="7" y="12"/>
                      <a:pt x="4" y="14"/>
                    </a:cubicBezTo>
                    <a:cubicBezTo>
                      <a:pt x="7" y="12"/>
                      <a:pt x="11" y="9"/>
                      <a:pt x="13" y="5"/>
                    </a:cubicBezTo>
                    <a:cubicBezTo>
                      <a:pt x="14" y="6"/>
                      <a:pt x="14" y="6"/>
                      <a:pt x="14" y="7"/>
                    </a:cubicBezTo>
                    <a:close/>
                    <a:moveTo>
                      <a:pt x="13" y="5"/>
                    </a:moveTo>
                    <a:cubicBezTo>
                      <a:pt x="9" y="6"/>
                      <a:pt x="7" y="10"/>
                      <a:pt x="3" y="12"/>
                    </a:cubicBezTo>
                    <a:cubicBezTo>
                      <a:pt x="5" y="11"/>
                      <a:pt x="6" y="9"/>
                      <a:pt x="7" y="8"/>
                    </a:cubicBezTo>
                    <a:cubicBezTo>
                      <a:pt x="9" y="7"/>
                      <a:pt x="10" y="6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4"/>
                      <a:pt x="12" y="4"/>
                      <a:pt x="13" y="5"/>
                    </a:cubicBezTo>
                    <a:close/>
                    <a:moveTo>
                      <a:pt x="10" y="4"/>
                    </a:moveTo>
                    <a:cubicBezTo>
                      <a:pt x="8" y="5"/>
                      <a:pt x="6" y="7"/>
                      <a:pt x="3" y="9"/>
                    </a:cubicBezTo>
                    <a:cubicBezTo>
                      <a:pt x="4" y="5"/>
                      <a:pt x="6" y="2"/>
                      <a:pt x="10" y="4"/>
                    </a:cubicBezTo>
                    <a:close/>
                    <a:moveTo>
                      <a:pt x="9" y="27"/>
                    </a:moveTo>
                    <a:cubicBezTo>
                      <a:pt x="11" y="26"/>
                      <a:pt x="13" y="25"/>
                      <a:pt x="15" y="24"/>
                    </a:cubicBezTo>
                    <a:cubicBezTo>
                      <a:pt x="13" y="25"/>
                      <a:pt x="12" y="26"/>
                      <a:pt x="10" y="27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5" y="25"/>
                      <a:pt x="20" y="22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1" y="23"/>
                      <a:pt x="15" y="26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0" y="29"/>
                      <a:pt x="10" y="29"/>
                    </a:cubicBezTo>
                    <a:cubicBezTo>
                      <a:pt x="10" y="28"/>
                      <a:pt x="9" y="27"/>
                      <a:pt x="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4" name="Freeform 52">
                <a:extLst>
                  <a:ext uri="{FF2B5EF4-FFF2-40B4-BE49-F238E27FC236}">
                    <a16:creationId xmlns:a16="http://schemas.microsoft.com/office/drawing/2014/main" id="{978797E9-A209-4914-9BDF-19CE3B44B2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90199" y="4821238"/>
                <a:ext cx="76200" cy="87313"/>
              </a:xfrm>
              <a:custGeom>
                <a:avLst/>
                <a:gdLst>
                  <a:gd name="T0" fmla="*/ 12 w 40"/>
                  <a:gd name="T1" fmla="*/ 2 h 46"/>
                  <a:gd name="T2" fmla="*/ 18 w 40"/>
                  <a:gd name="T3" fmla="*/ 46 h 46"/>
                  <a:gd name="T4" fmla="*/ 40 w 40"/>
                  <a:gd name="T5" fmla="*/ 7 h 46"/>
                  <a:gd name="T6" fmla="*/ 19 w 40"/>
                  <a:gd name="T7" fmla="*/ 43 h 46"/>
                  <a:gd name="T8" fmla="*/ 22 w 40"/>
                  <a:gd name="T9" fmla="*/ 37 h 46"/>
                  <a:gd name="T10" fmla="*/ 18 w 40"/>
                  <a:gd name="T11" fmla="*/ 42 h 46"/>
                  <a:gd name="T12" fmla="*/ 25 w 40"/>
                  <a:gd name="T13" fmla="*/ 34 h 46"/>
                  <a:gd name="T14" fmla="*/ 16 w 40"/>
                  <a:gd name="T15" fmla="*/ 39 h 46"/>
                  <a:gd name="T16" fmla="*/ 15 w 40"/>
                  <a:gd name="T17" fmla="*/ 37 h 46"/>
                  <a:gd name="T18" fmla="*/ 14 w 40"/>
                  <a:gd name="T19" fmla="*/ 35 h 46"/>
                  <a:gd name="T20" fmla="*/ 15 w 40"/>
                  <a:gd name="T21" fmla="*/ 37 h 46"/>
                  <a:gd name="T22" fmla="*/ 30 w 40"/>
                  <a:gd name="T23" fmla="*/ 23 h 46"/>
                  <a:gd name="T24" fmla="*/ 11 w 40"/>
                  <a:gd name="T25" fmla="*/ 30 h 46"/>
                  <a:gd name="T26" fmla="*/ 11 w 40"/>
                  <a:gd name="T27" fmla="*/ 30 h 46"/>
                  <a:gd name="T28" fmla="*/ 37 w 40"/>
                  <a:gd name="T29" fmla="*/ 10 h 46"/>
                  <a:gd name="T30" fmla="*/ 17 w 40"/>
                  <a:gd name="T31" fmla="*/ 27 h 46"/>
                  <a:gd name="T32" fmla="*/ 28 w 40"/>
                  <a:gd name="T33" fmla="*/ 17 h 46"/>
                  <a:gd name="T34" fmla="*/ 29 w 40"/>
                  <a:gd name="T35" fmla="*/ 15 h 46"/>
                  <a:gd name="T36" fmla="*/ 36 w 40"/>
                  <a:gd name="T37" fmla="*/ 5 h 46"/>
                  <a:gd name="T38" fmla="*/ 22 w 40"/>
                  <a:gd name="T39" fmla="*/ 17 h 46"/>
                  <a:gd name="T40" fmla="*/ 13 w 40"/>
                  <a:gd name="T41" fmla="*/ 32 h 46"/>
                  <a:gd name="T42" fmla="*/ 29 w 40"/>
                  <a:gd name="T43" fmla="*/ 28 h 46"/>
                  <a:gd name="T44" fmla="*/ 30 w 40"/>
                  <a:gd name="T45" fmla="*/ 27 h 46"/>
                  <a:gd name="T46" fmla="*/ 30 w 40"/>
                  <a:gd name="T47" fmla="*/ 26 h 46"/>
                  <a:gd name="T48" fmla="*/ 19 w 40"/>
                  <a:gd name="T49" fmla="*/ 34 h 46"/>
                  <a:gd name="T50" fmla="*/ 33 w 40"/>
                  <a:gd name="T51" fmla="*/ 22 h 46"/>
                  <a:gd name="T52" fmla="*/ 17 w 40"/>
                  <a:gd name="T53" fmla="*/ 32 h 46"/>
                  <a:gd name="T54" fmla="*/ 22 w 40"/>
                  <a:gd name="T55" fmla="*/ 17 h 46"/>
                  <a:gd name="T56" fmla="*/ 12 w 40"/>
                  <a:gd name="T57" fmla="*/ 23 h 46"/>
                  <a:gd name="T58" fmla="*/ 36 w 40"/>
                  <a:gd name="T59" fmla="*/ 5 h 46"/>
                  <a:gd name="T60" fmla="*/ 8 w 40"/>
                  <a:gd name="T61" fmla="*/ 25 h 46"/>
                  <a:gd name="T62" fmla="*/ 8 w 40"/>
                  <a:gd name="T63" fmla="*/ 24 h 46"/>
                  <a:gd name="T64" fmla="*/ 15 w 40"/>
                  <a:gd name="T65" fmla="*/ 13 h 46"/>
                  <a:gd name="T66" fmla="*/ 4 w 40"/>
                  <a:gd name="T67" fmla="*/ 17 h 46"/>
                  <a:gd name="T68" fmla="*/ 5 w 40"/>
                  <a:gd name="T69" fmla="*/ 19 h 46"/>
                  <a:gd name="T70" fmla="*/ 12 w 40"/>
                  <a:gd name="T71" fmla="*/ 9 h 46"/>
                  <a:gd name="T72" fmla="*/ 3 w 40"/>
                  <a:gd name="T73" fmla="*/ 9 h 46"/>
                  <a:gd name="T74" fmla="*/ 3 w 40"/>
                  <a:gd name="T75" fmla="*/ 9 h 46"/>
                  <a:gd name="T76" fmla="*/ 9 w 40"/>
                  <a:gd name="T77" fmla="*/ 9 h 46"/>
                  <a:gd name="T78" fmla="*/ 4 w 40"/>
                  <a:gd name="T79" fmla="*/ 16 h 46"/>
                  <a:gd name="T80" fmla="*/ 17 w 40"/>
                  <a:gd name="T81" fmla="*/ 11 h 46"/>
                  <a:gd name="T82" fmla="*/ 16 w 40"/>
                  <a:gd name="T83" fmla="*/ 10 h 46"/>
                  <a:gd name="T84" fmla="*/ 17 w 40"/>
                  <a:gd name="T85" fmla="*/ 12 h 46"/>
                  <a:gd name="T86" fmla="*/ 19 w 40"/>
                  <a:gd name="T87" fmla="*/ 15 h 46"/>
                  <a:gd name="T88" fmla="*/ 10 w 40"/>
                  <a:gd name="T89" fmla="*/ 23 h 46"/>
                  <a:gd name="T90" fmla="*/ 23 w 40"/>
                  <a:gd name="T91" fmla="*/ 12 h 46"/>
                  <a:gd name="T92" fmla="*/ 23 w 40"/>
                  <a:gd name="T93" fmla="*/ 12 h 46"/>
                  <a:gd name="T94" fmla="*/ 20 w 40"/>
                  <a:gd name="T95" fmla="*/ 16 h 46"/>
                  <a:gd name="T96" fmla="*/ 33 w 40"/>
                  <a:gd name="T97" fmla="*/ 5 h 46"/>
                  <a:gd name="T98" fmla="*/ 26 w 40"/>
                  <a:gd name="T99" fmla="*/ 12 h 46"/>
                  <a:gd name="T100" fmla="*/ 33 w 40"/>
                  <a:gd name="T101" fmla="*/ 3 h 46"/>
                  <a:gd name="T102" fmla="*/ 24 w 40"/>
                  <a:gd name="T103" fmla="*/ 10 h 46"/>
                  <a:gd name="T104" fmla="*/ 29 w 40"/>
                  <a:gd name="T105" fmla="*/ 4 h 46"/>
                  <a:gd name="T106" fmla="*/ 14 w 40"/>
                  <a:gd name="T107" fmla="*/ 6 h 46"/>
                  <a:gd name="T108" fmla="*/ 11 w 40"/>
                  <a:gd name="T109" fmla="*/ 4 h 46"/>
                  <a:gd name="T110" fmla="*/ 3 w 40"/>
                  <a:gd name="T111" fmla="*/ 8 h 46"/>
                  <a:gd name="T112" fmla="*/ 10 w 40"/>
                  <a:gd name="T113" fmla="*/ 27 h 46"/>
                  <a:gd name="T114" fmla="*/ 25 w 40"/>
                  <a:gd name="T115" fmla="*/ 19 h 46"/>
                  <a:gd name="T116" fmla="*/ 9 w 40"/>
                  <a:gd name="T117" fmla="*/ 2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0" h="46">
                    <a:moveTo>
                      <a:pt x="40" y="7"/>
                    </a:moveTo>
                    <a:cubicBezTo>
                      <a:pt x="39" y="3"/>
                      <a:pt x="35" y="1"/>
                      <a:pt x="31" y="1"/>
                    </a:cubicBezTo>
                    <a:cubicBezTo>
                      <a:pt x="25" y="3"/>
                      <a:pt x="22" y="8"/>
                      <a:pt x="20" y="13"/>
                    </a:cubicBezTo>
                    <a:cubicBezTo>
                      <a:pt x="18" y="9"/>
                      <a:pt x="16" y="3"/>
                      <a:pt x="12" y="2"/>
                    </a:cubicBezTo>
                    <a:cubicBezTo>
                      <a:pt x="7" y="0"/>
                      <a:pt x="3" y="2"/>
                      <a:pt x="1" y="6"/>
                    </a:cubicBezTo>
                    <a:cubicBezTo>
                      <a:pt x="0" y="11"/>
                      <a:pt x="2" y="17"/>
                      <a:pt x="4" y="22"/>
                    </a:cubicBezTo>
                    <a:cubicBezTo>
                      <a:pt x="8" y="30"/>
                      <a:pt x="13" y="38"/>
                      <a:pt x="18" y="45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20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5" y="38"/>
                      <a:pt x="31" y="30"/>
                      <a:pt x="35" y="22"/>
                    </a:cubicBezTo>
                    <a:cubicBezTo>
                      <a:pt x="38" y="18"/>
                      <a:pt x="40" y="12"/>
                      <a:pt x="40" y="7"/>
                    </a:cubicBezTo>
                    <a:close/>
                    <a:moveTo>
                      <a:pt x="19" y="43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20" y="42"/>
                      <a:pt x="21" y="41"/>
                      <a:pt x="21" y="40"/>
                    </a:cubicBezTo>
                    <a:cubicBezTo>
                      <a:pt x="21" y="41"/>
                      <a:pt x="20" y="42"/>
                      <a:pt x="19" y="43"/>
                    </a:cubicBezTo>
                    <a:close/>
                    <a:moveTo>
                      <a:pt x="17" y="41"/>
                    </a:moveTo>
                    <a:cubicBezTo>
                      <a:pt x="18" y="40"/>
                      <a:pt x="19" y="39"/>
                      <a:pt x="19" y="39"/>
                    </a:cubicBezTo>
                    <a:cubicBezTo>
                      <a:pt x="20" y="38"/>
                      <a:pt x="21" y="37"/>
                      <a:pt x="22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0" y="38"/>
                      <a:pt x="19" y="39"/>
                      <a:pt x="18" y="40"/>
                    </a:cubicBezTo>
                    <a:cubicBezTo>
                      <a:pt x="17" y="41"/>
                      <a:pt x="17" y="41"/>
                      <a:pt x="17" y="41"/>
                    </a:cubicBezTo>
                    <a:close/>
                    <a:moveTo>
                      <a:pt x="25" y="34"/>
                    </a:moveTo>
                    <a:cubicBezTo>
                      <a:pt x="23" y="36"/>
                      <a:pt x="21" y="40"/>
                      <a:pt x="18" y="42"/>
                    </a:cubicBezTo>
                    <a:cubicBezTo>
                      <a:pt x="18" y="42"/>
                      <a:pt x="18" y="42"/>
                      <a:pt x="18" y="41"/>
                    </a:cubicBezTo>
                    <a:cubicBezTo>
                      <a:pt x="20" y="39"/>
                      <a:pt x="23" y="36"/>
                      <a:pt x="25" y="34"/>
                    </a:cubicBezTo>
                    <a:close/>
                    <a:moveTo>
                      <a:pt x="26" y="33"/>
                    </a:moveTo>
                    <a:cubicBezTo>
                      <a:pt x="26" y="33"/>
                      <a:pt x="26" y="33"/>
                      <a:pt x="25" y="34"/>
                    </a:cubicBezTo>
                    <a:cubicBezTo>
                      <a:pt x="26" y="33"/>
                      <a:pt x="26" y="33"/>
                      <a:pt x="27" y="32"/>
                    </a:cubicBezTo>
                    <a:lnTo>
                      <a:pt x="26" y="33"/>
                    </a:lnTo>
                    <a:close/>
                    <a:moveTo>
                      <a:pt x="17" y="40"/>
                    </a:moveTo>
                    <a:cubicBezTo>
                      <a:pt x="17" y="40"/>
                      <a:pt x="16" y="39"/>
                      <a:pt x="16" y="39"/>
                    </a:cubicBezTo>
                    <a:cubicBezTo>
                      <a:pt x="20" y="36"/>
                      <a:pt x="24" y="33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4" y="33"/>
                      <a:pt x="21" y="37"/>
                      <a:pt x="17" y="40"/>
                    </a:cubicBezTo>
                    <a:close/>
                    <a:moveTo>
                      <a:pt x="15" y="37"/>
                    </a:moveTo>
                    <a:cubicBezTo>
                      <a:pt x="17" y="36"/>
                      <a:pt x="19" y="35"/>
                      <a:pt x="21" y="34"/>
                    </a:cubicBezTo>
                    <a:cubicBezTo>
                      <a:pt x="19" y="35"/>
                      <a:pt x="17" y="37"/>
                      <a:pt x="16" y="38"/>
                    </a:cubicBezTo>
                    <a:lnTo>
                      <a:pt x="15" y="37"/>
                    </a:lnTo>
                    <a:close/>
                    <a:moveTo>
                      <a:pt x="14" y="35"/>
                    </a:moveTo>
                    <a:cubicBezTo>
                      <a:pt x="20" y="33"/>
                      <a:pt x="25" y="29"/>
                      <a:pt x="30" y="24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9" y="26"/>
                      <a:pt x="26" y="28"/>
                      <a:pt x="24" y="30"/>
                    </a:cubicBezTo>
                    <a:cubicBezTo>
                      <a:pt x="21" y="32"/>
                      <a:pt x="18" y="34"/>
                      <a:pt x="15" y="37"/>
                    </a:cubicBezTo>
                    <a:cubicBezTo>
                      <a:pt x="14" y="36"/>
                      <a:pt x="14" y="36"/>
                      <a:pt x="14" y="35"/>
                    </a:cubicBezTo>
                    <a:close/>
                    <a:moveTo>
                      <a:pt x="13" y="33"/>
                    </a:moveTo>
                    <a:cubicBezTo>
                      <a:pt x="17" y="31"/>
                      <a:pt x="22" y="28"/>
                      <a:pt x="26" y="25"/>
                    </a:cubicBezTo>
                    <a:cubicBezTo>
                      <a:pt x="27" y="25"/>
                      <a:pt x="29" y="24"/>
                      <a:pt x="30" y="23"/>
                    </a:cubicBezTo>
                    <a:cubicBezTo>
                      <a:pt x="25" y="27"/>
                      <a:pt x="18" y="30"/>
                      <a:pt x="13" y="34"/>
                    </a:cubicBezTo>
                    <a:cubicBezTo>
                      <a:pt x="13" y="34"/>
                      <a:pt x="13" y="33"/>
                      <a:pt x="13" y="33"/>
                    </a:cubicBezTo>
                    <a:close/>
                    <a:moveTo>
                      <a:pt x="11" y="30"/>
                    </a:moveTo>
                    <a:cubicBezTo>
                      <a:pt x="11" y="30"/>
                      <a:pt x="11" y="30"/>
                      <a:pt x="11" y="30"/>
                    </a:cubicBezTo>
                    <a:cubicBezTo>
                      <a:pt x="16" y="28"/>
                      <a:pt x="20" y="25"/>
                      <a:pt x="25" y="22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0" y="26"/>
                      <a:pt x="16" y="29"/>
                      <a:pt x="12" y="33"/>
                    </a:cubicBezTo>
                    <a:cubicBezTo>
                      <a:pt x="12" y="32"/>
                      <a:pt x="11" y="31"/>
                      <a:pt x="11" y="30"/>
                    </a:cubicBezTo>
                    <a:close/>
                    <a:moveTo>
                      <a:pt x="28" y="17"/>
                    </a:moveTo>
                    <a:cubicBezTo>
                      <a:pt x="31" y="15"/>
                      <a:pt x="33" y="13"/>
                      <a:pt x="36" y="11"/>
                    </a:cubicBezTo>
                    <a:cubicBezTo>
                      <a:pt x="36" y="11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1"/>
                      <a:pt x="37" y="12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2" y="15"/>
                      <a:pt x="29" y="19"/>
                      <a:pt x="25" y="22"/>
                    </a:cubicBezTo>
                    <a:cubicBezTo>
                      <a:pt x="22" y="23"/>
                      <a:pt x="19" y="25"/>
                      <a:pt x="17" y="27"/>
                    </a:cubicBezTo>
                    <a:cubicBezTo>
                      <a:pt x="15" y="27"/>
                      <a:pt x="14" y="28"/>
                      <a:pt x="13" y="29"/>
                    </a:cubicBezTo>
                    <a:cubicBezTo>
                      <a:pt x="10" y="30"/>
                      <a:pt x="13" y="28"/>
                      <a:pt x="14" y="28"/>
                    </a:cubicBezTo>
                    <a:cubicBezTo>
                      <a:pt x="18" y="24"/>
                      <a:pt x="23" y="22"/>
                      <a:pt x="27" y="18"/>
                    </a:cubicBezTo>
                    <a:cubicBezTo>
                      <a:pt x="27" y="18"/>
                      <a:pt x="28" y="17"/>
                      <a:pt x="28" y="17"/>
                    </a:cubicBezTo>
                    <a:close/>
                    <a:moveTo>
                      <a:pt x="36" y="5"/>
                    </a:moveTo>
                    <a:cubicBezTo>
                      <a:pt x="37" y="6"/>
                      <a:pt x="37" y="8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4" y="11"/>
                      <a:pt x="32" y="13"/>
                      <a:pt x="29" y="15"/>
                    </a:cubicBezTo>
                    <a:cubicBezTo>
                      <a:pt x="26" y="17"/>
                      <a:pt x="23" y="20"/>
                      <a:pt x="19" y="21"/>
                    </a:cubicBezTo>
                    <a:cubicBezTo>
                      <a:pt x="17" y="23"/>
                      <a:pt x="15" y="24"/>
                      <a:pt x="13" y="25"/>
                    </a:cubicBezTo>
                    <a:cubicBezTo>
                      <a:pt x="13" y="25"/>
                      <a:pt x="14" y="24"/>
                      <a:pt x="15" y="23"/>
                    </a:cubicBezTo>
                    <a:cubicBezTo>
                      <a:pt x="22" y="17"/>
                      <a:pt x="31" y="13"/>
                      <a:pt x="36" y="5"/>
                    </a:cubicBezTo>
                    <a:close/>
                    <a:moveTo>
                      <a:pt x="22" y="17"/>
                    </a:moveTo>
                    <a:cubicBezTo>
                      <a:pt x="25" y="15"/>
                      <a:pt x="27" y="13"/>
                      <a:pt x="29" y="11"/>
                    </a:cubicBezTo>
                    <a:cubicBezTo>
                      <a:pt x="31" y="9"/>
                      <a:pt x="34" y="7"/>
                      <a:pt x="36" y="5"/>
                    </a:cubicBezTo>
                    <a:cubicBezTo>
                      <a:pt x="32" y="10"/>
                      <a:pt x="27" y="14"/>
                      <a:pt x="22" y="17"/>
                    </a:cubicBezTo>
                    <a:close/>
                    <a:moveTo>
                      <a:pt x="35" y="19"/>
                    </a:moveTo>
                    <a:cubicBezTo>
                      <a:pt x="32" y="22"/>
                      <a:pt x="28" y="23"/>
                      <a:pt x="25" y="25"/>
                    </a:cubicBezTo>
                    <a:cubicBezTo>
                      <a:pt x="23" y="27"/>
                      <a:pt x="21" y="28"/>
                      <a:pt x="19" y="29"/>
                    </a:cubicBezTo>
                    <a:cubicBezTo>
                      <a:pt x="17" y="30"/>
                      <a:pt x="14" y="31"/>
                      <a:pt x="13" y="32"/>
                    </a:cubicBezTo>
                    <a:cubicBezTo>
                      <a:pt x="17" y="29"/>
                      <a:pt x="21" y="26"/>
                      <a:pt x="25" y="23"/>
                    </a:cubicBezTo>
                    <a:cubicBezTo>
                      <a:pt x="29" y="20"/>
                      <a:pt x="33" y="16"/>
                      <a:pt x="37" y="14"/>
                    </a:cubicBezTo>
                    <a:cubicBezTo>
                      <a:pt x="36" y="15"/>
                      <a:pt x="35" y="17"/>
                      <a:pt x="35" y="19"/>
                    </a:cubicBezTo>
                    <a:close/>
                    <a:moveTo>
                      <a:pt x="29" y="28"/>
                    </a:moveTo>
                    <a:cubicBezTo>
                      <a:pt x="27" y="31"/>
                      <a:pt x="24" y="32"/>
                      <a:pt x="22" y="34"/>
                    </a:cubicBezTo>
                    <a:cubicBezTo>
                      <a:pt x="21" y="35"/>
                      <a:pt x="20" y="35"/>
                      <a:pt x="20" y="36"/>
                    </a:cubicBezTo>
                    <a:cubicBezTo>
                      <a:pt x="22" y="34"/>
                      <a:pt x="23" y="33"/>
                      <a:pt x="25" y="31"/>
                    </a:cubicBezTo>
                    <a:cubicBezTo>
                      <a:pt x="27" y="30"/>
                      <a:pt x="28" y="28"/>
                      <a:pt x="30" y="27"/>
                    </a:cubicBezTo>
                    <a:cubicBezTo>
                      <a:pt x="30" y="27"/>
                      <a:pt x="29" y="28"/>
                      <a:pt x="29" y="28"/>
                    </a:cubicBezTo>
                    <a:close/>
                    <a:moveTo>
                      <a:pt x="31" y="25"/>
                    </a:moveTo>
                    <a:cubicBezTo>
                      <a:pt x="31" y="25"/>
                      <a:pt x="31" y="25"/>
                      <a:pt x="31" y="25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8" y="27"/>
                      <a:pt x="27" y="29"/>
                      <a:pt x="25" y="31"/>
                    </a:cubicBezTo>
                    <a:cubicBezTo>
                      <a:pt x="23" y="32"/>
                      <a:pt x="21" y="33"/>
                      <a:pt x="19" y="35"/>
                    </a:cubicBezTo>
                    <a:cubicBezTo>
                      <a:pt x="18" y="35"/>
                      <a:pt x="16" y="36"/>
                      <a:pt x="15" y="37"/>
                    </a:cubicBezTo>
                    <a:cubicBezTo>
                      <a:pt x="16" y="36"/>
                      <a:pt x="18" y="35"/>
                      <a:pt x="19" y="34"/>
                    </a:cubicBezTo>
                    <a:cubicBezTo>
                      <a:pt x="24" y="31"/>
                      <a:pt x="28" y="27"/>
                      <a:pt x="32" y="23"/>
                    </a:cubicBezTo>
                    <a:cubicBezTo>
                      <a:pt x="32" y="24"/>
                      <a:pt x="32" y="24"/>
                      <a:pt x="31" y="25"/>
                    </a:cubicBezTo>
                    <a:close/>
                    <a:moveTo>
                      <a:pt x="33" y="22"/>
                    </a:moveTo>
                    <a:cubicBezTo>
                      <a:pt x="33" y="22"/>
                      <a:pt x="33" y="22"/>
                      <a:pt x="33" y="22"/>
                    </a:cubicBezTo>
                    <a:cubicBezTo>
                      <a:pt x="29" y="25"/>
                      <a:pt x="26" y="27"/>
                      <a:pt x="22" y="30"/>
                    </a:cubicBezTo>
                    <a:cubicBezTo>
                      <a:pt x="21" y="31"/>
                      <a:pt x="19" y="32"/>
                      <a:pt x="17" y="33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5" y="34"/>
                      <a:pt x="16" y="33"/>
                      <a:pt x="17" y="32"/>
                    </a:cubicBezTo>
                    <a:cubicBezTo>
                      <a:pt x="22" y="28"/>
                      <a:pt x="29" y="25"/>
                      <a:pt x="34" y="21"/>
                    </a:cubicBezTo>
                    <a:cubicBezTo>
                      <a:pt x="34" y="21"/>
                      <a:pt x="33" y="21"/>
                      <a:pt x="33" y="22"/>
                    </a:cubicBezTo>
                    <a:close/>
                    <a:moveTo>
                      <a:pt x="36" y="5"/>
                    </a:moveTo>
                    <a:cubicBezTo>
                      <a:pt x="31" y="9"/>
                      <a:pt x="27" y="13"/>
                      <a:pt x="22" y="17"/>
                    </a:cubicBezTo>
                    <a:cubicBezTo>
                      <a:pt x="19" y="19"/>
                      <a:pt x="16" y="22"/>
                      <a:pt x="13" y="23"/>
                    </a:cubicBezTo>
                    <a:cubicBezTo>
                      <a:pt x="12" y="24"/>
                      <a:pt x="10" y="25"/>
                      <a:pt x="9" y="26"/>
                    </a:cubicBezTo>
                    <a:cubicBezTo>
                      <a:pt x="10" y="25"/>
                      <a:pt x="11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3" y="22"/>
                      <a:pt x="15" y="21"/>
                      <a:pt x="16" y="19"/>
                    </a:cubicBezTo>
                    <a:cubicBezTo>
                      <a:pt x="19" y="17"/>
                      <a:pt x="23" y="15"/>
                      <a:pt x="26" y="12"/>
                    </a:cubicBezTo>
                    <a:cubicBezTo>
                      <a:pt x="29" y="10"/>
                      <a:pt x="33" y="8"/>
                      <a:pt x="34" y="4"/>
                    </a:cubicBezTo>
                    <a:cubicBezTo>
                      <a:pt x="35" y="4"/>
                      <a:pt x="36" y="4"/>
                      <a:pt x="36" y="5"/>
                    </a:cubicBezTo>
                    <a:close/>
                    <a:moveTo>
                      <a:pt x="8" y="25"/>
                    </a:moveTo>
                    <a:cubicBezTo>
                      <a:pt x="9" y="25"/>
                      <a:pt x="9" y="24"/>
                      <a:pt x="10" y="24"/>
                    </a:cubicBezTo>
                    <a:cubicBezTo>
                      <a:pt x="9" y="25"/>
                      <a:pt x="9" y="25"/>
                      <a:pt x="9" y="25"/>
                    </a:cubicBezTo>
                    <a:lnTo>
                      <a:pt x="8" y="25"/>
                    </a:lnTo>
                    <a:close/>
                    <a:moveTo>
                      <a:pt x="7" y="22"/>
                    </a:moveTo>
                    <a:cubicBezTo>
                      <a:pt x="9" y="21"/>
                      <a:pt x="10" y="20"/>
                      <a:pt x="12" y="18"/>
                    </a:cubicBezTo>
                    <a:cubicBezTo>
                      <a:pt x="14" y="17"/>
                      <a:pt x="16" y="16"/>
                      <a:pt x="18" y="14"/>
                    </a:cubicBezTo>
                    <a:cubicBezTo>
                      <a:pt x="15" y="18"/>
                      <a:pt x="11" y="21"/>
                      <a:pt x="8" y="24"/>
                    </a:cubicBezTo>
                    <a:cubicBezTo>
                      <a:pt x="7" y="23"/>
                      <a:pt x="7" y="23"/>
                      <a:pt x="7" y="22"/>
                    </a:cubicBezTo>
                    <a:close/>
                    <a:moveTo>
                      <a:pt x="5" y="19"/>
                    </a:moveTo>
                    <a:cubicBezTo>
                      <a:pt x="9" y="18"/>
                      <a:pt x="11" y="15"/>
                      <a:pt x="15" y="13"/>
                    </a:cubicBezTo>
                    <a:cubicBezTo>
                      <a:pt x="15" y="13"/>
                      <a:pt x="17" y="11"/>
                      <a:pt x="15" y="13"/>
                    </a:cubicBezTo>
                    <a:cubicBezTo>
                      <a:pt x="14" y="14"/>
                      <a:pt x="13" y="15"/>
                      <a:pt x="13" y="16"/>
                    </a:cubicBezTo>
                    <a:cubicBezTo>
                      <a:pt x="11" y="18"/>
                      <a:pt x="9" y="19"/>
                      <a:pt x="6" y="21"/>
                    </a:cubicBezTo>
                    <a:cubicBezTo>
                      <a:pt x="6" y="21"/>
                      <a:pt x="6" y="20"/>
                      <a:pt x="5" y="19"/>
                    </a:cubicBezTo>
                    <a:close/>
                    <a:moveTo>
                      <a:pt x="4" y="17"/>
                    </a:moveTo>
                    <a:cubicBezTo>
                      <a:pt x="8" y="15"/>
                      <a:pt x="11" y="12"/>
                      <a:pt x="14" y="10"/>
                    </a:cubicBezTo>
                    <a:cubicBezTo>
                      <a:pt x="17" y="9"/>
                      <a:pt x="14" y="11"/>
                      <a:pt x="13" y="11"/>
                    </a:cubicBezTo>
                    <a:cubicBezTo>
                      <a:pt x="12" y="12"/>
                      <a:pt x="11" y="13"/>
                      <a:pt x="10" y="14"/>
                    </a:cubicBezTo>
                    <a:cubicBezTo>
                      <a:pt x="9" y="15"/>
                      <a:pt x="7" y="17"/>
                      <a:pt x="5" y="19"/>
                    </a:cubicBezTo>
                    <a:cubicBezTo>
                      <a:pt x="5" y="18"/>
                      <a:pt x="5" y="17"/>
                      <a:pt x="4" y="17"/>
                    </a:cubicBezTo>
                    <a:close/>
                    <a:moveTo>
                      <a:pt x="4" y="14"/>
                    </a:moveTo>
                    <a:cubicBezTo>
                      <a:pt x="5" y="13"/>
                      <a:pt x="7" y="12"/>
                      <a:pt x="9" y="11"/>
                    </a:cubicBezTo>
                    <a:cubicBezTo>
                      <a:pt x="10" y="10"/>
                      <a:pt x="11" y="9"/>
                      <a:pt x="12" y="9"/>
                    </a:cubicBezTo>
                    <a:cubicBezTo>
                      <a:pt x="13" y="8"/>
                      <a:pt x="15" y="6"/>
                      <a:pt x="13" y="9"/>
                    </a:cubicBezTo>
                    <a:cubicBezTo>
                      <a:pt x="10" y="12"/>
                      <a:pt x="7" y="13"/>
                      <a:pt x="4" y="16"/>
                    </a:cubicBezTo>
                    <a:cubicBezTo>
                      <a:pt x="4" y="15"/>
                      <a:pt x="4" y="15"/>
                      <a:pt x="4" y="14"/>
                    </a:cubicBezTo>
                    <a:close/>
                    <a:moveTo>
                      <a:pt x="3" y="9"/>
                    </a:moveTo>
                    <a:cubicBezTo>
                      <a:pt x="4" y="8"/>
                      <a:pt x="5" y="7"/>
                      <a:pt x="6" y="6"/>
                    </a:cubicBezTo>
                    <a:cubicBezTo>
                      <a:pt x="8" y="5"/>
                      <a:pt x="11" y="3"/>
                      <a:pt x="8" y="6"/>
                    </a:cubicBezTo>
                    <a:cubicBezTo>
                      <a:pt x="7" y="8"/>
                      <a:pt x="5" y="9"/>
                      <a:pt x="3" y="11"/>
                    </a:cubicBezTo>
                    <a:cubicBezTo>
                      <a:pt x="3" y="10"/>
                      <a:pt x="3" y="10"/>
                      <a:pt x="3" y="9"/>
                    </a:cubicBezTo>
                    <a:close/>
                    <a:moveTo>
                      <a:pt x="3" y="13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6" y="10"/>
                      <a:pt x="8" y="8"/>
                      <a:pt x="11" y="6"/>
                    </a:cubicBezTo>
                    <a:cubicBezTo>
                      <a:pt x="14" y="4"/>
                      <a:pt x="9" y="8"/>
                      <a:pt x="9" y="9"/>
                    </a:cubicBezTo>
                    <a:cubicBezTo>
                      <a:pt x="7" y="11"/>
                      <a:pt x="5" y="12"/>
                      <a:pt x="3" y="13"/>
                    </a:cubicBezTo>
                    <a:close/>
                    <a:moveTo>
                      <a:pt x="16" y="9"/>
                    </a:moveTo>
                    <a:cubicBezTo>
                      <a:pt x="14" y="10"/>
                      <a:pt x="12" y="11"/>
                      <a:pt x="10" y="12"/>
                    </a:cubicBezTo>
                    <a:cubicBezTo>
                      <a:pt x="9" y="13"/>
                      <a:pt x="6" y="15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8" y="13"/>
                      <a:pt x="12" y="11"/>
                      <a:pt x="15" y="7"/>
                    </a:cubicBezTo>
                    <a:cubicBezTo>
                      <a:pt x="15" y="8"/>
                      <a:pt x="15" y="8"/>
                      <a:pt x="16" y="9"/>
                    </a:cubicBezTo>
                    <a:close/>
                    <a:moveTo>
                      <a:pt x="17" y="11"/>
                    </a:moveTo>
                    <a:cubicBezTo>
                      <a:pt x="13" y="13"/>
                      <a:pt x="11" y="16"/>
                      <a:pt x="7" y="18"/>
                    </a:cubicBezTo>
                    <a:cubicBezTo>
                      <a:pt x="7" y="18"/>
                      <a:pt x="5" y="20"/>
                      <a:pt x="7" y="18"/>
                    </a:cubicBezTo>
                    <a:cubicBezTo>
                      <a:pt x="8" y="17"/>
                      <a:pt x="9" y="16"/>
                      <a:pt x="10" y="15"/>
                    </a:cubicBezTo>
                    <a:cubicBezTo>
                      <a:pt x="12" y="13"/>
                      <a:pt x="14" y="12"/>
                      <a:pt x="16" y="10"/>
                    </a:cubicBezTo>
                    <a:cubicBezTo>
                      <a:pt x="16" y="10"/>
                      <a:pt x="17" y="11"/>
                      <a:pt x="17" y="11"/>
                    </a:cubicBezTo>
                    <a:close/>
                    <a:moveTo>
                      <a:pt x="18" y="14"/>
                    </a:moveTo>
                    <a:cubicBezTo>
                      <a:pt x="14" y="16"/>
                      <a:pt x="11" y="19"/>
                      <a:pt x="7" y="21"/>
                    </a:cubicBezTo>
                    <a:cubicBezTo>
                      <a:pt x="11" y="19"/>
                      <a:pt x="14" y="15"/>
                      <a:pt x="17" y="12"/>
                    </a:cubicBezTo>
                    <a:cubicBezTo>
                      <a:pt x="17" y="12"/>
                      <a:pt x="18" y="13"/>
                      <a:pt x="18" y="14"/>
                    </a:cubicBezTo>
                    <a:close/>
                    <a:moveTo>
                      <a:pt x="18" y="15"/>
                    </a:move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8" y="16"/>
                      <a:pt x="18" y="17"/>
                      <a:pt x="17" y="17"/>
                    </a:cubicBezTo>
                    <a:cubicBezTo>
                      <a:pt x="17" y="18"/>
                      <a:pt x="16" y="18"/>
                      <a:pt x="15" y="19"/>
                    </a:cubicBezTo>
                    <a:cubicBezTo>
                      <a:pt x="14" y="20"/>
                      <a:pt x="13" y="21"/>
                      <a:pt x="11" y="22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9" y="24"/>
                      <a:pt x="8" y="25"/>
                      <a:pt x="9" y="23"/>
                    </a:cubicBezTo>
                    <a:cubicBezTo>
                      <a:pt x="12" y="20"/>
                      <a:pt x="15" y="17"/>
                      <a:pt x="18" y="14"/>
                    </a:cubicBezTo>
                    <a:lnTo>
                      <a:pt x="18" y="15"/>
                    </a:lnTo>
                    <a:close/>
                    <a:moveTo>
                      <a:pt x="23" y="12"/>
                    </a:moveTo>
                    <a:cubicBezTo>
                      <a:pt x="25" y="10"/>
                      <a:pt x="27" y="9"/>
                      <a:pt x="29" y="7"/>
                    </a:cubicBezTo>
                    <a:cubicBezTo>
                      <a:pt x="28" y="9"/>
                      <a:pt x="27" y="10"/>
                      <a:pt x="25" y="10"/>
                    </a:cubicBezTo>
                    <a:cubicBezTo>
                      <a:pt x="24" y="11"/>
                      <a:pt x="23" y="12"/>
                      <a:pt x="22" y="13"/>
                    </a:cubicBezTo>
                    <a:cubicBezTo>
                      <a:pt x="22" y="12"/>
                      <a:pt x="22" y="12"/>
                      <a:pt x="23" y="12"/>
                    </a:cubicBezTo>
                    <a:close/>
                    <a:moveTo>
                      <a:pt x="20" y="16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19" y="16"/>
                      <a:pt x="19" y="16"/>
                      <a:pt x="19" y="16"/>
                    </a:cubicBezTo>
                    <a:lnTo>
                      <a:pt x="20" y="16"/>
                    </a:lnTo>
                    <a:close/>
                    <a:moveTo>
                      <a:pt x="21" y="14"/>
                    </a:moveTo>
                    <a:cubicBezTo>
                      <a:pt x="23" y="13"/>
                      <a:pt x="24" y="12"/>
                      <a:pt x="26" y="11"/>
                    </a:cubicBezTo>
                    <a:cubicBezTo>
                      <a:pt x="27" y="10"/>
                      <a:pt x="29" y="9"/>
                      <a:pt x="30" y="7"/>
                    </a:cubicBezTo>
                    <a:cubicBezTo>
                      <a:pt x="31" y="7"/>
                      <a:pt x="32" y="6"/>
                      <a:pt x="33" y="5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4"/>
                      <a:pt x="34" y="4"/>
                      <a:pt x="33" y="5"/>
                    </a:cubicBezTo>
                    <a:cubicBezTo>
                      <a:pt x="33" y="6"/>
                      <a:pt x="32" y="7"/>
                      <a:pt x="31" y="8"/>
                    </a:cubicBezTo>
                    <a:cubicBezTo>
                      <a:pt x="29" y="9"/>
                      <a:pt x="27" y="11"/>
                      <a:pt x="26" y="12"/>
                    </a:cubicBezTo>
                    <a:cubicBezTo>
                      <a:pt x="24" y="13"/>
                      <a:pt x="23" y="14"/>
                      <a:pt x="21" y="15"/>
                    </a:cubicBezTo>
                    <a:lnTo>
                      <a:pt x="21" y="14"/>
                    </a:lnTo>
                    <a:close/>
                    <a:moveTo>
                      <a:pt x="31" y="4"/>
                    </a:moveTo>
                    <a:cubicBezTo>
                      <a:pt x="31" y="4"/>
                      <a:pt x="33" y="3"/>
                      <a:pt x="33" y="3"/>
                    </a:cubicBezTo>
                    <a:cubicBezTo>
                      <a:pt x="32" y="4"/>
                      <a:pt x="32" y="5"/>
                      <a:pt x="31" y="5"/>
                    </a:cubicBezTo>
                    <a:cubicBezTo>
                      <a:pt x="29" y="7"/>
                      <a:pt x="27" y="8"/>
                      <a:pt x="25" y="9"/>
                    </a:cubicBezTo>
                    <a:cubicBezTo>
                      <a:pt x="24" y="10"/>
                      <a:pt x="24" y="10"/>
                      <a:pt x="23" y="11"/>
                    </a:cubicBezTo>
                    <a:cubicBezTo>
                      <a:pt x="23" y="10"/>
                      <a:pt x="24" y="10"/>
                      <a:pt x="24" y="10"/>
                    </a:cubicBezTo>
                    <a:cubicBezTo>
                      <a:pt x="26" y="7"/>
                      <a:pt x="28" y="5"/>
                      <a:pt x="31" y="4"/>
                    </a:cubicBezTo>
                    <a:close/>
                    <a:moveTo>
                      <a:pt x="29" y="4"/>
                    </a:moveTo>
                    <a:cubicBezTo>
                      <a:pt x="27" y="5"/>
                      <a:pt x="26" y="7"/>
                      <a:pt x="24" y="9"/>
                    </a:cubicBezTo>
                    <a:cubicBezTo>
                      <a:pt x="25" y="7"/>
                      <a:pt x="27" y="5"/>
                      <a:pt x="29" y="4"/>
                    </a:cubicBezTo>
                    <a:close/>
                    <a:moveTo>
                      <a:pt x="14" y="6"/>
                    </a:moveTo>
                    <a:cubicBezTo>
                      <a:pt x="11" y="9"/>
                      <a:pt x="7" y="12"/>
                      <a:pt x="4" y="14"/>
                    </a:cubicBezTo>
                    <a:cubicBezTo>
                      <a:pt x="7" y="11"/>
                      <a:pt x="11" y="9"/>
                      <a:pt x="13" y="5"/>
                    </a:cubicBezTo>
                    <a:cubicBezTo>
                      <a:pt x="13" y="5"/>
                      <a:pt x="14" y="6"/>
                      <a:pt x="14" y="6"/>
                    </a:cubicBezTo>
                    <a:close/>
                    <a:moveTo>
                      <a:pt x="13" y="5"/>
                    </a:moveTo>
                    <a:cubicBezTo>
                      <a:pt x="9" y="6"/>
                      <a:pt x="7" y="9"/>
                      <a:pt x="3" y="11"/>
                    </a:cubicBezTo>
                    <a:cubicBezTo>
                      <a:pt x="5" y="10"/>
                      <a:pt x="6" y="9"/>
                      <a:pt x="7" y="8"/>
                    </a:cubicBezTo>
                    <a:cubicBezTo>
                      <a:pt x="9" y="7"/>
                      <a:pt x="10" y="5"/>
                      <a:pt x="11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4"/>
                      <a:pt x="13" y="5"/>
                    </a:cubicBezTo>
                    <a:close/>
                    <a:moveTo>
                      <a:pt x="10" y="3"/>
                    </a:moveTo>
                    <a:cubicBezTo>
                      <a:pt x="8" y="5"/>
                      <a:pt x="5" y="6"/>
                      <a:pt x="3" y="8"/>
                    </a:cubicBezTo>
                    <a:cubicBezTo>
                      <a:pt x="4" y="5"/>
                      <a:pt x="6" y="2"/>
                      <a:pt x="10" y="3"/>
                    </a:cubicBezTo>
                    <a:close/>
                    <a:moveTo>
                      <a:pt x="9" y="26"/>
                    </a:moveTo>
                    <a:cubicBezTo>
                      <a:pt x="11" y="25"/>
                      <a:pt x="13" y="24"/>
                      <a:pt x="14" y="23"/>
                    </a:cubicBezTo>
                    <a:cubicBezTo>
                      <a:pt x="13" y="24"/>
                      <a:pt x="11" y="26"/>
                      <a:pt x="10" y="27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5" y="24"/>
                      <a:pt x="20" y="22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0" y="23"/>
                      <a:pt x="15" y="26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29"/>
                      <a:pt x="10" y="29"/>
                      <a:pt x="10" y="29"/>
                    </a:cubicBezTo>
                    <a:cubicBezTo>
                      <a:pt x="10" y="28"/>
                      <a:pt x="9" y="27"/>
                      <a:pt x="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5" name="Freeform 53">
                <a:extLst>
                  <a:ext uri="{FF2B5EF4-FFF2-40B4-BE49-F238E27FC236}">
                    <a16:creationId xmlns:a16="http://schemas.microsoft.com/office/drawing/2014/main" id="{34306905-EA29-4774-93B1-11125918CB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20387" y="3187701"/>
                <a:ext cx="195262" cy="184150"/>
              </a:xfrm>
              <a:custGeom>
                <a:avLst/>
                <a:gdLst>
                  <a:gd name="T0" fmla="*/ 51 w 103"/>
                  <a:gd name="T1" fmla="*/ 5 h 97"/>
                  <a:gd name="T2" fmla="*/ 29 w 103"/>
                  <a:gd name="T3" fmla="*/ 96 h 97"/>
                  <a:gd name="T4" fmla="*/ 83 w 103"/>
                  <a:gd name="T5" fmla="*/ 30 h 97"/>
                  <a:gd name="T6" fmla="*/ 79 w 103"/>
                  <a:gd name="T7" fmla="*/ 27 h 97"/>
                  <a:gd name="T8" fmla="*/ 80 w 103"/>
                  <a:gd name="T9" fmla="*/ 15 h 97"/>
                  <a:gd name="T10" fmla="*/ 9 w 103"/>
                  <a:gd name="T11" fmla="*/ 74 h 97"/>
                  <a:gd name="T12" fmla="*/ 16 w 103"/>
                  <a:gd name="T13" fmla="*/ 67 h 97"/>
                  <a:gd name="T14" fmla="*/ 22 w 103"/>
                  <a:gd name="T15" fmla="*/ 78 h 97"/>
                  <a:gd name="T16" fmla="*/ 24 w 103"/>
                  <a:gd name="T17" fmla="*/ 79 h 97"/>
                  <a:gd name="T18" fmla="*/ 30 w 103"/>
                  <a:gd name="T19" fmla="*/ 69 h 97"/>
                  <a:gd name="T20" fmla="*/ 30 w 103"/>
                  <a:gd name="T21" fmla="*/ 84 h 97"/>
                  <a:gd name="T22" fmla="*/ 48 w 103"/>
                  <a:gd name="T23" fmla="*/ 46 h 97"/>
                  <a:gd name="T24" fmla="*/ 52 w 103"/>
                  <a:gd name="T25" fmla="*/ 33 h 97"/>
                  <a:gd name="T26" fmla="*/ 44 w 103"/>
                  <a:gd name="T27" fmla="*/ 62 h 97"/>
                  <a:gd name="T28" fmla="*/ 73 w 103"/>
                  <a:gd name="T29" fmla="*/ 6 h 97"/>
                  <a:gd name="T30" fmla="*/ 64 w 103"/>
                  <a:gd name="T31" fmla="*/ 14 h 97"/>
                  <a:gd name="T32" fmla="*/ 58 w 103"/>
                  <a:gd name="T33" fmla="*/ 8 h 97"/>
                  <a:gd name="T34" fmla="*/ 53 w 103"/>
                  <a:gd name="T35" fmla="*/ 51 h 97"/>
                  <a:gd name="T36" fmla="*/ 64 w 103"/>
                  <a:gd name="T37" fmla="*/ 19 h 97"/>
                  <a:gd name="T38" fmla="*/ 68 w 103"/>
                  <a:gd name="T39" fmla="*/ 18 h 97"/>
                  <a:gd name="T40" fmla="*/ 71 w 103"/>
                  <a:gd name="T41" fmla="*/ 18 h 97"/>
                  <a:gd name="T42" fmla="*/ 67 w 103"/>
                  <a:gd name="T43" fmla="*/ 16 h 97"/>
                  <a:gd name="T44" fmla="*/ 63 w 103"/>
                  <a:gd name="T45" fmla="*/ 16 h 97"/>
                  <a:gd name="T46" fmla="*/ 55 w 103"/>
                  <a:gd name="T47" fmla="*/ 8 h 97"/>
                  <a:gd name="T48" fmla="*/ 26 w 103"/>
                  <a:gd name="T49" fmla="*/ 86 h 97"/>
                  <a:gd name="T50" fmla="*/ 16 w 103"/>
                  <a:gd name="T51" fmla="*/ 77 h 97"/>
                  <a:gd name="T52" fmla="*/ 32 w 103"/>
                  <a:gd name="T53" fmla="*/ 81 h 97"/>
                  <a:gd name="T54" fmla="*/ 37 w 103"/>
                  <a:gd name="T55" fmla="*/ 56 h 97"/>
                  <a:gd name="T56" fmla="*/ 21 w 103"/>
                  <a:gd name="T57" fmla="*/ 81 h 97"/>
                  <a:gd name="T58" fmla="*/ 23 w 103"/>
                  <a:gd name="T59" fmla="*/ 68 h 97"/>
                  <a:gd name="T60" fmla="*/ 22 w 103"/>
                  <a:gd name="T61" fmla="*/ 61 h 97"/>
                  <a:gd name="T62" fmla="*/ 15 w 103"/>
                  <a:gd name="T63" fmla="*/ 68 h 97"/>
                  <a:gd name="T64" fmla="*/ 31 w 103"/>
                  <a:gd name="T65" fmla="*/ 92 h 97"/>
                  <a:gd name="T66" fmla="*/ 54 w 103"/>
                  <a:gd name="T67" fmla="*/ 45 h 97"/>
                  <a:gd name="T68" fmla="*/ 65 w 103"/>
                  <a:gd name="T69" fmla="*/ 26 h 97"/>
                  <a:gd name="T70" fmla="*/ 65 w 103"/>
                  <a:gd name="T71" fmla="*/ 40 h 97"/>
                  <a:gd name="T72" fmla="*/ 63 w 103"/>
                  <a:gd name="T73" fmla="*/ 56 h 97"/>
                  <a:gd name="T74" fmla="*/ 79 w 103"/>
                  <a:gd name="T75" fmla="*/ 7 h 97"/>
                  <a:gd name="T76" fmla="*/ 57 w 103"/>
                  <a:gd name="T77" fmla="*/ 67 h 97"/>
                  <a:gd name="T78" fmla="*/ 74 w 103"/>
                  <a:gd name="T79" fmla="*/ 45 h 97"/>
                  <a:gd name="T80" fmla="*/ 83 w 103"/>
                  <a:gd name="T81" fmla="*/ 5 h 97"/>
                  <a:gd name="T82" fmla="*/ 79 w 103"/>
                  <a:gd name="T83" fmla="*/ 33 h 97"/>
                  <a:gd name="T84" fmla="*/ 88 w 103"/>
                  <a:gd name="T85" fmla="*/ 8 h 97"/>
                  <a:gd name="T86" fmla="*/ 63 w 103"/>
                  <a:gd name="T87" fmla="*/ 50 h 97"/>
                  <a:gd name="T88" fmla="*/ 77 w 103"/>
                  <a:gd name="T89" fmla="*/ 27 h 97"/>
                  <a:gd name="T90" fmla="*/ 97 w 103"/>
                  <a:gd name="T91" fmla="*/ 26 h 97"/>
                  <a:gd name="T92" fmla="*/ 96 w 103"/>
                  <a:gd name="T93" fmla="*/ 15 h 97"/>
                  <a:gd name="T94" fmla="*/ 87 w 103"/>
                  <a:gd name="T95" fmla="*/ 39 h 97"/>
                  <a:gd name="T96" fmla="*/ 91 w 103"/>
                  <a:gd name="T97" fmla="*/ 14 h 97"/>
                  <a:gd name="T98" fmla="*/ 98 w 103"/>
                  <a:gd name="T99" fmla="*/ 18 h 97"/>
                  <a:gd name="T100" fmla="*/ 91 w 103"/>
                  <a:gd name="T101" fmla="*/ 43 h 97"/>
                  <a:gd name="T102" fmla="*/ 98 w 103"/>
                  <a:gd name="T103" fmla="*/ 5 h 97"/>
                  <a:gd name="T104" fmla="*/ 97 w 103"/>
                  <a:gd name="T105" fmla="*/ 7 h 97"/>
                  <a:gd name="T106" fmla="*/ 87 w 103"/>
                  <a:gd name="T107" fmla="*/ 32 h 97"/>
                  <a:gd name="T108" fmla="*/ 85 w 103"/>
                  <a:gd name="T109" fmla="*/ 24 h 97"/>
                  <a:gd name="T110" fmla="*/ 90 w 103"/>
                  <a:gd name="T111" fmla="*/ 2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3" h="97">
                    <a:moveTo>
                      <a:pt x="97" y="52"/>
                    </a:moveTo>
                    <a:cubicBezTo>
                      <a:pt x="98" y="52"/>
                      <a:pt x="98" y="52"/>
                      <a:pt x="98" y="51"/>
                    </a:cubicBezTo>
                    <a:cubicBezTo>
                      <a:pt x="99" y="35"/>
                      <a:pt x="102" y="19"/>
                      <a:pt x="103" y="3"/>
                    </a:cubicBezTo>
                    <a:cubicBezTo>
                      <a:pt x="103" y="2"/>
                      <a:pt x="103" y="2"/>
                      <a:pt x="102" y="1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93" y="0"/>
                      <a:pt x="83" y="2"/>
                      <a:pt x="75" y="2"/>
                    </a:cubicBezTo>
                    <a:cubicBezTo>
                      <a:pt x="67" y="3"/>
                      <a:pt x="59" y="4"/>
                      <a:pt x="51" y="5"/>
                    </a:cubicBezTo>
                    <a:cubicBezTo>
                      <a:pt x="50" y="5"/>
                      <a:pt x="50" y="5"/>
                      <a:pt x="50" y="6"/>
                    </a:cubicBezTo>
                    <a:cubicBezTo>
                      <a:pt x="49" y="6"/>
                      <a:pt x="49" y="7"/>
                      <a:pt x="50" y="8"/>
                    </a:cubicBezTo>
                    <a:cubicBezTo>
                      <a:pt x="54" y="11"/>
                      <a:pt x="57" y="16"/>
                      <a:pt x="60" y="20"/>
                    </a:cubicBezTo>
                    <a:cubicBezTo>
                      <a:pt x="41" y="38"/>
                      <a:pt x="24" y="58"/>
                      <a:pt x="2" y="73"/>
                    </a:cubicBezTo>
                    <a:cubicBezTo>
                      <a:pt x="1" y="73"/>
                      <a:pt x="0" y="74"/>
                      <a:pt x="1" y="75"/>
                    </a:cubicBezTo>
                    <a:cubicBezTo>
                      <a:pt x="1" y="76"/>
                      <a:pt x="2" y="76"/>
                      <a:pt x="3" y="76"/>
                    </a:cubicBezTo>
                    <a:cubicBezTo>
                      <a:pt x="14" y="77"/>
                      <a:pt x="24" y="86"/>
                      <a:pt x="29" y="96"/>
                    </a:cubicBezTo>
                    <a:cubicBezTo>
                      <a:pt x="29" y="96"/>
                      <a:pt x="30" y="97"/>
                      <a:pt x="30" y="97"/>
                    </a:cubicBezTo>
                    <a:cubicBezTo>
                      <a:pt x="31" y="97"/>
                      <a:pt x="31" y="97"/>
                      <a:pt x="32" y="96"/>
                    </a:cubicBezTo>
                    <a:cubicBezTo>
                      <a:pt x="50" y="79"/>
                      <a:pt x="67" y="60"/>
                      <a:pt x="85" y="42"/>
                    </a:cubicBezTo>
                    <a:cubicBezTo>
                      <a:pt x="88" y="46"/>
                      <a:pt x="92" y="49"/>
                      <a:pt x="95" y="53"/>
                    </a:cubicBezTo>
                    <a:cubicBezTo>
                      <a:pt x="96" y="54"/>
                      <a:pt x="97" y="53"/>
                      <a:pt x="97" y="52"/>
                    </a:cubicBezTo>
                    <a:close/>
                    <a:moveTo>
                      <a:pt x="78" y="45"/>
                    </a:moveTo>
                    <a:cubicBezTo>
                      <a:pt x="81" y="40"/>
                      <a:pt x="81" y="34"/>
                      <a:pt x="83" y="30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2" y="34"/>
                      <a:pt x="81" y="38"/>
                      <a:pt x="81" y="42"/>
                    </a:cubicBezTo>
                    <a:cubicBezTo>
                      <a:pt x="80" y="43"/>
                      <a:pt x="79" y="44"/>
                      <a:pt x="78" y="45"/>
                    </a:cubicBezTo>
                    <a:close/>
                    <a:moveTo>
                      <a:pt x="69" y="53"/>
                    </a:moveTo>
                    <a:cubicBezTo>
                      <a:pt x="72" y="48"/>
                      <a:pt x="74" y="41"/>
                      <a:pt x="75" y="35"/>
                    </a:cubicBezTo>
                    <a:cubicBezTo>
                      <a:pt x="77" y="28"/>
                      <a:pt x="80" y="22"/>
                      <a:pt x="82" y="15"/>
                    </a:cubicBezTo>
                    <a:cubicBezTo>
                      <a:pt x="81" y="19"/>
                      <a:pt x="80" y="23"/>
                      <a:pt x="79" y="27"/>
                    </a:cubicBezTo>
                    <a:cubicBezTo>
                      <a:pt x="77" y="35"/>
                      <a:pt x="74" y="43"/>
                      <a:pt x="72" y="51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1" y="52"/>
                      <a:pt x="70" y="53"/>
                      <a:pt x="69" y="53"/>
                    </a:cubicBezTo>
                    <a:close/>
                    <a:moveTo>
                      <a:pt x="62" y="61"/>
                    </a:moveTo>
                    <a:cubicBezTo>
                      <a:pt x="70" y="45"/>
                      <a:pt x="75" y="28"/>
                      <a:pt x="81" y="11"/>
                    </a:cubicBezTo>
                    <a:cubicBezTo>
                      <a:pt x="81" y="9"/>
                      <a:pt x="83" y="3"/>
                      <a:pt x="82" y="8"/>
                    </a:cubicBezTo>
                    <a:cubicBezTo>
                      <a:pt x="82" y="11"/>
                      <a:pt x="81" y="13"/>
                      <a:pt x="80" y="15"/>
                    </a:cubicBezTo>
                    <a:cubicBezTo>
                      <a:pt x="79" y="20"/>
                      <a:pt x="77" y="25"/>
                      <a:pt x="75" y="29"/>
                    </a:cubicBezTo>
                    <a:cubicBezTo>
                      <a:pt x="72" y="38"/>
                      <a:pt x="71" y="47"/>
                      <a:pt x="68" y="55"/>
                    </a:cubicBezTo>
                    <a:cubicBezTo>
                      <a:pt x="66" y="57"/>
                      <a:pt x="64" y="59"/>
                      <a:pt x="62" y="61"/>
                    </a:cubicBezTo>
                    <a:close/>
                    <a:moveTo>
                      <a:pt x="7" y="73"/>
                    </a:moveTo>
                    <a:cubicBezTo>
                      <a:pt x="8" y="72"/>
                      <a:pt x="9" y="72"/>
                      <a:pt x="10" y="71"/>
                    </a:cubicBezTo>
                    <a:cubicBezTo>
                      <a:pt x="9" y="72"/>
                      <a:pt x="9" y="72"/>
                      <a:pt x="9" y="73"/>
                    </a:cubicBezTo>
                    <a:cubicBezTo>
                      <a:pt x="8" y="74"/>
                      <a:pt x="9" y="74"/>
                      <a:pt x="9" y="74"/>
                    </a:cubicBezTo>
                    <a:cubicBezTo>
                      <a:pt x="9" y="73"/>
                      <a:pt x="11" y="69"/>
                      <a:pt x="11" y="72"/>
                    </a:cubicBezTo>
                    <a:cubicBezTo>
                      <a:pt x="11" y="73"/>
                      <a:pt x="11" y="74"/>
                      <a:pt x="11" y="75"/>
                    </a:cubicBezTo>
                    <a:cubicBezTo>
                      <a:pt x="9" y="74"/>
                      <a:pt x="8" y="74"/>
                      <a:pt x="7" y="73"/>
                    </a:cubicBezTo>
                    <a:close/>
                    <a:moveTo>
                      <a:pt x="21" y="62"/>
                    </a:moveTo>
                    <a:cubicBezTo>
                      <a:pt x="19" y="65"/>
                      <a:pt x="19" y="68"/>
                      <a:pt x="18" y="71"/>
                    </a:cubicBezTo>
                    <a:cubicBezTo>
                      <a:pt x="18" y="72"/>
                      <a:pt x="16" y="77"/>
                      <a:pt x="16" y="76"/>
                    </a:cubicBezTo>
                    <a:cubicBezTo>
                      <a:pt x="16" y="73"/>
                      <a:pt x="16" y="70"/>
                      <a:pt x="16" y="67"/>
                    </a:cubicBezTo>
                    <a:cubicBezTo>
                      <a:pt x="16" y="67"/>
                      <a:pt x="16" y="66"/>
                      <a:pt x="16" y="67"/>
                    </a:cubicBezTo>
                    <a:cubicBezTo>
                      <a:pt x="14" y="69"/>
                      <a:pt x="13" y="72"/>
                      <a:pt x="12" y="74"/>
                    </a:cubicBezTo>
                    <a:cubicBezTo>
                      <a:pt x="11" y="75"/>
                      <a:pt x="12" y="72"/>
                      <a:pt x="12" y="72"/>
                    </a:cubicBezTo>
                    <a:cubicBezTo>
                      <a:pt x="12" y="71"/>
                      <a:pt x="12" y="70"/>
                      <a:pt x="12" y="69"/>
                    </a:cubicBezTo>
                    <a:cubicBezTo>
                      <a:pt x="15" y="67"/>
                      <a:pt x="18" y="65"/>
                      <a:pt x="21" y="62"/>
                    </a:cubicBezTo>
                    <a:close/>
                    <a:moveTo>
                      <a:pt x="29" y="55"/>
                    </a:moveTo>
                    <a:cubicBezTo>
                      <a:pt x="26" y="62"/>
                      <a:pt x="26" y="70"/>
                      <a:pt x="22" y="78"/>
                    </a:cubicBezTo>
                    <a:cubicBezTo>
                      <a:pt x="20" y="82"/>
                      <a:pt x="22" y="77"/>
                      <a:pt x="22" y="75"/>
                    </a:cubicBezTo>
                    <a:cubicBezTo>
                      <a:pt x="23" y="73"/>
                      <a:pt x="24" y="70"/>
                      <a:pt x="25" y="68"/>
                    </a:cubicBezTo>
                    <a:cubicBezTo>
                      <a:pt x="26" y="64"/>
                      <a:pt x="27" y="60"/>
                      <a:pt x="28" y="56"/>
                    </a:cubicBezTo>
                    <a:cubicBezTo>
                      <a:pt x="28" y="56"/>
                      <a:pt x="29" y="55"/>
                      <a:pt x="29" y="55"/>
                    </a:cubicBezTo>
                    <a:close/>
                    <a:moveTo>
                      <a:pt x="35" y="49"/>
                    </a:moveTo>
                    <a:cubicBezTo>
                      <a:pt x="30" y="59"/>
                      <a:pt x="29" y="70"/>
                      <a:pt x="24" y="79"/>
                    </a:cubicBezTo>
                    <a:cubicBezTo>
                      <a:pt x="22" y="83"/>
                      <a:pt x="23" y="83"/>
                      <a:pt x="24" y="79"/>
                    </a:cubicBezTo>
                    <a:cubicBezTo>
                      <a:pt x="25" y="75"/>
                      <a:pt x="27" y="72"/>
                      <a:pt x="28" y="69"/>
                    </a:cubicBezTo>
                    <a:cubicBezTo>
                      <a:pt x="30" y="63"/>
                      <a:pt x="31" y="58"/>
                      <a:pt x="32" y="52"/>
                    </a:cubicBezTo>
                    <a:cubicBezTo>
                      <a:pt x="33" y="51"/>
                      <a:pt x="34" y="50"/>
                      <a:pt x="35" y="49"/>
                    </a:cubicBezTo>
                    <a:close/>
                    <a:moveTo>
                      <a:pt x="40" y="45"/>
                    </a:moveTo>
                    <a:cubicBezTo>
                      <a:pt x="35" y="57"/>
                      <a:pt x="33" y="70"/>
                      <a:pt x="27" y="82"/>
                    </a:cubicBezTo>
                    <a:cubicBezTo>
                      <a:pt x="24" y="88"/>
                      <a:pt x="26" y="83"/>
                      <a:pt x="27" y="80"/>
                    </a:cubicBezTo>
                    <a:cubicBezTo>
                      <a:pt x="28" y="76"/>
                      <a:pt x="29" y="72"/>
                      <a:pt x="30" y="69"/>
                    </a:cubicBezTo>
                    <a:cubicBezTo>
                      <a:pt x="33" y="62"/>
                      <a:pt x="35" y="54"/>
                      <a:pt x="37" y="47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8" y="46"/>
                      <a:pt x="39" y="45"/>
                      <a:pt x="40" y="45"/>
                    </a:cubicBezTo>
                    <a:close/>
                    <a:moveTo>
                      <a:pt x="45" y="39"/>
                    </a:moveTo>
                    <a:cubicBezTo>
                      <a:pt x="42" y="45"/>
                      <a:pt x="41" y="52"/>
                      <a:pt x="39" y="59"/>
                    </a:cubicBezTo>
                    <a:cubicBezTo>
                      <a:pt x="38" y="63"/>
                      <a:pt x="36" y="67"/>
                      <a:pt x="34" y="71"/>
                    </a:cubicBezTo>
                    <a:cubicBezTo>
                      <a:pt x="32" y="75"/>
                      <a:pt x="31" y="79"/>
                      <a:pt x="30" y="84"/>
                    </a:cubicBezTo>
                    <a:cubicBezTo>
                      <a:pt x="30" y="85"/>
                      <a:pt x="29" y="87"/>
                      <a:pt x="29" y="89"/>
                    </a:cubicBezTo>
                    <a:cubicBezTo>
                      <a:pt x="29" y="86"/>
                      <a:pt x="29" y="83"/>
                      <a:pt x="30" y="80"/>
                    </a:cubicBezTo>
                    <a:cubicBezTo>
                      <a:pt x="31" y="76"/>
                      <a:pt x="32" y="71"/>
                      <a:pt x="34" y="67"/>
                    </a:cubicBezTo>
                    <a:cubicBezTo>
                      <a:pt x="36" y="59"/>
                      <a:pt x="39" y="51"/>
                      <a:pt x="41" y="43"/>
                    </a:cubicBezTo>
                    <a:cubicBezTo>
                      <a:pt x="43" y="42"/>
                      <a:pt x="44" y="40"/>
                      <a:pt x="45" y="39"/>
                    </a:cubicBezTo>
                    <a:close/>
                    <a:moveTo>
                      <a:pt x="52" y="33"/>
                    </a:moveTo>
                    <a:cubicBezTo>
                      <a:pt x="50" y="37"/>
                      <a:pt x="49" y="42"/>
                      <a:pt x="48" y="46"/>
                    </a:cubicBezTo>
                    <a:cubicBezTo>
                      <a:pt x="47" y="50"/>
                      <a:pt x="45" y="53"/>
                      <a:pt x="44" y="57"/>
                    </a:cubicBezTo>
                    <a:cubicBezTo>
                      <a:pt x="40" y="66"/>
                      <a:pt x="37" y="76"/>
                      <a:pt x="34" y="86"/>
                    </a:cubicBezTo>
                    <a:cubicBezTo>
                      <a:pt x="33" y="87"/>
                      <a:pt x="33" y="88"/>
                      <a:pt x="33" y="89"/>
                    </a:cubicBezTo>
                    <a:cubicBezTo>
                      <a:pt x="33" y="87"/>
                      <a:pt x="34" y="85"/>
                      <a:pt x="34" y="84"/>
                    </a:cubicBezTo>
                    <a:cubicBezTo>
                      <a:pt x="35" y="78"/>
                      <a:pt x="37" y="73"/>
                      <a:pt x="38" y="67"/>
                    </a:cubicBezTo>
                    <a:cubicBezTo>
                      <a:pt x="41" y="57"/>
                      <a:pt x="43" y="47"/>
                      <a:pt x="47" y="37"/>
                    </a:cubicBezTo>
                    <a:cubicBezTo>
                      <a:pt x="49" y="36"/>
                      <a:pt x="50" y="34"/>
                      <a:pt x="52" y="33"/>
                    </a:cubicBezTo>
                    <a:close/>
                    <a:moveTo>
                      <a:pt x="60" y="25"/>
                    </a:moveTo>
                    <a:cubicBezTo>
                      <a:pt x="57" y="32"/>
                      <a:pt x="55" y="39"/>
                      <a:pt x="53" y="46"/>
                    </a:cubicBezTo>
                    <a:cubicBezTo>
                      <a:pt x="51" y="50"/>
                      <a:pt x="49" y="55"/>
                      <a:pt x="47" y="59"/>
                    </a:cubicBezTo>
                    <a:cubicBezTo>
                      <a:pt x="45" y="65"/>
                      <a:pt x="44" y="70"/>
                      <a:pt x="42" y="76"/>
                    </a:cubicBezTo>
                    <a:cubicBezTo>
                      <a:pt x="41" y="79"/>
                      <a:pt x="39" y="81"/>
                      <a:pt x="38" y="84"/>
                    </a:cubicBezTo>
                    <a:cubicBezTo>
                      <a:pt x="38" y="83"/>
                      <a:pt x="39" y="81"/>
                      <a:pt x="40" y="79"/>
                    </a:cubicBezTo>
                    <a:cubicBezTo>
                      <a:pt x="41" y="73"/>
                      <a:pt x="43" y="68"/>
                      <a:pt x="44" y="62"/>
                    </a:cubicBezTo>
                    <a:cubicBezTo>
                      <a:pt x="46" y="58"/>
                      <a:pt x="47" y="53"/>
                      <a:pt x="48" y="49"/>
                    </a:cubicBezTo>
                    <a:cubicBezTo>
                      <a:pt x="48" y="49"/>
                      <a:pt x="48" y="48"/>
                      <a:pt x="48" y="48"/>
                    </a:cubicBezTo>
                    <a:cubicBezTo>
                      <a:pt x="50" y="42"/>
                      <a:pt x="52" y="36"/>
                      <a:pt x="54" y="31"/>
                    </a:cubicBezTo>
                    <a:cubicBezTo>
                      <a:pt x="56" y="29"/>
                      <a:pt x="58" y="27"/>
                      <a:pt x="60" y="25"/>
                    </a:cubicBezTo>
                    <a:close/>
                    <a:moveTo>
                      <a:pt x="75" y="6"/>
                    </a:moveTo>
                    <a:cubicBezTo>
                      <a:pt x="75" y="6"/>
                      <a:pt x="74" y="7"/>
                      <a:pt x="73" y="8"/>
                    </a:cubicBezTo>
                    <a:cubicBezTo>
                      <a:pt x="73" y="8"/>
                      <a:pt x="73" y="7"/>
                      <a:pt x="73" y="6"/>
                    </a:cubicBezTo>
                    <a:cubicBezTo>
                      <a:pt x="74" y="6"/>
                      <a:pt x="73" y="6"/>
                      <a:pt x="73" y="6"/>
                    </a:cubicBezTo>
                    <a:cubicBezTo>
                      <a:pt x="70" y="8"/>
                      <a:pt x="69" y="11"/>
                      <a:pt x="67" y="14"/>
                    </a:cubicBezTo>
                    <a:cubicBezTo>
                      <a:pt x="67" y="14"/>
                      <a:pt x="65" y="20"/>
                      <a:pt x="65" y="17"/>
                    </a:cubicBezTo>
                    <a:cubicBezTo>
                      <a:pt x="66" y="14"/>
                      <a:pt x="67" y="12"/>
                      <a:pt x="68" y="10"/>
                    </a:cubicBezTo>
                    <a:cubicBezTo>
                      <a:pt x="68" y="10"/>
                      <a:pt x="68" y="9"/>
                      <a:pt x="67" y="10"/>
                    </a:cubicBezTo>
                    <a:cubicBezTo>
                      <a:pt x="66" y="11"/>
                      <a:pt x="65" y="13"/>
                      <a:pt x="64" y="16"/>
                    </a:cubicBezTo>
                    <a:cubicBezTo>
                      <a:pt x="63" y="20"/>
                      <a:pt x="64" y="14"/>
                      <a:pt x="64" y="14"/>
                    </a:cubicBezTo>
                    <a:cubicBezTo>
                      <a:pt x="64" y="12"/>
                      <a:pt x="65" y="11"/>
                      <a:pt x="65" y="9"/>
                    </a:cubicBezTo>
                    <a:cubicBezTo>
                      <a:pt x="66" y="9"/>
                      <a:pt x="65" y="9"/>
                      <a:pt x="65" y="9"/>
                    </a:cubicBezTo>
                    <a:cubicBezTo>
                      <a:pt x="64" y="11"/>
                      <a:pt x="62" y="14"/>
                      <a:pt x="62" y="16"/>
                    </a:cubicBezTo>
                    <a:cubicBezTo>
                      <a:pt x="62" y="14"/>
                      <a:pt x="62" y="12"/>
                      <a:pt x="62" y="10"/>
                    </a:cubicBezTo>
                    <a:cubicBezTo>
                      <a:pt x="62" y="9"/>
                      <a:pt x="61" y="9"/>
                      <a:pt x="61" y="9"/>
                    </a:cubicBezTo>
                    <a:cubicBezTo>
                      <a:pt x="60" y="14"/>
                      <a:pt x="59" y="9"/>
                      <a:pt x="59" y="8"/>
                    </a:cubicBezTo>
                    <a:cubicBezTo>
                      <a:pt x="59" y="7"/>
                      <a:pt x="58" y="7"/>
                      <a:pt x="58" y="8"/>
                    </a:cubicBezTo>
                    <a:cubicBezTo>
                      <a:pt x="57" y="10"/>
                      <a:pt x="56" y="9"/>
                      <a:pt x="56" y="7"/>
                    </a:cubicBezTo>
                    <a:cubicBezTo>
                      <a:pt x="62" y="7"/>
                      <a:pt x="69" y="6"/>
                      <a:pt x="75" y="6"/>
                    </a:cubicBezTo>
                    <a:close/>
                    <a:moveTo>
                      <a:pt x="67" y="16"/>
                    </a:moveTo>
                    <a:cubicBezTo>
                      <a:pt x="59" y="34"/>
                      <a:pt x="55" y="53"/>
                      <a:pt x="48" y="71"/>
                    </a:cubicBezTo>
                    <a:cubicBezTo>
                      <a:pt x="48" y="72"/>
                      <a:pt x="46" y="79"/>
                      <a:pt x="47" y="74"/>
                    </a:cubicBezTo>
                    <a:cubicBezTo>
                      <a:pt x="48" y="71"/>
                      <a:pt x="48" y="69"/>
                      <a:pt x="49" y="66"/>
                    </a:cubicBezTo>
                    <a:cubicBezTo>
                      <a:pt x="50" y="61"/>
                      <a:pt x="51" y="56"/>
                      <a:pt x="53" y="51"/>
                    </a:cubicBezTo>
                    <a:cubicBezTo>
                      <a:pt x="56" y="42"/>
                      <a:pt x="59" y="32"/>
                      <a:pt x="62" y="23"/>
                    </a:cubicBezTo>
                    <a:cubicBezTo>
                      <a:pt x="63" y="22"/>
                      <a:pt x="63" y="22"/>
                      <a:pt x="64" y="21"/>
                    </a:cubicBezTo>
                    <a:cubicBezTo>
                      <a:pt x="64" y="21"/>
                      <a:pt x="64" y="21"/>
                      <a:pt x="64" y="20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4" y="19"/>
                      <a:pt x="64" y="18"/>
                      <a:pt x="64" y="17"/>
                    </a:cubicBezTo>
                    <a:cubicBezTo>
                      <a:pt x="64" y="18"/>
                      <a:pt x="64" y="19"/>
                      <a:pt x="64" y="19"/>
                    </a:cubicBezTo>
                    <a:cubicBezTo>
                      <a:pt x="64" y="20"/>
                      <a:pt x="65" y="20"/>
                      <a:pt x="65" y="19"/>
                    </a:cubicBezTo>
                    <a:cubicBezTo>
                      <a:pt x="66" y="18"/>
                      <a:pt x="67" y="16"/>
                      <a:pt x="68" y="14"/>
                    </a:cubicBezTo>
                    <a:cubicBezTo>
                      <a:pt x="68" y="13"/>
                      <a:pt x="69" y="12"/>
                      <a:pt x="69" y="11"/>
                    </a:cubicBezTo>
                    <a:cubicBezTo>
                      <a:pt x="70" y="11"/>
                      <a:pt x="72" y="7"/>
                      <a:pt x="72" y="8"/>
                    </a:cubicBezTo>
                    <a:cubicBezTo>
                      <a:pt x="72" y="9"/>
                      <a:pt x="72" y="11"/>
                      <a:pt x="71" y="12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0" y="15"/>
                      <a:pt x="69" y="16"/>
                      <a:pt x="68" y="18"/>
                    </a:cubicBezTo>
                    <a:cubicBezTo>
                      <a:pt x="68" y="19"/>
                      <a:pt x="67" y="19"/>
                      <a:pt x="68" y="20"/>
                    </a:cubicBezTo>
                    <a:cubicBezTo>
                      <a:pt x="67" y="20"/>
                      <a:pt x="67" y="20"/>
                      <a:pt x="67" y="21"/>
                    </a:cubicBezTo>
                    <a:cubicBezTo>
                      <a:pt x="67" y="21"/>
                      <a:pt x="68" y="22"/>
                      <a:pt x="68" y="21"/>
                    </a:cubicBezTo>
                    <a:cubicBezTo>
                      <a:pt x="70" y="17"/>
                      <a:pt x="71" y="13"/>
                      <a:pt x="73" y="9"/>
                    </a:cubicBezTo>
                    <a:cubicBezTo>
                      <a:pt x="74" y="8"/>
                      <a:pt x="75" y="7"/>
                      <a:pt x="76" y="6"/>
                    </a:cubicBezTo>
                    <a:cubicBezTo>
                      <a:pt x="75" y="7"/>
                      <a:pt x="74" y="10"/>
                      <a:pt x="74" y="11"/>
                    </a:cubicBezTo>
                    <a:cubicBezTo>
                      <a:pt x="73" y="13"/>
                      <a:pt x="72" y="15"/>
                      <a:pt x="71" y="18"/>
                    </a:cubicBezTo>
                    <a:cubicBezTo>
                      <a:pt x="69" y="23"/>
                      <a:pt x="68" y="29"/>
                      <a:pt x="66" y="35"/>
                    </a:cubicBezTo>
                    <a:cubicBezTo>
                      <a:pt x="64" y="41"/>
                      <a:pt x="62" y="47"/>
                      <a:pt x="59" y="53"/>
                    </a:cubicBezTo>
                    <a:cubicBezTo>
                      <a:pt x="57" y="58"/>
                      <a:pt x="55" y="64"/>
                      <a:pt x="53" y="69"/>
                    </a:cubicBezTo>
                    <a:cubicBezTo>
                      <a:pt x="50" y="73"/>
                      <a:pt x="53" y="66"/>
                      <a:pt x="54" y="65"/>
                    </a:cubicBezTo>
                    <a:cubicBezTo>
                      <a:pt x="55" y="61"/>
                      <a:pt x="55" y="58"/>
                      <a:pt x="56" y="55"/>
                    </a:cubicBezTo>
                    <a:cubicBezTo>
                      <a:pt x="60" y="42"/>
                      <a:pt x="65" y="30"/>
                      <a:pt x="68" y="16"/>
                    </a:cubicBezTo>
                    <a:cubicBezTo>
                      <a:pt x="68" y="16"/>
                      <a:pt x="68" y="16"/>
                      <a:pt x="67" y="16"/>
                    </a:cubicBezTo>
                    <a:close/>
                    <a:moveTo>
                      <a:pt x="57" y="11"/>
                    </a:moveTo>
                    <a:cubicBezTo>
                      <a:pt x="57" y="10"/>
                      <a:pt x="57" y="10"/>
                      <a:pt x="57" y="10"/>
                    </a:cubicBezTo>
                    <a:cubicBezTo>
                      <a:pt x="58" y="10"/>
                      <a:pt x="58" y="10"/>
                      <a:pt x="59" y="9"/>
                    </a:cubicBezTo>
                    <a:cubicBezTo>
                      <a:pt x="58" y="10"/>
                      <a:pt x="58" y="11"/>
                      <a:pt x="59" y="13"/>
                    </a:cubicBezTo>
                    <a:cubicBezTo>
                      <a:pt x="58" y="12"/>
                      <a:pt x="58" y="11"/>
                      <a:pt x="57" y="11"/>
                    </a:cubicBezTo>
                    <a:close/>
                    <a:moveTo>
                      <a:pt x="62" y="17"/>
                    </a:moveTo>
                    <a:cubicBezTo>
                      <a:pt x="62" y="16"/>
                      <a:pt x="63" y="16"/>
                      <a:pt x="63" y="16"/>
                    </a:cubicBezTo>
                    <a:cubicBezTo>
                      <a:pt x="63" y="16"/>
                      <a:pt x="63" y="17"/>
                      <a:pt x="63" y="18"/>
                    </a:cubicBezTo>
                    <a:cubicBezTo>
                      <a:pt x="63" y="18"/>
                      <a:pt x="62" y="17"/>
                      <a:pt x="62" y="17"/>
                    </a:cubicBezTo>
                    <a:close/>
                    <a:moveTo>
                      <a:pt x="60" y="14"/>
                    </a:moveTo>
                    <a:cubicBezTo>
                      <a:pt x="61" y="13"/>
                      <a:pt x="61" y="12"/>
                      <a:pt x="62" y="11"/>
                    </a:cubicBezTo>
                    <a:cubicBezTo>
                      <a:pt x="61" y="12"/>
                      <a:pt x="61" y="14"/>
                      <a:pt x="61" y="16"/>
                    </a:cubicBezTo>
                    <a:cubicBezTo>
                      <a:pt x="61" y="15"/>
                      <a:pt x="60" y="15"/>
                      <a:pt x="60" y="14"/>
                    </a:cubicBezTo>
                    <a:close/>
                    <a:moveTo>
                      <a:pt x="55" y="8"/>
                    </a:moveTo>
                    <a:cubicBezTo>
                      <a:pt x="55" y="9"/>
                      <a:pt x="55" y="9"/>
                      <a:pt x="55" y="9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5" y="8"/>
                      <a:pt x="55" y="8"/>
                      <a:pt x="55" y="8"/>
                    </a:cubicBezTo>
                    <a:close/>
                    <a:moveTo>
                      <a:pt x="26" y="86"/>
                    </a:moveTo>
                    <a:cubicBezTo>
                      <a:pt x="27" y="84"/>
                      <a:pt x="29" y="81"/>
                      <a:pt x="30" y="79"/>
                    </a:cubicBezTo>
                    <a:cubicBezTo>
                      <a:pt x="29" y="82"/>
                      <a:pt x="28" y="85"/>
                      <a:pt x="28" y="88"/>
                    </a:cubicBezTo>
                    <a:cubicBezTo>
                      <a:pt x="27" y="87"/>
                      <a:pt x="27" y="87"/>
                      <a:pt x="26" y="86"/>
                    </a:cubicBezTo>
                    <a:close/>
                    <a:moveTo>
                      <a:pt x="23" y="83"/>
                    </a:moveTo>
                    <a:cubicBezTo>
                      <a:pt x="29" y="73"/>
                      <a:pt x="30" y="62"/>
                      <a:pt x="35" y="51"/>
                    </a:cubicBezTo>
                    <a:cubicBezTo>
                      <a:pt x="35" y="52"/>
                      <a:pt x="34" y="53"/>
                      <a:pt x="34" y="54"/>
                    </a:cubicBezTo>
                    <a:cubicBezTo>
                      <a:pt x="33" y="58"/>
                      <a:pt x="32" y="61"/>
                      <a:pt x="31" y="65"/>
                    </a:cubicBezTo>
                    <a:cubicBezTo>
                      <a:pt x="29" y="72"/>
                      <a:pt x="27" y="78"/>
                      <a:pt x="25" y="85"/>
                    </a:cubicBezTo>
                    <a:cubicBezTo>
                      <a:pt x="25" y="84"/>
                      <a:pt x="24" y="84"/>
                      <a:pt x="23" y="83"/>
                    </a:cubicBezTo>
                    <a:close/>
                    <a:moveTo>
                      <a:pt x="16" y="77"/>
                    </a:moveTo>
                    <a:cubicBezTo>
                      <a:pt x="19" y="74"/>
                      <a:pt x="19" y="69"/>
                      <a:pt x="20" y="65"/>
                    </a:cubicBezTo>
                    <a:cubicBezTo>
                      <a:pt x="21" y="64"/>
                      <a:pt x="21" y="64"/>
                      <a:pt x="21" y="63"/>
                    </a:cubicBezTo>
                    <a:cubicBezTo>
                      <a:pt x="21" y="65"/>
                      <a:pt x="20" y="67"/>
                      <a:pt x="20" y="69"/>
                    </a:cubicBezTo>
                    <a:cubicBezTo>
                      <a:pt x="19" y="72"/>
                      <a:pt x="19" y="75"/>
                      <a:pt x="18" y="79"/>
                    </a:cubicBezTo>
                    <a:cubicBezTo>
                      <a:pt x="17" y="78"/>
                      <a:pt x="17" y="78"/>
                      <a:pt x="16" y="77"/>
                    </a:cubicBezTo>
                    <a:close/>
                    <a:moveTo>
                      <a:pt x="29" y="89"/>
                    </a:moveTo>
                    <a:cubicBezTo>
                      <a:pt x="30" y="87"/>
                      <a:pt x="31" y="84"/>
                      <a:pt x="32" y="81"/>
                    </a:cubicBezTo>
                    <a:cubicBezTo>
                      <a:pt x="33" y="76"/>
                      <a:pt x="35" y="72"/>
                      <a:pt x="36" y="68"/>
                    </a:cubicBezTo>
                    <a:cubicBezTo>
                      <a:pt x="39" y="62"/>
                      <a:pt x="40" y="56"/>
                      <a:pt x="42" y="50"/>
                    </a:cubicBezTo>
                    <a:cubicBezTo>
                      <a:pt x="41" y="54"/>
                      <a:pt x="40" y="59"/>
                      <a:pt x="38" y="64"/>
                    </a:cubicBezTo>
                    <a:cubicBezTo>
                      <a:pt x="35" y="73"/>
                      <a:pt x="34" y="83"/>
                      <a:pt x="30" y="92"/>
                    </a:cubicBezTo>
                    <a:cubicBezTo>
                      <a:pt x="30" y="91"/>
                      <a:pt x="29" y="90"/>
                      <a:pt x="29" y="89"/>
                    </a:cubicBezTo>
                    <a:close/>
                    <a:moveTo>
                      <a:pt x="37" y="56"/>
                    </a:move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4"/>
                      <a:pt x="38" y="52"/>
                      <a:pt x="39" y="50"/>
                    </a:cubicBezTo>
                    <a:cubicBezTo>
                      <a:pt x="39" y="49"/>
                      <a:pt x="41" y="41"/>
                      <a:pt x="40" y="46"/>
                    </a:cubicBezTo>
                    <a:cubicBezTo>
                      <a:pt x="39" y="49"/>
                      <a:pt x="38" y="53"/>
                      <a:pt x="37" y="56"/>
                    </a:cubicBezTo>
                    <a:close/>
                    <a:moveTo>
                      <a:pt x="30" y="56"/>
                    </a:moveTo>
                    <a:cubicBezTo>
                      <a:pt x="30" y="59"/>
                      <a:pt x="29" y="62"/>
                      <a:pt x="28" y="65"/>
                    </a:cubicBezTo>
                    <a:cubicBezTo>
                      <a:pt x="26" y="71"/>
                      <a:pt x="24" y="76"/>
                      <a:pt x="22" y="82"/>
                    </a:cubicBezTo>
                    <a:cubicBezTo>
                      <a:pt x="22" y="82"/>
                      <a:pt x="21" y="81"/>
                      <a:pt x="21" y="81"/>
                    </a:cubicBezTo>
                    <a:cubicBezTo>
                      <a:pt x="26" y="74"/>
                      <a:pt x="26" y="65"/>
                      <a:pt x="29" y="57"/>
                    </a:cubicBezTo>
                    <a:cubicBezTo>
                      <a:pt x="29" y="56"/>
                      <a:pt x="30" y="55"/>
                      <a:pt x="30" y="54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54"/>
                      <a:pt x="31" y="55"/>
                      <a:pt x="30" y="56"/>
                    </a:cubicBezTo>
                    <a:close/>
                    <a:moveTo>
                      <a:pt x="20" y="80"/>
                    </a:moveTo>
                    <a:cubicBezTo>
                      <a:pt x="19" y="79"/>
                      <a:pt x="19" y="79"/>
                      <a:pt x="19" y="79"/>
                    </a:cubicBezTo>
                    <a:cubicBezTo>
                      <a:pt x="21" y="76"/>
                      <a:pt x="22" y="72"/>
                      <a:pt x="23" y="68"/>
                    </a:cubicBezTo>
                    <a:cubicBezTo>
                      <a:pt x="24" y="66"/>
                      <a:pt x="24" y="64"/>
                      <a:pt x="25" y="61"/>
                    </a:cubicBezTo>
                    <a:cubicBezTo>
                      <a:pt x="25" y="60"/>
                      <a:pt x="26" y="58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65"/>
                      <a:pt x="22" y="72"/>
                      <a:pt x="20" y="80"/>
                    </a:cubicBezTo>
                    <a:close/>
                    <a:moveTo>
                      <a:pt x="20" y="75"/>
                    </a:moveTo>
                    <a:cubicBezTo>
                      <a:pt x="17" y="83"/>
                      <a:pt x="20" y="73"/>
                      <a:pt x="20" y="71"/>
                    </a:cubicBezTo>
                    <a:cubicBezTo>
                      <a:pt x="21" y="68"/>
                      <a:pt x="22" y="64"/>
                      <a:pt x="22" y="61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23" y="60"/>
                      <a:pt x="24" y="59"/>
                      <a:pt x="25" y="58"/>
                    </a:cubicBezTo>
                    <a:cubicBezTo>
                      <a:pt x="23" y="64"/>
                      <a:pt x="22" y="69"/>
                      <a:pt x="20" y="75"/>
                    </a:cubicBezTo>
                    <a:close/>
                    <a:moveTo>
                      <a:pt x="15" y="68"/>
                    </a:moveTo>
                    <a:cubicBezTo>
                      <a:pt x="15" y="70"/>
                      <a:pt x="15" y="74"/>
                      <a:pt x="15" y="77"/>
                    </a:cubicBezTo>
                    <a:cubicBezTo>
                      <a:pt x="14" y="76"/>
                      <a:pt x="13" y="76"/>
                      <a:pt x="12" y="75"/>
                    </a:cubicBezTo>
                    <a:cubicBezTo>
                      <a:pt x="13" y="73"/>
                      <a:pt x="14" y="71"/>
                      <a:pt x="15" y="68"/>
                    </a:cubicBezTo>
                    <a:close/>
                    <a:moveTo>
                      <a:pt x="36" y="81"/>
                    </a:moveTo>
                    <a:cubicBezTo>
                      <a:pt x="38" y="75"/>
                      <a:pt x="40" y="70"/>
                      <a:pt x="42" y="64"/>
                    </a:cubicBezTo>
                    <a:cubicBezTo>
                      <a:pt x="43" y="61"/>
                      <a:pt x="45" y="57"/>
                      <a:pt x="46" y="54"/>
                    </a:cubicBezTo>
                    <a:cubicBezTo>
                      <a:pt x="46" y="54"/>
                      <a:pt x="46" y="55"/>
                      <a:pt x="46" y="56"/>
                    </a:cubicBezTo>
                    <a:cubicBezTo>
                      <a:pt x="43" y="66"/>
                      <a:pt x="40" y="76"/>
                      <a:pt x="37" y="86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5" y="88"/>
                      <a:pt x="33" y="90"/>
                      <a:pt x="31" y="92"/>
                    </a:cubicBezTo>
                    <a:cubicBezTo>
                      <a:pt x="34" y="89"/>
                      <a:pt x="35" y="85"/>
                      <a:pt x="36" y="81"/>
                    </a:cubicBezTo>
                    <a:close/>
                    <a:moveTo>
                      <a:pt x="48" y="60"/>
                    </a:moveTo>
                    <a:cubicBezTo>
                      <a:pt x="50" y="55"/>
                      <a:pt x="52" y="51"/>
                      <a:pt x="53" y="46"/>
                    </a:cubicBezTo>
                    <a:cubicBezTo>
                      <a:pt x="55" y="41"/>
                      <a:pt x="56" y="36"/>
                      <a:pt x="58" y="31"/>
                    </a:cubicBezTo>
                    <a:cubicBezTo>
                      <a:pt x="59" y="29"/>
                      <a:pt x="60" y="27"/>
                      <a:pt x="61" y="25"/>
                    </a:cubicBezTo>
                    <a:cubicBezTo>
                      <a:pt x="60" y="26"/>
                      <a:pt x="60" y="27"/>
                      <a:pt x="59" y="29"/>
                    </a:cubicBezTo>
                    <a:cubicBezTo>
                      <a:pt x="57" y="34"/>
                      <a:pt x="56" y="40"/>
                      <a:pt x="54" y="45"/>
                    </a:cubicBezTo>
                    <a:cubicBezTo>
                      <a:pt x="51" y="56"/>
                      <a:pt x="48" y="67"/>
                      <a:pt x="45" y="78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3" y="81"/>
                      <a:pt x="41" y="83"/>
                      <a:pt x="38" y="86"/>
                    </a:cubicBezTo>
                    <a:cubicBezTo>
                      <a:pt x="42" y="77"/>
                      <a:pt x="45" y="68"/>
                      <a:pt x="48" y="60"/>
                    </a:cubicBezTo>
                    <a:close/>
                    <a:moveTo>
                      <a:pt x="65" y="23"/>
                    </a:moveTo>
                    <a:cubicBezTo>
                      <a:pt x="66" y="22"/>
                      <a:pt x="66" y="20"/>
                      <a:pt x="67" y="18"/>
                    </a:cubicBezTo>
                    <a:cubicBezTo>
                      <a:pt x="66" y="21"/>
                      <a:pt x="65" y="23"/>
                      <a:pt x="65" y="26"/>
                    </a:cubicBezTo>
                    <a:cubicBezTo>
                      <a:pt x="63" y="31"/>
                      <a:pt x="61" y="36"/>
                      <a:pt x="60" y="41"/>
                    </a:cubicBezTo>
                    <a:cubicBezTo>
                      <a:pt x="56" y="51"/>
                      <a:pt x="54" y="62"/>
                      <a:pt x="51" y="72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49" y="74"/>
                      <a:pt x="48" y="76"/>
                      <a:pt x="46" y="77"/>
                    </a:cubicBezTo>
                    <a:cubicBezTo>
                      <a:pt x="54" y="60"/>
                      <a:pt x="58" y="41"/>
                      <a:pt x="65" y="23"/>
                    </a:cubicBezTo>
                    <a:close/>
                    <a:moveTo>
                      <a:pt x="58" y="58"/>
                    </a:moveTo>
                    <a:cubicBezTo>
                      <a:pt x="60" y="52"/>
                      <a:pt x="63" y="46"/>
                      <a:pt x="65" y="40"/>
                    </a:cubicBezTo>
                    <a:cubicBezTo>
                      <a:pt x="67" y="35"/>
                      <a:pt x="69" y="29"/>
                      <a:pt x="70" y="23"/>
                    </a:cubicBezTo>
                    <a:cubicBezTo>
                      <a:pt x="72" y="16"/>
                      <a:pt x="75" y="11"/>
                      <a:pt x="77" y="5"/>
                    </a:cubicBezTo>
                    <a:cubicBezTo>
                      <a:pt x="79" y="5"/>
                      <a:pt x="81" y="5"/>
                      <a:pt x="82" y="5"/>
                    </a:cubicBezTo>
                    <a:cubicBezTo>
                      <a:pt x="79" y="12"/>
                      <a:pt x="77" y="20"/>
                      <a:pt x="75" y="27"/>
                    </a:cubicBezTo>
                    <a:cubicBezTo>
                      <a:pt x="71" y="37"/>
                      <a:pt x="67" y="47"/>
                      <a:pt x="63" y="57"/>
                    </a:cubicBezTo>
                    <a:cubicBezTo>
                      <a:pt x="63" y="58"/>
                      <a:pt x="62" y="59"/>
                      <a:pt x="62" y="60"/>
                    </a:cubicBezTo>
                    <a:cubicBezTo>
                      <a:pt x="62" y="59"/>
                      <a:pt x="62" y="57"/>
                      <a:pt x="63" y="56"/>
                    </a:cubicBezTo>
                    <a:cubicBezTo>
                      <a:pt x="63" y="53"/>
                      <a:pt x="64" y="51"/>
                      <a:pt x="64" y="49"/>
                    </a:cubicBezTo>
                    <a:cubicBezTo>
                      <a:pt x="65" y="45"/>
                      <a:pt x="67" y="42"/>
                      <a:pt x="68" y="38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71" y="32"/>
                      <a:pt x="73" y="25"/>
                      <a:pt x="75" y="19"/>
                    </a:cubicBezTo>
                    <a:cubicBezTo>
                      <a:pt x="77" y="15"/>
                      <a:pt x="78" y="10"/>
                      <a:pt x="80" y="6"/>
                    </a:cubicBezTo>
                    <a:cubicBezTo>
                      <a:pt x="81" y="5"/>
                      <a:pt x="80" y="5"/>
                      <a:pt x="80" y="6"/>
                    </a:cubicBezTo>
                    <a:cubicBezTo>
                      <a:pt x="79" y="6"/>
                      <a:pt x="79" y="7"/>
                      <a:pt x="79" y="7"/>
                    </a:cubicBezTo>
                    <a:cubicBezTo>
                      <a:pt x="79" y="8"/>
                      <a:pt x="78" y="8"/>
                      <a:pt x="78" y="9"/>
                    </a:cubicBezTo>
                    <a:cubicBezTo>
                      <a:pt x="77" y="11"/>
                      <a:pt x="76" y="14"/>
                      <a:pt x="75" y="16"/>
                    </a:cubicBezTo>
                    <a:cubicBezTo>
                      <a:pt x="75" y="18"/>
                      <a:pt x="74" y="19"/>
                      <a:pt x="74" y="21"/>
                    </a:cubicBezTo>
                    <a:cubicBezTo>
                      <a:pt x="72" y="26"/>
                      <a:pt x="70" y="31"/>
                      <a:pt x="68" y="36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4" y="47"/>
                      <a:pt x="59" y="57"/>
                      <a:pt x="56" y="67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5" y="69"/>
                      <a:pt x="53" y="70"/>
                      <a:pt x="52" y="72"/>
                    </a:cubicBezTo>
                    <a:cubicBezTo>
                      <a:pt x="55" y="68"/>
                      <a:pt x="56" y="63"/>
                      <a:pt x="58" y="58"/>
                    </a:cubicBezTo>
                    <a:close/>
                    <a:moveTo>
                      <a:pt x="88" y="4"/>
                    </a:moveTo>
                    <a:cubicBezTo>
                      <a:pt x="84" y="13"/>
                      <a:pt x="81" y="23"/>
                      <a:pt x="79" y="32"/>
                    </a:cubicBezTo>
                    <a:cubicBezTo>
                      <a:pt x="77" y="37"/>
                      <a:pt x="76" y="41"/>
                      <a:pt x="74" y="46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4" y="45"/>
                      <a:pt x="74" y="45"/>
                      <a:pt x="74" y="45"/>
                    </a:cubicBezTo>
                    <a:cubicBezTo>
                      <a:pt x="75" y="43"/>
                      <a:pt x="76" y="40"/>
                      <a:pt x="76" y="38"/>
                    </a:cubicBezTo>
                    <a:cubicBezTo>
                      <a:pt x="79" y="28"/>
                      <a:pt x="82" y="19"/>
                      <a:pt x="85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5" y="8"/>
                      <a:pt x="85" y="7"/>
                      <a:pt x="85" y="6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3" y="12"/>
                      <a:pt x="81" y="17"/>
                      <a:pt x="79" y="22"/>
                    </a:cubicBezTo>
                    <a:cubicBezTo>
                      <a:pt x="81" y="16"/>
                      <a:pt x="82" y="11"/>
                      <a:pt x="83" y="5"/>
                    </a:cubicBezTo>
                    <a:cubicBezTo>
                      <a:pt x="85" y="5"/>
                      <a:pt x="87" y="5"/>
                      <a:pt x="88" y="4"/>
                    </a:cubicBezTo>
                    <a:close/>
                    <a:moveTo>
                      <a:pt x="91" y="4"/>
                    </a:moveTo>
                    <a:cubicBezTo>
                      <a:pt x="89" y="10"/>
                      <a:pt x="86" y="17"/>
                      <a:pt x="85" y="23"/>
                    </a:cubicBezTo>
                    <a:cubicBezTo>
                      <a:pt x="83" y="27"/>
                      <a:pt x="81" y="31"/>
                      <a:pt x="80" y="35"/>
                    </a:cubicBezTo>
                    <a:cubicBezTo>
                      <a:pt x="80" y="37"/>
                      <a:pt x="79" y="39"/>
                      <a:pt x="79" y="41"/>
                    </a:cubicBezTo>
                    <a:cubicBezTo>
                      <a:pt x="76" y="49"/>
                      <a:pt x="78" y="40"/>
                      <a:pt x="78" y="37"/>
                    </a:cubicBezTo>
                    <a:cubicBezTo>
                      <a:pt x="79" y="36"/>
                      <a:pt x="79" y="35"/>
                      <a:pt x="79" y="33"/>
                    </a:cubicBezTo>
                    <a:cubicBezTo>
                      <a:pt x="80" y="32"/>
                      <a:pt x="80" y="30"/>
                      <a:pt x="81" y="28"/>
                    </a:cubicBezTo>
                    <a:cubicBezTo>
                      <a:pt x="84" y="20"/>
                      <a:pt x="87" y="13"/>
                      <a:pt x="90" y="4"/>
                    </a:cubicBezTo>
                    <a:cubicBezTo>
                      <a:pt x="90" y="4"/>
                      <a:pt x="91" y="4"/>
                      <a:pt x="91" y="4"/>
                    </a:cubicBezTo>
                    <a:close/>
                    <a:moveTo>
                      <a:pt x="83" y="22"/>
                    </a:moveTo>
                    <a:cubicBezTo>
                      <a:pt x="84" y="17"/>
                      <a:pt x="86" y="12"/>
                      <a:pt x="88" y="8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87" y="11"/>
                      <a:pt x="86" y="13"/>
                      <a:pt x="85" y="16"/>
                    </a:cubicBezTo>
                    <a:cubicBezTo>
                      <a:pt x="84" y="18"/>
                      <a:pt x="83" y="20"/>
                      <a:pt x="83" y="22"/>
                    </a:cubicBezTo>
                    <a:close/>
                    <a:moveTo>
                      <a:pt x="63" y="50"/>
                    </a:moveTo>
                    <a:cubicBezTo>
                      <a:pt x="62" y="54"/>
                      <a:pt x="61" y="58"/>
                      <a:pt x="61" y="62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0" y="63"/>
                      <a:pt x="59" y="64"/>
                      <a:pt x="58" y="66"/>
                    </a:cubicBezTo>
                    <a:cubicBezTo>
                      <a:pt x="59" y="60"/>
                      <a:pt x="61" y="55"/>
                      <a:pt x="63" y="50"/>
                    </a:cubicBezTo>
                    <a:close/>
                    <a:moveTo>
                      <a:pt x="77" y="27"/>
                    </a:moveTo>
                    <a:cubicBezTo>
                      <a:pt x="77" y="28"/>
                      <a:pt x="76" y="30"/>
                      <a:pt x="76" y="31"/>
                    </a:cubicBezTo>
                    <a:cubicBezTo>
                      <a:pt x="74" y="35"/>
                      <a:pt x="73" y="40"/>
                      <a:pt x="72" y="44"/>
                    </a:cubicBezTo>
                    <a:cubicBezTo>
                      <a:pt x="72" y="44"/>
                      <a:pt x="72" y="45"/>
                      <a:pt x="72" y="45"/>
                    </a:cubicBezTo>
                    <a:cubicBezTo>
                      <a:pt x="72" y="43"/>
                      <a:pt x="72" y="42"/>
                      <a:pt x="73" y="40"/>
                    </a:cubicBezTo>
                    <a:cubicBezTo>
                      <a:pt x="74" y="36"/>
                      <a:pt x="75" y="32"/>
                      <a:pt x="77" y="28"/>
                    </a:cubicBezTo>
                    <a:lnTo>
                      <a:pt x="77" y="27"/>
                    </a:lnTo>
                    <a:close/>
                    <a:moveTo>
                      <a:pt x="77" y="40"/>
                    </a:moveTo>
                    <a:cubicBezTo>
                      <a:pt x="77" y="42"/>
                      <a:pt x="76" y="44"/>
                      <a:pt x="76" y="46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5" y="48"/>
                      <a:pt x="74" y="48"/>
                      <a:pt x="74" y="49"/>
                    </a:cubicBezTo>
                    <a:cubicBezTo>
                      <a:pt x="75" y="46"/>
                      <a:pt x="76" y="43"/>
                      <a:pt x="77" y="40"/>
                    </a:cubicBezTo>
                    <a:close/>
                    <a:moveTo>
                      <a:pt x="91" y="44"/>
                    </a:moveTo>
                    <a:cubicBezTo>
                      <a:pt x="93" y="38"/>
                      <a:pt x="95" y="32"/>
                      <a:pt x="97" y="26"/>
                    </a:cubicBezTo>
                    <a:cubicBezTo>
                      <a:pt x="96" y="28"/>
                      <a:pt x="96" y="30"/>
                      <a:pt x="96" y="32"/>
                    </a:cubicBezTo>
                    <a:cubicBezTo>
                      <a:pt x="95" y="37"/>
                      <a:pt x="94" y="42"/>
                      <a:pt x="94" y="47"/>
                    </a:cubicBezTo>
                    <a:cubicBezTo>
                      <a:pt x="93" y="46"/>
                      <a:pt x="92" y="45"/>
                      <a:pt x="91" y="44"/>
                    </a:cubicBezTo>
                    <a:close/>
                    <a:moveTo>
                      <a:pt x="88" y="41"/>
                    </a:moveTo>
                    <a:cubicBezTo>
                      <a:pt x="91" y="37"/>
                      <a:pt x="92" y="32"/>
                      <a:pt x="93" y="26"/>
                    </a:cubicBezTo>
                    <a:cubicBezTo>
                      <a:pt x="94" y="23"/>
                      <a:pt x="94" y="20"/>
                      <a:pt x="95" y="17"/>
                    </a:cubicBezTo>
                    <a:cubicBezTo>
                      <a:pt x="96" y="16"/>
                      <a:pt x="96" y="16"/>
                      <a:pt x="96" y="15"/>
                    </a:cubicBezTo>
                    <a:cubicBezTo>
                      <a:pt x="95" y="19"/>
                      <a:pt x="94" y="23"/>
                      <a:pt x="94" y="27"/>
                    </a:cubicBezTo>
                    <a:cubicBezTo>
                      <a:pt x="94" y="33"/>
                      <a:pt x="91" y="38"/>
                      <a:pt x="90" y="43"/>
                    </a:cubicBezTo>
                    <a:cubicBezTo>
                      <a:pt x="90" y="42"/>
                      <a:pt x="89" y="42"/>
                      <a:pt x="88" y="41"/>
                    </a:cubicBezTo>
                    <a:close/>
                    <a:moveTo>
                      <a:pt x="86" y="39"/>
                    </a:moveTo>
                    <a:cubicBezTo>
                      <a:pt x="87" y="36"/>
                      <a:pt x="88" y="34"/>
                      <a:pt x="89" y="31"/>
                    </a:cubicBezTo>
                    <a:cubicBezTo>
                      <a:pt x="88" y="34"/>
                      <a:pt x="88" y="37"/>
                      <a:pt x="87" y="40"/>
                    </a:cubicBezTo>
                    <a:cubicBezTo>
                      <a:pt x="87" y="39"/>
                      <a:pt x="87" y="39"/>
                      <a:pt x="87" y="39"/>
                    </a:cubicBezTo>
                    <a:lnTo>
                      <a:pt x="86" y="39"/>
                    </a:lnTo>
                    <a:close/>
                    <a:moveTo>
                      <a:pt x="85" y="39"/>
                    </a:move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3" y="40"/>
                      <a:pt x="83" y="40"/>
                    </a:cubicBezTo>
                    <a:cubicBezTo>
                      <a:pt x="84" y="37"/>
                      <a:pt x="85" y="33"/>
                      <a:pt x="86" y="29"/>
                    </a:cubicBezTo>
                    <a:cubicBezTo>
                      <a:pt x="88" y="23"/>
                      <a:pt x="90" y="17"/>
                      <a:pt x="92" y="12"/>
                    </a:cubicBezTo>
                    <a:cubicBezTo>
                      <a:pt x="92" y="12"/>
                      <a:pt x="92" y="13"/>
                      <a:pt x="91" y="14"/>
                    </a:cubicBezTo>
                    <a:cubicBezTo>
                      <a:pt x="90" y="17"/>
                      <a:pt x="89" y="20"/>
                      <a:pt x="88" y="22"/>
                    </a:cubicBezTo>
                    <a:cubicBezTo>
                      <a:pt x="87" y="28"/>
                      <a:pt x="86" y="33"/>
                      <a:pt x="85" y="39"/>
                    </a:cubicBezTo>
                    <a:close/>
                    <a:moveTo>
                      <a:pt x="95" y="49"/>
                    </a:moveTo>
                    <a:cubicBezTo>
                      <a:pt x="95" y="48"/>
                      <a:pt x="95" y="48"/>
                      <a:pt x="95" y="48"/>
                    </a:cubicBezTo>
                    <a:cubicBezTo>
                      <a:pt x="94" y="43"/>
                      <a:pt x="95" y="38"/>
                      <a:pt x="96" y="34"/>
                    </a:cubicBezTo>
                    <a:cubicBezTo>
                      <a:pt x="97" y="29"/>
                      <a:pt x="97" y="25"/>
                      <a:pt x="98" y="21"/>
                    </a:cubicBezTo>
                    <a:cubicBezTo>
                      <a:pt x="98" y="20"/>
                      <a:pt x="98" y="19"/>
                      <a:pt x="98" y="18"/>
                    </a:cubicBezTo>
                    <a:cubicBezTo>
                      <a:pt x="97" y="28"/>
                      <a:pt x="96" y="38"/>
                      <a:pt x="95" y="49"/>
                    </a:cubicBezTo>
                    <a:close/>
                    <a:moveTo>
                      <a:pt x="100" y="4"/>
                    </a:moveTo>
                    <a:cubicBezTo>
                      <a:pt x="100" y="5"/>
                      <a:pt x="100" y="7"/>
                      <a:pt x="99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98" y="12"/>
                      <a:pt x="98" y="16"/>
                      <a:pt x="97" y="19"/>
                    </a:cubicBezTo>
                    <a:cubicBezTo>
                      <a:pt x="97" y="23"/>
                      <a:pt x="96" y="27"/>
                      <a:pt x="95" y="31"/>
                    </a:cubicBezTo>
                    <a:cubicBezTo>
                      <a:pt x="94" y="35"/>
                      <a:pt x="92" y="39"/>
                      <a:pt x="91" y="43"/>
                    </a:cubicBezTo>
                    <a:cubicBezTo>
                      <a:pt x="91" y="41"/>
                      <a:pt x="92" y="40"/>
                      <a:pt x="92" y="38"/>
                    </a:cubicBezTo>
                    <a:cubicBezTo>
                      <a:pt x="93" y="36"/>
                      <a:pt x="93" y="34"/>
                      <a:pt x="94" y="32"/>
                    </a:cubicBezTo>
                    <a:cubicBezTo>
                      <a:pt x="95" y="28"/>
                      <a:pt x="95" y="25"/>
                      <a:pt x="95" y="21"/>
                    </a:cubicBezTo>
                    <a:cubicBezTo>
                      <a:pt x="96" y="17"/>
                      <a:pt x="97" y="13"/>
                      <a:pt x="98" y="9"/>
                    </a:cubicBezTo>
                    <a:cubicBezTo>
                      <a:pt x="99" y="8"/>
                      <a:pt x="99" y="8"/>
                      <a:pt x="99" y="7"/>
                    </a:cubicBezTo>
                    <a:cubicBezTo>
                      <a:pt x="99" y="7"/>
                      <a:pt x="99" y="6"/>
                      <a:pt x="99" y="6"/>
                    </a:cubicBezTo>
                    <a:cubicBezTo>
                      <a:pt x="99" y="5"/>
                      <a:pt x="98" y="5"/>
                      <a:pt x="98" y="5"/>
                    </a:cubicBezTo>
                    <a:cubicBezTo>
                      <a:pt x="97" y="11"/>
                      <a:pt x="94" y="16"/>
                      <a:pt x="93" y="21"/>
                    </a:cubicBezTo>
                    <a:cubicBezTo>
                      <a:pt x="92" y="27"/>
                      <a:pt x="92" y="33"/>
                      <a:pt x="89" y="38"/>
                    </a:cubicBezTo>
                    <a:cubicBezTo>
                      <a:pt x="88" y="40"/>
                      <a:pt x="88" y="40"/>
                      <a:pt x="88" y="39"/>
                    </a:cubicBezTo>
                    <a:cubicBezTo>
                      <a:pt x="89" y="37"/>
                      <a:pt x="89" y="35"/>
                      <a:pt x="89" y="32"/>
                    </a:cubicBezTo>
                    <a:cubicBezTo>
                      <a:pt x="90" y="29"/>
                      <a:pt x="91" y="26"/>
                      <a:pt x="92" y="23"/>
                    </a:cubicBezTo>
                    <a:cubicBezTo>
                      <a:pt x="93" y="18"/>
                      <a:pt x="95" y="13"/>
                      <a:pt x="96" y="8"/>
                    </a:cubicBezTo>
                    <a:cubicBezTo>
                      <a:pt x="97" y="8"/>
                      <a:pt x="97" y="7"/>
                      <a:pt x="97" y="7"/>
                    </a:cubicBezTo>
                    <a:cubicBezTo>
                      <a:pt x="97" y="6"/>
                      <a:pt x="97" y="6"/>
                      <a:pt x="97" y="5"/>
                    </a:cubicBezTo>
                    <a:cubicBezTo>
                      <a:pt x="97" y="5"/>
                      <a:pt x="97" y="4"/>
                      <a:pt x="96" y="5"/>
                    </a:cubicBezTo>
                    <a:cubicBezTo>
                      <a:pt x="95" y="10"/>
                      <a:pt x="92" y="15"/>
                      <a:pt x="91" y="20"/>
                    </a:cubicBezTo>
                    <a:cubicBezTo>
                      <a:pt x="89" y="25"/>
                      <a:pt x="88" y="31"/>
                      <a:pt x="87" y="36"/>
                    </a:cubicBezTo>
                    <a:cubicBezTo>
                      <a:pt x="86" y="37"/>
                      <a:pt x="86" y="38"/>
                      <a:pt x="86" y="39"/>
                    </a:cubicBezTo>
                    <a:cubicBezTo>
                      <a:pt x="86" y="39"/>
                      <a:pt x="86" y="39"/>
                      <a:pt x="86" y="39"/>
                    </a:cubicBezTo>
                    <a:cubicBezTo>
                      <a:pt x="86" y="36"/>
                      <a:pt x="87" y="34"/>
                      <a:pt x="87" y="32"/>
                    </a:cubicBezTo>
                    <a:cubicBezTo>
                      <a:pt x="88" y="29"/>
                      <a:pt x="88" y="26"/>
                      <a:pt x="89" y="23"/>
                    </a:cubicBezTo>
                    <a:cubicBezTo>
                      <a:pt x="91" y="17"/>
                      <a:pt x="94" y="12"/>
                      <a:pt x="95" y="6"/>
                    </a:cubicBezTo>
                    <a:cubicBezTo>
                      <a:pt x="95" y="6"/>
                      <a:pt x="94" y="6"/>
                      <a:pt x="94" y="6"/>
                    </a:cubicBezTo>
                    <a:cubicBezTo>
                      <a:pt x="90" y="15"/>
                      <a:pt x="87" y="23"/>
                      <a:pt x="85" y="32"/>
                    </a:cubicBezTo>
                    <a:cubicBezTo>
                      <a:pt x="84" y="34"/>
                      <a:pt x="83" y="36"/>
                      <a:pt x="83" y="39"/>
                    </a:cubicBezTo>
                    <a:cubicBezTo>
                      <a:pt x="81" y="45"/>
                      <a:pt x="82" y="39"/>
                      <a:pt x="82" y="37"/>
                    </a:cubicBezTo>
                    <a:cubicBezTo>
                      <a:pt x="83" y="33"/>
                      <a:pt x="84" y="28"/>
                      <a:pt x="85" y="24"/>
                    </a:cubicBezTo>
                    <a:cubicBezTo>
                      <a:pt x="88" y="18"/>
                      <a:pt x="90" y="11"/>
                      <a:pt x="92" y="4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95" y="4"/>
                      <a:pt x="97" y="4"/>
                      <a:pt x="100" y="4"/>
                    </a:cubicBezTo>
                    <a:close/>
                    <a:moveTo>
                      <a:pt x="90" y="26"/>
                    </a:moveTo>
                    <a:cubicBezTo>
                      <a:pt x="91" y="23"/>
                      <a:pt x="91" y="21"/>
                      <a:pt x="92" y="18"/>
                    </a:cubicBezTo>
                    <a:cubicBezTo>
                      <a:pt x="92" y="20"/>
                      <a:pt x="91" y="21"/>
                      <a:pt x="91" y="23"/>
                    </a:cubicBezTo>
                    <a:cubicBezTo>
                      <a:pt x="91" y="24"/>
                      <a:pt x="90" y="25"/>
                      <a:pt x="9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6" name="Freeform 54">
                <a:extLst>
                  <a:ext uri="{FF2B5EF4-FFF2-40B4-BE49-F238E27FC236}">
                    <a16:creationId xmlns:a16="http://schemas.microsoft.com/office/drawing/2014/main" id="{20A9E586-CB6E-4A1B-A276-777CC41789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64737" y="4406901"/>
                <a:ext cx="215900" cy="114300"/>
              </a:xfrm>
              <a:custGeom>
                <a:avLst/>
                <a:gdLst>
                  <a:gd name="T0" fmla="*/ 76 w 114"/>
                  <a:gd name="T1" fmla="*/ 1 h 61"/>
                  <a:gd name="T2" fmla="*/ 7 w 114"/>
                  <a:gd name="T3" fmla="*/ 51 h 61"/>
                  <a:gd name="T4" fmla="*/ 84 w 114"/>
                  <a:gd name="T5" fmla="*/ 37 h 61"/>
                  <a:gd name="T6" fmla="*/ 83 w 114"/>
                  <a:gd name="T7" fmla="*/ 32 h 61"/>
                  <a:gd name="T8" fmla="*/ 90 w 114"/>
                  <a:gd name="T9" fmla="*/ 25 h 61"/>
                  <a:gd name="T10" fmla="*/ 7 w 114"/>
                  <a:gd name="T11" fmla="*/ 24 h 61"/>
                  <a:gd name="T12" fmla="*/ 16 w 114"/>
                  <a:gd name="T13" fmla="*/ 23 h 61"/>
                  <a:gd name="T14" fmla="*/ 13 w 114"/>
                  <a:gd name="T15" fmla="*/ 34 h 61"/>
                  <a:gd name="T16" fmla="*/ 14 w 114"/>
                  <a:gd name="T17" fmla="*/ 36 h 61"/>
                  <a:gd name="T18" fmla="*/ 24 w 114"/>
                  <a:gd name="T19" fmla="*/ 33 h 61"/>
                  <a:gd name="T20" fmla="*/ 15 w 114"/>
                  <a:gd name="T21" fmla="*/ 43 h 61"/>
                  <a:gd name="T22" fmla="*/ 49 w 114"/>
                  <a:gd name="T23" fmla="*/ 28 h 61"/>
                  <a:gd name="T24" fmla="*/ 60 w 114"/>
                  <a:gd name="T25" fmla="*/ 21 h 61"/>
                  <a:gd name="T26" fmla="*/ 38 w 114"/>
                  <a:gd name="T27" fmla="*/ 37 h 61"/>
                  <a:gd name="T28" fmla="*/ 91 w 114"/>
                  <a:gd name="T29" fmla="*/ 15 h 61"/>
                  <a:gd name="T30" fmla="*/ 79 w 114"/>
                  <a:gd name="T31" fmla="*/ 15 h 61"/>
                  <a:gd name="T32" fmla="*/ 79 w 114"/>
                  <a:gd name="T33" fmla="*/ 7 h 61"/>
                  <a:gd name="T34" fmla="*/ 50 w 114"/>
                  <a:gd name="T35" fmla="*/ 34 h 61"/>
                  <a:gd name="T36" fmla="*/ 77 w 114"/>
                  <a:gd name="T37" fmla="*/ 19 h 61"/>
                  <a:gd name="T38" fmla="*/ 80 w 114"/>
                  <a:gd name="T39" fmla="*/ 20 h 61"/>
                  <a:gd name="T40" fmla="*/ 82 w 114"/>
                  <a:gd name="T41" fmla="*/ 21 h 61"/>
                  <a:gd name="T42" fmla="*/ 81 w 114"/>
                  <a:gd name="T43" fmla="*/ 18 h 61"/>
                  <a:gd name="T44" fmla="*/ 78 w 114"/>
                  <a:gd name="T45" fmla="*/ 15 h 61"/>
                  <a:gd name="T46" fmla="*/ 77 w 114"/>
                  <a:gd name="T47" fmla="*/ 5 h 61"/>
                  <a:gd name="T48" fmla="*/ 11 w 114"/>
                  <a:gd name="T49" fmla="*/ 42 h 61"/>
                  <a:gd name="T50" fmla="*/ 9 w 114"/>
                  <a:gd name="T51" fmla="*/ 31 h 61"/>
                  <a:gd name="T52" fmla="*/ 18 w 114"/>
                  <a:gd name="T53" fmla="*/ 42 h 61"/>
                  <a:gd name="T54" fmla="*/ 36 w 114"/>
                  <a:gd name="T55" fmla="*/ 28 h 61"/>
                  <a:gd name="T56" fmla="*/ 11 w 114"/>
                  <a:gd name="T57" fmla="*/ 35 h 61"/>
                  <a:gd name="T58" fmla="*/ 19 w 114"/>
                  <a:gd name="T59" fmla="*/ 28 h 61"/>
                  <a:gd name="T60" fmla="*/ 23 w 114"/>
                  <a:gd name="T61" fmla="*/ 23 h 61"/>
                  <a:gd name="T62" fmla="*/ 14 w 114"/>
                  <a:gd name="T63" fmla="*/ 24 h 61"/>
                  <a:gd name="T64" fmla="*/ 11 w 114"/>
                  <a:gd name="T65" fmla="*/ 50 h 61"/>
                  <a:gd name="T66" fmla="*/ 54 w 114"/>
                  <a:gd name="T67" fmla="*/ 31 h 61"/>
                  <a:gd name="T68" fmla="*/ 73 w 114"/>
                  <a:gd name="T69" fmla="*/ 23 h 61"/>
                  <a:gd name="T70" fmla="*/ 65 w 114"/>
                  <a:gd name="T71" fmla="*/ 34 h 61"/>
                  <a:gd name="T72" fmla="*/ 54 w 114"/>
                  <a:gd name="T73" fmla="*/ 43 h 61"/>
                  <a:gd name="T74" fmla="*/ 94 w 114"/>
                  <a:gd name="T75" fmla="*/ 19 h 61"/>
                  <a:gd name="T76" fmla="*/ 43 w 114"/>
                  <a:gd name="T77" fmla="*/ 47 h 61"/>
                  <a:gd name="T78" fmla="*/ 68 w 114"/>
                  <a:gd name="T79" fmla="*/ 43 h 61"/>
                  <a:gd name="T80" fmla="*/ 98 w 114"/>
                  <a:gd name="T81" fmla="*/ 20 h 61"/>
                  <a:gd name="T82" fmla="*/ 79 w 114"/>
                  <a:gd name="T83" fmla="*/ 37 h 61"/>
                  <a:gd name="T84" fmla="*/ 99 w 114"/>
                  <a:gd name="T85" fmla="*/ 25 h 61"/>
                  <a:gd name="T86" fmla="*/ 58 w 114"/>
                  <a:gd name="T87" fmla="*/ 39 h 61"/>
                  <a:gd name="T88" fmla="*/ 81 w 114"/>
                  <a:gd name="T89" fmla="*/ 32 h 61"/>
                  <a:gd name="T90" fmla="*/ 95 w 114"/>
                  <a:gd name="T91" fmla="*/ 43 h 61"/>
                  <a:gd name="T92" fmla="*/ 101 w 114"/>
                  <a:gd name="T93" fmla="*/ 34 h 61"/>
                  <a:gd name="T94" fmla="*/ 80 w 114"/>
                  <a:gd name="T95" fmla="*/ 45 h 61"/>
                  <a:gd name="T96" fmla="*/ 92 w 114"/>
                  <a:gd name="T97" fmla="*/ 35 h 61"/>
                  <a:gd name="T98" fmla="*/ 81 w 114"/>
                  <a:gd name="T99" fmla="*/ 57 h 61"/>
                  <a:gd name="T100" fmla="*/ 85 w 114"/>
                  <a:gd name="T101" fmla="*/ 48 h 61"/>
                  <a:gd name="T102" fmla="*/ 95 w 114"/>
                  <a:gd name="T103" fmla="*/ 37 h 61"/>
                  <a:gd name="T104" fmla="*/ 108 w 114"/>
                  <a:gd name="T105" fmla="*/ 28 h 61"/>
                  <a:gd name="T106" fmla="*/ 92 w 114"/>
                  <a:gd name="T107" fmla="*/ 36 h 61"/>
                  <a:gd name="T108" fmla="*/ 105 w 114"/>
                  <a:gd name="T109" fmla="*/ 2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14" h="61">
                    <a:moveTo>
                      <a:pt x="80" y="61"/>
                    </a:moveTo>
                    <a:cubicBezTo>
                      <a:pt x="81" y="61"/>
                      <a:pt x="81" y="61"/>
                      <a:pt x="82" y="61"/>
                    </a:cubicBezTo>
                    <a:cubicBezTo>
                      <a:pt x="92" y="50"/>
                      <a:pt x="103" y="41"/>
                      <a:pt x="113" y="30"/>
                    </a:cubicBezTo>
                    <a:cubicBezTo>
                      <a:pt x="114" y="30"/>
                      <a:pt x="114" y="29"/>
                      <a:pt x="113" y="29"/>
                    </a:cubicBezTo>
                    <a:cubicBezTo>
                      <a:pt x="113" y="28"/>
                      <a:pt x="113" y="28"/>
                      <a:pt x="113" y="28"/>
                    </a:cubicBezTo>
                    <a:cubicBezTo>
                      <a:pt x="107" y="22"/>
                      <a:pt x="100" y="18"/>
                      <a:pt x="94" y="13"/>
                    </a:cubicBezTo>
                    <a:cubicBezTo>
                      <a:pt x="88" y="9"/>
                      <a:pt x="82" y="5"/>
                      <a:pt x="76" y="1"/>
                    </a:cubicBezTo>
                    <a:cubicBezTo>
                      <a:pt x="76" y="0"/>
                      <a:pt x="75" y="0"/>
                      <a:pt x="75" y="1"/>
                    </a:cubicBezTo>
                    <a:cubicBezTo>
                      <a:pt x="74" y="1"/>
                      <a:pt x="73" y="1"/>
                      <a:pt x="73" y="3"/>
                    </a:cubicBezTo>
                    <a:cubicBezTo>
                      <a:pt x="74" y="7"/>
                      <a:pt x="74" y="12"/>
                      <a:pt x="74" y="17"/>
                    </a:cubicBezTo>
                    <a:cubicBezTo>
                      <a:pt x="50" y="18"/>
                      <a:pt x="26" y="22"/>
                      <a:pt x="2" y="19"/>
                    </a:cubicBezTo>
                    <a:cubicBezTo>
                      <a:pt x="1" y="18"/>
                      <a:pt x="0" y="19"/>
                      <a:pt x="0" y="20"/>
                    </a:cubicBezTo>
                    <a:cubicBezTo>
                      <a:pt x="0" y="21"/>
                      <a:pt x="0" y="21"/>
                      <a:pt x="1" y="21"/>
                    </a:cubicBezTo>
                    <a:cubicBezTo>
                      <a:pt x="8" y="29"/>
                      <a:pt x="10" y="41"/>
                      <a:pt x="7" y="51"/>
                    </a:cubicBezTo>
                    <a:cubicBezTo>
                      <a:pt x="7" y="51"/>
                      <a:pt x="7" y="52"/>
                      <a:pt x="8" y="52"/>
                    </a:cubicBezTo>
                    <a:cubicBezTo>
                      <a:pt x="8" y="52"/>
                      <a:pt x="8" y="53"/>
                      <a:pt x="9" y="53"/>
                    </a:cubicBezTo>
                    <a:cubicBezTo>
                      <a:pt x="32" y="52"/>
                      <a:pt x="55" y="48"/>
                      <a:pt x="78" y="47"/>
                    </a:cubicBezTo>
                    <a:cubicBezTo>
                      <a:pt x="78" y="51"/>
                      <a:pt x="78" y="55"/>
                      <a:pt x="78" y="60"/>
                    </a:cubicBezTo>
                    <a:cubicBezTo>
                      <a:pt x="78" y="61"/>
                      <a:pt x="79" y="61"/>
                      <a:pt x="80" y="61"/>
                    </a:cubicBezTo>
                    <a:close/>
                    <a:moveTo>
                      <a:pt x="71" y="44"/>
                    </a:moveTo>
                    <a:cubicBezTo>
                      <a:pt x="76" y="43"/>
                      <a:pt x="79" y="39"/>
                      <a:pt x="84" y="37"/>
                    </a:cubicBezTo>
                    <a:cubicBezTo>
                      <a:pt x="84" y="37"/>
                      <a:pt x="84" y="37"/>
                      <a:pt x="84" y="37"/>
                    </a:cubicBezTo>
                    <a:cubicBezTo>
                      <a:pt x="81" y="39"/>
                      <a:pt x="78" y="42"/>
                      <a:pt x="75" y="44"/>
                    </a:cubicBezTo>
                    <a:cubicBezTo>
                      <a:pt x="73" y="44"/>
                      <a:pt x="72" y="44"/>
                      <a:pt x="71" y="44"/>
                    </a:cubicBezTo>
                    <a:close/>
                    <a:moveTo>
                      <a:pt x="60" y="45"/>
                    </a:moveTo>
                    <a:cubicBezTo>
                      <a:pt x="65" y="43"/>
                      <a:pt x="70" y="39"/>
                      <a:pt x="75" y="36"/>
                    </a:cubicBezTo>
                    <a:cubicBezTo>
                      <a:pt x="80" y="33"/>
                      <a:pt x="86" y="30"/>
                      <a:pt x="92" y="27"/>
                    </a:cubicBezTo>
                    <a:cubicBezTo>
                      <a:pt x="89" y="29"/>
                      <a:pt x="86" y="31"/>
                      <a:pt x="83" y="32"/>
                    </a:cubicBezTo>
                    <a:cubicBezTo>
                      <a:pt x="76" y="37"/>
                      <a:pt x="70" y="41"/>
                      <a:pt x="64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2" y="45"/>
                      <a:pt x="61" y="45"/>
                      <a:pt x="60" y="45"/>
                    </a:cubicBezTo>
                    <a:close/>
                    <a:moveTo>
                      <a:pt x="51" y="46"/>
                    </a:moveTo>
                    <a:cubicBezTo>
                      <a:pt x="65" y="39"/>
                      <a:pt x="79" y="30"/>
                      <a:pt x="93" y="22"/>
                    </a:cubicBezTo>
                    <a:cubicBezTo>
                      <a:pt x="94" y="22"/>
                      <a:pt x="99" y="18"/>
                      <a:pt x="96" y="21"/>
                    </a:cubicBezTo>
                    <a:cubicBezTo>
                      <a:pt x="94" y="23"/>
                      <a:pt x="92" y="24"/>
                      <a:pt x="90" y="25"/>
                    </a:cubicBezTo>
                    <a:cubicBezTo>
                      <a:pt x="86" y="28"/>
                      <a:pt x="82" y="30"/>
                      <a:pt x="78" y="32"/>
                    </a:cubicBezTo>
                    <a:cubicBezTo>
                      <a:pt x="71" y="36"/>
                      <a:pt x="65" y="42"/>
                      <a:pt x="58" y="45"/>
                    </a:cubicBezTo>
                    <a:cubicBezTo>
                      <a:pt x="56" y="46"/>
                      <a:pt x="53" y="46"/>
                      <a:pt x="51" y="46"/>
                    </a:cubicBezTo>
                    <a:close/>
                    <a:moveTo>
                      <a:pt x="5" y="22"/>
                    </a:moveTo>
                    <a:cubicBezTo>
                      <a:pt x="6" y="22"/>
                      <a:pt x="8" y="22"/>
                      <a:pt x="9" y="22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6" y="23"/>
                      <a:pt x="6" y="24"/>
                      <a:pt x="7" y="24"/>
                    </a:cubicBezTo>
                    <a:cubicBezTo>
                      <a:pt x="7" y="24"/>
                      <a:pt x="11" y="22"/>
                      <a:pt x="9" y="24"/>
                    </a:cubicBezTo>
                    <a:cubicBezTo>
                      <a:pt x="9" y="24"/>
                      <a:pt x="8" y="25"/>
                      <a:pt x="7" y="25"/>
                    </a:cubicBezTo>
                    <a:cubicBezTo>
                      <a:pt x="7" y="24"/>
                      <a:pt x="6" y="23"/>
                      <a:pt x="5" y="22"/>
                    </a:cubicBezTo>
                    <a:close/>
                    <a:moveTo>
                      <a:pt x="21" y="23"/>
                    </a:moveTo>
                    <a:cubicBezTo>
                      <a:pt x="19" y="24"/>
                      <a:pt x="17" y="26"/>
                      <a:pt x="14" y="27"/>
                    </a:cubicBezTo>
                    <a:cubicBezTo>
                      <a:pt x="14" y="28"/>
                      <a:pt x="9" y="30"/>
                      <a:pt x="10" y="29"/>
                    </a:cubicBezTo>
                    <a:cubicBezTo>
                      <a:pt x="12" y="27"/>
                      <a:pt x="14" y="26"/>
                      <a:pt x="16" y="23"/>
                    </a:cubicBezTo>
                    <a:cubicBezTo>
                      <a:pt x="16" y="23"/>
                      <a:pt x="16" y="23"/>
                      <a:pt x="15" y="23"/>
                    </a:cubicBezTo>
                    <a:cubicBezTo>
                      <a:pt x="13" y="23"/>
                      <a:pt x="10" y="25"/>
                      <a:pt x="8" y="26"/>
                    </a:cubicBezTo>
                    <a:cubicBezTo>
                      <a:pt x="7" y="26"/>
                      <a:pt x="10" y="24"/>
                      <a:pt x="10" y="24"/>
                    </a:cubicBezTo>
                    <a:cubicBezTo>
                      <a:pt x="10" y="24"/>
                      <a:pt x="11" y="23"/>
                      <a:pt x="11" y="22"/>
                    </a:cubicBezTo>
                    <a:cubicBezTo>
                      <a:pt x="14" y="23"/>
                      <a:pt x="18" y="23"/>
                      <a:pt x="21" y="23"/>
                    </a:cubicBezTo>
                    <a:close/>
                    <a:moveTo>
                      <a:pt x="32" y="22"/>
                    </a:moveTo>
                    <a:cubicBezTo>
                      <a:pt x="25" y="26"/>
                      <a:pt x="20" y="32"/>
                      <a:pt x="13" y="34"/>
                    </a:cubicBezTo>
                    <a:cubicBezTo>
                      <a:pt x="9" y="36"/>
                      <a:pt x="13" y="33"/>
                      <a:pt x="15" y="33"/>
                    </a:cubicBezTo>
                    <a:cubicBezTo>
                      <a:pt x="17" y="31"/>
                      <a:pt x="19" y="30"/>
                      <a:pt x="21" y="29"/>
                    </a:cubicBezTo>
                    <a:cubicBezTo>
                      <a:pt x="24" y="27"/>
                      <a:pt x="27" y="25"/>
                      <a:pt x="30" y="22"/>
                    </a:cubicBezTo>
                    <a:cubicBezTo>
                      <a:pt x="30" y="22"/>
                      <a:pt x="31" y="22"/>
                      <a:pt x="32" y="22"/>
                    </a:cubicBezTo>
                    <a:close/>
                    <a:moveTo>
                      <a:pt x="39" y="22"/>
                    </a:moveTo>
                    <a:cubicBezTo>
                      <a:pt x="30" y="26"/>
                      <a:pt x="23" y="33"/>
                      <a:pt x="14" y="37"/>
                    </a:cubicBezTo>
                    <a:cubicBezTo>
                      <a:pt x="10" y="38"/>
                      <a:pt x="11" y="38"/>
                      <a:pt x="14" y="36"/>
                    </a:cubicBezTo>
                    <a:cubicBezTo>
                      <a:pt x="17" y="35"/>
                      <a:pt x="20" y="33"/>
                      <a:pt x="22" y="31"/>
                    </a:cubicBezTo>
                    <a:cubicBezTo>
                      <a:pt x="27" y="29"/>
                      <a:pt x="31" y="26"/>
                      <a:pt x="35" y="22"/>
                    </a:cubicBezTo>
                    <a:cubicBezTo>
                      <a:pt x="36" y="22"/>
                      <a:pt x="38" y="22"/>
                      <a:pt x="39" y="22"/>
                    </a:cubicBezTo>
                    <a:close/>
                    <a:moveTo>
                      <a:pt x="45" y="22"/>
                    </a:moveTo>
                    <a:cubicBezTo>
                      <a:pt x="34" y="27"/>
                      <a:pt x="25" y="35"/>
                      <a:pt x="14" y="40"/>
                    </a:cubicBezTo>
                    <a:cubicBezTo>
                      <a:pt x="9" y="43"/>
                      <a:pt x="13" y="40"/>
                      <a:pt x="15" y="39"/>
                    </a:cubicBezTo>
                    <a:cubicBezTo>
                      <a:pt x="18" y="36"/>
                      <a:pt x="21" y="35"/>
                      <a:pt x="24" y="33"/>
                    </a:cubicBezTo>
                    <a:cubicBezTo>
                      <a:pt x="30" y="30"/>
                      <a:pt x="36" y="25"/>
                      <a:pt x="41" y="22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3" y="22"/>
                      <a:pt x="44" y="22"/>
                      <a:pt x="45" y="22"/>
                    </a:cubicBezTo>
                    <a:close/>
                    <a:moveTo>
                      <a:pt x="52" y="21"/>
                    </a:moveTo>
                    <a:cubicBezTo>
                      <a:pt x="46" y="24"/>
                      <a:pt x="41" y="28"/>
                      <a:pt x="36" y="31"/>
                    </a:cubicBezTo>
                    <a:cubicBezTo>
                      <a:pt x="33" y="33"/>
                      <a:pt x="29" y="35"/>
                      <a:pt x="26" y="37"/>
                    </a:cubicBezTo>
                    <a:cubicBezTo>
                      <a:pt x="22" y="39"/>
                      <a:pt x="19" y="41"/>
                      <a:pt x="15" y="43"/>
                    </a:cubicBezTo>
                    <a:cubicBezTo>
                      <a:pt x="14" y="44"/>
                      <a:pt x="12" y="45"/>
                      <a:pt x="11" y="46"/>
                    </a:cubicBezTo>
                    <a:cubicBezTo>
                      <a:pt x="13" y="44"/>
                      <a:pt x="15" y="42"/>
                      <a:pt x="17" y="41"/>
                    </a:cubicBezTo>
                    <a:cubicBezTo>
                      <a:pt x="20" y="38"/>
                      <a:pt x="24" y="36"/>
                      <a:pt x="27" y="34"/>
                    </a:cubicBezTo>
                    <a:cubicBezTo>
                      <a:pt x="34" y="30"/>
                      <a:pt x="41" y="26"/>
                      <a:pt x="47" y="22"/>
                    </a:cubicBezTo>
                    <a:cubicBezTo>
                      <a:pt x="49" y="21"/>
                      <a:pt x="50" y="21"/>
                      <a:pt x="52" y="21"/>
                    </a:cubicBezTo>
                    <a:close/>
                    <a:moveTo>
                      <a:pt x="60" y="21"/>
                    </a:moveTo>
                    <a:cubicBezTo>
                      <a:pt x="56" y="23"/>
                      <a:pt x="53" y="25"/>
                      <a:pt x="49" y="28"/>
                    </a:cubicBezTo>
                    <a:cubicBezTo>
                      <a:pt x="47" y="29"/>
                      <a:pt x="44" y="31"/>
                      <a:pt x="41" y="32"/>
                    </a:cubicBezTo>
                    <a:cubicBezTo>
                      <a:pt x="32" y="37"/>
                      <a:pt x="25" y="42"/>
                      <a:pt x="17" y="47"/>
                    </a:cubicBezTo>
                    <a:cubicBezTo>
                      <a:pt x="16" y="47"/>
                      <a:pt x="15" y="47"/>
                      <a:pt x="14" y="48"/>
                    </a:cubicBezTo>
                    <a:cubicBezTo>
                      <a:pt x="15" y="47"/>
                      <a:pt x="17" y="46"/>
                      <a:pt x="18" y="45"/>
                    </a:cubicBezTo>
                    <a:cubicBezTo>
                      <a:pt x="22" y="43"/>
                      <a:pt x="26" y="39"/>
                      <a:pt x="30" y="36"/>
                    </a:cubicBezTo>
                    <a:cubicBezTo>
                      <a:pt x="38" y="31"/>
                      <a:pt x="46" y="25"/>
                      <a:pt x="55" y="21"/>
                    </a:cubicBezTo>
                    <a:cubicBezTo>
                      <a:pt x="57" y="21"/>
                      <a:pt x="58" y="21"/>
                      <a:pt x="60" y="21"/>
                    </a:cubicBezTo>
                    <a:close/>
                    <a:moveTo>
                      <a:pt x="70" y="20"/>
                    </a:moveTo>
                    <a:cubicBezTo>
                      <a:pt x="64" y="23"/>
                      <a:pt x="59" y="27"/>
                      <a:pt x="53" y="30"/>
                    </a:cubicBezTo>
                    <a:cubicBezTo>
                      <a:pt x="49" y="32"/>
                      <a:pt x="45" y="34"/>
                      <a:pt x="41" y="36"/>
                    </a:cubicBezTo>
                    <a:cubicBezTo>
                      <a:pt x="37" y="39"/>
                      <a:pt x="32" y="42"/>
                      <a:pt x="28" y="44"/>
                    </a:cubicBezTo>
                    <a:cubicBezTo>
                      <a:pt x="25" y="46"/>
                      <a:pt x="23" y="47"/>
                      <a:pt x="20" y="48"/>
                    </a:cubicBezTo>
                    <a:cubicBezTo>
                      <a:pt x="21" y="48"/>
                      <a:pt x="23" y="46"/>
                      <a:pt x="25" y="46"/>
                    </a:cubicBezTo>
                    <a:cubicBezTo>
                      <a:pt x="29" y="43"/>
                      <a:pt x="33" y="39"/>
                      <a:pt x="38" y="37"/>
                    </a:cubicBezTo>
                    <a:cubicBezTo>
                      <a:pt x="41" y="34"/>
                      <a:pt x="44" y="32"/>
                      <a:pt x="48" y="30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54" y="26"/>
                      <a:pt x="58" y="23"/>
                      <a:pt x="62" y="20"/>
                    </a:cubicBezTo>
                    <a:cubicBezTo>
                      <a:pt x="65" y="20"/>
                      <a:pt x="68" y="20"/>
                      <a:pt x="70" y="20"/>
                    </a:cubicBezTo>
                    <a:close/>
                    <a:moveTo>
                      <a:pt x="93" y="16"/>
                    </a:moveTo>
                    <a:cubicBezTo>
                      <a:pt x="91" y="16"/>
                      <a:pt x="90" y="16"/>
                      <a:pt x="89" y="16"/>
                    </a:cubicBezTo>
                    <a:cubicBezTo>
                      <a:pt x="90" y="16"/>
                      <a:pt x="90" y="16"/>
                      <a:pt x="91" y="15"/>
                    </a:cubicBezTo>
                    <a:cubicBezTo>
                      <a:pt x="91" y="15"/>
                      <a:pt x="91" y="14"/>
                      <a:pt x="90" y="14"/>
                    </a:cubicBezTo>
                    <a:cubicBezTo>
                      <a:pt x="87" y="15"/>
                      <a:pt x="85" y="15"/>
                      <a:pt x="82" y="17"/>
                    </a:cubicBezTo>
                    <a:cubicBezTo>
                      <a:pt x="81" y="17"/>
                      <a:pt x="77" y="19"/>
                      <a:pt x="79" y="17"/>
                    </a:cubicBezTo>
                    <a:cubicBezTo>
                      <a:pt x="81" y="16"/>
                      <a:pt x="83" y="15"/>
                      <a:pt x="85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2" y="14"/>
                      <a:pt x="81" y="15"/>
                      <a:pt x="79" y="16"/>
                    </a:cubicBezTo>
                    <a:cubicBezTo>
                      <a:pt x="75" y="18"/>
                      <a:pt x="79" y="15"/>
                      <a:pt x="79" y="15"/>
                    </a:cubicBezTo>
                    <a:cubicBezTo>
                      <a:pt x="81" y="14"/>
                      <a:pt x="82" y="13"/>
                      <a:pt x="83" y="12"/>
                    </a:cubicBezTo>
                    <a:cubicBezTo>
                      <a:pt x="84" y="12"/>
                      <a:pt x="83" y="12"/>
                      <a:pt x="83" y="12"/>
                    </a:cubicBezTo>
                    <a:cubicBezTo>
                      <a:pt x="82" y="13"/>
                      <a:pt x="78" y="14"/>
                      <a:pt x="77" y="15"/>
                    </a:cubicBezTo>
                    <a:cubicBezTo>
                      <a:pt x="78" y="13"/>
                      <a:pt x="80" y="12"/>
                      <a:pt x="81" y="11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7" y="13"/>
                      <a:pt x="79" y="9"/>
                      <a:pt x="80" y="8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77" y="8"/>
                      <a:pt x="77" y="7"/>
                      <a:pt x="78" y="5"/>
                    </a:cubicBezTo>
                    <a:cubicBezTo>
                      <a:pt x="83" y="9"/>
                      <a:pt x="88" y="12"/>
                      <a:pt x="93" y="16"/>
                    </a:cubicBezTo>
                    <a:close/>
                    <a:moveTo>
                      <a:pt x="81" y="18"/>
                    </a:moveTo>
                    <a:cubicBezTo>
                      <a:pt x="65" y="26"/>
                      <a:pt x="51" y="36"/>
                      <a:pt x="36" y="45"/>
                    </a:cubicBezTo>
                    <a:cubicBezTo>
                      <a:pt x="35" y="45"/>
                      <a:pt x="29" y="49"/>
                      <a:pt x="33" y="46"/>
                    </a:cubicBezTo>
                    <a:cubicBezTo>
                      <a:pt x="35" y="45"/>
                      <a:pt x="36" y="43"/>
                      <a:pt x="38" y="42"/>
                    </a:cubicBezTo>
                    <a:cubicBezTo>
                      <a:pt x="42" y="39"/>
                      <a:pt x="46" y="37"/>
                      <a:pt x="50" y="34"/>
                    </a:cubicBezTo>
                    <a:cubicBezTo>
                      <a:pt x="58" y="30"/>
                      <a:pt x="65" y="24"/>
                      <a:pt x="73" y="20"/>
                    </a:cubicBezTo>
                    <a:cubicBezTo>
                      <a:pt x="74" y="20"/>
                      <a:pt x="74" y="20"/>
                      <a:pt x="75" y="20"/>
                    </a:cubicBezTo>
                    <a:cubicBezTo>
                      <a:pt x="76" y="20"/>
                      <a:pt x="76" y="19"/>
                      <a:pt x="76" y="19"/>
                    </a:cubicBezTo>
                    <a:cubicBezTo>
                      <a:pt x="76" y="19"/>
                      <a:pt x="76" y="19"/>
                      <a:pt x="76" y="18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7" y="18"/>
                      <a:pt x="77" y="18"/>
                      <a:pt x="78" y="17"/>
                    </a:cubicBezTo>
                    <a:cubicBezTo>
                      <a:pt x="78" y="18"/>
                      <a:pt x="77" y="18"/>
                      <a:pt x="77" y="19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9" y="19"/>
                      <a:pt x="81" y="18"/>
                      <a:pt x="82" y="17"/>
                    </a:cubicBezTo>
                    <a:cubicBezTo>
                      <a:pt x="83" y="17"/>
                      <a:pt x="84" y="17"/>
                      <a:pt x="85" y="16"/>
                    </a:cubicBezTo>
                    <a:cubicBezTo>
                      <a:pt x="86" y="16"/>
                      <a:pt x="89" y="15"/>
                      <a:pt x="89" y="15"/>
                    </a:cubicBezTo>
                    <a:cubicBezTo>
                      <a:pt x="88" y="16"/>
                      <a:pt x="87" y="17"/>
                      <a:pt x="86" y="18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3" y="19"/>
                      <a:pt x="82" y="19"/>
                      <a:pt x="80" y="20"/>
                    </a:cubicBezTo>
                    <a:cubicBezTo>
                      <a:pt x="79" y="20"/>
                      <a:pt x="79" y="20"/>
                      <a:pt x="79" y="21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7" y="22"/>
                      <a:pt x="78" y="22"/>
                      <a:pt x="78" y="22"/>
                    </a:cubicBezTo>
                    <a:cubicBezTo>
                      <a:pt x="82" y="21"/>
                      <a:pt x="85" y="18"/>
                      <a:pt x="89" y="17"/>
                    </a:cubicBezTo>
                    <a:cubicBezTo>
                      <a:pt x="90" y="17"/>
                      <a:pt x="91" y="16"/>
                      <a:pt x="92" y="16"/>
                    </a:cubicBezTo>
                    <a:cubicBezTo>
                      <a:pt x="91" y="17"/>
                      <a:pt x="89" y="18"/>
                      <a:pt x="88" y="19"/>
                    </a:cubicBezTo>
                    <a:cubicBezTo>
                      <a:pt x="86" y="19"/>
                      <a:pt x="84" y="20"/>
                      <a:pt x="82" y="21"/>
                    </a:cubicBezTo>
                    <a:cubicBezTo>
                      <a:pt x="78" y="24"/>
                      <a:pt x="74" y="28"/>
                      <a:pt x="69" y="30"/>
                    </a:cubicBezTo>
                    <a:cubicBezTo>
                      <a:pt x="64" y="33"/>
                      <a:pt x="59" y="36"/>
                      <a:pt x="54" y="39"/>
                    </a:cubicBezTo>
                    <a:cubicBezTo>
                      <a:pt x="49" y="41"/>
                      <a:pt x="44" y="44"/>
                      <a:pt x="39" y="46"/>
                    </a:cubicBezTo>
                    <a:cubicBezTo>
                      <a:pt x="35" y="48"/>
                      <a:pt x="42" y="44"/>
                      <a:pt x="43" y="44"/>
                    </a:cubicBezTo>
                    <a:cubicBezTo>
                      <a:pt x="45" y="42"/>
                      <a:pt x="48" y="40"/>
                      <a:pt x="50" y="39"/>
                    </a:cubicBezTo>
                    <a:cubicBezTo>
                      <a:pt x="60" y="32"/>
                      <a:pt x="71" y="26"/>
                      <a:pt x="81" y="19"/>
                    </a:cubicBezTo>
                    <a:cubicBezTo>
                      <a:pt x="81" y="19"/>
                      <a:pt x="81" y="18"/>
                      <a:pt x="81" y="18"/>
                    </a:cubicBezTo>
                    <a:close/>
                    <a:moveTo>
                      <a:pt x="77" y="8"/>
                    </a:moveTo>
                    <a:cubicBezTo>
                      <a:pt x="77" y="8"/>
                      <a:pt x="77" y="8"/>
                      <a:pt x="77" y="8"/>
                    </a:cubicBezTo>
                    <a:cubicBezTo>
                      <a:pt x="78" y="8"/>
                      <a:pt x="78" y="8"/>
                      <a:pt x="79" y="8"/>
                    </a:cubicBezTo>
                    <a:cubicBezTo>
                      <a:pt x="78" y="9"/>
                      <a:pt x="77" y="10"/>
                      <a:pt x="77" y="11"/>
                    </a:cubicBezTo>
                    <a:cubicBezTo>
                      <a:pt x="77" y="10"/>
                      <a:pt x="77" y="9"/>
                      <a:pt x="77" y="8"/>
                    </a:cubicBezTo>
                    <a:close/>
                    <a:moveTo>
                      <a:pt x="76" y="16"/>
                    </a:moveTo>
                    <a:cubicBezTo>
                      <a:pt x="77" y="16"/>
                      <a:pt x="77" y="15"/>
                      <a:pt x="78" y="15"/>
                    </a:cubicBezTo>
                    <a:cubicBezTo>
                      <a:pt x="77" y="16"/>
                      <a:pt x="77" y="16"/>
                      <a:pt x="76" y="17"/>
                    </a:cubicBezTo>
                    <a:cubicBezTo>
                      <a:pt x="76" y="17"/>
                      <a:pt x="76" y="16"/>
                      <a:pt x="76" y="16"/>
                    </a:cubicBezTo>
                    <a:close/>
                    <a:moveTo>
                      <a:pt x="77" y="13"/>
                    </a:moveTo>
                    <a:cubicBezTo>
                      <a:pt x="78" y="12"/>
                      <a:pt x="79" y="12"/>
                      <a:pt x="80" y="11"/>
                    </a:cubicBezTo>
                    <a:cubicBezTo>
                      <a:pt x="79" y="12"/>
                      <a:pt x="77" y="13"/>
                      <a:pt x="76" y="14"/>
                    </a:cubicBezTo>
                    <a:cubicBezTo>
                      <a:pt x="77" y="14"/>
                      <a:pt x="77" y="13"/>
                      <a:pt x="77" y="13"/>
                    </a:cubicBezTo>
                    <a:close/>
                    <a:moveTo>
                      <a:pt x="77" y="5"/>
                    </a:moveTo>
                    <a:cubicBezTo>
                      <a:pt x="77" y="6"/>
                      <a:pt x="77" y="6"/>
                      <a:pt x="77" y="6"/>
                    </a:cubicBezTo>
                    <a:cubicBezTo>
                      <a:pt x="77" y="6"/>
                      <a:pt x="77" y="5"/>
                      <a:pt x="77" y="5"/>
                    </a:cubicBezTo>
                    <a:cubicBezTo>
                      <a:pt x="77" y="5"/>
                      <a:pt x="77" y="5"/>
                      <a:pt x="77" y="5"/>
                    </a:cubicBezTo>
                    <a:close/>
                    <a:moveTo>
                      <a:pt x="11" y="42"/>
                    </a:moveTo>
                    <a:cubicBezTo>
                      <a:pt x="13" y="41"/>
                      <a:pt x="16" y="40"/>
                      <a:pt x="18" y="39"/>
                    </a:cubicBezTo>
                    <a:cubicBezTo>
                      <a:pt x="15" y="41"/>
                      <a:pt x="13" y="43"/>
                      <a:pt x="11" y="45"/>
                    </a:cubicBezTo>
                    <a:cubicBezTo>
                      <a:pt x="11" y="44"/>
                      <a:pt x="11" y="43"/>
                      <a:pt x="11" y="42"/>
                    </a:cubicBezTo>
                    <a:close/>
                    <a:moveTo>
                      <a:pt x="11" y="38"/>
                    </a:moveTo>
                    <a:cubicBezTo>
                      <a:pt x="21" y="35"/>
                      <a:pt x="28" y="28"/>
                      <a:pt x="37" y="24"/>
                    </a:cubicBezTo>
                    <a:cubicBezTo>
                      <a:pt x="37" y="24"/>
                      <a:pt x="36" y="24"/>
                      <a:pt x="35" y="25"/>
                    </a:cubicBezTo>
                    <a:cubicBezTo>
                      <a:pt x="33" y="27"/>
                      <a:pt x="30" y="29"/>
                      <a:pt x="27" y="31"/>
                    </a:cubicBezTo>
                    <a:cubicBezTo>
                      <a:pt x="21" y="34"/>
                      <a:pt x="16" y="37"/>
                      <a:pt x="11" y="41"/>
                    </a:cubicBezTo>
                    <a:cubicBezTo>
                      <a:pt x="11" y="40"/>
                      <a:pt x="11" y="39"/>
                      <a:pt x="11" y="38"/>
                    </a:cubicBezTo>
                    <a:close/>
                    <a:moveTo>
                      <a:pt x="9" y="31"/>
                    </a:moveTo>
                    <a:cubicBezTo>
                      <a:pt x="13" y="30"/>
                      <a:pt x="16" y="27"/>
                      <a:pt x="19" y="25"/>
                    </a:cubicBezTo>
                    <a:cubicBezTo>
                      <a:pt x="20" y="24"/>
                      <a:pt x="21" y="24"/>
                      <a:pt x="21" y="23"/>
                    </a:cubicBezTo>
                    <a:cubicBezTo>
                      <a:pt x="20" y="25"/>
                      <a:pt x="18" y="26"/>
                      <a:pt x="17" y="27"/>
                    </a:cubicBezTo>
                    <a:cubicBezTo>
                      <a:pt x="14" y="29"/>
                      <a:pt x="12" y="31"/>
                      <a:pt x="10" y="32"/>
                    </a:cubicBezTo>
                    <a:cubicBezTo>
                      <a:pt x="10" y="32"/>
                      <a:pt x="10" y="31"/>
                      <a:pt x="9" y="31"/>
                    </a:cubicBezTo>
                    <a:close/>
                    <a:moveTo>
                      <a:pt x="11" y="46"/>
                    </a:moveTo>
                    <a:cubicBezTo>
                      <a:pt x="13" y="45"/>
                      <a:pt x="16" y="44"/>
                      <a:pt x="18" y="42"/>
                    </a:cubicBezTo>
                    <a:cubicBezTo>
                      <a:pt x="21" y="39"/>
                      <a:pt x="25" y="38"/>
                      <a:pt x="29" y="36"/>
                    </a:cubicBezTo>
                    <a:cubicBezTo>
                      <a:pt x="34" y="33"/>
                      <a:pt x="39" y="30"/>
                      <a:pt x="44" y="27"/>
                    </a:cubicBezTo>
                    <a:cubicBezTo>
                      <a:pt x="40" y="29"/>
                      <a:pt x="36" y="32"/>
                      <a:pt x="33" y="34"/>
                    </a:cubicBezTo>
                    <a:cubicBezTo>
                      <a:pt x="25" y="39"/>
                      <a:pt x="19" y="45"/>
                      <a:pt x="11" y="49"/>
                    </a:cubicBezTo>
                    <a:cubicBezTo>
                      <a:pt x="11" y="48"/>
                      <a:pt x="11" y="47"/>
                      <a:pt x="11" y="46"/>
                    </a:cubicBezTo>
                    <a:close/>
                    <a:moveTo>
                      <a:pt x="36" y="28"/>
                    </a:moveTo>
                    <a:cubicBezTo>
                      <a:pt x="36" y="28"/>
                      <a:pt x="36" y="28"/>
                      <a:pt x="36" y="28"/>
                    </a:cubicBezTo>
                    <a:cubicBezTo>
                      <a:pt x="38" y="27"/>
                      <a:pt x="39" y="26"/>
                      <a:pt x="41" y="25"/>
                    </a:cubicBezTo>
                    <a:cubicBezTo>
                      <a:pt x="42" y="24"/>
                      <a:pt x="48" y="20"/>
                      <a:pt x="44" y="22"/>
                    </a:cubicBezTo>
                    <a:cubicBezTo>
                      <a:pt x="42" y="24"/>
                      <a:pt x="39" y="26"/>
                      <a:pt x="36" y="28"/>
                    </a:cubicBezTo>
                    <a:close/>
                    <a:moveTo>
                      <a:pt x="31" y="24"/>
                    </a:moveTo>
                    <a:cubicBezTo>
                      <a:pt x="29" y="26"/>
                      <a:pt x="27" y="27"/>
                      <a:pt x="25" y="29"/>
                    </a:cubicBezTo>
                    <a:cubicBezTo>
                      <a:pt x="20" y="32"/>
                      <a:pt x="15" y="34"/>
                      <a:pt x="11" y="37"/>
                    </a:cubicBezTo>
                    <a:cubicBezTo>
                      <a:pt x="11" y="37"/>
                      <a:pt x="11" y="36"/>
                      <a:pt x="11" y="35"/>
                    </a:cubicBezTo>
                    <a:cubicBezTo>
                      <a:pt x="18" y="34"/>
                      <a:pt x="24" y="28"/>
                      <a:pt x="30" y="24"/>
                    </a:cubicBezTo>
                    <a:cubicBezTo>
                      <a:pt x="31" y="24"/>
                      <a:pt x="32" y="23"/>
                      <a:pt x="33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3" y="23"/>
                      <a:pt x="33" y="23"/>
                      <a:pt x="31" y="24"/>
                    </a:cubicBezTo>
                    <a:close/>
                    <a:moveTo>
                      <a:pt x="10" y="34"/>
                    </a:moveTo>
                    <a:cubicBezTo>
                      <a:pt x="10" y="34"/>
                      <a:pt x="10" y="34"/>
                      <a:pt x="10" y="33"/>
                    </a:cubicBezTo>
                    <a:cubicBezTo>
                      <a:pt x="13" y="32"/>
                      <a:pt x="16" y="30"/>
                      <a:pt x="19" y="28"/>
                    </a:cubicBezTo>
                    <a:cubicBezTo>
                      <a:pt x="21" y="27"/>
                      <a:pt x="23" y="26"/>
                      <a:pt x="25" y="25"/>
                    </a:cubicBezTo>
                    <a:cubicBezTo>
                      <a:pt x="26" y="24"/>
                      <a:pt x="28" y="23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4" y="28"/>
                      <a:pt x="16" y="30"/>
                      <a:pt x="10" y="34"/>
                    </a:cubicBezTo>
                    <a:close/>
                    <a:moveTo>
                      <a:pt x="13" y="31"/>
                    </a:moveTo>
                    <a:cubicBezTo>
                      <a:pt x="7" y="35"/>
                      <a:pt x="14" y="30"/>
                      <a:pt x="16" y="29"/>
                    </a:cubicBezTo>
                    <a:cubicBezTo>
                      <a:pt x="18" y="27"/>
                      <a:pt x="21" y="25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3"/>
                      <a:pt x="26" y="23"/>
                      <a:pt x="27" y="23"/>
                    </a:cubicBezTo>
                    <a:cubicBezTo>
                      <a:pt x="22" y="25"/>
                      <a:pt x="18" y="29"/>
                      <a:pt x="13" y="31"/>
                    </a:cubicBezTo>
                    <a:close/>
                    <a:moveTo>
                      <a:pt x="14" y="24"/>
                    </a:moveTo>
                    <a:cubicBezTo>
                      <a:pt x="13" y="24"/>
                      <a:pt x="10" y="28"/>
                      <a:pt x="9" y="29"/>
                    </a:cubicBezTo>
                    <a:cubicBezTo>
                      <a:pt x="9" y="28"/>
                      <a:pt x="8" y="27"/>
                      <a:pt x="8" y="26"/>
                    </a:cubicBezTo>
                    <a:cubicBezTo>
                      <a:pt x="10" y="26"/>
                      <a:pt x="12" y="25"/>
                      <a:pt x="14" y="24"/>
                    </a:cubicBezTo>
                    <a:close/>
                    <a:moveTo>
                      <a:pt x="21" y="45"/>
                    </a:moveTo>
                    <a:cubicBezTo>
                      <a:pt x="25" y="42"/>
                      <a:pt x="30" y="39"/>
                      <a:pt x="35" y="37"/>
                    </a:cubicBezTo>
                    <a:cubicBezTo>
                      <a:pt x="38" y="35"/>
                      <a:pt x="41" y="33"/>
                      <a:pt x="44" y="32"/>
                    </a:cubicBezTo>
                    <a:cubicBezTo>
                      <a:pt x="43" y="32"/>
                      <a:pt x="43" y="32"/>
                      <a:pt x="42" y="33"/>
                    </a:cubicBezTo>
                    <a:cubicBezTo>
                      <a:pt x="35" y="38"/>
                      <a:pt x="27" y="44"/>
                      <a:pt x="19" y="49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16" y="49"/>
                      <a:pt x="13" y="49"/>
                      <a:pt x="11" y="50"/>
                    </a:cubicBezTo>
                    <a:cubicBezTo>
                      <a:pt x="15" y="49"/>
                      <a:pt x="18" y="47"/>
                      <a:pt x="21" y="45"/>
                    </a:cubicBezTo>
                    <a:close/>
                    <a:moveTo>
                      <a:pt x="42" y="37"/>
                    </a:moveTo>
                    <a:cubicBezTo>
                      <a:pt x="46" y="35"/>
                      <a:pt x="50" y="33"/>
                      <a:pt x="53" y="31"/>
                    </a:cubicBezTo>
                    <a:cubicBezTo>
                      <a:pt x="58" y="29"/>
                      <a:pt x="61" y="26"/>
                      <a:pt x="66" y="23"/>
                    </a:cubicBezTo>
                    <a:cubicBezTo>
                      <a:pt x="67" y="22"/>
                      <a:pt x="69" y="21"/>
                      <a:pt x="71" y="20"/>
                    </a:cubicBezTo>
                    <a:cubicBezTo>
                      <a:pt x="70" y="21"/>
                      <a:pt x="69" y="21"/>
                      <a:pt x="68" y="22"/>
                    </a:cubicBezTo>
                    <a:cubicBezTo>
                      <a:pt x="63" y="25"/>
                      <a:pt x="59" y="28"/>
                      <a:pt x="54" y="31"/>
                    </a:cubicBezTo>
                    <a:cubicBezTo>
                      <a:pt x="46" y="36"/>
                      <a:pt x="38" y="42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6" y="49"/>
                      <a:pt x="23" y="49"/>
                      <a:pt x="20" y="49"/>
                    </a:cubicBezTo>
                    <a:cubicBezTo>
                      <a:pt x="27" y="46"/>
                      <a:pt x="35" y="41"/>
                      <a:pt x="42" y="37"/>
                    </a:cubicBezTo>
                    <a:close/>
                    <a:moveTo>
                      <a:pt x="75" y="22"/>
                    </a:moveTo>
                    <a:cubicBezTo>
                      <a:pt x="76" y="21"/>
                      <a:pt x="78" y="20"/>
                      <a:pt x="79" y="19"/>
                    </a:cubicBezTo>
                    <a:cubicBezTo>
                      <a:pt x="77" y="21"/>
                      <a:pt x="75" y="22"/>
                      <a:pt x="73" y="23"/>
                    </a:cubicBezTo>
                    <a:cubicBezTo>
                      <a:pt x="69" y="26"/>
                      <a:pt x="65" y="29"/>
                      <a:pt x="60" y="31"/>
                    </a:cubicBezTo>
                    <a:cubicBezTo>
                      <a:pt x="52" y="36"/>
                      <a:pt x="44" y="42"/>
                      <a:pt x="36" y="47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4" y="48"/>
                      <a:pt x="32" y="48"/>
                      <a:pt x="30" y="48"/>
                    </a:cubicBezTo>
                    <a:cubicBezTo>
                      <a:pt x="46" y="41"/>
                      <a:pt x="60" y="30"/>
                      <a:pt x="75" y="22"/>
                    </a:cubicBezTo>
                    <a:close/>
                    <a:moveTo>
                      <a:pt x="50" y="42"/>
                    </a:moveTo>
                    <a:cubicBezTo>
                      <a:pt x="55" y="39"/>
                      <a:pt x="60" y="36"/>
                      <a:pt x="65" y="34"/>
                    </a:cubicBezTo>
                    <a:cubicBezTo>
                      <a:pt x="70" y="31"/>
                      <a:pt x="75" y="28"/>
                      <a:pt x="79" y="24"/>
                    </a:cubicBezTo>
                    <a:cubicBezTo>
                      <a:pt x="83" y="21"/>
                      <a:pt x="89" y="20"/>
                      <a:pt x="94" y="17"/>
                    </a:cubicBezTo>
                    <a:cubicBezTo>
                      <a:pt x="95" y="17"/>
                      <a:pt x="96" y="18"/>
                      <a:pt x="98" y="19"/>
                    </a:cubicBezTo>
                    <a:cubicBezTo>
                      <a:pt x="91" y="22"/>
                      <a:pt x="85" y="27"/>
                      <a:pt x="79" y="30"/>
                    </a:cubicBezTo>
                    <a:cubicBezTo>
                      <a:pt x="71" y="35"/>
                      <a:pt x="63" y="40"/>
                      <a:pt x="54" y="44"/>
                    </a:cubicBezTo>
                    <a:cubicBezTo>
                      <a:pt x="53" y="44"/>
                      <a:pt x="52" y="45"/>
                      <a:pt x="51" y="46"/>
                    </a:cubicBezTo>
                    <a:cubicBezTo>
                      <a:pt x="52" y="45"/>
                      <a:pt x="53" y="44"/>
                      <a:pt x="54" y="43"/>
                    </a:cubicBezTo>
                    <a:cubicBezTo>
                      <a:pt x="56" y="41"/>
                      <a:pt x="57" y="40"/>
                      <a:pt x="59" y="39"/>
                    </a:cubicBezTo>
                    <a:cubicBezTo>
                      <a:pt x="62" y="37"/>
                      <a:pt x="65" y="36"/>
                      <a:pt x="69" y="34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74" y="31"/>
                      <a:pt x="79" y="28"/>
                      <a:pt x="84" y="25"/>
                    </a:cubicBezTo>
                    <a:cubicBezTo>
                      <a:pt x="88" y="23"/>
                      <a:pt x="92" y="21"/>
                      <a:pt x="96" y="19"/>
                    </a:cubicBezTo>
                    <a:cubicBezTo>
                      <a:pt x="96" y="19"/>
                      <a:pt x="96" y="18"/>
                      <a:pt x="95" y="18"/>
                    </a:cubicBezTo>
                    <a:cubicBezTo>
                      <a:pt x="95" y="18"/>
                      <a:pt x="94" y="19"/>
                      <a:pt x="94" y="19"/>
                    </a:cubicBezTo>
                    <a:cubicBezTo>
                      <a:pt x="94" y="19"/>
                      <a:pt x="93" y="19"/>
                      <a:pt x="93" y="19"/>
                    </a:cubicBezTo>
                    <a:cubicBezTo>
                      <a:pt x="90" y="21"/>
                      <a:pt x="88" y="22"/>
                      <a:pt x="86" y="23"/>
                    </a:cubicBezTo>
                    <a:cubicBezTo>
                      <a:pt x="85" y="24"/>
                      <a:pt x="84" y="24"/>
                      <a:pt x="82" y="25"/>
                    </a:cubicBezTo>
                    <a:cubicBezTo>
                      <a:pt x="78" y="28"/>
                      <a:pt x="74" y="30"/>
                      <a:pt x="70" y="33"/>
                    </a:cubicBezTo>
                    <a:cubicBezTo>
                      <a:pt x="69" y="33"/>
                      <a:pt x="69" y="33"/>
                      <a:pt x="69" y="33"/>
                    </a:cubicBezTo>
                    <a:cubicBezTo>
                      <a:pt x="60" y="37"/>
                      <a:pt x="51" y="42"/>
                      <a:pt x="44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7"/>
                      <a:pt x="39" y="47"/>
                      <a:pt x="37" y="48"/>
                    </a:cubicBezTo>
                    <a:cubicBezTo>
                      <a:pt x="42" y="46"/>
                      <a:pt x="46" y="44"/>
                      <a:pt x="50" y="42"/>
                    </a:cubicBezTo>
                    <a:close/>
                    <a:moveTo>
                      <a:pt x="102" y="23"/>
                    </a:moveTo>
                    <a:cubicBezTo>
                      <a:pt x="94" y="26"/>
                      <a:pt x="86" y="31"/>
                      <a:pt x="79" y="36"/>
                    </a:cubicBezTo>
                    <a:cubicBezTo>
                      <a:pt x="75" y="38"/>
                      <a:pt x="72" y="41"/>
                      <a:pt x="68" y="43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70" y="41"/>
                      <a:pt x="72" y="40"/>
                      <a:pt x="74" y="39"/>
                    </a:cubicBezTo>
                    <a:cubicBezTo>
                      <a:pt x="82" y="34"/>
                      <a:pt x="89" y="29"/>
                      <a:pt x="97" y="24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98" y="23"/>
                      <a:pt x="98" y="23"/>
                      <a:pt x="99" y="22"/>
                    </a:cubicBezTo>
                    <a:cubicBezTo>
                      <a:pt x="99" y="22"/>
                      <a:pt x="99" y="21"/>
                      <a:pt x="98" y="22"/>
                    </a:cubicBezTo>
                    <a:cubicBezTo>
                      <a:pt x="94" y="24"/>
                      <a:pt x="90" y="27"/>
                      <a:pt x="85" y="29"/>
                    </a:cubicBezTo>
                    <a:cubicBezTo>
                      <a:pt x="90" y="26"/>
                      <a:pt x="94" y="23"/>
                      <a:pt x="98" y="20"/>
                    </a:cubicBezTo>
                    <a:cubicBezTo>
                      <a:pt x="100" y="21"/>
                      <a:pt x="101" y="22"/>
                      <a:pt x="102" y="23"/>
                    </a:cubicBezTo>
                    <a:close/>
                    <a:moveTo>
                      <a:pt x="104" y="24"/>
                    </a:moveTo>
                    <a:cubicBezTo>
                      <a:pt x="99" y="27"/>
                      <a:pt x="94" y="30"/>
                      <a:pt x="89" y="33"/>
                    </a:cubicBezTo>
                    <a:cubicBezTo>
                      <a:pt x="85" y="35"/>
                      <a:pt x="82" y="37"/>
                      <a:pt x="79" y="39"/>
                    </a:cubicBezTo>
                    <a:cubicBezTo>
                      <a:pt x="77" y="40"/>
                      <a:pt x="76" y="41"/>
                      <a:pt x="74" y="42"/>
                    </a:cubicBezTo>
                    <a:cubicBezTo>
                      <a:pt x="67" y="47"/>
                      <a:pt x="74" y="41"/>
                      <a:pt x="76" y="39"/>
                    </a:cubicBezTo>
                    <a:cubicBezTo>
                      <a:pt x="77" y="39"/>
                      <a:pt x="78" y="38"/>
                      <a:pt x="79" y="37"/>
                    </a:cubicBezTo>
                    <a:cubicBezTo>
                      <a:pt x="80" y="36"/>
                      <a:pt x="82" y="35"/>
                      <a:pt x="83" y="35"/>
                    </a:cubicBezTo>
                    <a:cubicBezTo>
                      <a:pt x="90" y="31"/>
                      <a:pt x="97" y="28"/>
                      <a:pt x="103" y="23"/>
                    </a:cubicBezTo>
                    <a:cubicBezTo>
                      <a:pt x="103" y="24"/>
                      <a:pt x="104" y="24"/>
                      <a:pt x="104" y="24"/>
                    </a:cubicBezTo>
                    <a:close/>
                    <a:moveTo>
                      <a:pt x="88" y="31"/>
                    </a:moveTo>
                    <a:cubicBezTo>
                      <a:pt x="92" y="29"/>
                      <a:pt x="96" y="27"/>
                      <a:pt x="100" y="25"/>
                    </a:cubicBezTo>
                    <a:cubicBezTo>
                      <a:pt x="100" y="24"/>
                      <a:pt x="100" y="24"/>
                      <a:pt x="100" y="24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7" y="26"/>
                      <a:pt x="95" y="27"/>
                      <a:pt x="93" y="28"/>
                    </a:cubicBezTo>
                    <a:cubicBezTo>
                      <a:pt x="91" y="29"/>
                      <a:pt x="90" y="30"/>
                      <a:pt x="88" y="31"/>
                    </a:cubicBezTo>
                    <a:close/>
                    <a:moveTo>
                      <a:pt x="58" y="39"/>
                    </a:moveTo>
                    <a:cubicBezTo>
                      <a:pt x="55" y="41"/>
                      <a:pt x="52" y="43"/>
                      <a:pt x="49" y="46"/>
                    </a:cubicBezTo>
                    <a:cubicBezTo>
                      <a:pt x="49" y="46"/>
                      <a:pt x="49" y="46"/>
                      <a:pt x="49" y="46"/>
                    </a:cubicBezTo>
                    <a:cubicBezTo>
                      <a:pt x="48" y="46"/>
                      <a:pt x="46" y="47"/>
                      <a:pt x="45" y="47"/>
                    </a:cubicBezTo>
                    <a:cubicBezTo>
                      <a:pt x="49" y="44"/>
                      <a:pt x="53" y="42"/>
                      <a:pt x="58" y="39"/>
                    </a:cubicBezTo>
                    <a:close/>
                    <a:moveTo>
                      <a:pt x="81" y="32"/>
                    </a:moveTo>
                    <a:cubicBezTo>
                      <a:pt x="80" y="32"/>
                      <a:pt x="79" y="33"/>
                      <a:pt x="78" y="34"/>
                    </a:cubicBezTo>
                    <a:cubicBezTo>
                      <a:pt x="74" y="36"/>
                      <a:pt x="71" y="38"/>
                      <a:pt x="68" y="40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8" y="40"/>
                      <a:pt x="69" y="39"/>
                      <a:pt x="70" y="38"/>
                    </a:cubicBezTo>
                    <a:cubicBezTo>
                      <a:pt x="73" y="36"/>
                      <a:pt x="77" y="34"/>
                      <a:pt x="80" y="32"/>
                    </a:cubicBezTo>
                    <a:lnTo>
                      <a:pt x="81" y="32"/>
                    </a:lnTo>
                    <a:close/>
                    <a:moveTo>
                      <a:pt x="73" y="41"/>
                    </a:moveTo>
                    <a:cubicBezTo>
                      <a:pt x="72" y="42"/>
                      <a:pt x="70" y="43"/>
                      <a:pt x="69" y="44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8" y="45"/>
                      <a:pt x="67" y="45"/>
                      <a:pt x="65" y="45"/>
                    </a:cubicBezTo>
                    <a:cubicBezTo>
                      <a:pt x="68" y="44"/>
                      <a:pt x="71" y="42"/>
                      <a:pt x="73" y="41"/>
                    </a:cubicBezTo>
                    <a:close/>
                    <a:moveTo>
                      <a:pt x="81" y="52"/>
                    </a:moveTo>
                    <a:cubicBezTo>
                      <a:pt x="86" y="49"/>
                      <a:pt x="90" y="46"/>
                      <a:pt x="95" y="43"/>
                    </a:cubicBezTo>
                    <a:cubicBezTo>
                      <a:pt x="94" y="44"/>
                      <a:pt x="92" y="45"/>
                      <a:pt x="91" y="46"/>
                    </a:cubicBezTo>
                    <a:cubicBezTo>
                      <a:pt x="88" y="49"/>
                      <a:pt x="84" y="51"/>
                      <a:pt x="81" y="55"/>
                    </a:cubicBezTo>
                    <a:cubicBezTo>
                      <a:pt x="81" y="54"/>
                      <a:pt x="81" y="53"/>
                      <a:pt x="81" y="52"/>
                    </a:cubicBezTo>
                    <a:close/>
                    <a:moveTo>
                      <a:pt x="81" y="48"/>
                    </a:moveTo>
                    <a:cubicBezTo>
                      <a:pt x="85" y="46"/>
                      <a:pt x="89" y="44"/>
                      <a:pt x="92" y="40"/>
                    </a:cubicBezTo>
                    <a:cubicBezTo>
                      <a:pt x="95" y="38"/>
                      <a:pt x="97" y="37"/>
                      <a:pt x="100" y="35"/>
                    </a:cubicBezTo>
                    <a:cubicBezTo>
                      <a:pt x="101" y="34"/>
                      <a:pt x="101" y="34"/>
                      <a:pt x="101" y="34"/>
                    </a:cubicBezTo>
                    <a:cubicBezTo>
                      <a:pt x="98" y="37"/>
                      <a:pt x="95" y="39"/>
                      <a:pt x="93" y="41"/>
                    </a:cubicBezTo>
                    <a:cubicBezTo>
                      <a:pt x="89" y="45"/>
                      <a:pt x="84" y="47"/>
                      <a:pt x="81" y="51"/>
                    </a:cubicBezTo>
                    <a:cubicBezTo>
                      <a:pt x="81" y="50"/>
                      <a:pt x="81" y="49"/>
                      <a:pt x="81" y="48"/>
                    </a:cubicBezTo>
                    <a:close/>
                    <a:moveTo>
                      <a:pt x="80" y="45"/>
                    </a:moveTo>
                    <a:cubicBezTo>
                      <a:pt x="83" y="44"/>
                      <a:pt x="85" y="43"/>
                      <a:pt x="87" y="41"/>
                    </a:cubicBezTo>
                    <a:cubicBezTo>
                      <a:pt x="85" y="43"/>
                      <a:pt x="83" y="45"/>
                      <a:pt x="81" y="47"/>
                    </a:cubicBezTo>
                    <a:cubicBezTo>
                      <a:pt x="80" y="46"/>
                      <a:pt x="80" y="46"/>
                      <a:pt x="80" y="45"/>
                    </a:cubicBezTo>
                    <a:close/>
                    <a:moveTo>
                      <a:pt x="80" y="44"/>
                    </a:moveTo>
                    <a:cubicBezTo>
                      <a:pt x="79" y="44"/>
                      <a:pt x="79" y="44"/>
                      <a:pt x="79" y="44"/>
                    </a:cubicBezTo>
                    <a:cubicBezTo>
                      <a:pt x="78" y="44"/>
                      <a:pt x="78" y="44"/>
                      <a:pt x="77" y="44"/>
                    </a:cubicBezTo>
                    <a:cubicBezTo>
                      <a:pt x="80" y="43"/>
                      <a:pt x="83" y="40"/>
                      <a:pt x="86" y="38"/>
                    </a:cubicBezTo>
                    <a:cubicBezTo>
                      <a:pt x="91" y="35"/>
                      <a:pt x="96" y="32"/>
                      <a:pt x="101" y="30"/>
                    </a:cubicBezTo>
                    <a:cubicBezTo>
                      <a:pt x="100" y="30"/>
                      <a:pt x="99" y="31"/>
                      <a:pt x="98" y="31"/>
                    </a:cubicBezTo>
                    <a:cubicBezTo>
                      <a:pt x="96" y="32"/>
                      <a:pt x="94" y="34"/>
                      <a:pt x="92" y="35"/>
                    </a:cubicBezTo>
                    <a:cubicBezTo>
                      <a:pt x="87" y="38"/>
                      <a:pt x="84" y="41"/>
                      <a:pt x="80" y="44"/>
                    </a:cubicBezTo>
                    <a:close/>
                    <a:moveTo>
                      <a:pt x="81" y="57"/>
                    </a:moveTo>
                    <a:cubicBezTo>
                      <a:pt x="81" y="56"/>
                      <a:pt x="81" y="56"/>
                      <a:pt x="81" y="56"/>
                    </a:cubicBezTo>
                    <a:cubicBezTo>
                      <a:pt x="84" y="53"/>
                      <a:pt x="87" y="50"/>
                      <a:pt x="90" y="47"/>
                    </a:cubicBezTo>
                    <a:cubicBezTo>
                      <a:pt x="93" y="45"/>
                      <a:pt x="96" y="42"/>
                      <a:pt x="99" y="40"/>
                    </a:cubicBezTo>
                    <a:cubicBezTo>
                      <a:pt x="100" y="39"/>
                      <a:pt x="100" y="39"/>
                      <a:pt x="101" y="38"/>
                    </a:cubicBezTo>
                    <a:cubicBezTo>
                      <a:pt x="94" y="44"/>
                      <a:pt x="87" y="50"/>
                      <a:pt x="81" y="57"/>
                    </a:cubicBezTo>
                    <a:close/>
                    <a:moveTo>
                      <a:pt x="110" y="29"/>
                    </a:moveTo>
                    <a:cubicBezTo>
                      <a:pt x="109" y="30"/>
                      <a:pt x="108" y="31"/>
                      <a:pt x="108" y="32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4" y="34"/>
                      <a:pt x="102" y="36"/>
                      <a:pt x="99" y="38"/>
                    </a:cubicBezTo>
                    <a:cubicBezTo>
                      <a:pt x="97" y="40"/>
                      <a:pt x="94" y="43"/>
                      <a:pt x="91" y="45"/>
                    </a:cubicBezTo>
                    <a:cubicBezTo>
                      <a:pt x="88" y="47"/>
                      <a:pt x="85" y="49"/>
                      <a:pt x="82" y="51"/>
                    </a:cubicBezTo>
                    <a:cubicBezTo>
                      <a:pt x="83" y="50"/>
                      <a:pt x="84" y="49"/>
                      <a:pt x="85" y="48"/>
                    </a:cubicBezTo>
                    <a:cubicBezTo>
                      <a:pt x="86" y="47"/>
                      <a:pt x="88" y="46"/>
                      <a:pt x="90" y="45"/>
                    </a:cubicBezTo>
                    <a:cubicBezTo>
                      <a:pt x="92" y="43"/>
                      <a:pt x="94" y="41"/>
                      <a:pt x="97" y="38"/>
                    </a:cubicBezTo>
                    <a:cubicBezTo>
                      <a:pt x="100" y="36"/>
                      <a:pt x="103" y="34"/>
                      <a:pt x="106" y="31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8" y="30"/>
                      <a:pt x="108" y="30"/>
                      <a:pt x="109" y="30"/>
                    </a:cubicBezTo>
                    <a:cubicBezTo>
                      <a:pt x="109" y="29"/>
                      <a:pt x="109" y="29"/>
                      <a:pt x="108" y="29"/>
                    </a:cubicBezTo>
                    <a:cubicBezTo>
                      <a:pt x="104" y="32"/>
                      <a:pt x="100" y="34"/>
                      <a:pt x="95" y="37"/>
                    </a:cubicBezTo>
                    <a:cubicBezTo>
                      <a:pt x="91" y="40"/>
                      <a:pt x="87" y="44"/>
                      <a:pt x="83" y="46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3" y="45"/>
                      <a:pt x="85" y="44"/>
                      <a:pt x="87" y="42"/>
                    </a:cubicBezTo>
                    <a:cubicBezTo>
                      <a:pt x="89" y="41"/>
                      <a:pt x="91" y="39"/>
                      <a:pt x="93" y="37"/>
                    </a:cubicBezTo>
                    <a:cubicBezTo>
                      <a:pt x="97" y="35"/>
                      <a:pt x="101" y="32"/>
                      <a:pt x="105" y="30"/>
                    </a:cubicBezTo>
                    <a:cubicBezTo>
                      <a:pt x="106" y="30"/>
                      <a:pt x="106" y="29"/>
                      <a:pt x="106" y="29"/>
                    </a:cubicBezTo>
                    <a:cubicBezTo>
                      <a:pt x="107" y="29"/>
                      <a:pt x="107" y="28"/>
                      <a:pt x="108" y="28"/>
                    </a:cubicBezTo>
                    <a:cubicBezTo>
                      <a:pt x="108" y="28"/>
                      <a:pt x="108" y="27"/>
                      <a:pt x="107" y="28"/>
                    </a:cubicBezTo>
                    <a:cubicBezTo>
                      <a:pt x="103" y="30"/>
                      <a:pt x="99" y="32"/>
                      <a:pt x="95" y="34"/>
                    </a:cubicBezTo>
                    <a:cubicBezTo>
                      <a:pt x="90" y="37"/>
                      <a:pt x="86" y="41"/>
                      <a:pt x="82" y="44"/>
                    </a:cubicBezTo>
                    <a:cubicBezTo>
                      <a:pt x="81" y="44"/>
                      <a:pt x="81" y="44"/>
                      <a:pt x="80" y="45"/>
                    </a:cubicBezTo>
                    <a:cubicBezTo>
                      <a:pt x="80" y="45"/>
                      <a:pt x="80" y="45"/>
                      <a:pt x="80" y="45"/>
                    </a:cubicBezTo>
                    <a:cubicBezTo>
                      <a:pt x="82" y="43"/>
                      <a:pt x="83" y="42"/>
                      <a:pt x="85" y="41"/>
                    </a:cubicBezTo>
                    <a:cubicBezTo>
                      <a:pt x="87" y="39"/>
                      <a:pt x="90" y="37"/>
                      <a:pt x="92" y="36"/>
                    </a:cubicBezTo>
                    <a:cubicBezTo>
                      <a:pt x="96" y="33"/>
                      <a:pt x="101" y="31"/>
                      <a:pt x="105" y="28"/>
                    </a:cubicBezTo>
                    <a:cubicBezTo>
                      <a:pt x="106" y="28"/>
                      <a:pt x="105" y="27"/>
                      <a:pt x="105" y="27"/>
                    </a:cubicBezTo>
                    <a:cubicBezTo>
                      <a:pt x="97" y="31"/>
                      <a:pt x="90" y="35"/>
                      <a:pt x="83" y="39"/>
                    </a:cubicBezTo>
                    <a:cubicBezTo>
                      <a:pt x="82" y="41"/>
                      <a:pt x="80" y="42"/>
                      <a:pt x="78" y="43"/>
                    </a:cubicBezTo>
                    <a:cubicBezTo>
                      <a:pt x="73" y="46"/>
                      <a:pt x="77" y="43"/>
                      <a:pt x="78" y="42"/>
                    </a:cubicBezTo>
                    <a:cubicBezTo>
                      <a:pt x="82" y="39"/>
                      <a:pt x="85" y="37"/>
                      <a:pt x="88" y="34"/>
                    </a:cubicBezTo>
                    <a:cubicBezTo>
                      <a:pt x="94" y="31"/>
                      <a:pt x="99" y="28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7" y="26"/>
                      <a:pt x="108" y="28"/>
                      <a:pt x="110" y="29"/>
                    </a:cubicBezTo>
                    <a:close/>
                    <a:moveTo>
                      <a:pt x="90" y="39"/>
                    </a:moveTo>
                    <a:cubicBezTo>
                      <a:pt x="92" y="37"/>
                      <a:pt x="94" y="36"/>
                      <a:pt x="97" y="34"/>
                    </a:cubicBezTo>
                    <a:cubicBezTo>
                      <a:pt x="95" y="35"/>
                      <a:pt x="94" y="36"/>
                      <a:pt x="93" y="37"/>
                    </a:cubicBezTo>
                    <a:cubicBezTo>
                      <a:pt x="92" y="37"/>
                      <a:pt x="91" y="38"/>
                      <a:pt x="9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7" name="Freeform 55">
                <a:extLst>
                  <a:ext uri="{FF2B5EF4-FFF2-40B4-BE49-F238E27FC236}">
                    <a16:creationId xmlns:a16="http://schemas.microsoft.com/office/drawing/2014/main" id="{40F9F510-1001-4904-BE2F-E4421919EB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7075" y="5094288"/>
                <a:ext cx="265112" cy="141288"/>
              </a:xfrm>
              <a:custGeom>
                <a:avLst/>
                <a:gdLst>
                  <a:gd name="T0" fmla="*/ 94 w 140"/>
                  <a:gd name="T1" fmla="*/ 1 h 75"/>
                  <a:gd name="T2" fmla="*/ 9 w 140"/>
                  <a:gd name="T3" fmla="*/ 62 h 75"/>
                  <a:gd name="T4" fmla="*/ 103 w 140"/>
                  <a:gd name="T5" fmla="*/ 45 h 75"/>
                  <a:gd name="T6" fmla="*/ 102 w 140"/>
                  <a:gd name="T7" fmla="*/ 40 h 75"/>
                  <a:gd name="T8" fmla="*/ 111 w 140"/>
                  <a:gd name="T9" fmla="*/ 31 h 75"/>
                  <a:gd name="T10" fmla="*/ 8 w 140"/>
                  <a:gd name="T11" fmla="*/ 29 h 75"/>
                  <a:gd name="T12" fmla="*/ 19 w 140"/>
                  <a:gd name="T13" fmla="*/ 29 h 75"/>
                  <a:gd name="T14" fmla="*/ 16 w 140"/>
                  <a:gd name="T15" fmla="*/ 42 h 75"/>
                  <a:gd name="T16" fmla="*/ 17 w 140"/>
                  <a:gd name="T17" fmla="*/ 44 h 75"/>
                  <a:gd name="T18" fmla="*/ 30 w 140"/>
                  <a:gd name="T19" fmla="*/ 40 h 75"/>
                  <a:gd name="T20" fmla="*/ 18 w 140"/>
                  <a:gd name="T21" fmla="*/ 53 h 75"/>
                  <a:gd name="T22" fmla="*/ 61 w 140"/>
                  <a:gd name="T23" fmla="*/ 34 h 75"/>
                  <a:gd name="T24" fmla="*/ 74 w 140"/>
                  <a:gd name="T25" fmla="*/ 25 h 75"/>
                  <a:gd name="T26" fmla="*/ 46 w 140"/>
                  <a:gd name="T27" fmla="*/ 45 h 75"/>
                  <a:gd name="T28" fmla="*/ 112 w 140"/>
                  <a:gd name="T29" fmla="*/ 18 h 75"/>
                  <a:gd name="T30" fmla="*/ 98 w 140"/>
                  <a:gd name="T31" fmla="*/ 18 h 75"/>
                  <a:gd name="T32" fmla="*/ 97 w 140"/>
                  <a:gd name="T33" fmla="*/ 9 h 75"/>
                  <a:gd name="T34" fmla="*/ 62 w 140"/>
                  <a:gd name="T35" fmla="*/ 42 h 75"/>
                  <a:gd name="T36" fmla="*/ 94 w 140"/>
                  <a:gd name="T37" fmla="*/ 23 h 75"/>
                  <a:gd name="T38" fmla="*/ 99 w 140"/>
                  <a:gd name="T39" fmla="*/ 24 h 75"/>
                  <a:gd name="T40" fmla="*/ 101 w 140"/>
                  <a:gd name="T41" fmla="*/ 26 h 75"/>
                  <a:gd name="T42" fmla="*/ 99 w 140"/>
                  <a:gd name="T43" fmla="*/ 22 h 75"/>
                  <a:gd name="T44" fmla="*/ 96 w 140"/>
                  <a:gd name="T45" fmla="*/ 19 h 75"/>
                  <a:gd name="T46" fmla="*/ 95 w 140"/>
                  <a:gd name="T47" fmla="*/ 6 h 75"/>
                  <a:gd name="T48" fmla="*/ 14 w 140"/>
                  <a:gd name="T49" fmla="*/ 52 h 75"/>
                  <a:gd name="T50" fmla="*/ 11 w 140"/>
                  <a:gd name="T51" fmla="*/ 37 h 75"/>
                  <a:gd name="T52" fmla="*/ 22 w 140"/>
                  <a:gd name="T53" fmla="*/ 52 h 75"/>
                  <a:gd name="T54" fmla="*/ 45 w 140"/>
                  <a:gd name="T55" fmla="*/ 34 h 75"/>
                  <a:gd name="T56" fmla="*/ 13 w 140"/>
                  <a:gd name="T57" fmla="*/ 43 h 75"/>
                  <a:gd name="T58" fmla="*/ 24 w 140"/>
                  <a:gd name="T59" fmla="*/ 35 h 75"/>
                  <a:gd name="T60" fmla="*/ 28 w 140"/>
                  <a:gd name="T61" fmla="*/ 28 h 75"/>
                  <a:gd name="T62" fmla="*/ 17 w 140"/>
                  <a:gd name="T63" fmla="*/ 29 h 75"/>
                  <a:gd name="T64" fmla="*/ 13 w 140"/>
                  <a:gd name="T65" fmla="*/ 61 h 75"/>
                  <a:gd name="T66" fmla="*/ 67 w 140"/>
                  <a:gd name="T67" fmla="*/ 38 h 75"/>
                  <a:gd name="T68" fmla="*/ 90 w 140"/>
                  <a:gd name="T69" fmla="*/ 29 h 75"/>
                  <a:gd name="T70" fmla="*/ 80 w 140"/>
                  <a:gd name="T71" fmla="*/ 41 h 75"/>
                  <a:gd name="T72" fmla="*/ 67 w 140"/>
                  <a:gd name="T73" fmla="*/ 52 h 75"/>
                  <a:gd name="T74" fmla="*/ 115 w 140"/>
                  <a:gd name="T75" fmla="*/ 23 h 75"/>
                  <a:gd name="T76" fmla="*/ 53 w 140"/>
                  <a:gd name="T77" fmla="*/ 58 h 75"/>
                  <a:gd name="T78" fmla="*/ 84 w 140"/>
                  <a:gd name="T79" fmla="*/ 52 h 75"/>
                  <a:gd name="T80" fmla="*/ 121 w 140"/>
                  <a:gd name="T81" fmla="*/ 24 h 75"/>
                  <a:gd name="T82" fmla="*/ 97 w 140"/>
                  <a:gd name="T83" fmla="*/ 46 h 75"/>
                  <a:gd name="T84" fmla="*/ 122 w 140"/>
                  <a:gd name="T85" fmla="*/ 30 h 75"/>
                  <a:gd name="T86" fmla="*/ 71 w 140"/>
                  <a:gd name="T87" fmla="*/ 48 h 75"/>
                  <a:gd name="T88" fmla="*/ 100 w 140"/>
                  <a:gd name="T89" fmla="*/ 39 h 75"/>
                  <a:gd name="T90" fmla="*/ 117 w 140"/>
                  <a:gd name="T91" fmla="*/ 52 h 75"/>
                  <a:gd name="T92" fmla="*/ 124 w 140"/>
                  <a:gd name="T93" fmla="*/ 42 h 75"/>
                  <a:gd name="T94" fmla="*/ 99 w 140"/>
                  <a:gd name="T95" fmla="*/ 56 h 75"/>
                  <a:gd name="T96" fmla="*/ 121 w 140"/>
                  <a:gd name="T97" fmla="*/ 38 h 75"/>
                  <a:gd name="T98" fmla="*/ 124 w 140"/>
                  <a:gd name="T99" fmla="*/ 47 h 75"/>
                  <a:gd name="T100" fmla="*/ 100 w 140"/>
                  <a:gd name="T101" fmla="*/ 62 h 75"/>
                  <a:gd name="T102" fmla="*/ 133 w 140"/>
                  <a:gd name="T103" fmla="*/ 35 h 75"/>
                  <a:gd name="T104" fmla="*/ 131 w 140"/>
                  <a:gd name="T105" fmla="*/ 36 h 75"/>
                  <a:gd name="T106" fmla="*/ 105 w 140"/>
                  <a:gd name="T107" fmla="*/ 50 h 75"/>
                  <a:gd name="T108" fmla="*/ 109 w 140"/>
                  <a:gd name="T109" fmla="*/ 42 h 75"/>
                  <a:gd name="T110" fmla="*/ 111 w 140"/>
                  <a:gd name="T111" fmla="*/ 4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0" h="75">
                    <a:moveTo>
                      <a:pt x="99" y="75"/>
                    </a:moveTo>
                    <a:cubicBezTo>
                      <a:pt x="99" y="75"/>
                      <a:pt x="100" y="75"/>
                      <a:pt x="100" y="74"/>
                    </a:cubicBezTo>
                    <a:cubicBezTo>
                      <a:pt x="113" y="61"/>
                      <a:pt x="127" y="50"/>
                      <a:pt x="139" y="37"/>
                    </a:cubicBezTo>
                    <a:cubicBezTo>
                      <a:pt x="140" y="36"/>
                      <a:pt x="140" y="36"/>
                      <a:pt x="140" y="35"/>
                    </a:cubicBezTo>
                    <a:cubicBezTo>
                      <a:pt x="139" y="34"/>
                      <a:pt x="139" y="34"/>
                      <a:pt x="139" y="34"/>
                    </a:cubicBezTo>
                    <a:cubicBezTo>
                      <a:pt x="132" y="27"/>
                      <a:pt x="123" y="22"/>
                      <a:pt x="115" y="16"/>
                    </a:cubicBezTo>
                    <a:cubicBezTo>
                      <a:pt x="108" y="11"/>
                      <a:pt x="101" y="6"/>
                      <a:pt x="94" y="1"/>
                    </a:cubicBezTo>
                    <a:cubicBezTo>
                      <a:pt x="93" y="0"/>
                      <a:pt x="92" y="0"/>
                      <a:pt x="92" y="1"/>
                    </a:cubicBezTo>
                    <a:cubicBezTo>
                      <a:pt x="91" y="1"/>
                      <a:pt x="90" y="2"/>
                      <a:pt x="90" y="3"/>
                    </a:cubicBezTo>
                    <a:cubicBezTo>
                      <a:pt x="92" y="8"/>
                      <a:pt x="91" y="15"/>
                      <a:pt x="90" y="20"/>
                    </a:cubicBezTo>
                    <a:cubicBezTo>
                      <a:pt x="61" y="22"/>
                      <a:pt x="32" y="26"/>
                      <a:pt x="2" y="23"/>
                    </a:cubicBezTo>
                    <a:cubicBezTo>
                      <a:pt x="1" y="22"/>
                      <a:pt x="0" y="23"/>
                      <a:pt x="0" y="25"/>
                    </a:cubicBezTo>
                    <a:cubicBezTo>
                      <a:pt x="0" y="25"/>
                      <a:pt x="0" y="26"/>
                      <a:pt x="1" y="26"/>
                    </a:cubicBezTo>
                    <a:cubicBezTo>
                      <a:pt x="10" y="35"/>
                      <a:pt x="12" y="51"/>
                      <a:pt x="9" y="62"/>
                    </a:cubicBezTo>
                    <a:cubicBezTo>
                      <a:pt x="9" y="63"/>
                      <a:pt x="9" y="64"/>
                      <a:pt x="9" y="64"/>
                    </a:cubicBezTo>
                    <a:cubicBezTo>
                      <a:pt x="9" y="64"/>
                      <a:pt x="10" y="65"/>
                      <a:pt x="11" y="65"/>
                    </a:cubicBezTo>
                    <a:cubicBezTo>
                      <a:pt x="39" y="63"/>
                      <a:pt x="67" y="59"/>
                      <a:pt x="95" y="58"/>
                    </a:cubicBezTo>
                    <a:cubicBezTo>
                      <a:pt x="96" y="63"/>
                      <a:pt x="96" y="68"/>
                      <a:pt x="96" y="73"/>
                    </a:cubicBezTo>
                    <a:cubicBezTo>
                      <a:pt x="96" y="75"/>
                      <a:pt x="98" y="75"/>
                      <a:pt x="99" y="75"/>
                    </a:cubicBezTo>
                    <a:close/>
                    <a:moveTo>
                      <a:pt x="88" y="55"/>
                    </a:moveTo>
                    <a:cubicBezTo>
                      <a:pt x="93" y="53"/>
                      <a:pt x="98" y="48"/>
                      <a:pt x="103" y="45"/>
                    </a:cubicBezTo>
                    <a:cubicBezTo>
                      <a:pt x="103" y="45"/>
                      <a:pt x="103" y="45"/>
                      <a:pt x="103" y="45"/>
                    </a:cubicBezTo>
                    <a:cubicBezTo>
                      <a:pt x="99" y="48"/>
                      <a:pt x="96" y="51"/>
                      <a:pt x="92" y="54"/>
                    </a:cubicBezTo>
                    <a:cubicBezTo>
                      <a:pt x="90" y="54"/>
                      <a:pt x="89" y="54"/>
                      <a:pt x="88" y="55"/>
                    </a:cubicBezTo>
                    <a:close/>
                    <a:moveTo>
                      <a:pt x="74" y="56"/>
                    </a:moveTo>
                    <a:cubicBezTo>
                      <a:pt x="80" y="52"/>
                      <a:pt x="86" y="48"/>
                      <a:pt x="92" y="44"/>
                    </a:cubicBezTo>
                    <a:cubicBezTo>
                      <a:pt x="99" y="40"/>
                      <a:pt x="106" y="37"/>
                      <a:pt x="113" y="33"/>
                    </a:cubicBezTo>
                    <a:cubicBezTo>
                      <a:pt x="109" y="35"/>
                      <a:pt x="105" y="37"/>
                      <a:pt x="102" y="40"/>
                    </a:cubicBezTo>
                    <a:cubicBezTo>
                      <a:pt x="94" y="45"/>
                      <a:pt x="86" y="50"/>
                      <a:pt x="78" y="55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7" y="55"/>
                      <a:pt x="75" y="55"/>
                      <a:pt x="74" y="56"/>
                    </a:cubicBezTo>
                    <a:close/>
                    <a:moveTo>
                      <a:pt x="62" y="57"/>
                    </a:moveTo>
                    <a:cubicBezTo>
                      <a:pt x="81" y="48"/>
                      <a:pt x="97" y="37"/>
                      <a:pt x="114" y="27"/>
                    </a:cubicBezTo>
                    <a:cubicBezTo>
                      <a:pt x="116" y="26"/>
                      <a:pt x="122" y="22"/>
                      <a:pt x="118" y="26"/>
                    </a:cubicBezTo>
                    <a:cubicBezTo>
                      <a:pt x="115" y="28"/>
                      <a:pt x="113" y="29"/>
                      <a:pt x="111" y="31"/>
                    </a:cubicBezTo>
                    <a:cubicBezTo>
                      <a:pt x="106" y="34"/>
                      <a:pt x="101" y="37"/>
                      <a:pt x="97" y="40"/>
                    </a:cubicBezTo>
                    <a:cubicBezTo>
                      <a:pt x="88" y="44"/>
                      <a:pt x="80" y="51"/>
                      <a:pt x="71" y="56"/>
                    </a:cubicBezTo>
                    <a:cubicBezTo>
                      <a:pt x="68" y="56"/>
                      <a:pt x="65" y="56"/>
                      <a:pt x="62" y="57"/>
                    </a:cubicBezTo>
                    <a:close/>
                    <a:moveTo>
                      <a:pt x="6" y="27"/>
                    </a:moveTo>
                    <a:cubicBezTo>
                      <a:pt x="8" y="27"/>
                      <a:pt x="9" y="27"/>
                      <a:pt x="11" y="27"/>
                    </a:cubicBezTo>
                    <a:cubicBezTo>
                      <a:pt x="10" y="28"/>
                      <a:pt x="9" y="28"/>
                      <a:pt x="8" y="28"/>
                    </a:cubicBezTo>
                    <a:cubicBezTo>
                      <a:pt x="7" y="29"/>
                      <a:pt x="8" y="29"/>
                      <a:pt x="8" y="29"/>
                    </a:cubicBezTo>
                    <a:cubicBezTo>
                      <a:pt x="8" y="29"/>
                      <a:pt x="13" y="26"/>
                      <a:pt x="11" y="29"/>
                    </a:cubicBezTo>
                    <a:cubicBezTo>
                      <a:pt x="10" y="30"/>
                      <a:pt x="10" y="30"/>
                      <a:pt x="9" y="31"/>
                    </a:cubicBezTo>
                    <a:cubicBezTo>
                      <a:pt x="8" y="30"/>
                      <a:pt x="7" y="28"/>
                      <a:pt x="6" y="27"/>
                    </a:cubicBezTo>
                    <a:close/>
                    <a:moveTo>
                      <a:pt x="26" y="28"/>
                    </a:moveTo>
                    <a:cubicBezTo>
                      <a:pt x="23" y="29"/>
                      <a:pt x="20" y="31"/>
                      <a:pt x="18" y="33"/>
                    </a:cubicBezTo>
                    <a:cubicBezTo>
                      <a:pt x="17" y="34"/>
                      <a:pt x="11" y="37"/>
                      <a:pt x="12" y="36"/>
                    </a:cubicBezTo>
                    <a:cubicBezTo>
                      <a:pt x="14" y="33"/>
                      <a:pt x="17" y="31"/>
                      <a:pt x="19" y="29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6" y="29"/>
                      <a:pt x="13" y="30"/>
                      <a:pt x="10" y="31"/>
                    </a:cubicBezTo>
                    <a:cubicBezTo>
                      <a:pt x="9" y="32"/>
                      <a:pt x="12" y="30"/>
                      <a:pt x="12" y="30"/>
                    </a:cubicBezTo>
                    <a:cubicBezTo>
                      <a:pt x="13" y="29"/>
                      <a:pt x="13" y="28"/>
                      <a:pt x="13" y="27"/>
                    </a:cubicBezTo>
                    <a:cubicBezTo>
                      <a:pt x="18" y="28"/>
                      <a:pt x="22" y="28"/>
                      <a:pt x="26" y="28"/>
                    </a:cubicBezTo>
                    <a:close/>
                    <a:moveTo>
                      <a:pt x="39" y="27"/>
                    </a:moveTo>
                    <a:cubicBezTo>
                      <a:pt x="31" y="31"/>
                      <a:pt x="25" y="39"/>
                      <a:pt x="16" y="42"/>
                    </a:cubicBezTo>
                    <a:cubicBezTo>
                      <a:pt x="11" y="44"/>
                      <a:pt x="16" y="41"/>
                      <a:pt x="18" y="40"/>
                    </a:cubicBezTo>
                    <a:cubicBezTo>
                      <a:pt x="21" y="38"/>
                      <a:pt x="23" y="37"/>
                      <a:pt x="26" y="35"/>
                    </a:cubicBezTo>
                    <a:cubicBezTo>
                      <a:pt x="30" y="33"/>
                      <a:pt x="33" y="31"/>
                      <a:pt x="36" y="27"/>
                    </a:cubicBezTo>
                    <a:cubicBezTo>
                      <a:pt x="37" y="27"/>
                      <a:pt x="38" y="27"/>
                      <a:pt x="39" y="27"/>
                    </a:cubicBezTo>
                    <a:close/>
                    <a:moveTo>
                      <a:pt x="48" y="27"/>
                    </a:moveTo>
                    <a:cubicBezTo>
                      <a:pt x="37" y="31"/>
                      <a:pt x="28" y="40"/>
                      <a:pt x="17" y="45"/>
                    </a:cubicBezTo>
                    <a:cubicBezTo>
                      <a:pt x="12" y="47"/>
                      <a:pt x="13" y="47"/>
                      <a:pt x="17" y="44"/>
                    </a:cubicBezTo>
                    <a:cubicBezTo>
                      <a:pt x="20" y="42"/>
                      <a:pt x="24" y="40"/>
                      <a:pt x="27" y="38"/>
                    </a:cubicBezTo>
                    <a:cubicBezTo>
                      <a:pt x="33" y="35"/>
                      <a:pt x="38" y="31"/>
                      <a:pt x="43" y="27"/>
                    </a:cubicBezTo>
                    <a:cubicBezTo>
                      <a:pt x="45" y="27"/>
                      <a:pt x="46" y="27"/>
                      <a:pt x="48" y="27"/>
                    </a:cubicBezTo>
                    <a:close/>
                    <a:moveTo>
                      <a:pt x="55" y="26"/>
                    </a:moveTo>
                    <a:cubicBezTo>
                      <a:pt x="42" y="33"/>
                      <a:pt x="30" y="43"/>
                      <a:pt x="17" y="50"/>
                    </a:cubicBezTo>
                    <a:cubicBezTo>
                      <a:pt x="10" y="53"/>
                      <a:pt x="16" y="49"/>
                      <a:pt x="19" y="47"/>
                    </a:cubicBezTo>
                    <a:cubicBezTo>
                      <a:pt x="22" y="45"/>
                      <a:pt x="26" y="42"/>
                      <a:pt x="30" y="40"/>
                    </a:cubicBezTo>
                    <a:cubicBezTo>
                      <a:pt x="37" y="36"/>
                      <a:pt x="44" y="31"/>
                      <a:pt x="51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2" y="27"/>
                      <a:pt x="54" y="27"/>
                      <a:pt x="55" y="26"/>
                    </a:cubicBezTo>
                    <a:close/>
                    <a:moveTo>
                      <a:pt x="64" y="26"/>
                    </a:moveTo>
                    <a:cubicBezTo>
                      <a:pt x="57" y="29"/>
                      <a:pt x="51" y="34"/>
                      <a:pt x="44" y="38"/>
                    </a:cubicBezTo>
                    <a:cubicBezTo>
                      <a:pt x="40" y="41"/>
                      <a:pt x="36" y="43"/>
                      <a:pt x="31" y="45"/>
                    </a:cubicBezTo>
                    <a:cubicBezTo>
                      <a:pt x="27" y="47"/>
                      <a:pt x="23" y="50"/>
                      <a:pt x="18" y="53"/>
                    </a:cubicBezTo>
                    <a:cubicBezTo>
                      <a:pt x="17" y="54"/>
                      <a:pt x="15" y="55"/>
                      <a:pt x="14" y="56"/>
                    </a:cubicBezTo>
                    <a:cubicBezTo>
                      <a:pt x="16" y="54"/>
                      <a:pt x="18" y="52"/>
                      <a:pt x="21" y="50"/>
                    </a:cubicBezTo>
                    <a:cubicBezTo>
                      <a:pt x="25" y="47"/>
                      <a:pt x="29" y="44"/>
                      <a:pt x="34" y="41"/>
                    </a:cubicBezTo>
                    <a:cubicBezTo>
                      <a:pt x="42" y="36"/>
                      <a:pt x="50" y="32"/>
                      <a:pt x="58" y="26"/>
                    </a:cubicBezTo>
                    <a:cubicBezTo>
                      <a:pt x="60" y="26"/>
                      <a:pt x="62" y="26"/>
                      <a:pt x="64" y="26"/>
                    </a:cubicBezTo>
                    <a:close/>
                    <a:moveTo>
                      <a:pt x="74" y="25"/>
                    </a:moveTo>
                    <a:cubicBezTo>
                      <a:pt x="69" y="28"/>
                      <a:pt x="65" y="31"/>
                      <a:pt x="61" y="34"/>
                    </a:cubicBezTo>
                    <a:cubicBezTo>
                      <a:pt x="57" y="36"/>
                      <a:pt x="54" y="38"/>
                      <a:pt x="50" y="40"/>
                    </a:cubicBezTo>
                    <a:cubicBezTo>
                      <a:pt x="40" y="45"/>
                      <a:pt x="30" y="51"/>
                      <a:pt x="20" y="57"/>
                    </a:cubicBezTo>
                    <a:cubicBezTo>
                      <a:pt x="19" y="58"/>
                      <a:pt x="18" y="58"/>
                      <a:pt x="17" y="59"/>
                    </a:cubicBezTo>
                    <a:cubicBezTo>
                      <a:pt x="19" y="58"/>
                      <a:pt x="20" y="57"/>
                      <a:pt x="22" y="56"/>
                    </a:cubicBezTo>
                    <a:cubicBezTo>
                      <a:pt x="27" y="52"/>
                      <a:pt x="32" y="48"/>
                      <a:pt x="37" y="45"/>
                    </a:cubicBezTo>
                    <a:cubicBezTo>
                      <a:pt x="47" y="38"/>
                      <a:pt x="57" y="31"/>
                      <a:pt x="67" y="26"/>
                    </a:cubicBezTo>
                    <a:cubicBezTo>
                      <a:pt x="69" y="25"/>
                      <a:pt x="72" y="25"/>
                      <a:pt x="74" y="25"/>
                    </a:cubicBezTo>
                    <a:close/>
                    <a:moveTo>
                      <a:pt x="87" y="24"/>
                    </a:moveTo>
                    <a:cubicBezTo>
                      <a:pt x="79" y="28"/>
                      <a:pt x="72" y="33"/>
                      <a:pt x="65" y="37"/>
                    </a:cubicBezTo>
                    <a:cubicBezTo>
                      <a:pt x="61" y="40"/>
                      <a:pt x="56" y="42"/>
                      <a:pt x="51" y="45"/>
                    </a:cubicBezTo>
                    <a:cubicBezTo>
                      <a:pt x="45" y="48"/>
                      <a:pt x="40" y="51"/>
                      <a:pt x="34" y="54"/>
                    </a:cubicBezTo>
                    <a:cubicBezTo>
                      <a:pt x="31" y="56"/>
                      <a:pt x="28" y="58"/>
                      <a:pt x="25" y="59"/>
                    </a:cubicBezTo>
                    <a:cubicBezTo>
                      <a:pt x="26" y="58"/>
                      <a:pt x="29" y="57"/>
                      <a:pt x="31" y="56"/>
                    </a:cubicBezTo>
                    <a:cubicBezTo>
                      <a:pt x="36" y="52"/>
                      <a:pt x="41" y="48"/>
                      <a:pt x="46" y="45"/>
                    </a:cubicBezTo>
                    <a:cubicBezTo>
                      <a:pt x="51" y="42"/>
                      <a:pt x="55" y="39"/>
                      <a:pt x="59" y="36"/>
                    </a:cubicBezTo>
                    <a:cubicBezTo>
                      <a:pt x="59" y="36"/>
                      <a:pt x="60" y="36"/>
                      <a:pt x="60" y="35"/>
                    </a:cubicBezTo>
                    <a:cubicBezTo>
                      <a:pt x="66" y="32"/>
                      <a:pt x="71" y="28"/>
                      <a:pt x="77" y="25"/>
                    </a:cubicBezTo>
                    <a:cubicBezTo>
                      <a:pt x="80" y="25"/>
                      <a:pt x="83" y="24"/>
                      <a:pt x="87" y="24"/>
                    </a:cubicBezTo>
                    <a:close/>
                    <a:moveTo>
                      <a:pt x="114" y="19"/>
                    </a:moveTo>
                    <a:cubicBezTo>
                      <a:pt x="112" y="19"/>
                      <a:pt x="111" y="19"/>
                      <a:pt x="110" y="20"/>
                    </a:cubicBezTo>
                    <a:cubicBezTo>
                      <a:pt x="110" y="19"/>
                      <a:pt x="111" y="19"/>
                      <a:pt x="112" y="18"/>
                    </a:cubicBezTo>
                    <a:cubicBezTo>
                      <a:pt x="112" y="18"/>
                      <a:pt x="112" y="18"/>
                      <a:pt x="111" y="18"/>
                    </a:cubicBezTo>
                    <a:cubicBezTo>
                      <a:pt x="108" y="18"/>
                      <a:pt x="104" y="19"/>
                      <a:pt x="101" y="20"/>
                    </a:cubicBezTo>
                    <a:cubicBezTo>
                      <a:pt x="100" y="21"/>
                      <a:pt x="94" y="24"/>
                      <a:pt x="97" y="21"/>
                    </a:cubicBezTo>
                    <a:cubicBezTo>
                      <a:pt x="99" y="20"/>
                      <a:pt x="102" y="19"/>
                      <a:pt x="104" y="18"/>
                    </a:cubicBezTo>
                    <a:cubicBezTo>
                      <a:pt x="105" y="17"/>
                      <a:pt x="105" y="17"/>
                      <a:pt x="104" y="17"/>
                    </a:cubicBezTo>
                    <a:cubicBezTo>
                      <a:pt x="101" y="17"/>
                      <a:pt x="99" y="18"/>
                      <a:pt x="97" y="20"/>
                    </a:cubicBezTo>
                    <a:cubicBezTo>
                      <a:pt x="93" y="22"/>
                      <a:pt x="98" y="18"/>
                      <a:pt x="98" y="18"/>
                    </a:cubicBezTo>
                    <a:cubicBezTo>
                      <a:pt x="99" y="17"/>
                      <a:pt x="101" y="16"/>
                      <a:pt x="102" y="15"/>
                    </a:cubicBezTo>
                    <a:cubicBezTo>
                      <a:pt x="103" y="15"/>
                      <a:pt x="102" y="14"/>
                      <a:pt x="102" y="14"/>
                    </a:cubicBezTo>
                    <a:cubicBezTo>
                      <a:pt x="100" y="15"/>
                      <a:pt x="96" y="17"/>
                      <a:pt x="95" y="18"/>
                    </a:cubicBezTo>
                    <a:cubicBezTo>
                      <a:pt x="96" y="16"/>
                      <a:pt x="98" y="15"/>
                      <a:pt x="99" y="13"/>
                    </a:cubicBezTo>
                    <a:cubicBezTo>
                      <a:pt x="100" y="12"/>
                      <a:pt x="99" y="12"/>
                      <a:pt x="99" y="12"/>
                    </a:cubicBezTo>
                    <a:cubicBezTo>
                      <a:pt x="95" y="15"/>
                      <a:pt x="97" y="11"/>
                      <a:pt x="98" y="9"/>
                    </a:cubicBezTo>
                    <a:cubicBezTo>
                      <a:pt x="98" y="9"/>
                      <a:pt x="98" y="8"/>
                      <a:pt x="97" y="9"/>
                    </a:cubicBezTo>
                    <a:cubicBezTo>
                      <a:pt x="95" y="10"/>
                      <a:pt x="95" y="9"/>
                      <a:pt x="96" y="6"/>
                    </a:cubicBezTo>
                    <a:cubicBezTo>
                      <a:pt x="102" y="11"/>
                      <a:pt x="108" y="15"/>
                      <a:pt x="114" y="19"/>
                    </a:cubicBezTo>
                    <a:close/>
                    <a:moveTo>
                      <a:pt x="99" y="22"/>
                    </a:moveTo>
                    <a:cubicBezTo>
                      <a:pt x="80" y="31"/>
                      <a:pt x="63" y="45"/>
                      <a:pt x="44" y="55"/>
                    </a:cubicBezTo>
                    <a:cubicBezTo>
                      <a:pt x="43" y="55"/>
                      <a:pt x="36" y="60"/>
                      <a:pt x="40" y="57"/>
                    </a:cubicBezTo>
                    <a:cubicBezTo>
                      <a:pt x="42" y="55"/>
                      <a:pt x="45" y="53"/>
                      <a:pt x="47" y="52"/>
                    </a:cubicBezTo>
                    <a:cubicBezTo>
                      <a:pt x="52" y="48"/>
                      <a:pt x="57" y="45"/>
                      <a:pt x="62" y="42"/>
                    </a:cubicBezTo>
                    <a:cubicBezTo>
                      <a:pt x="71" y="36"/>
                      <a:pt x="80" y="30"/>
                      <a:pt x="90" y="24"/>
                    </a:cubicBezTo>
                    <a:cubicBezTo>
                      <a:pt x="91" y="24"/>
                      <a:pt x="92" y="24"/>
                      <a:pt x="92" y="24"/>
                    </a:cubicBezTo>
                    <a:cubicBezTo>
                      <a:pt x="93" y="24"/>
                      <a:pt x="93" y="24"/>
                      <a:pt x="94" y="23"/>
                    </a:cubicBezTo>
                    <a:cubicBezTo>
                      <a:pt x="94" y="23"/>
                      <a:pt x="94" y="23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5" y="22"/>
                      <a:pt x="96" y="21"/>
                    </a:cubicBezTo>
                    <a:cubicBezTo>
                      <a:pt x="95" y="22"/>
                      <a:pt x="95" y="22"/>
                      <a:pt x="94" y="23"/>
                    </a:cubicBezTo>
                    <a:cubicBezTo>
                      <a:pt x="94" y="23"/>
                      <a:pt x="94" y="23"/>
                      <a:pt x="95" y="23"/>
                    </a:cubicBezTo>
                    <a:cubicBezTo>
                      <a:pt x="97" y="23"/>
                      <a:pt x="99" y="22"/>
                      <a:pt x="101" y="21"/>
                    </a:cubicBezTo>
                    <a:cubicBezTo>
                      <a:pt x="102" y="21"/>
                      <a:pt x="103" y="20"/>
                      <a:pt x="105" y="20"/>
                    </a:cubicBezTo>
                    <a:cubicBezTo>
                      <a:pt x="105" y="19"/>
                      <a:pt x="110" y="19"/>
                      <a:pt x="110" y="19"/>
                    </a:cubicBezTo>
                    <a:cubicBezTo>
                      <a:pt x="108" y="20"/>
                      <a:pt x="107" y="21"/>
                      <a:pt x="105" y="22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02" y="23"/>
                      <a:pt x="101" y="24"/>
                      <a:pt x="99" y="24"/>
                    </a:cubicBezTo>
                    <a:cubicBezTo>
                      <a:pt x="98" y="25"/>
                      <a:pt x="97" y="25"/>
                      <a:pt x="97" y="25"/>
                    </a:cubicBezTo>
                    <a:cubicBezTo>
                      <a:pt x="97" y="26"/>
                      <a:pt x="96" y="26"/>
                      <a:pt x="96" y="26"/>
                    </a:cubicBezTo>
                    <a:cubicBezTo>
                      <a:pt x="95" y="26"/>
                      <a:pt x="96" y="27"/>
                      <a:pt x="96" y="27"/>
                    </a:cubicBezTo>
                    <a:cubicBezTo>
                      <a:pt x="101" y="25"/>
                      <a:pt x="105" y="23"/>
                      <a:pt x="109" y="21"/>
                    </a:cubicBezTo>
                    <a:cubicBezTo>
                      <a:pt x="111" y="20"/>
                      <a:pt x="112" y="20"/>
                      <a:pt x="114" y="20"/>
                    </a:cubicBezTo>
                    <a:cubicBezTo>
                      <a:pt x="112" y="20"/>
                      <a:pt x="110" y="22"/>
                      <a:pt x="108" y="23"/>
                    </a:cubicBezTo>
                    <a:cubicBezTo>
                      <a:pt x="106" y="24"/>
                      <a:pt x="103" y="25"/>
                      <a:pt x="101" y="26"/>
                    </a:cubicBezTo>
                    <a:cubicBezTo>
                      <a:pt x="95" y="29"/>
                      <a:pt x="91" y="34"/>
                      <a:pt x="85" y="37"/>
                    </a:cubicBezTo>
                    <a:cubicBezTo>
                      <a:pt x="79" y="41"/>
                      <a:pt x="72" y="44"/>
                      <a:pt x="66" y="47"/>
                    </a:cubicBezTo>
                    <a:cubicBezTo>
                      <a:pt x="60" y="50"/>
                      <a:pt x="55" y="54"/>
                      <a:pt x="48" y="57"/>
                    </a:cubicBezTo>
                    <a:cubicBezTo>
                      <a:pt x="43" y="59"/>
                      <a:pt x="51" y="54"/>
                      <a:pt x="52" y="54"/>
                    </a:cubicBezTo>
                    <a:cubicBezTo>
                      <a:pt x="56" y="52"/>
                      <a:pt x="59" y="49"/>
                      <a:pt x="62" y="47"/>
                    </a:cubicBezTo>
                    <a:cubicBezTo>
                      <a:pt x="74" y="39"/>
                      <a:pt x="87" y="32"/>
                      <a:pt x="100" y="23"/>
                    </a:cubicBezTo>
                    <a:cubicBezTo>
                      <a:pt x="100" y="23"/>
                      <a:pt x="100" y="22"/>
                      <a:pt x="99" y="22"/>
                    </a:cubicBezTo>
                    <a:close/>
                    <a:moveTo>
                      <a:pt x="94" y="10"/>
                    </a:moveTo>
                    <a:cubicBezTo>
                      <a:pt x="95" y="10"/>
                      <a:pt x="95" y="10"/>
                      <a:pt x="95" y="10"/>
                    </a:cubicBezTo>
                    <a:cubicBezTo>
                      <a:pt x="95" y="10"/>
                      <a:pt x="96" y="10"/>
                      <a:pt x="97" y="10"/>
                    </a:cubicBezTo>
                    <a:cubicBezTo>
                      <a:pt x="96" y="10"/>
                      <a:pt x="95" y="12"/>
                      <a:pt x="94" y="13"/>
                    </a:cubicBezTo>
                    <a:cubicBezTo>
                      <a:pt x="94" y="12"/>
                      <a:pt x="94" y="11"/>
                      <a:pt x="94" y="10"/>
                    </a:cubicBezTo>
                    <a:close/>
                    <a:moveTo>
                      <a:pt x="94" y="19"/>
                    </a:moveTo>
                    <a:cubicBezTo>
                      <a:pt x="95" y="19"/>
                      <a:pt x="95" y="19"/>
                      <a:pt x="96" y="19"/>
                    </a:cubicBezTo>
                    <a:cubicBezTo>
                      <a:pt x="95" y="19"/>
                      <a:pt x="95" y="20"/>
                      <a:pt x="94" y="21"/>
                    </a:cubicBezTo>
                    <a:cubicBezTo>
                      <a:pt x="94" y="20"/>
                      <a:pt x="94" y="20"/>
                      <a:pt x="94" y="19"/>
                    </a:cubicBezTo>
                    <a:close/>
                    <a:moveTo>
                      <a:pt x="94" y="15"/>
                    </a:moveTo>
                    <a:cubicBezTo>
                      <a:pt x="96" y="15"/>
                      <a:pt x="97" y="15"/>
                      <a:pt x="98" y="14"/>
                    </a:cubicBezTo>
                    <a:cubicBezTo>
                      <a:pt x="97" y="15"/>
                      <a:pt x="95" y="16"/>
                      <a:pt x="94" y="18"/>
                    </a:cubicBezTo>
                    <a:cubicBezTo>
                      <a:pt x="94" y="17"/>
                      <a:pt x="94" y="16"/>
                      <a:pt x="94" y="15"/>
                    </a:cubicBezTo>
                    <a:close/>
                    <a:moveTo>
                      <a:pt x="95" y="6"/>
                    </a:moveTo>
                    <a:cubicBezTo>
                      <a:pt x="95" y="6"/>
                      <a:pt x="95" y="7"/>
                      <a:pt x="94" y="7"/>
                    </a:cubicBezTo>
                    <a:cubicBezTo>
                      <a:pt x="94" y="7"/>
                      <a:pt x="94" y="6"/>
                      <a:pt x="94" y="6"/>
                    </a:cubicBezTo>
                    <a:cubicBezTo>
                      <a:pt x="95" y="6"/>
                      <a:pt x="95" y="6"/>
                      <a:pt x="95" y="6"/>
                    </a:cubicBezTo>
                    <a:close/>
                    <a:moveTo>
                      <a:pt x="14" y="52"/>
                    </a:moveTo>
                    <a:cubicBezTo>
                      <a:pt x="16" y="51"/>
                      <a:pt x="19" y="50"/>
                      <a:pt x="22" y="48"/>
                    </a:cubicBezTo>
                    <a:cubicBezTo>
                      <a:pt x="19" y="50"/>
                      <a:pt x="16" y="53"/>
                      <a:pt x="14" y="55"/>
                    </a:cubicBezTo>
                    <a:cubicBezTo>
                      <a:pt x="14" y="54"/>
                      <a:pt x="14" y="53"/>
                      <a:pt x="14" y="52"/>
                    </a:cubicBezTo>
                    <a:close/>
                    <a:moveTo>
                      <a:pt x="13" y="47"/>
                    </a:moveTo>
                    <a:cubicBezTo>
                      <a:pt x="25" y="43"/>
                      <a:pt x="35" y="34"/>
                      <a:pt x="46" y="29"/>
                    </a:cubicBezTo>
                    <a:cubicBezTo>
                      <a:pt x="45" y="29"/>
                      <a:pt x="44" y="30"/>
                      <a:pt x="44" y="30"/>
                    </a:cubicBezTo>
                    <a:cubicBezTo>
                      <a:pt x="40" y="33"/>
                      <a:pt x="37" y="35"/>
                      <a:pt x="33" y="38"/>
                    </a:cubicBezTo>
                    <a:cubicBezTo>
                      <a:pt x="26" y="42"/>
                      <a:pt x="20" y="45"/>
                      <a:pt x="14" y="50"/>
                    </a:cubicBezTo>
                    <a:cubicBezTo>
                      <a:pt x="14" y="49"/>
                      <a:pt x="14" y="48"/>
                      <a:pt x="13" y="47"/>
                    </a:cubicBezTo>
                    <a:close/>
                    <a:moveTo>
                      <a:pt x="11" y="37"/>
                    </a:moveTo>
                    <a:cubicBezTo>
                      <a:pt x="16" y="36"/>
                      <a:pt x="20" y="33"/>
                      <a:pt x="24" y="30"/>
                    </a:cubicBezTo>
                    <a:cubicBezTo>
                      <a:pt x="25" y="30"/>
                      <a:pt x="25" y="29"/>
                      <a:pt x="26" y="28"/>
                    </a:cubicBezTo>
                    <a:cubicBezTo>
                      <a:pt x="24" y="30"/>
                      <a:pt x="22" y="32"/>
                      <a:pt x="20" y="33"/>
                    </a:cubicBezTo>
                    <a:cubicBezTo>
                      <a:pt x="18" y="35"/>
                      <a:pt x="15" y="38"/>
                      <a:pt x="12" y="40"/>
                    </a:cubicBezTo>
                    <a:cubicBezTo>
                      <a:pt x="12" y="39"/>
                      <a:pt x="12" y="38"/>
                      <a:pt x="11" y="37"/>
                    </a:cubicBezTo>
                    <a:close/>
                    <a:moveTo>
                      <a:pt x="13" y="57"/>
                    </a:moveTo>
                    <a:cubicBezTo>
                      <a:pt x="16" y="55"/>
                      <a:pt x="19" y="54"/>
                      <a:pt x="22" y="52"/>
                    </a:cubicBezTo>
                    <a:cubicBezTo>
                      <a:pt x="26" y="48"/>
                      <a:pt x="31" y="46"/>
                      <a:pt x="36" y="44"/>
                    </a:cubicBezTo>
                    <a:cubicBezTo>
                      <a:pt x="42" y="40"/>
                      <a:pt x="48" y="36"/>
                      <a:pt x="54" y="33"/>
                    </a:cubicBezTo>
                    <a:cubicBezTo>
                      <a:pt x="49" y="36"/>
                      <a:pt x="45" y="39"/>
                      <a:pt x="40" y="42"/>
                    </a:cubicBezTo>
                    <a:cubicBezTo>
                      <a:pt x="31" y="47"/>
                      <a:pt x="23" y="55"/>
                      <a:pt x="13" y="60"/>
                    </a:cubicBezTo>
                    <a:cubicBezTo>
                      <a:pt x="13" y="59"/>
                      <a:pt x="13" y="58"/>
                      <a:pt x="13" y="57"/>
                    </a:cubicBezTo>
                    <a:close/>
                    <a:moveTo>
                      <a:pt x="44" y="34"/>
                    </a:moveTo>
                    <a:cubicBezTo>
                      <a:pt x="45" y="34"/>
                      <a:pt x="45" y="34"/>
                      <a:pt x="45" y="34"/>
                    </a:cubicBezTo>
                    <a:cubicBezTo>
                      <a:pt x="47" y="32"/>
                      <a:pt x="48" y="31"/>
                      <a:pt x="50" y="30"/>
                    </a:cubicBezTo>
                    <a:cubicBezTo>
                      <a:pt x="51" y="30"/>
                      <a:pt x="59" y="24"/>
                      <a:pt x="55" y="27"/>
                    </a:cubicBezTo>
                    <a:cubicBezTo>
                      <a:pt x="51" y="30"/>
                      <a:pt x="48" y="32"/>
                      <a:pt x="44" y="34"/>
                    </a:cubicBezTo>
                    <a:close/>
                    <a:moveTo>
                      <a:pt x="39" y="30"/>
                    </a:moveTo>
                    <a:cubicBezTo>
                      <a:pt x="36" y="32"/>
                      <a:pt x="33" y="34"/>
                      <a:pt x="30" y="35"/>
                    </a:cubicBezTo>
                    <a:cubicBezTo>
                      <a:pt x="25" y="39"/>
                      <a:pt x="19" y="42"/>
                      <a:pt x="13" y="46"/>
                    </a:cubicBezTo>
                    <a:cubicBezTo>
                      <a:pt x="13" y="45"/>
                      <a:pt x="13" y="44"/>
                      <a:pt x="13" y="43"/>
                    </a:cubicBezTo>
                    <a:cubicBezTo>
                      <a:pt x="22" y="42"/>
                      <a:pt x="29" y="34"/>
                      <a:pt x="37" y="29"/>
                    </a:cubicBezTo>
                    <a:cubicBezTo>
                      <a:pt x="38" y="29"/>
                      <a:pt x="39" y="28"/>
                      <a:pt x="40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8"/>
                      <a:pt x="40" y="28"/>
                      <a:pt x="39" y="30"/>
                    </a:cubicBezTo>
                    <a:close/>
                    <a:moveTo>
                      <a:pt x="13" y="42"/>
                    </a:moveTo>
                    <a:cubicBezTo>
                      <a:pt x="13" y="42"/>
                      <a:pt x="12" y="41"/>
                      <a:pt x="12" y="41"/>
                    </a:cubicBezTo>
                    <a:cubicBezTo>
                      <a:pt x="16" y="39"/>
                      <a:pt x="20" y="37"/>
                      <a:pt x="24" y="35"/>
                    </a:cubicBezTo>
                    <a:cubicBezTo>
                      <a:pt x="26" y="33"/>
                      <a:pt x="28" y="32"/>
                      <a:pt x="31" y="30"/>
                    </a:cubicBezTo>
                    <a:cubicBezTo>
                      <a:pt x="32" y="29"/>
                      <a:pt x="34" y="28"/>
                      <a:pt x="35" y="28"/>
                    </a:cubicBezTo>
                    <a:cubicBezTo>
                      <a:pt x="35" y="28"/>
                      <a:pt x="35" y="28"/>
                      <a:pt x="35" y="28"/>
                    </a:cubicBezTo>
                    <a:cubicBezTo>
                      <a:pt x="29" y="34"/>
                      <a:pt x="20" y="37"/>
                      <a:pt x="13" y="42"/>
                    </a:cubicBezTo>
                    <a:close/>
                    <a:moveTo>
                      <a:pt x="16" y="38"/>
                    </a:moveTo>
                    <a:cubicBezTo>
                      <a:pt x="8" y="43"/>
                      <a:pt x="18" y="37"/>
                      <a:pt x="19" y="35"/>
                    </a:cubicBezTo>
                    <a:cubicBezTo>
                      <a:pt x="22" y="33"/>
                      <a:pt x="25" y="30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0" y="28"/>
                      <a:pt x="31" y="28"/>
                      <a:pt x="33" y="28"/>
                    </a:cubicBezTo>
                    <a:cubicBezTo>
                      <a:pt x="27" y="31"/>
                      <a:pt x="22" y="35"/>
                      <a:pt x="16" y="38"/>
                    </a:cubicBezTo>
                    <a:close/>
                    <a:moveTo>
                      <a:pt x="17" y="29"/>
                    </a:moveTo>
                    <a:cubicBezTo>
                      <a:pt x="16" y="30"/>
                      <a:pt x="13" y="34"/>
                      <a:pt x="11" y="36"/>
                    </a:cubicBezTo>
                    <a:cubicBezTo>
                      <a:pt x="11" y="35"/>
                      <a:pt x="10" y="34"/>
                      <a:pt x="9" y="32"/>
                    </a:cubicBezTo>
                    <a:cubicBezTo>
                      <a:pt x="12" y="31"/>
                      <a:pt x="15" y="30"/>
                      <a:pt x="17" y="29"/>
                    </a:cubicBezTo>
                    <a:close/>
                    <a:moveTo>
                      <a:pt x="26" y="55"/>
                    </a:moveTo>
                    <a:cubicBezTo>
                      <a:pt x="31" y="51"/>
                      <a:pt x="37" y="48"/>
                      <a:pt x="43" y="45"/>
                    </a:cubicBezTo>
                    <a:cubicBezTo>
                      <a:pt x="46" y="43"/>
                      <a:pt x="50" y="41"/>
                      <a:pt x="54" y="39"/>
                    </a:cubicBezTo>
                    <a:cubicBezTo>
                      <a:pt x="53" y="39"/>
                      <a:pt x="53" y="40"/>
                      <a:pt x="52" y="40"/>
                    </a:cubicBezTo>
                    <a:cubicBezTo>
                      <a:pt x="43" y="47"/>
                      <a:pt x="33" y="54"/>
                      <a:pt x="23" y="60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0" y="61"/>
                      <a:pt x="16" y="61"/>
                      <a:pt x="13" y="61"/>
                    </a:cubicBezTo>
                    <a:cubicBezTo>
                      <a:pt x="18" y="60"/>
                      <a:pt x="22" y="57"/>
                      <a:pt x="26" y="55"/>
                    </a:cubicBezTo>
                    <a:close/>
                    <a:moveTo>
                      <a:pt x="51" y="45"/>
                    </a:moveTo>
                    <a:cubicBezTo>
                      <a:pt x="56" y="43"/>
                      <a:pt x="61" y="40"/>
                      <a:pt x="66" y="38"/>
                    </a:cubicBezTo>
                    <a:cubicBezTo>
                      <a:pt x="71" y="35"/>
                      <a:pt x="76" y="31"/>
                      <a:pt x="81" y="28"/>
                    </a:cubicBezTo>
                    <a:cubicBezTo>
                      <a:pt x="83" y="27"/>
                      <a:pt x="85" y="26"/>
                      <a:pt x="88" y="25"/>
                    </a:cubicBezTo>
                    <a:cubicBezTo>
                      <a:pt x="86" y="25"/>
                      <a:pt x="84" y="26"/>
                      <a:pt x="83" y="27"/>
                    </a:cubicBezTo>
                    <a:cubicBezTo>
                      <a:pt x="78" y="30"/>
                      <a:pt x="72" y="34"/>
                      <a:pt x="67" y="38"/>
                    </a:cubicBezTo>
                    <a:cubicBezTo>
                      <a:pt x="56" y="45"/>
                      <a:pt x="46" y="51"/>
                      <a:pt x="36" y="59"/>
                    </a:cubicBezTo>
                    <a:cubicBezTo>
                      <a:pt x="36" y="59"/>
                      <a:pt x="36" y="59"/>
                      <a:pt x="36" y="59"/>
                    </a:cubicBezTo>
                    <a:cubicBezTo>
                      <a:pt x="32" y="60"/>
                      <a:pt x="28" y="60"/>
                      <a:pt x="24" y="60"/>
                    </a:cubicBezTo>
                    <a:cubicBezTo>
                      <a:pt x="34" y="56"/>
                      <a:pt x="42" y="51"/>
                      <a:pt x="51" y="45"/>
                    </a:cubicBezTo>
                    <a:close/>
                    <a:moveTo>
                      <a:pt x="92" y="27"/>
                    </a:moveTo>
                    <a:cubicBezTo>
                      <a:pt x="94" y="26"/>
                      <a:pt x="96" y="25"/>
                      <a:pt x="97" y="24"/>
                    </a:cubicBezTo>
                    <a:cubicBezTo>
                      <a:pt x="95" y="25"/>
                      <a:pt x="92" y="27"/>
                      <a:pt x="90" y="29"/>
                    </a:cubicBezTo>
                    <a:cubicBezTo>
                      <a:pt x="85" y="32"/>
                      <a:pt x="79" y="35"/>
                      <a:pt x="74" y="38"/>
                    </a:cubicBezTo>
                    <a:cubicBezTo>
                      <a:pt x="64" y="44"/>
                      <a:pt x="55" y="52"/>
                      <a:pt x="44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2" y="59"/>
                      <a:pt x="40" y="59"/>
                      <a:pt x="37" y="59"/>
                    </a:cubicBezTo>
                    <a:cubicBezTo>
                      <a:pt x="56" y="50"/>
                      <a:pt x="73" y="37"/>
                      <a:pt x="92" y="27"/>
                    </a:cubicBezTo>
                    <a:close/>
                    <a:moveTo>
                      <a:pt x="61" y="51"/>
                    </a:moveTo>
                    <a:cubicBezTo>
                      <a:pt x="67" y="47"/>
                      <a:pt x="73" y="44"/>
                      <a:pt x="80" y="41"/>
                    </a:cubicBezTo>
                    <a:cubicBezTo>
                      <a:pt x="86" y="38"/>
                      <a:pt x="92" y="34"/>
                      <a:pt x="97" y="30"/>
                    </a:cubicBezTo>
                    <a:cubicBezTo>
                      <a:pt x="103" y="25"/>
                      <a:pt x="109" y="24"/>
                      <a:pt x="115" y="20"/>
                    </a:cubicBezTo>
                    <a:cubicBezTo>
                      <a:pt x="117" y="21"/>
                      <a:pt x="118" y="22"/>
                      <a:pt x="120" y="24"/>
                    </a:cubicBezTo>
                    <a:cubicBezTo>
                      <a:pt x="112" y="27"/>
                      <a:pt x="105" y="33"/>
                      <a:pt x="97" y="37"/>
                    </a:cubicBezTo>
                    <a:cubicBezTo>
                      <a:pt x="87" y="43"/>
                      <a:pt x="77" y="49"/>
                      <a:pt x="66" y="54"/>
                    </a:cubicBezTo>
                    <a:cubicBezTo>
                      <a:pt x="65" y="54"/>
                      <a:pt x="64" y="55"/>
                      <a:pt x="62" y="56"/>
                    </a:cubicBezTo>
                    <a:cubicBezTo>
                      <a:pt x="64" y="55"/>
                      <a:pt x="65" y="54"/>
                      <a:pt x="67" y="52"/>
                    </a:cubicBezTo>
                    <a:cubicBezTo>
                      <a:pt x="68" y="51"/>
                      <a:pt x="71" y="49"/>
                      <a:pt x="73" y="48"/>
                    </a:cubicBezTo>
                    <a:cubicBezTo>
                      <a:pt x="76" y="46"/>
                      <a:pt x="80" y="44"/>
                      <a:pt x="84" y="42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91" y="38"/>
                      <a:pt x="97" y="34"/>
                      <a:pt x="104" y="31"/>
                    </a:cubicBezTo>
                    <a:cubicBezTo>
                      <a:pt x="108" y="28"/>
                      <a:pt x="113" y="25"/>
                      <a:pt x="118" y="23"/>
                    </a:cubicBezTo>
                    <a:cubicBezTo>
                      <a:pt x="118" y="23"/>
                      <a:pt x="118" y="22"/>
                      <a:pt x="117" y="22"/>
                    </a:cubicBezTo>
                    <a:cubicBezTo>
                      <a:pt x="117" y="23"/>
                      <a:pt x="116" y="23"/>
                      <a:pt x="115" y="23"/>
                    </a:cubicBezTo>
                    <a:cubicBezTo>
                      <a:pt x="115" y="23"/>
                      <a:pt x="115" y="23"/>
                      <a:pt x="114" y="24"/>
                    </a:cubicBezTo>
                    <a:cubicBezTo>
                      <a:pt x="111" y="25"/>
                      <a:pt x="109" y="27"/>
                      <a:pt x="106" y="28"/>
                    </a:cubicBezTo>
                    <a:cubicBezTo>
                      <a:pt x="105" y="29"/>
                      <a:pt x="103" y="30"/>
                      <a:pt x="101" y="31"/>
                    </a:cubicBezTo>
                    <a:cubicBezTo>
                      <a:pt x="96" y="34"/>
                      <a:pt x="91" y="37"/>
                      <a:pt x="86" y="40"/>
                    </a:cubicBezTo>
                    <a:cubicBezTo>
                      <a:pt x="85" y="40"/>
                      <a:pt x="85" y="40"/>
                      <a:pt x="84" y="41"/>
                    </a:cubicBezTo>
                    <a:cubicBezTo>
                      <a:pt x="74" y="46"/>
                      <a:pt x="63" y="51"/>
                      <a:pt x="54" y="57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1" y="58"/>
                      <a:pt x="48" y="58"/>
                      <a:pt x="45" y="58"/>
                    </a:cubicBezTo>
                    <a:cubicBezTo>
                      <a:pt x="51" y="57"/>
                      <a:pt x="56" y="54"/>
                      <a:pt x="61" y="51"/>
                    </a:cubicBezTo>
                    <a:close/>
                    <a:moveTo>
                      <a:pt x="126" y="28"/>
                    </a:moveTo>
                    <a:cubicBezTo>
                      <a:pt x="116" y="32"/>
                      <a:pt x="106" y="38"/>
                      <a:pt x="97" y="44"/>
                    </a:cubicBezTo>
                    <a:cubicBezTo>
                      <a:pt x="93" y="47"/>
                      <a:pt x="88" y="50"/>
                      <a:pt x="84" y="52"/>
                    </a:cubicBezTo>
                    <a:cubicBezTo>
                      <a:pt x="83" y="53"/>
                      <a:pt x="83" y="53"/>
                      <a:pt x="83" y="53"/>
                    </a:cubicBezTo>
                    <a:cubicBezTo>
                      <a:pt x="84" y="52"/>
                      <a:pt x="84" y="52"/>
                      <a:pt x="84" y="52"/>
                    </a:cubicBezTo>
                    <a:cubicBezTo>
                      <a:pt x="86" y="51"/>
                      <a:pt x="89" y="49"/>
                      <a:pt x="91" y="47"/>
                    </a:cubicBezTo>
                    <a:cubicBezTo>
                      <a:pt x="101" y="41"/>
                      <a:pt x="110" y="36"/>
                      <a:pt x="119" y="29"/>
                    </a:cubicBezTo>
                    <a:cubicBezTo>
                      <a:pt x="119" y="29"/>
                      <a:pt x="120" y="29"/>
                      <a:pt x="120" y="29"/>
                    </a:cubicBezTo>
                    <a:cubicBezTo>
                      <a:pt x="120" y="28"/>
                      <a:pt x="121" y="28"/>
                      <a:pt x="122" y="27"/>
                    </a:cubicBezTo>
                    <a:cubicBezTo>
                      <a:pt x="122" y="27"/>
                      <a:pt x="122" y="26"/>
                      <a:pt x="121" y="26"/>
                    </a:cubicBezTo>
                    <a:cubicBezTo>
                      <a:pt x="116" y="30"/>
                      <a:pt x="110" y="33"/>
                      <a:pt x="105" y="36"/>
                    </a:cubicBezTo>
                    <a:cubicBezTo>
                      <a:pt x="111" y="32"/>
                      <a:pt x="116" y="29"/>
                      <a:pt x="121" y="24"/>
                    </a:cubicBezTo>
                    <a:cubicBezTo>
                      <a:pt x="123" y="25"/>
                      <a:pt x="124" y="26"/>
                      <a:pt x="126" y="28"/>
                    </a:cubicBezTo>
                    <a:close/>
                    <a:moveTo>
                      <a:pt x="128" y="30"/>
                    </a:moveTo>
                    <a:cubicBezTo>
                      <a:pt x="122" y="33"/>
                      <a:pt x="115" y="36"/>
                      <a:pt x="109" y="41"/>
                    </a:cubicBezTo>
                    <a:cubicBezTo>
                      <a:pt x="105" y="43"/>
                      <a:pt x="101" y="45"/>
                      <a:pt x="97" y="48"/>
                    </a:cubicBezTo>
                    <a:cubicBezTo>
                      <a:pt x="95" y="49"/>
                      <a:pt x="93" y="51"/>
                      <a:pt x="91" y="52"/>
                    </a:cubicBezTo>
                    <a:cubicBezTo>
                      <a:pt x="83" y="57"/>
                      <a:pt x="91" y="50"/>
                      <a:pt x="93" y="48"/>
                    </a:cubicBezTo>
                    <a:cubicBezTo>
                      <a:pt x="95" y="47"/>
                      <a:pt x="96" y="47"/>
                      <a:pt x="97" y="46"/>
                    </a:cubicBezTo>
                    <a:cubicBezTo>
                      <a:pt x="99" y="45"/>
                      <a:pt x="101" y="43"/>
                      <a:pt x="102" y="42"/>
                    </a:cubicBezTo>
                    <a:cubicBezTo>
                      <a:pt x="110" y="38"/>
                      <a:pt x="119" y="34"/>
                      <a:pt x="127" y="28"/>
                    </a:cubicBezTo>
                    <a:cubicBezTo>
                      <a:pt x="127" y="29"/>
                      <a:pt x="128" y="29"/>
                      <a:pt x="128" y="30"/>
                    </a:cubicBezTo>
                    <a:close/>
                    <a:moveTo>
                      <a:pt x="108" y="38"/>
                    </a:moveTo>
                    <a:cubicBezTo>
                      <a:pt x="113" y="35"/>
                      <a:pt x="118" y="33"/>
                      <a:pt x="123" y="30"/>
                    </a:cubicBezTo>
                    <a:cubicBezTo>
                      <a:pt x="123" y="30"/>
                      <a:pt x="123" y="30"/>
                      <a:pt x="123" y="30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20" y="32"/>
                      <a:pt x="117" y="33"/>
                      <a:pt x="115" y="35"/>
                    </a:cubicBezTo>
                    <a:cubicBezTo>
                      <a:pt x="112" y="36"/>
                      <a:pt x="110" y="37"/>
                      <a:pt x="108" y="38"/>
                    </a:cubicBezTo>
                    <a:close/>
                    <a:moveTo>
                      <a:pt x="71" y="48"/>
                    </a:moveTo>
                    <a:cubicBezTo>
                      <a:pt x="67" y="51"/>
                      <a:pt x="64" y="53"/>
                      <a:pt x="61" y="57"/>
                    </a:cubicBezTo>
                    <a:cubicBezTo>
                      <a:pt x="61" y="57"/>
                      <a:pt x="61" y="57"/>
                      <a:pt x="61" y="57"/>
                    </a:cubicBezTo>
                    <a:cubicBezTo>
                      <a:pt x="59" y="57"/>
                      <a:pt x="57" y="57"/>
                      <a:pt x="55" y="57"/>
                    </a:cubicBezTo>
                    <a:cubicBezTo>
                      <a:pt x="60" y="54"/>
                      <a:pt x="66" y="51"/>
                      <a:pt x="71" y="48"/>
                    </a:cubicBezTo>
                    <a:close/>
                    <a:moveTo>
                      <a:pt x="100" y="39"/>
                    </a:moveTo>
                    <a:cubicBezTo>
                      <a:pt x="98" y="40"/>
                      <a:pt x="97" y="40"/>
                      <a:pt x="95" y="41"/>
                    </a:cubicBezTo>
                    <a:cubicBezTo>
                      <a:pt x="91" y="44"/>
                      <a:pt x="87" y="47"/>
                      <a:pt x="83" y="49"/>
                    </a:cubicBezTo>
                    <a:cubicBezTo>
                      <a:pt x="83" y="49"/>
                      <a:pt x="82" y="50"/>
                      <a:pt x="82" y="50"/>
                    </a:cubicBezTo>
                    <a:cubicBezTo>
                      <a:pt x="84" y="49"/>
                      <a:pt x="85" y="48"/>
                      <a:pt x="86" y="47"/>
                    </a:cubicBezTo>
                    <a:cubicBezTo>
                      <a:pt x="90" y="44"/>
                      <a:pt x="95" y="42"/>
                      <a:pt x="99" y="39"/>
                    </a:cubicBezTo>
                    <a:lnTo>
                      <a:pt x="100" y="39"/>
                    </a:lnTo>
                    <a:close/>
                    <a:moveTo>
                      <a:pt x="90" y="50"/>
                    </a:moveTo>
                    <a:cubicBezTo>
                      <a:pt x="88" y="51"/>
                      <a:pt x="86" y="53"/>
                      <a:pt x="85" y="54"/>
                    </a:cubicBezTo>
                    <a:cubicBezTo>
                      <a:pt x="85" y="55"/>
                      <a:pt x="85" y="55"/>
                      <a:pt x="85" y="55"/>
                    </a:cubicBezTo>
                    <a:cubicBezTo>
                      <a:pt x="83" y="55"/>
                      <a:pt x="82" y="55"/>
                      <a:pt x="81" y="55"/>
                    </a:cubicBezTo>
                    <a:cubicBezTo>
                      <a:pt x="84" y="53"/>
                      <a:pt x="87" y="52"/>
                      <a:pt x="90" y="50"/>
                    </a:cubicBezTo>
                    <a:close/>
                    <a:moveTo>
                      <a:pt x="99" y="64"/>
                    </a:moveTo>
                    <a:cubicBezTo>
                      <a:pt x="105" y="60"/>
                      <a:pt x="111" y="56"/>
                      <a:pt x="117" y="52"/>
                    </a:cubicBezTo>
                    <a:cubicBezTo>
                      <a:pt x="115" y="54"/>
                      <a:pt x="114" y="55"/>
                      <a:pt x="112" y="56"/>
                    </a:cubicBezTo>
                    <a:cubicBezTo>
                      <a:pt x="108" y="60"/>
                      <a:pt x="103" y="63"/>
                      <a:pt x="99" y="68"/>
                    </a:cubicBezTo>
                    <a:cubicBezTo>
                      <a:pt x="99" y="66"/>
                      <a:pt x="99" y="65"/>
                      <a:pt x="99" y="64"/>
                    </a:cubicBezTo>
                    <a:close/>
                    <a:moveTo>
                      <a:pt x="99" y="59"/>
                    </a:moveTo>
                    <a:cubicBezTo>
                      <a:pt x="105" y="57"/>
                      <a:pt x="109" y="53"/>
                      <a:pt x="114" y="50"/>
                    </a:cubicBezTo>
                    <a:cubicBezTo>
                      <a:pt x="117" y="47"/>
                      <a:pt x="120" y="45"/>
                      <a:pt x="123" y="43"/>
                    </a:cubicBezTo>
                    <a:cubicBezTo>
                      <a:pt x="123" y="43"/>
                      <a:pt x="124" y="42"/>
                      <a:pt x="124" y="42"/>
                    </a:cubicBezTo>
                    <a:cubicBezTo>
                      <a:pt x="121" y="45"/>
                      <a:pt x="117" y="48"/>
                      <a:pt x="114" y="51"/>
                    </a:cubicBezTo>
                    <a:cubicBezTo>
                      <a:pt x="110" y="55"/>
                      <a:pt x="104" y="58"/>
                      <a:pt x="99" y="62"/>
                    </a:cubicBezTo>
                    <a:cubicBezTo>
                      <a:pt x="99" y="61"/>
                      <a:pt x="99" y="60"/>
                      <a:pt x="99" y="59"/>
                    </a:cubicBezTo>
                    <a:close/>
                    <a:moveTo>
                      <a:pt x="99" y="55"/>
                    </a:moveTo>
                    <a:cubicBezTo>
                      <a:pt x="102" y="54"/>
                      <a:pt x="104" y="52"/>
                      <a:pt x="107" y="51"/>
                    </a:cubicBezTo>
                    <a:cubicBezTo>
                      <a:pt x="104" y="53"/>
                      <a:pt x="102" y="55"/>
                      <a:pt x="99" y="57"/>
                    </a:cubicBezTo>
                    <a:cubicBezTo>
                      <a:pt x="99" y="57"/>
                      <a:pt x="99" y="56"/>
                      <a:pt x="99" y="56"/>
                    </a:cubicBezTo>
                    <a:lnTo>
                      <a:pt x="99" y="55"/>
                    </a:lnTo>
                    <a:close/>
                    <a:moveTo>
                      <a:pt x="98" y="54"/>
                    </a:moveTo>
                    <a:cubicBezTo>
                      <a:pt x="98" y="54"/>
                      <a:pt x="97" y="54"/>
                      <a:pt x="97" y="54"/>
                    </a:cubicBezTo>
                    <a:cubicBezTo>
                      <a:pt x="96" y="54"/>
                      <a:pt x="96" y="54"/>
                      <a:pt x="95" y="54"/>
                    </a:cubicBezTo>
                    <a:cubicBezTo>
                      <a:pt x="99" y="52"/>
                      <a:pt x="102" y="50"/>
                      <a:pt x="106" y="47"/>
                    </a:cubicBezTo>
                    <a:cubicBezTo>
                      <a:pt x="112" y="43"/>
                      <a:pt x="118" y="40"/>
                      <a:pt x="124" y="37"/>
                    </a:cubicBezTo>
                    <a:cubicBezTo>
                      <a:pt x="123" y="37"/>
                      <a:pt x="122" y="38"/>
                      <a:pt x="121" y="38"/>
                    </a:cubicBezTo>
                    <a:cubicBezTo>
                      <a:pt x="118" y="40"/>
                      <a:pt x="115" y="41"/>
                      <a:pt x="113" y="43"/>
                    </a:cubicBezTo>
                    <a:cubicBezTo>
                      <a:pt x="108" y="46"/>
                      <a:pt x="103" y="50"/>
                      <a:pt x="98" y="54"/>
                    </a:cubicBezTo>
                    <a:close/>
                    <a:moveTo>
                      <a:pt x="100" y="70"/>
                    </a:moveTo>
                    <a:cubicBezTo>
                      <a:pt x="100" y="69"/>
                      <a:pt x="100" y="69"/>
                      <a:pt x="100" y="69"/>
                    </a:cubicBezTo>
                    <a:cubicBezTo>
                      <a:pt x="103" y="65"/>
                      <a:pt x="107" y="61"/>
                      <a:pt x="111" y="58"/>
                    </a:cubicBezTo>
                    <a:cubicBezTo>
                      <a:pt x="115" y="55"/>
                      <a:pt x="118" y="52"/>
                      <a:pt x="122" y="49"/>
                    </a:cubicBezTo>
                    <a:cubicBezTo>
                      <a:pt x="123" y="48"/>
                      <a:pt x="123" y="47"/>
                      <a:pt x="124" y="47"/>
                    </a:cubicBezTo>
                    <a:cubicBezTo>
                      <a:pt x="116" y="54"/>
                      <a:pt x="107" y="62"/>
                      <a:pt x="100" y="70"/>
                    </a:cubicBezTo>
                    <a:close/>
                    <a:moveTo>
                      <a:pt x="135" y="36"/>
                    </a:moveTo>
                    <a:cubicBezTo>
                      <a:pt x="134" y="37"/>
                      <a:pt x="133" y="38"/>
                      <a:pt x="132" y="39"/>
                    </a:cubicBezTo>
                    <a:cubicBezTo>
                      <a:pt x="132" y="39"/>
                      <a:pt x="132" y="39"/>
                      <a:pt x="132" y="39"/>
                    </a:cubicBezTo>
                    <a:cubicBezTo>
                      <a:pt x="129" y="41"/>
                      <a:pt x="125" y="44"/>
                      <a:pt x="122" y="47"/>
                    </a:cubicBezTo>
                    <a:cubicBezTo>
                      <a:pt x="119" y="50"/>
                      <a:pt x="115" y="52"/>
                      <a:pt x="112" y="55"/>
                    </a:cubicBezTo>
                    <a:cubicBezTo>
                      <a:pt x="108" y="57"/>
                      <a:pt x="104" y="60"/>
                      <a:pt x="100" y="62"/>
                    </a:cubicBezTo>
                    <a:cubicBezTo>
                      <a:pt x="102" y="61"/>
                      <a:pt x="103" y="60"/>
                      <a:pt x="104" y="59"/>
                    </a:cubicBezTo>
                    <a:cubicBezTo>
                      <a:pt x="106" y="58"/>
                      <a:pt x="108" y="56"/>
                      <a:pt x="110" y="55"/>
                    </a:cubicBezTo>
                    <a:cubicBezTo>
                      <a:pt x="114" y="53"/>
                      <a:pt x="116" y="50"/>
                      <a:pt x="119" y="47"/>
                    </a:cubicBezTo>
                    <a:cubicBezTo>
                      <a:pt x="123" y="44"/>
                      <a:pt x="127" y="41"/>
                      <a:pt x="131" y="38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3" y="37"/>
                      <a:pt x="133" y="37"/>
                      <a:pt x="134" y="36"/>
                    </a:cubicBezTo>
                    <a:cubicBezTo>
                      <a:pt x="134" y="36"/>
                      <a:pt x="134" y="35"/>
                      <a:pt x="133" y="35"/>
                    </a:cubicBezTo>
                    <a:cubicBezTo>
                      <a:pt x="128" y="39"/>
                      <a:pt x="123" y="42"/>
                      <a:pt x="117" y="46"/>
                    </a:cubicBezTo>
                    <a:cubicBezTo>
                      <a:pt x="112" y="49"/>
                      <a:pt x="108" y="54"/>
                      <a:pt x="102" y="57"/>
                    </a:cubicBezTo>
                    <a:cubicBezTo>
                      <a:pt x="100" y="58"/>
                      <a:pt x="99" y="58"/>
                      <a:pt x="100" y="57"/>
                    </a:cubicBezTo>
                    <a:cubicBezTo>
                      <a:pt x="102" y="55"/>
                      <a:pt x="104" y="54"/>
                      <a:pt x="106" y="52"/>
                    </a:cubicBezTo>
                    <a:cubicBezTo>
                      <a:pt x="109" y="50"/>
                      <a:pt x="112" y="48"/>
                      <a:pt x="115" y="46"/>
                    </a:cubicBezTo>
                    <a:cubicBezTo>
                      <a:pt x="120" y="42"/>
                      <a:pt x="125" y="39"/>
                      <a:pt x="130" y="36"/>
                    </a:cubicBezTo>
                    <a:cubicBezTo>
                      <a:pt x="130" y="36"/>
                      <a:pt x="131" y="36"/>
                      <a:pt x="131" y="36"/>
                    </a:cubicBezTo>
                    <a:cubicBezTo>
                      <a:pt x="132" y="35"/>
                      <a:pt x="132" y="35"/>
                      <a:pt x="133" y="34"/>
                    </a:cubicBezTo>
                    <a:cubicBezTo>
                      <a:pt x="133" y="34"/>
                      <a:pt x="133" y="33"/>
                      <a:pt x="132" y="34"/>
                    </a:cubicBezTo>
                    <a:cubicBezTo>
                      <a:pt x="127" y="37"/>
                      <a:pt x="121" y="39"/>
                      <a:pt x="116" y="42"/>
                    </a:cubicBezTo>
                    <a:cubicBezTo>
                      <a:pt x="111" y="46"/>
                      <a:pt x="106" y="50"/>
                      <a:pt x="101" y="53"/>
                    </a:cubicBezTo>
                    <a:cubicBezTo>
                      <a:pt x="100" y="54"/>
                      <a:pt x="99" y="54"/>
                      <a:pt x="99" y="55"/>
                    </a:cubicBezTo>
                    <a:cubicBezTo>
                      <a:pt x="99" y="55"/>
                      <a:pt x="99" y="55"/>
                      <a:pt x="99" y="55"/>
                    </a:cubicBezTo>
                    <a:cubicBezTo>
                      <a:pt x="101" y="53"/>
                      <a:pt x="103" y="51"/>
                      <a:pt x="105" y="50"/>
                    </a:cubicBezTo>
                    <a:cubicBezTo>
                      <a:pt x="107" y="48"/>
                      <a:pt x="110" y="46"/>
                      <a:pt x="113" y="44"/>
                    </a:cubicBezTo>
                    <a:cubicBezTo>
                      <a:pt x="118" y="40"/>
                      <a:pt x="125" y="38"/>
                      <a:pt x="130" y="34"/>
                    </a:cubicBezTo>
                    <a:cubicBezTo>
                      <a:pt x="130" y="34"/>
                      <a:pt x="130" y="33"/>
                      <a:pt x="129" y="33"/>
                    </a:cubicBezTo>
                    <a:cubicBezTo>
                      <a:pt x="120" y="37"/>
                      <a:pt x="111" y="42"/>
                      <a:pt x="102" y="48"/>
                    </a:cubicBezTo>
                    <a:cubicBezTo>
                      <a:pt x="100" y="50"/>
                      <a:pt x="98" y="51"/>
                      <a:pt x="96" y="53"/>
                    </a:cubicBezTo>
                    <a:cubicBezTo>
                      <a:pt x="90" y="56"/>
                      <a:pt x="95" y="52"/>
                      <a:pt x="97" y="51"/>
                    </a:cubicBezTo>
                    <a:cubicBezTo>
                      <a:pt x="100" y="48"/>
                      <a:pt x="104" y="45"/>
                      <a:pt x="109" y="42"/>
                    </a:cubicBezTo>
                    <a:cubicBezTo>
                      <a:pt x="116" y="38"/>
                      <a:pt x="122" y="35"/>
                      <a:pt x="129" y="30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1" y="32"/>
                      <a:pt x="133" y="34"/>
                      <a:pt x="135" y="36"/>
                    </a:cubicBezTo>
                    <a:close/>
                    <a:moveTo>
                      <a:pt x="111" y="47"/>
                    </a:moveTo>
                    <a:cubicBezTo>
                      <a:pt x="114" y="45"/>
                      <a:pt x="116" y="44"/>
                      <a:pt x="119" y="42"/>
                    </a:cubicBezTo>
                    <a:cubicBezTo>
                      <a:pt x="117" y="43"/>
                      <a:pt x="116" y="44"/>
                      <a:pt x="114" y="45"/>
                    </a:cubicBezTo>
                    <a:cubicBezTo>
                      <a:pt x="113" y="46"/>
                      <a:pt x="112" y="47"/>
                      <a:pt x="111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8" name="Freeform 56">
                <a:extLst>
                  <a:ext uri="{FF2B5EF4-FFF2-40B4-BE49-F238E27FC236}">
                    <a16:creationId xmlns:a16="http://schemas.microsoft.com/office/drawing/2014/main" id="{0153CEB2-5E39-47CF-8A6B-E915CDB0B5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20137" y="4810126"/>
                <a:ext cx="82550" cy="23813"/>
              </a:xfrm>
              <a:custGeom>
                <a:avLst/>
                <a:gdLst>
                  <a:gd name="T0" fmla="*/ 8 w 44"/>
                  <a:gd name="T1" fmla="*/ 13 h 13"/>
                  <a:gd name="T2" fmla="*/ 43 w 44"/>
                  <a:gd name="T3" fmla="*/ 13 h 13"/>
                  <a:gd name="T4" fmla="*/ 43 w 44"/>
                  <a:gd name="T5" fmla="*/ 12 h 13"/>
                  <a:gd name="T6" fmla="*/ 42 w 44"/>
                  <a:gd name="T7" fmla="*/ 1 h 13"/>
                  <a:gd name="T8" fmla="*/ 2 w 44"/>
                  <a:gd name="T9" fmla="*/ 0 h 13"/>
                  <a:gd name="T10" fmla="*/ 0 w 44"/>
                  <a:gd name="T11" fmla="*/ 12 h 13"/>
                  <a:gd name="T12" fmla="*/ 2 w 44"/>
                  <a:gd name="T13" fmla="*/ 9 h 13"/>
                  <a:gd name="T14" fmla="*/ 5 w 44"/>
                  <a:gd name="T15" fmla="*/ 6 h 13"/>
                  <a:gd name="T16" fmla="*/ 5 w 44"/>
                  <a:gd name="T17" fmla="*/ 3 h 13"/>
                  <a:gd name="T18" fmla="*/ 3 w 44"/>
                  <a:gd name="T19" fmla="*/ 5 h 13"/>
                  <a:gd name="T20" fmla="*/ 5 w 44"/>
                  <a:gd name="T21" fmla="*/ 3 h 13"/>
                  <a:gd name="T22" fmla="*/ 2 w 44"/>
                  <a:gd name="T23" fmla="*/ 10 h 13"/>
                  <a:gd name="T24" fmla="*/ 5 w 44"/>
                  <a:gd name="T25" fmla="*/ 10 h 13"/>
                  <a:gd name="T26" fmla="*/ 13 w 44"/>
                  <a:gd name="T27" fmla="*/ 4 h 13"/>
                  <a:gd name="T28" fmla="*/ 8 w 44"/>
                  <a:gd name="T29" fmla="*/ 11 h 13"/>
                  <a:gd name="T30" fmla="*/ 11 w 44"/>
                  <a:gd name="T31" fmla="*/ 11 h 13"/>
                  <a:gd name="T32" fmla="*/ 15 w 44"/>
                  <a:gd name="T33" fmla="*/ 10 h 13"/>
                  <a:gd name="T34" fmla="*/ 17 w 44"/>
                  <a:gd name="T35" fmla="*/ 11 h 13"/>
                  <a:gd name="T36" fmla="*/ 14 w 44"/>
                  <a:gd name="T37" fmla="*/ 7 h 13"/>
                  <a:gd name="T38" fmla="*/ 22 w 44"/>
                  <a:gd name="T39" fmla="*/ 3 h 13"/>
                  <a:gd name="T40" fmla="*/ 16 w 44"/>
                  <a:gd name="T41" fmla="*/ 9 h 13"/>
                  <a:gd name="T42" fmla="*/ 29 w 44"/>
                  <a:gd name="T43" fmla="*/ 11 h 13"/>
                  <a:gd name="T44" fmla="*/ 36 w 44"/>
                  <a:gd name="T45" fmla="*/ 8 h 13"/>
                  <a:gd name="T46" fmla="*/ 40 w 44"/>
                  <a:gd name="T47" fmla="*/ 7 h 13"/>
                  <a:gd name="T48" fmla="*/ 36 w 44"/>
                  <a:gd name="T49" fmla="*/ 11 h 13"/>
                  <a:gd name="T50" fmla="*/ 40 w 44"/>
                  <a:gd name="T51" fmla="*/ 9 h 13"/>
                  <a:gd name="T52" fmla="*/ 39 w 44"/>
                  <a:gd name="T53" fmla="*/ 9 h 13"/>
                  <a:gd name="T54" fmla="*/ 24 w 44"/>
                  <a:gd name="T55" fmla="*/ 11 h 13"/>
                  <a:gd name="T56" fmla="*/ 28 w 44"/>
                  <a:gd name="T57" fmla="*/ 11 h 13"/>
                  <a:gd name="T58" fmla="*/ 36 w 44"/>
                  <a:gd name="T59" fmla="*/ 8 h 13"/>
                  <a:gd name="T60" fmla="*/ 40 w 44"/>
                  <a:gd name="T61" fmla="*/ 4 h 13"/>
                  <a:gd name="T62" fmla="*/ 33 w 44"/>
                  <a:gd name="T63" fmla="*/ 7 h 13"/>
                  <a:gd name="T64" fmla="*/ 41 w 44"/>
                  <a:gd name="T65" fmla="*/ 3 h 13"/>
                  <a:gd name="T66" fmla="*/ 33 w 44"/>
                  <a:gd name="T67" fmla="*/ 3 h 13"/>
                  <a:gd name="T68" fmla="*/ 25 w 44"/>
                  <a:gd name="T69" fmla="*/ 10 h 13"/>
                  <a:gd name="T70" fmla="*/ 24 w 44"/>
                  <a:gd name="T71" fmla="*/ 9 h 13"/>
                  <a:gd name="T72" fmla="*/ 26 w 44"/>
                  <a:gd name="T73" fmla="*/ 3 h 13"/>
                  <a:gd name="T74" fmla="*/ 19 w 44"/>
                  <a:gd name="T75" fmla="*/ 10 h 13"/>
                  <a:gd name="T76" fmla="*/ 20 w 44"/>
                  <a:gd name="T77" fmla="*/ 11 h 13"/>
                  <a:gd name="T78" fmla="*/ 24 w 44"/>
                  <a:gd name="T79" fmla="*/ 8 h 13"/>
                  <a:gd name="T80" fmla="*/ 31 w 44"/>
                  <a:gd name="T81" fmla="*/ 5 h 13"/>
                  <a:gd name="T82" fmla="*/ 24 w 44"/>
                  <a:gd name="T83" fmla="*/ 11 h 13"/>
                  <a:gd name="T84" fmla="*/ 24 w 44"/>
                  <a:gd name="T85" fmla="*/ 9 h 13"/>
                  <a:gd name="T86" fmla="*/ 21 w 44"/>
                  <a:gd name="T87" fmla="*/ 3 h 13"/>
                  <a:gd name="T88" fmla="*/ 18 w 44"/>
                  <a:gd name="T89" fmla="*/ 3 h 13"/>
                  <a:gd name="T90" fmla="*/ 15 w 44"/>
                  <a:gd name="T91" fmla="*/ 4 h 13"/>
                  <a:gd name="T92" fmla="*/ 6 w 44"/>
                  <a:gd name="T93" fmla="*/ 9 h 13"/>
                  <a:gd name="T94" fmla="*/ 11 w 44"/>
                  <a:gd name="T95" fmla="*/ 3 h 13"/>
                  <a:gd name="T96" fmla="*/ 21 w 44"/>
                  <a:gd name="T97" fmla="*/ 3 h 13"/>
                  <a:gd name="T98" fmla="*/ 8 w 44"/>
                  <a:gd name="T99" fmla="*/ 3 h 13"/>
                  <a:gd name="T100" fmla="*/ 8 w 44"/>
                  <a:gd name="T101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" h="13">
                    <a:moveTo>
                      <a:pt x="1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4" y="12"/>
                      <a:pt x="6" y="13"/>
                      <a:pt x="8" y="13"/>
                    </a:cubicBezTo>
                    <a:cubicBezTo>
                      <a:pt x="12" y="13"/>
                      <a:pt x="16" y="13"/>
                      <a:pt x="20" y="13"/>
                    </a:cubicBezTo>
                    <a:cubicBezTo>
                      <a:pt x="28" y="13"/>
                      <a:pt x="35" y="13"/>
                      <a:pt x="42" y="13"/>
                    </a:cubicBezTo>
                    <a:cubicBezTo>
                      <a:pt x="42" y="13"/>
                      <a:pt x="43" y="13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9"/>
                      <a:pt x="44" y="6"/>
                      <a:pt x="43" y="2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36" y="1"/>
                      <a:pt x="29" y="1"/>
                      <a:pt x="22" y="1"/>
                    </a:cubicBezTo>
                    <a:cubicBezTo>
                      <a:pt x="18" y="1"/>
                      <a:pt x="14" y="1"/>
                      <a:pt x="9" y="1"/>
                    </a:cubicBezTo>
                    <a:cubicBezTo>
                      <a:pt x="7" y="1"/>
                      <a:pt x="4" y="1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5"/>
                      <a:pt x="0" y="8"/>
                      <a:pt x="0" y="12"/>
                    </a:cubicBezTo>
                    <a:cubicBezTo>
                      <a:pt x="0" y="12"/>
                      <a:pt x="1" y="13"/>
                      <a:pt x="1" y="13"/>
                    </a:cubicBezTo>
                    <a:close/>
                    <a:moveTo>
                      <a:pt x="5" y="6"/>
                    </a:moveTo>
                    <a:cubicBezTo>
                      <a:pt x="5" y="7"/>
                      <a:pt x="3" y="8"/>
                      <a:pt x="2" y="9"/>
                    </a:cubicBezTo>
                    <a:cubicBezTo>
                      <a:pt x="2" y="8"/>
                      <a:pt x="3" y="8"/>
                      <a:pt x="3" y="7"/>
                    </a:cubicBezTo>
                    <a:cubicBezTo>
                      <a:pt x="4" y="6"/>
                      <a:pt x="6" y="5"/>
                      <a:pt x="7" y="4"/>
                    </a:cubicBezTo>
                    <a:cubicBezTo>
                      <a:pt x="8" y="3"/>
                      <a:pt x="6" y="6"/>
                      <a:pt x="5" y="6"/>
                    </a:cubicBezTo>
                    <a:close/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4"/>
                      <a:pt x="5" y="3"/>
                    </a:cubicBezTo>
                    <a:cubicBezTo>
                      <a:pt x="4" y="4"/>
                      <a:pt x="4" y="4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lnTo>
                      <a:pt x="3" y="5"/>
                    </a:lnTo>
                    <a:close/>
                    <a:moveTo>
                      <a:pt x="3" y="5"/>
                    </a:moveTo>
                    <a:cubicBezTo>
                      <a:pt x="3" y="4"/>
                      <a:pt x="3" y="3"/>
                      <a:pt x="3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4" y="3"/>
                      <a:pt x="3" y="4"/>
                      <a:pt x="3" y="5"/>
                    </a:cubicBezTo>
                    <a:close/>
                    <a:moveTo>
                      <a:pt x="2" y="11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4" y="9"/>
                      <a:pt x="6" y="8"/>
                      <a:pt x="7" y="7"/>
                    </a:cubicBezTo>
                    <a:cubicBezTo>
                      <a:pt x="6" y="8"/>
                      <a:pt x="5" y="9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9"/>
                      <a:pt x="10" y="6"/>
                      <a:pt x="13" y="4"/>
                    </a:cubicBezTo>
                    <a:cubicBezTo>
                      <a:pt x="14" y="4"/>
                      <a:pt x="15" y="4"/>
                      <a:pt x="13" y="4"/>
                    </a:cubicBezTo>
                    <a:cubicBezTo>
                      <a:pt x="13" y="5"/>
                      <a:pt x="12" y="6"/>
                      <a:pt x="11" y="6"/>
                    </a:cubicBezTo>
                    <a:cubicBezTo>
                      <a:pt x="10" y="8"/>
                      <a:pt x="9" y="9"/>
                      <a:pt x="8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4" y="10"/>
                      <a:pt x="2" y="11"/>
                    </a:cubicBezTo>
                    <a:close/>
                    <a:moveTo>
                      <a:pt x="11" y="11"/>
                    </a:moveTo>
                    <a:cubicBezTo>
                      <a:pt x="14" y="9"/>
                      <a:pt x="17" y="7"/>
                      <a:pt x="20" y="5"/>
                    </a:cubicBezTo>
                    <a:cubicBezTo>
                      <a:pt x="22" y="3"/>
                      <a:pt x="21" y="4"/>
                      <a:pt x="20" y="5"/>
                    </a:cubicBezTo>
                    <a:cubicBezTo>
                      <a:pt x="18" y="7"/>
                      <a:pt x="16" y="9"/>
                      <a:pt x="15" y="1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7" y="9"/>
                      <a:pt x="19" y="8"/>
                      <a:pt x="21" y="6"/>
                    </a:cubicBezTo>
                    <a:cubicBezTo>
                      <a:pt x="20" y="8"/>
                      <a:pt x="18" y="9"/>
                      <a:pt x="17" y="11"/>
                    </a:cubicBezTo>
                    <a:cubicBezTo>
                      <a:pt x="14" y="11"/>
                      <a:pt x="11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10" y="10"/>
                      <a:pt x="12" y="9"/>
                      <a:pt x="14" y="7"/>
                    </a:cubicBezTo>
                    <a:cubicBezTo>
                      <a:pt x="13" y="8"/>
                      <a:pt x="11" y="9"/>
                      <a:pt x="11" y="10"/>
                    </a:cubicBezTo>
                    <a:lnTo>
                      <a:pt x="11" y="11"/>
                    </a:lnTo>
                    <a:close/>
                    <a:moveTo>
                      <a:pt x="22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3" y="3"/>
                      <a:pt x="24" y="3"/>
                      <a:pt x="25" y="3"/>
                    </a:cubicBezTo>
                    <a:cubicBezTo>
                      <a:pt x="22" y="5"/>
                      <a:pt x="19" y="7"/>
                      <a:pt x="16" y="9"/>
                    </a:cubicBezTo>
                    <a:cubicBezTo>
                      <a:pt x="14" y="11"/>
                      <a:pt x="18" y="8"/>
                      <a:pt x="18" y="7"/>
                    </a:cubicBezTo>
                    <a:cubicBezTo>
                      <a:pt x="20" y="6"/>
                      <a:pt x="21" y="5"/>
                      <a:pt x="22" y="3"/>
                    </a:cubicBezTo>
                    <a:close/>
                    <a:moveTo>
                      <a:pt x="29" y="11"/>
                    </a:moveTo>
                    <a:cubicBezTo>
                      <a:pt x="32" y="9"/>
                      <a:pt x="35" y="7"/>
                      <a:pt x="39" y="5"/>
                    </a:cubicBezTo>
                    <a:cubicBezTo>
                      <a:pt x="38" y="5"/>
                      <a:pt x="38" y="5"/>
                      <a:pt x="38" y="6"/>
                    </a:cubicBezTo>
                    <a:cubicBezTo>
                      <a:pt x="37" y="6"/>
                      <a:pt x="36" y="7"/>
                      <a:pt x="36" y="8"/>
                    </a:cubicBezTo>
                    <a:cubicBezTo>
                      <a:pt x="34" y="9"/>
                      <a:pt x="33" y="9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5" y="10"/>
                      <a:pt x="37" y="8"/>
                      <a:pt x="40" y="7"/>
                    </a:cubicBezTo>
                    <a:cubicBezTo>
                      <a:pt x="42" y="5"/>
                      <a:pt x="40" y="7"/>
                      <a:pt x="39" y="7"/>
                    </a:cubicBezTo>
                    <a:cubicBezTo>
                      <a:pt x="38" y="9"/>
                      <a:pt x="37" y="10"/>
                      <a:pt x="36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7" y="11"/>
                      <a:pt x="40" y="9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0"/>
                      <a:pt x="40" y="10"/>
                      <a:pt x="40" y="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39" y="9"/>
                      <a:pt x="38" y="9"/>
                      <a:pt x="38" y="10"/>
                    </a:cubicBezTo>
                    <a:cubicBezTo>
                      <a:pt x="36" y="11"/>
                      <a:pt x="39" y="9"/>
                      <a:pt x="39" y="9"/>
                    </a:cubicBezTo>
                    <a:cubicBezTo>
                      <a:pt x="40" y="8"/>
                      <a:pt x="41" y="7"/>
                      <a:pt x="41" y="6"/>
                    </a:cubicBezTo>
                    <a:cubicBezTo>
                      <a:pt x="41" y="8"/>
                      <a:pt x="41" y="9"/>
                      <a:pt x="41" y="11"/>
                    </a:cubicBezTo>
                    <a:cubicBezTo>
                      <a:pt x="35" y="11"/>
                      <a:pt x="30" y="11"/>
                      <a:pt x="24" y="11"/>
                    </a:cubicBezTo>
                    <a:cubicBezTo>
                      <a:pt x="28" y="10"/>
                      <a:pt x="31" y="7"/>
                      <a:pt x="34" y="5"/>
                    </a:cubicBezTo>
                    <a:cubicBezTo>
                      <a:pt x="37" y="3"/>
                      <a:pt x="35" y="5"/>
                      <a:pt x="33" y="6"/>
                    </a:cubicBezTo>
                    <a:cubicBezTo>
                      <a:pt x="31" y="7"/>
                      <a:pt x="30" y="9"/>
                      <a:pt x="28" y="11"/>
                    </a:cubicBezTo>
                    <a:lnTo>
                      <a:pt x="29" y="11"/>
                    </a:lnTo>
                    <a:close/>
                    <a:moveTo>
                      <a:pt x="41" y="5"/>
                    </a:moveTo>
                    <a:cubicBezTo>
                      <a:pt x="40" y="6"/>
                      <a:pt x="38" y="7"/>
                      <a:pt x="36" y="8"/>
                    </a:cubicBezTo>
                    <a:cubicBezTo>
                      <a:pt x="36" y="8"/>
                      <a:pt x="35" y="9"/>
                      <a:pt x="34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6" y="8"/>
                      <a:pt x="38" y="6"/>
                      <a:pt x="40" y="4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6" y="6"/>
                      <a:pt x="33" y="8"/>
                      <a:pt x="29" y="10"/>
                    </a:cubicBezTo>
                    <a:cubicBezTo>
                      <a:pt x="30" y="10"/>
                      <a:pt x="32" y="8"/>
                      <a:pt x="33" y="7"/>
                    </a:cubicBezTo>
                    <a:cubicBezTo>
                      <a:pt x="34" y="6"/>
                      <a:pt x="35" y="5"/>
                      <a:pt x="37" y="4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8" y="3"/>
                      <a:pt x="40" y="3"/>
                      <a:pt x="41" y="3"/>
                    </a:cubicBezTo>
                    <a:cubicBezTo>
                      <a:pt x="41" y="4"/>
                      <a:pt x="41" y="4"/>
                      <a:pt x="41" y="5"/>
                    </a:cubicBezTo>
                    <a:close/>
                    <a:moveTo>
                      <a:pt x="25" y="10"/>
                    </a:moveTo>
                    <a:cubicBezTo>
                      <a:pt x="28" y="9"/>
                      <a:pt x="31" y="6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4" y="3"/>
                      <a:pt x="35" y="3"/>
                      <a:pt x="36" y="3"/>
                    </a:cubicBezTo>
                    <a:cubicBezTo>
                      <a:pt x="32" y="5"/>
                      <a:pt x="29" y="9"/>
                      <a:pt x="25" y="10"/>
                    </a:cubicBezTo>
                    <a:close/>
                    <a:moveTo>
                      <a:pt x="29" y="3"/>
                    </a:moveTo>
                    <a:cubicBezTo>
                      <a:pt x="30" y="3"/>
                      <a:pt x="31" y="3"/>
                      <a:pt x="32" y="3"/>
                    </a:cubicBezTo>
                    <a:cubicBezTo>
                      <a:pt x="29" y="5"/>
                      <a:pt x="27" y="7"/>
                      <a:pt x="24" y="9"/>
                    </a:cubicBezTo>
                    <a:cubicBezTo>
                      <a:pt x="26" y="7"/>
                      <a:pt x="28" y="5"/>
                      <a:pt x="29" y="3"/>
                    </a:cubicBezTo>
                    <a:close/>
                    <a:moveTo>
                      <a:pt x="25" y="4"/>
                    </a:moveTo>
                    <a:cubicBezTo>
                      <a:pt x="26" y="3"/>
                      <a:pt x="26" y="3"/>
                      <a:pt x="26" y="3"/>
                    </a:cubicBezTo>
                    <a:cubicBezTo>
                      <a:pt x="27" y="3"/>
                      <a:pt x="28" y="3"/>
                      <a:pt x="29" y="3"/>
                    </a:cubicBezTo>
                    <a:cubicBezTo>
                      <a:pt x="26" y="5"/>
                      <a:pt x="22" y="7"/>
                      <a:pt x="19" y="9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9"/>
                      <a:pt x="20" y="8"/>
                      <a:pt x="20" y="8"/>
                    </a:cubicBezTo>
                    <a:cubicBezTo>
                      <a:pt x="22" y="6"/>
                      <a:pt x="24" y="5"/>
                      <a:pt x="25" y="4"/>
                    </a:cubicBezTo>
                    <a:close/>
                    <a:moveTo>
                      <a:pt x="20" y="11"/>
                    </a:moveTo>
                    <a:cubicBezTo>
                      <a:pt x="19" y="11"/>
                      <a:pt x="19" y="11"/>
                      <a:pt x="18" y="11"/>
                    </a:cubicBezTo>
                    <a:cubicBezTo>
                      <a:pt x="21" y="9"/>
                      <a:pt x="25" y="7"/>
                      <a:pt x="28" y="4"/>
                    </a:cubicBezTo>
                    <a:cubicBezTo>
                      <a:pt x="27" y="5"/>
                      <a:pt x="26" y="7"/>
                      <a:pt x="24" y="8"/>
                    </a:cubicBezTo>
                    <a:cubicBezTo>
                      <a:pt x="23" y="9"/>
                      <a:pt x="22" y="9"/>
                      <a:pt x="21" y="1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5" y="9"/>
                      <a:pt x="28" y="7"/>
                      <a:pt x="31" y="5"/>
                    </a:cubicBezTo>
                    <a:cubicBezTo>
                      <a:pt x="32" y="4"/>
                      <a:pt x="32" y="4"/>
                      <a:pt x="31" y="5"/>
                    </a:cubicBezTo>
                    <a:cubicBezTo>
                      <a:pt x="30" y="6"/>
                      <a:pt x="29" y="7"/>
                      <a:pt x="28" y="8"/>
                    </a:cubicBezTo>
                    <a:cubicBezTo>
                      <a:pt x="27" y="9"/>
                      <a:pt x="25" y="9"/>
                      <a:pt x="24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11"/>
                      <a:pt x="21" y="11"/>
                      <a:pt x="20" y="11"/>
                    </a:cubicBezTo>
                    <a:close/>
                    <a:moveTo>
                      <a:pt x="24" y="9"/>
                    </a:moveTo>
                    <a:cubicBezTo>
                      <a:pt x="23" y="9"/>
                      <a:pt x="23" y="9"/>
                      <a:pt x="23" y="9"/>
                    </a:cubicBezTo>
                    <a:lnTo>
                      <a:pt x="24" y="9"/>
                    </a:lnTo>
                    <a:close/>
                    <a:moveTo>
                      <a:pt x="21" y="3"/>
                    </a:moveTo>
                    <a:cubicBezTo>
                      <a:pt x="19" y="5"/>
                      <a:pt x="16" y="7"/>
                      <a:pt x="14" y="8"/>
                    </a:cubicBezTo>
                    <a:cubicBezTo>
                      <a:pt x="16" y="7"/>
                      <a:pt x="18" y="5"/>
                      <a:pt x="19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5" y="6"/>
                      <a:pt x="12" y="8"/>
                      <a:pt x="9" y="10"/>
                    </a:cubicBezTo>
                    <a:cubicBezTo>
                      <a:pt x="9" y="10"/>
                      <a:pt x="11" y="7"/>
                      <a:pt x="11" y="7"/>
                    </a:cubicBezTo>
                    <a:cubicBezTo>
                      <a:pt x="13" y="6"/>
                      <a:pt x="14" y="5"/>
                      <a:pt x="15" y="4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4"/>
                      <a:pt x="11" y="5"/>
                      <a:pt x="9" y="7"/>
                    </a:cubicBezTo>
                    <a:cubicBezTo>
                      <a:pt x="8" y="8"/>
                      <a:pt x="7" y="8"/>
                      <a:pt x="6" y="9"/>
                    </a:cubicBezTo>
                    <a:cubicBezTo>
                      <a:pt x="4" y="10"/>
                      <a:pt x="7" y="8"/>
                      <a:pt x="7" y="8"/>
                    </a:cubicBezTo>
                    <a:cubicBezTo>
                      <a:pt x="8" y="6"/>
                      <a:pt x="10" y="5"/>
                      <a:pt x="11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8" y="5"/>
                      <a:pt x="5" y="8"/>
                      <a:pt x="3" y="9"/>
                    </a:cubicBezTo>
                    <a:cubicBezTo>
                      <a:pt x="6" y="7"/>
                      <a:pt x="7" y="5"/>
                      <a:pt x="9" y="3"/>
                    </a:cubicBezTo>
                    <a:cubicBezTo>
                      <a:pt x="13" y="3"/>
                      <a:pt x="17" y="3"/>
                      <a:pt x="21" y="3"/>
                    </a:cubicBezTo>
                    <a:close/>
                    <a:moveTo>
                      <a:pt x="13" y="9"/>
                    </a:moveTo>
                    <a:cubicBezTo>
                      <a:pt x="13" y="9"/>
                      <a:pt x="13" y="9"/>
                      <a:pt x="13" y="9"/>
                    </a:cubicBezTo>
                    <a:close/>
                    <a:moveTo>
                      <a:pt x="8" y="3"/>
                    </a:moveTo>
                    <a:cubicBezTo>
                      <a:pt x="6" y="4"/>
                      <a:pt x="4" y="5"/>
                      <a:pt x="3" y="7"/>
                    </a:cubicBezTo>
                    <a:cubicBezTo>
                      <a:pt x="4" y="6"/>
                      <a:pt x="5" y="4"/>
                      <a:pt x="6" y="3"/>
                    </a:cubicBezTo>
                    <a:cubicBezTo>
                      <a:pt x="6" y="3"/>
                      <a:pt x="7" y="3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9" name="Freeform 57">
                <a:extLst>
                  <a:ext uri="{FF2B5EF4-FFF2-40B4-BE49-F238E27FC236}">
                    <a16:creationId xmlns:a16="http://schemas.microsoft.com/office/drawing/2014/main" id="{FA40F177-953C-4E70-8592-1B7C01C905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04362" y="4389438"/>
                <a:ext cx="36512" cy="30163"/>
              </a:xfrm>
              <a:custGeom>
                <a:avLst/>
                <a:gdLst>
                  <a:gd name="T0" fmla="*/ 9 w 19"/>
                  <a:gd name="T1" fmla="*/ 16 h 16"/>
                  <a:gd name="T2" fmla="*/ 10 w 19"/>
                  <a:gd name="T3" fmla="*/ 16 h 16"/>
                  <a:gd name="T4" fmla="*/ 18 w 19"/>
                  <a:gd name="T5" fmla="*/ 9 h 16"/>
                  <a:gd name="T6" fmla="*/ 12 w 19"/>
                  <a:gd name="T7" fmla="*/ 2 h 16"/>
                  <a:gd name="T8" fmla="*/ 9 w 19"/>
                  <a:gd name="T9" fmla="*/ 16 h 16"/>
                  <a:gd name="T10" fmla="*/ 6 w 19"/>
                  <a:gd name="T11" fmla="*/ 8 h 16"/>
                  <a:gd name="T12" fmla="*/ 6 w 19"/>
                  <a:gd name="T13" fmla="*/ 8 h 16"/>
                  <a:gd name="T14" fmla="*/ 11 w 19"/>
                  <a:gd name="T15" fmla="*/ 5 h 16"/>
                  <a:gd name="T16" fmla="*/ 6 w 19"/>
                  <a:gd name="T17" fmla="*/ 9 h 16"/>
                  <a:gd name="T18" fmla="*/ 6 w 19"/>
                  <a:gd name="T19" fmla="*/ 8 h 16"/>
                  <a:gd name="T20" fmla="*/ 14 w 19"/>
                  <a:gd name="T21" fmla="*/ 5 h 16"/>
                  <a:gd name="T22" fmla="*/ 6 w 19"/>
                  <a:gd name="T23" fmla="*/ 10 h 16"/>
                  <a:gd name="T24" fmla="*/ 6 w 19"/>
                  <a:gd name="T25" fmla="*/ 10 h 16"/>
                  <a:gd name="T26" fmla="*/ 12 w 19"/>
                  <a:gd name="T27" fmla="*/ 4 h 16"/>
                  <a:gd name="T28" fmla="*/ 12 w 19"/>
                  <a:gd name="T29" fmla="*/ 4 h 16"/>
                  <a:gd name="T30" fmla="*/ 14 w 19"/>
                  <a:gd name="T31" fmla="*/ 5 h 16"/>
                  <a:gd name="T32" fmla="*/ 13 w 19"/>
                  <a:gd name="T33" fmla="*/ 6 h 16"/>
                  <a:gd name="T34" fmla="*/ 7 w 19"/>
                  <a:gd name="T35" fmla="*/ 12 h 16"/>
                  <a:gd name="T36" fmla="*/ 6 w 19"/>
                  <a:gd name="T37" fmla="*/ 10 h 16"/>
                  <a:gd name="T38" fmla="*/ 13 w 19"/>
                  <a:gd name="T39" fmla="*/ 6 h 16"/>
                  <a:gd name="T40" fmla="*/ 7 w 19"/>
                  <a:gd name="T41" fmla="*/ 12 h 16"/>
                  <a:gd name="T42" fmla="*/ 13 w 19"/>
                  <a:gd name="T43" fmla="*/ 9 h 16"/>
                  <a:gd name="T44" fmla="*/ 9 w 19"/>
                  <a:gd name="T45" fmla="*/ 13 h 16"/>
                  <a:gd name="T46" fmla="*/ 9 w 19"/>
                  <a:gd name="T47" fmla="*/ 13 h 16"/>
                  <a:gd name="T48" fmla="*/ 7 w 19"/>
                  <a:gd name="T49" fmla="*/ 12 h 16"/>
                  <a:gd name="T50" fmla="*/ 16 w 19"/>
                  <a:gd name="T51" fmla="*/ 9 h 16"/>
                  <a:gd name="T52" fmla="*/ 10 w 19"/>
                  <a:gd name="T53" fmla="*/ 14 h 16"/>
                  <a:gd name="T54" fmla="*/ 9 w 19"/>
                  <a:gd name="T55" fmla="*/ 13 h 16"/>
                  <a:gd name="T56" fmla="*/ 14 w 19"/>
                  <a:gd name="T57" fmla="*/ 11 h 16"/>
                  <a:gd name="T58" fmla="*/ 12 w 19"/>
                  <a:gd name="T59" fmla="*/ 12 h 16"/>
                  <a:gd name="T60" fmla="*/ 12 w 19"/>
                  <a:gd name="T61" fmla="*/ 12 h 16"/>
                  <a:gd name="T62" fmla="*/ 15 w 19"/>
                  <a:gd name="T63" fmla="*/ 10 h 16"/>
                  <a:gd name="T64" fmla="*/ 15 w 19"/>
                  <a:gd name="T65" fmla="*/ 10 h 16"/>
                  <a:gd name="T66" fmla="*/ 10 w 19"/>
                  <a:gd name="T67" fmla="*/ 12 h 16"/>
                  <a:gd name="T68" fmla="*/ 15 w 19"/>
                  <a:gd name="T69" fmla="*/ 8 h 16"/>
                  <a:gd name="T70" fmla="*/ 14 w 19"/>
                  <a:gd name="T71" fmla="*/ 8 h 16"/>
                  <a:gd name="T72" fmla="*/ 8 w 19"/>
                  <a:gd name="T73" fmla="*/ 11 h 16"/>
                  <a:gd name="T74" fmla="*/ 15 w 19"/>
                  <a:gd name="T75" fmla="*/ 5 h 16"/>
                  <a:gd name="T76" fmla="*/ 15 w 19"/>
                  <a:gd name="T77" fmla="*/ 5 h 16"/>
                  <a:gd name="T78" fmla="*/ 16 w 19"/>
                  <a:gd name="T79" fmla="*/ 9 h 16"/>
                  <a:gd name="T80" fmla="*/ 11 w 19"/>
                  <a:gd name="T81" fmla="*/ 4 h 16"/>
                  <a:gd name="T82" fmla="*/ 11 w 19"/>
                  <a:gd name="T83" fmla="*/ 4 h 16"/>
                  <a:gd name="T84" fmla="*/ 6 w 19"/>
                  <a:gd name="T85" fmla="*/ 7 h 16"/>
                  <a:gd name="T86" fmla="*/ 11 w 19"/>
                  <a:gd name="T8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" h="16">
                    <a:moveTo>
                      <a:pt x="9" y="16"/>
                    </a:moveTo>
                    <a:cubicBezTo>
                      <a:pt x="10" y="16"/>
                      <a:pt x="10" y="16"/>
                      <a:pt x="10" y="16"/>
                    </a:cubicBezTo>
                    <a:cubicBezTo>
                      <a:pt x="14" y="16"/>
                      <a:pt x="17" y="13"/>
                      <a:pt x="18" y="9"/>
                    </a:cubicBezTo>
                    <a:cubicBezTo>
                      <a:pt x="19" y="5"/>
                      <a:pt x="16" y="2"/>
                      <a:pt x="12" y="2"/>
                    </a:cubicBezTo>
                    <a:cubicBezTo>
                      <a:pt x="2" y="0"/>
                      <a:pt x="0" y="14"/>
                      <a:pt x="9" y="16"/>
                    </a:cubicBezTo>
                    <a:close/>
                    <a:moveTo>
                      <a:pt x="6" y="8"/>
                    </a:move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9" y="6"/>
                      <a:pt x="11" y="5"/>
                    </a:cubicBezTo>
                    <a:cubicBezTo>
                      <a:pt x="9" y="6"/>
                      <a:pt x="7" y="8"/>
                      <a:pt x="6" y="9"/>
                    </a:cubicBezTo>
                    <a:cubicBezTo>
                      <a:pt x="6" y="9"/>
                      <a:pt x="6" y="8"/>
                      <a:pt x="6" y="8"/>
                    </a:cubicBezTo>
                    <a:close/>
                    <a:moveTo>
                      <a:pt x="14" y="5"/>
                    </a:moveTo>
                    <a:cubicBezTo>
                      <a:pt x="11" y="6"/>
                      <a:pt x="9" y="9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8"/>
                      <a:pt x="11" y="7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4"/>
                      <a:pt x="14" y="4"/>
                      <a:pt x="14" y="5"/>
                    </a:cubicBezTo>
                    <a:close/>
                    <a:moveTo>
                      <a:pt x="13" y="6"/>
                    </a:moveTo>
                    <a:cubicBezTo>
                      <a:pt x="11" y="8"/>
                      <a:pt x="9" y="10"/>
                      <a:pt x="7" y="12"/>
                    </a:cubicBezTo>
                    <a:cubicBezTo>
                      <a:pt x="6" y="11"/>
                      <a:pt x="6" y="11"/>
                      <a:pt x="6" y="10"/>
                    </a:cubicBezTo>
                    <a:cubicBezTo>
                      <a:pt x="8" y="9"/>
                      <a:pt x="10" y="8"/>
                      <a:pt x="13" y="6"/>
                    </a:cubicBezTo>
                    <a:close/>
                    <a:moveTo>
                      <a:pt x="7" y="12"/>
                    </a:moveTo>
                    <a:cubicBezTo>
                      <a:pt x="9" y="12"/>
                      <a:pt x="11" y="10"/>
                      <a:pt x="13" y="9"/>
                    </a:cubicBezTo>
                    <a:cubicBezTo>
                      <a:pt x="11" y="10"/>
                      <a:pt x="10" y="12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8" y="13"/>
                      <a:pt x="8" y="13"/>
                      <a:pt x="7" y="12"/>
                    </a:cubicBezTo>
                    <a:close/>
                    <a:moveTo>
                      <a:pt x="16" y="9"/>
                    </a:moveTo>
                    <a:cubicBezTo>
                      <a:pt x="15" y="12"/>
                      <a:pt x="13" y="14"/>
                      <a:pt x="10" y="14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1" y="13"/>
                      <a:pt x="12" y="11"/>
                      <a:pt x="14" y="11"/>
                    </a:cubicBezTo>
                    <a:cubicBezTo>
                      <a:pt x="14" y="11"/>
                      <a:pt x="13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2"/>
                      <a:pt x="14" y="11"/>
                      <a:pt x="15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3" y="10"/>
                      <a:pt x="12" y="11"/>
                      <a:pt x="10" y="12"/>
                    </a:cubicBezTo>
                    <a:cubicBezTo>
                      <a:pt x="11" y="11"/>
                      <a:pt x="13" y="10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2" y="9"/>
                      <a:pt x="10" y="10"/>
                      <a:pt x="8" y="11"/>
                    </a:cubicBezTo>
                    <a:cubicBezTo>
                      <a:pt x="10" y="9"/>
                      <a:pt x="12" y="7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6"/>
                      <a:pt x="16" y="7"/>
                      <a:pt x="16" y="9"/>
                    </a:cubicBezTo>
                    <a:close/>
                    <a:moveTo>
                      <a:pt x="11" y="4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10" y="5"/>
                      <a:pt x="8" y="6"/>
                      <a:pt x="6" y="7"/>
                    </a:cubicBezTo>
                    <a:cubicBezTo>
                      <a:pt x="6" y="5"/>
                      <a:pt x="8" y="4"/>
                      <a:pt x="1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0" name="Freeform 58">
                <a:extLst>
                  <a:ext uri="{FF2B5EF4-FFF2-40B4-BE49-F238E27FC236}">
                    <a16:creationId xmlns:a16="http://schemas.microsoft.com/office/drawing/2014/main" id="{1ACE0EAC-82FC-4E0C-A26A-8E3E824329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77374" y="4424363"/>
                <a:ext cx="95250" cy="26988"/>
              </a:xfrm>
              <a:custGeom>
                <a:avLst/>
                <a:gdLst>
                  <a:gd name="T0" fmla="*/ 50 w 50"/>
                  <a:gd name="T1" fmla="*/ 3 h 14"/>
                  <a:gd name="T2" fmla="*/ 0 w 50"/>
                  <a:gd name="T3" fmla="*/ 1 h 14"/>
                  <a:gd name="T4" fmla="*/ 1 w 50"/>
                  <a:gd name="T5" fmla="*/ 12 h 14"/>
                  <a:gd name="T6" fmla="*/ 33 w 50"/>
                  <a:gd name="T7" fmla="*/ 5 h 14"/>
                  <a:gd name="T8" fmla="*/ 27 w 50"/>
                  <a:gd name="T9" fmla="*/ 11 h 14"/>
                  <a:gd name="T10" fmla="*/ 31 w 50"/>
                  <a:gd name="T11" fmla="*/ 7 h 14"/>
                  <a:gd name="T12" fmla="*/ 21 w 50"/>
                  <a:gd name="T13" fmla="*/ 5 h 14"/>
                  <a:gd name="T14" fmla="*/ 15 w 50"/>
                  <a:gd name="T15" fmla="*/ 11 h 14"/>
                  <a:gd name="T16" fmla="*/ 5 w 50"/>
                  <a:gd name="T17" fmla="*/ 10 h 14"/>
                  <a:gd name="T18" fmla="*/ 2 w 50"/>
                  <a:gd name="T19" fmla="*/ 7 h 14"/>
                  <a:gd name="T20" fmla="*/ 8 w 50"/>
                  <a:gd name="T21" fmla="*/ 2 h 14"/>
                  <a:gd name="T22" fmla="*/ 16 w 50"/>
                  <a:gd name="T23" fmla="*/ 3 h 14"/>
                  <a:gd name="T24" fmla="*/ 8 w 50"/>
                  <a:gd name="T25" fmla="*/ 9 h 14"/>
                  <a:gd name="T26" fmla="*/ 13 w 50"/>
                  <a:gd name="T27" fmla="*/ 2 h 14"/>
                  <a:gd name="T28" fmla="*/ 2 w 50"/>
                  <a:gd name="T29" fmla="*/ 6 h 14"/>
                  <a:gd name="T30" fmla="*/ 8 w 50"/>
                  <a:gd name="T31" fmla="*/ 4 h 14"/>
                  <a:gd name="T32" fmla="*/ 9 w 50"/>
                  <a:gd name="T33" fmla="*/ 2 h 14"/>
                  <a:gd name="T34" fmla="*/ 2 w 50"/>
                  <a:gd name="T35" fmla="*/ 5 h 14"/>
                  <a:gd name="T36" fmla="*/ 11 w 50"/>
                  <a:gd name="T37" fmla="*/ 6 h 14"/>
                  <a:gd name="T38" fmla="*/ 10 w 50"/>
                  <a:gd name="T39" fmla="*/ 10 h 14"/>
                  <a:gd name="T40" fmla="*/ 17 w 50"/>
                  <a:gd name="T41" fmla="*/ 3 h 14"/>
                  <a:gd name="T42" fmla="*/ 11 w 50"/>
                  <a:gd name="T43" fmla="*/ 10 h 14"/>
                  <a:gd name="T44" fmla="*/ 19 w 50"/>
                  <a:gd name="T45" fmla="*/ 5 h 14"/>
                  <a:gd name="T46" fmla="*/ 21 w 50"/>
                  <a:gd name="T47" fmla="*/ 11 h 14"/>
                  <a:gd name="T48" fmla="*/ 25 w 50"/>
                  <a:gd name="T49" fmla="*/ 5 h 14"/>
                  <a:gd name="T50" fmla="*/ 22 w 50"/>
                  <a:gd name="T51" fmla="*/ 11 h 14"/>
                  <a:gd name="T52" fmla="*/ 44 w 50"/>
                  <a:gd name="T53" fmla="*/ 4 h 14"/>
                  <a:gd name="T54" fmla="*/ 47 w 50"/>
                  <a:gd name="T55" fmla="*/ 4 h 14"/>
                  <a:gd name="T56" fmla="*/ 45 w 50"/>
                  <a:gd name="T57" fmla="*/ 4 h 14"/>
                  <a:gd name="T58" fmla="*/ 34 w 50"/>
                  <a:gd name="T59" fmla="*/ 7 h 14"/>
                  <a:gd name="T60" fmla="*/ 36 w 50"/>
                  <a:gd name="T61" fmla="*/ 9 h 14"/>
                  <a:gd name="T62" fmla="*/ 39 w 50"/>
                  <a:gd name="T63" fmla="*/ 4 h 14"/>
                  <a:gd name="T64" fmla="*/ 41 w 50"/>
                  <a:gd name="T65" fmla="*/ 5 h 14"/>
                  <a:gd name="T66" fmla="*/ 36 w 50"/>
                  <a:gd name="T67" fmla="*/ 11 h 14"/>
                  <a:gd name="T68" fmla="*/ 44 w 50"/>
                  <a:gd name="T69" fmla="*/ 5 h 14"/>
                  <a:gd name="T70" fmla="*/ 37 w 50"/>
                  <a:gd name="T71" fmla="*/ 11 h 14"/>
                  <a:gd name="T72" fmla="*/ 43 w 50"/>
                  <a:gd name="T73" fmla="*/ 11 h 14"/>
                  <a:gd name="T74" fmla="*/ 45 w 50"/>
                  <a:gd name="T75" fmla="*/ 11 h 14"/>
                  <a:gd name="T76" fmla="*/ 48 w 50"/>
                  <a:gd name="T77" fmla="*/ 7 h 14"/>
                  <a:gd name="T78" fmla="*/ 48 w 50"/>
                  <a:gd name="T79" fmla="*/ 4 h 14"/>
                  <a:gd name="T80" fmla="*/ 40 w 50"/>
                  <a:gd name="T81" fmla="*/ 12 h 14"/>
                  <a:gd name="T82" fmla="*/ 32 w 50"/>
                  <a:gd name="T83" fmla="*/ 6 h 14"/>
                  <a:gd name="T84" fmla="*/ 27 w 50"/>
                  <a:gd name="T85" fmla="*/ 8 h 14"/>
                  <a:gd name="T86" fmla="*/ 23 w 50"/>
                  <a:gd name="T87" fmla="*/ 9 h 14"/>
                  <a:gd name="T88" fmla="*/ 18 w 50"/>
                  <a:gd name="T89" fmla="*/ 9 h 14"/>
                  <a:gd name="T90" fmla="*/ 16 w 50"/>
                  <a:gd name="T91" fmla="*/ 9 h 14"/>
                  <a:gd name="T92" fmla="*/ 15 w 50"/>
                  <a:gd name="T93" fmla="*/ 8 h 14"/>
                  <a:gd name="T94" fmla="*/ 18 w 50"/>
                  <a:gd name="T95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0" h="14">
                    <a:moveTo>
                      <a:pt x="49" y="14"/>
                    </a:moveTo>
                    <a:cubicBezTo>
                      <a:pt x="49" y="14"/>
                      <a:pt x="50" y="14"/>
                      <a:pt x="50" y="13"/>
                    </a:cubicBezTo>
                    <a:cubicBezTo>
                      <a:pt x="50" y="9"/>
                      <a:pt x="50" y="6"/>
                      <a:pt x="50" y="3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3" y="1"/>
                      <a:pt x="36" y="1"/>
                      <a:pt x="29" y="0"/>
                    </a:cubicBezTo>
                    <a:cubicBezTo>
                      <a:pt x="20" y="0"/>
                      <a:pt x="10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5"/>
                      <a:pt x="0" y="8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7" y="12"/>
                      <a:pt x="33" y="14"/>
                      <a:pt x="48" y="14"/>
                    </a:cubicBezTo>
                    <a:lnTo>
                      <a:pt x="49" y="14"/>
                    </a:lnTo>
                    <a:close/>
                    <a:moveTo>
                      <a:pt x="27" y="11"/>
                    </a:moveTo>
                    <a:cubicBezTo>
                      <a:pt x="29" y="9"/>
                      <a:pt x="31" y="7"/>
                      <a:pt x="33" y="5"/>
                    </a:cubicBezTo>
                    <a:cubicBezTo>
                      <a:pt x="34" y="4"/>
                      <a:pt x="35" y="4"/>
                      <a:pt x="36" y="3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4" y="8"/>
                      <a:pt x="32" y="10"/>
                      <a:pt x="30" y="11"/>
                    </a:cubicBezTo>
                    <a:cubicBezTo>
                      <a:pt x="29" y="11"/>
                      <a:pt x="28" y="11"/>
                      <a:pt x="27" y="11"/>
                    </a:cubicBezTo>
                    <a:close/>
                    <a:moveTo>
                      <a:pt x="24" y="11"/>
                    </a:moveTo>
                    <a:cubicBezTo>
                      <a:pt x="27" y="9"/>
                      <a:pt x="28" y="7"/>
                      <a:pt x="30" y="6"/>
                    </a:cubicBezTo>
                    <a:cubicBezTo>
                      <a:pt x="31" y="5"/>
                      <a:pt x="32" y="4"/>
                      <a:pt x="33" y="4"/>
                    </a:cubicBezTo>
                    <a:cubicBezTo>
                      <a:pt x="32" y="4"/>
                      <a:pt x="31" y="6"/>
                      <a:pt x="31" y="7"/>
                    </a:cubicBezTo>
                    <a:cubicBezTo>
                      <a:pt x="29" y="8"/>
                      <a:pt x="28" y="10"/>
                      <a:pt x="26" y="11"/>
                    </a:cubicBezTo>
                    <a:cubicBezTo>
                      <a:pt x="26" y="11"/>
                      <a:pt x="25" y="11"/>
                      <a:pt x="24" y="11"/>
                    </a:cubicBezTo>
                    <a:close/>
                    <a:moveTo>
                      <a:pt x="15" y="11"/>
                    </a:moveTo>
                    <a:cubicBezTo>
                      <a:pt x="17" y="9"/>
                      <a:pt x="19" y="7"/>
                      <a:pt x="21" y="5"/>
                    </a:cubicBezTo>
                    <a:cubicBezTo>
                      <a:pt x="21" y="5"/>
                      <a:pt x="22" y="4"/>
                      <a:pt x="23" y="3"/>
                    </a:cubicBezTo>
                    <a:cubicBezTo>
                      <a:pt x="22" y="4"/>
                      <a:pt x="21" y="5"/>
                      <a:pt x="21" y="6"/>
                    </a:cubicBezTo>
                    <a:cubicBezTo>
                      <a:pt x="19" y="7"/>
                      <a:pt x="18" y="9"/>
                      <a:pt x="16" y="11"/>
                    </a:cubicBezTo>
                    <a:cubicBezTo>
                      <a:pt x="16" y="11"/>
                      <a:pt x="15" y="11"/>
                      <a:pt x="15" y="11"/>
                    </a:cubicBezTo>
                    <a:close/>
                    <a:moveTo>
                      <a:pt x="2" y="10"/>
                    </a:moveTo>
                    <a:cubicBezTo>
                      <a:pt x="5" y="9"/>
                      <a:pt x="8" y="6"/>
                      <a:pt x="11" y="4"/>
                    </a:cubicBezTo>
                    <a:cubicBezTo>
                      <a:pt x="14" y="2"/>
                      <a:pt x="9" y="6"/>
                      <a:pt x="9" y="7"/>
                    </a:cubicBezTo>
                    <a:cubicBezTo>
                      <a:pt x="8" y="8"/>
                      <a:pt x="6" y="9"/>
                      <a:pt x="5" y="10"/>
                    </a:cubicBezTo>
                    <a:cubicBezTo>
                      <a:pt x="4" y="10"/>
                      <a:pt x="3" y="10"/>
                      <a:pt x="2" y="10"/>
                    </a:cubicBezTo>
                    <a:close/>
                    <a:moveTo>
                      <a:pt x="8" y="2"/>
                    </a:moveTo>
                    <a:cubicBezTo>
                      <a:pt x="6" y="4"/>
                      <a:pt x="5" y="5"/>
                      <a:pt x="3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3" y="6"/>
                      <a:pt x="3" y="6"/>
                    </a:cubicBezTo>
                    <a:cubicBezTo>
                      <a:pt x="4" y="5"/>
                      <a:pt x="5" y="4"/>
                      <a:pt x="6" y="2"/>
                    </a:cubicBezTo>
                    <a:cubicBezTo>
                      <a:pt x="7" y="2"/>
                      <a:pt x="8" y="2"/>
                      <a:pt x="8" y="2"/>
                    </a:cubicBezTo>
                    <a:close/>
                    <a:moveTo>
                      <a:pt x="16" y="2"/>
                    </a:moveTo>
                    <a:cubicBezTo>
                      <a:pt x="17" y="2"/>
                      <a:pt x="17" y="2"/>
                      <a:pt x="18" y="2"/>
                    </a:cubicBezTo>
                    <a:cubicBezTo>
                      <a:pt x="17" y="3"/>
                      <a:pt x="16" y="4"/>
                      <a:pt x="15" y="4"/>
                    </a:cubicBezTo>
                    <a:cubicBezTo>
                      <a:pt x="15" y="4"/>
                      <a:pt x="16" y="3"/>
                      <a:pt x="16" y="3"/>
                    </a:cubicBezTo>
                    <a:lnTo>
                      <a:pt x="16" y="2"/>
                    </a:lnTo>
                    <a:close/>
                    <a:moveTo>
                      <a:pt x="13" y="2"/>
                    </a:moveTo>
                    <a:cubicBezTo>
                      <a:pt x="14" y="2"/>
                      <a:pt x="15" y="2"/>
                      <a:pt x="15" y="2"/>
                    </a:cubicBezTo>
                    <a:cubicBezTo>
                      <a:pt x="12" y="4"/>
                      <a:pt x="10" y="7"/>
                      <a:pt x="8" y="9"/>
                    </a:cubicBezTo>
                    <a:cubicBezTo>
                      <a:pt x="7" y="9"/>
                      <a:pt x="5" y="11"/>
                      <a:pt x="7" y="9"/>
                    </a:cubicBezTo>
                    <a:cubicBezTo>
                      <a:pt x="8" y="8"/>
                      <a:pt x="8" y="8"/>
                      <a:pt x="9" y="7"/>
                    </a:cubicBezTo>
                    <a:cubicBezTo>
                      <a:pt x="11" y="6"/>
                      <a:pt x="12" y="4"/>
                      <a:pt x="13" y="3"/>
                    </a:cubicBezTo>
                    <a:lnTo>
                      <a:pt x="13" y="2"/>
                    </a:lnTo>
                    <a:close/>
                    <a:moveTo>
                      <a:pt x="2" y="6"/>
                    </a:moveTo>
                    <a:cubicBezTo>
                      <a:pt x="3" y="5"/>
                      <a:pt x="6" y="1"/>
                      <a:pt x="4" y="4"/>
                    </a:cubicBezTo>
                    <a:cubicBezTo>
                      <a:pt x="3" y="5"/>
                      <a:pt x="3" y="6"/>
                      <a:pt x="2" y="7"/>
                    </a:cubicBezTo>
                    <a:lnTo>
                      <a:pt x="2" y="6"/>
                    </a:lnTo>
                    <a:close/>
                    <a:moveTo>
                      <a:pt x="2" y="8"/>
                    </a:moveTo>
                    <a:cubicBezTo>
                      <a:pt x="3" y="7"/>
                      <a:pt x="4" y="6"/>
                      <a:pt x="5" y="6"/>
                    </a:cubicBezTo>
                    <a:cubicBezTo>
                      <a:pt x="5" y="5"/>
                      <a:pt x="6" y="4"/>
                      <a:pt x="7" y="4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6" y="6"/>
                      <a:pt x="4" y="8"/>
                      <a:pt x="2" y="10"/>
                    </a:cubicBezTo>
                    <a:cubicBezTo>
                      <a:pt x="2" y="9"/>
                      <a:pt x="2" y="9"/>
                      <a:pt x="2" y="8"/>
                    </a:cubicBezTo>
                    <a:close/>
                    <a:moveTo>
                      <a:pt x="9" y="3"/>
                    </a:move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1" y="2"/>
                      <a:pt x="12" y="2"/>
                    </a:cubicBezTo>
                    <a:cubicBezTo>
                      <a:pt x="9" y="5"/>
                      <a:pt x="6" y="7"/>
                      <a:pt x="3" y="9"/>
                    </a:cubicBezTo>
                    <a:cubicBezTo>
                      <a:pt x="5" y="8"/>
                      <a:pt x="8" y="5"/>
                      <a:pt x="9" y="3"/>
                    </a:cubicBezTo>
                    <a:close/>
                    <a:moveTo>
                      <a:pt x="2" y="5"/>
                    </a:moveTo>
                    <a:cubicBezTo>
                      <a:pt x="2" y="4"/>
                      <a:pt x="2" y="3"/>
                      <a:pt x="2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3"/>
                      <a:pt x="3" y="4"/>
                      <a:pt x="2" y="5"/>
                    </a:cubicBezTo>
                    <a:close/>
                    <a:moveTo>
                      <a:pt x="11" y="6"/>
                    </a:moveTo>
                    <a:cubicBezTo>
                      <a:pt x="12" y="6"/>
                      <a:pt x="12" y="5"/>
                      <a:pt x="13" y="5"/>
                    </a:cubicBezTo>
                    <a:cubicBezTo>
                      <a:pt x="13" y="5"/>
                      <a:pt x="16" y="2"/>
                      <a:pt x="15" y="3"/>
                    </a:cubicBezTo>
                    <a:cubicBezTo>
                      <a:pt x="13" y="6"/>
                      <a:pt x="11" y="8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0"/>
                      <a:pt x="7" y="10"/>
                      <a:pt x="6" y="10"/>
                    </a:cubicBezTo>
                    <a:cubicBezTo>
                      <a:pt x="8" y="9"/>
                      <a:pt x="10" y="8"/>
                      <a:pt x="11" y="6"/>
                    </a:cubicBezTo>
                    <a:close/>
                    <a:moveTo>
                      <a:pt x="10" y="10"/>
                    </a:moveTo>
                    <a:cubicBezTo>
                      <a:pt x="12" y="8"/>
                      <a:pt x="14" y="5"/>
                      <a:pt x="17" y="3"/>
                    </a:cubicBezTo>
                    <a:cubicBezTo>
                      <a:pt x="17" y="3"/>
                      <a:pt x="17" y="3"/>
                      <a:pt x="16" y="4"/>
                    </a:cubicBezTo>
                    <a:cubicBezTo>
                      <a:pt x="16" y="5"/>
                      <a:pt x="15" y="6"/>
                      <a:pt x="14" y="6"/>
                    </a:cubicBezTo>
                    <a:cubicBezTo>
                      <a:pt x="13" y="8"/>
                      <a:pt x="12" y="9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0" y="10"/>
                      <a:pt x="10" y="10"/>
                    </a:cubicBezTo>
                    <a:close/>
                    <a:moveTo>
                      <a:pt x="14" y="11"/>
                    </a:moveTo>
                    <a:cubicBezTo>
                      <a:pt x="13" y="10"/>
                      <a:pt x="13" y="10"/>
                      <a:pt x="12" y="10"/>
                    </a:cubicBezTo>
                    <a:cubicBezTo>
                      <a:pt x="15" y="9"/>
                      <a:pt x="16" y="7"/>
                      <a:pt x="19" y="5"/>
                    </a:cubicBezTo>
                    <a:cubicBezTo>
                      <a:pt x="22" y="1"/>
                      <a:pt x="18" y="5"/>
                      <a:pt x="18" y="6"/>
                    </a:cubicBezTo>
                    <a:cubicBezTo>
                      <a:pt x="16" y="7"/>
                      <a:pt x="15" y="9"/>
                      <a:pt x="14" y="10"/>
                    </a:cubicBezTo>
                    <a:lnTo>
                      <a:pt x="14" y="11"/>
                    </a:lnTo>
                    <a:close/>
                    <a:moveTo>
                      <a:pt x="21" y="11"/>
                    </a:moveTo>
                    <a:cubicBezTo>
                      <a:pt x="20" y="11"/>
                      <a:pt x="19" y="11"/>
                      <a:pt x="18" y="11"/>
                    </a:cubicBezTo>
                    <a:cubicBezTo>
                      <a:pt x="20" y="10"/>
                      <a:pt x="21" y="8"/>
                      <a:pt x="23" y="6"/>
                    </a:cubicBezTo>
                    <a:cubicBezTo>
                      <a:pt x="24" y="5"/>
                      <a:pt x="25" y="5"/>
                      <a:pt x="26" y="4"/>
                    </a:cubicBezTo>
                    <a:cubicBezTo>
                      <a:pt x="27" y="3"/>
                      <a:pt x="26" y="5"/>
                      <a:pt x="25" y="5"/>
                    </a:cubicBezTo>
                    <a:cubicBezTo>
                      <a:pt x="24" y="7"/>
                      <a:pt x="22" y="9"/>
                      <a:pt x="21" y="11"/>
                    </a:cubicBezTo>
                    <a:close/>
                    <a:moveTo>
                      <a:pt x="24" y="11"/>
                    </a:move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11"/>
                      <a:pt x="22" y="11"/>
                      <a:pt x="22" y="11"/>
                    </a:cubicBezTo>
                    <a:cubicBezTo>
                      <a:pt x="24" y="9"/>
                      <a:pt x="26" y="6"/>
                      <a:pt x="29" y="4"/>
                    </a:cubicBezTo>
                    <a:cubicBezTo>
                      <a:pt x="32" y="2"/>
                      <a:pt x="28" y="5"/>
                      <a:pt x="28" y="6"/>
                    </a:cubicBezTo>
                    <a:cubicBezTo>
                      <a:pt x="27" y="8"/>
                      <a:pt x="25" y="9"/>
                      <a:pt x="24" y="11"/>
                    </a:cubicBezTo>
                    <a:close/>
                    <a:moveTo>
                      <a:pt x="44" y="4"/>
                    </a:moveTo>
                    <a:cubicBezTo>
                      <a:pt x="42" y="6"/>
                      <a:pt x="40" y="8"/>
                      <a:pt x="37" y="11"/>
                    </a:cubicBezTo>
                    <a:cubicBezTo>
                      <a:pt x="40" y="8"/>
                      <a:pt x="42" y="6"/>
                      <a:pt x="43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5" y="3"/>
                      <a:pt x="46" y="3"/>
                      <a:pt x="47" y="4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45" y="5"/>
                      <a:pt x="44" y="7"/>
                      <a:pt x="42" y="9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4" y="7"/>
                      <a:pt x="44" y="5"/>
                      <a:pt x="45" y="4"/>
                    </a:cubicBezTo>
                    <a:lnTo>
                      <a:pt x="44" y="4"/>
                    </a:lnTo>
                    <a:close/>
                    <a:moveTo>
                      <a:pt x="40" y="3"/>
                    </a:moveTo>
                    <a:cubicBezTo>
                      <a:pt x="38" y="4"/>
                      <a:pt x="37" y="5"/>
                      <a:pt x="36" y="6"/>
                    </a:cubicBezTo>
                    <a:cubicBezTo>
                      <a:pt x="35" y="7"/>
                      <a:pt x="35" y="7"/>
                      <a:pt x="34" y="7"/>
                    </a:cubicBezTo>
                    <a:cubicBezTo>
                      <a:pt x="35" y="6"/>
                      <a:pt x="36" y="4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9" y="3"/>
                      <a:pt x="41" y="3"/>
                      <a:pt x="43" y="3"/>
                    </a:cubicBezTo>
                    <a:cubicBezTo>
                      <a:pt x="40" y="5"/>
                      <a:pt x="38" y="7"/>
                      <a:pt x="36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6"/>
                      <a:pt x="39" y="5"/>
                      <a:pt x="40" y="3"/>
                    </a:cubicBezTo>
                    <a:close/>
                    <a:moveTo>
                      <a:pt x="37" y="6"/>
                    </a:moveTo>
                    <a:cubicBezTo>
                      <a:pt x="37" y="5"/>
                      <a:pt x="38" y="4"/>
                      <a:pt x="39" y="4"/>
                    </a:cubicBezTo>
                    <a:cubicBezTo>
                      <a:pt x="38" y="4"/>
                      <a:pt x="38" y="5"/>
                      <a:pt x="38" y="6"/>
                    </a:cubicBezTo>
                    <a:cubicBezTo>
                      <a:pt x="36" y="7"/>
                      <a:pt x="35" y="9"/>
                      <a:pt x="3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7" y="9"/>
                      <a:pt x="39" y="7"/>
                      <a:pt x="41" y="5"/>
                    </a:cubicBezTo>
                    <a:cubicBezTo>
                      <a:pt x="42" y="4"/>
                      <a:pt x="42" y="4"/>
                      <a:pt x="42" y="5"/>
                    </a:cubicBezTo>
                    <a:cubicBezTo>
                      <a:pt x="41" y="6"/>
                      <a:pt x="40" y="7"/>
                      <a:pt x="39" y="8"/>
                    </a:cubicBezTo>
                    <a:cubicBezTo>
                      <a:pt x="38" y="9"/>
                      <a:pt x="37" y="10"/>
                      <a:pt x="36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5" y="11"/>
                      <a:pt x="33" y="11"/>
                      <a:pt x="31" y="11"/>
                    </a:cubicBezTo>
                    <a:cubicBezTo>
                      <a:pt x="33" y="10"/>
                      <a:pt x="35" y="8"/>
                      <a:pt x="37" y="6"/>
                    </a:cubicBezTo>
                    <a:close/>
                    <a:moveTo>
                      <a:pt x="42" y="6"/>
                    </a:moveTo>
                    <a:cubicBezTo>
                      <a:pt x="43" y="6"/>
                      <a:pt x="43" y="5"/>
                      <a:pt x="44" y="5"/>
                    </a:cubicBezTo>
                    <a:cubicBezTo>
                      <a:pt x="44" y="5"/>
                      <a:pt x="43" y="6"/>
                      <a:pt x="43" y="7"/>
                    </a:cubicBezTo>
                    <a:cubicBezTo>
                      <a:pt x="42" y="9"/>
                      <a:pt x="41" y="10"/>
                      <a:pt x="39" y="11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8" y="11"/>
                      <a:pt x="38" y="11"/>
                      <a:pt x="37" y="11"/>
                    </a:cubicBezTo>
                    <a:cubicBezTo>
                      <a:pt x="39" y="10"/>
                      <a:pt x="41" y="8"/>
                      <a:pt x="42" y="6"/>
                    </a:cubicBezTo>
                    <a:close/>
                    <a:moveTo>
                      <a:pt x="45" y="6"/>
                    </a:moveTo>
                    <a:cubicBezTo>
                      <a:pt x="46" y="6"/>
                      <a:pt x="47" y="3"/>
                      <a:pt x="46" y="6"/>
                    </a:cubicBezTo>
                    <a:cubicBezTo>
                      <a:pt x="45" y="8"/>
                      <a:pt x="44" y="9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4" y="11"/>
                      <a:pt x="44" y="11"/>
                      <a:pt x="45" y="10"/>
                    </a:cubicBezTo>
                    <a:cubicBezTo>
                      <a:pt x="46" y="9"/>
                      <a:pt x="48" y="8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6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6" y="11"/>
                      <a:pt x="46" y="11"/>
                    </a:cubicBezTo>
                    <a:cubicBezTo>
                      <a:pt x="47" y="10"/>
                      <a:pt x="48" y="9"/>
                      <a:pt x="48" y="7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7" y="8"/>
                      <a:pt x="47" y="8"/>
                      <a:pt x="46" y="8"/>
                    </a:cubicBezTo>
                    <a:cubicBezTo>
                      <a:pt x="45" y="9"/>
                      <a:pt x="43" y="12"/>
                      <a:pt x="45" y="10"/>
                    </a:cubicBezTo>
                    <a:cubicBezTo>
                      <a:pt x="46" y="8"/>
                      <a:pt x="47" y="6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6"/>
                      <a:pt x="48" y="9"/>
                      <a:pt x="48" y="12"/>
                    </a:cubicBezTo>
                    <a:cubicBezTo>
                      <a:pt x="45" y="12"/>
                      <a:pt x="43" y="12"/>
                      <a:pt x="40" y="12"/>
                    </a:cubicBezTo>
                    <a:cubicBezTo>
                      <a:pt x="42" y="10"/>
                      <a:pt x="44" y="8"/>
                      <a:pt x="45" y="6"/>
                    </a:cubicBezTo>
                    <a:close/>
                    <a:moveTo>
                      <a:pt x="26" y="2"/>
                    </a:moveTo>
                    <a:cubicBezTo>
                      <a:pt x="30" y="2"/>
                      <a:pt x="33" y="3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33" y="5"/>
                      <a:pt x="33" y="4"/>
                      <a:pt x="34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1" y="4"/>
                      <a:pt x="29" y="6"/>
                      <a:pt x="26" y="9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8" y="6"/>
                      <a:pt x="30" y="5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8" y="4"/>
                      <a:pt x="26" y="6"/>
                      <a:pt x="24" y="8"/>
                    </a:cubicBezTo>
                    <a:cubicBezTo>
                      <a:pt x="23" y="9"/>
                      <a:pt x="21" y="12"/>
                      <a:pt x="23" y="9"/>
                    </a:cubicBezTo>
                    <a:cubicBezTo>
                      <a:pt x="24" y="7"/>
                      <a:pt x="26" y="5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4" y="4"/>
                      <a:pt x="23" y="6"/>
                      <a:pt x="21" y="8"/>
                    </a:cubicBezTo>
                    <a:cubicBezTo>
                      <a:pt x="20" y="8"/>
                      <a:pt x="16" y="12"/>
                      <a:pt x="18" y="9"/>
                    </a:cubicBezTo>
                    <a:cubicBezTo>
                      <a:pt x="20" y="7"/>
                      <a:pt x="22" y="5"/>
                      <a:pt x="24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1" y="4"/>
                      <a:pt x="19" y="6"/>
                      <a:pt x="17" y="8"/>
                    </a:cubicBezTo>
                    <a:cubicBezTo>
                      <a:pt x="17" y="8"/>
                      <a:pt x="16" y="9"/>
                      <a:pt x="16" y="9"/>
                    </a:cubicBezTo>
                    <a:cubicBezTo>
                      <a:pt x="14" y="11"/>
                      <a:pt x="17" y="7"/>
                      <a:pt x="17" y="7"/>
                    </a:cubicBezTo>
                    <a:cubicBezTo>
                      <a:pt x="18" y="6"/>
                      <a:pt x="20" y="4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18" y="4"/>
                      <a:pt x="17" y="6"/>
                      <a:pt x="15" y="8"/>
                    </a:cubicBezTo>
                    <a:cubicBezTo>
                      <a:pt x="14" y="9"/>
                      <a:pt x="13" y="9"/>
                      <a:pt x="12" y="10"/>
                    </a:cubicBezTo>
                    <a:cubicBezTo>
                      <a:pt x="13" y="9"/>
                      <a:pt x="13" y="8"/>
                      <a:pt x="14" y="8"/>
                    </a:cubicBezTo>
                    <a:cubicBezTo>
                      <a:pt x="15" y="6"/>
                      <a:pt x="17" y="4"/>
                      <a:pt x="18" y="3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1" y="2"/>
                      <a:pt x="24" y="2"/>
                      <a:pt x="2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1" name="Freeform 59">
                <a:extLst>
                  <a:ext uri="{FF2B5EF4-FFF2-40B4-BE49-F238E27FC236}">
                    <a16:creationId xmlns:a16="http://schemas.microsoft.com/office/drawing/2014/main" id="{1FAAFA7D-EFF1-416C-96EF-AB81115C49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10712" y="4457701"/>
                <a:ext cx="23812" cy="23813"/>
              </a:xfrm>
              <a:custGeom>
                <a:avLst/>
                <a:gdLst>
                  <a:gd name="T0" fmla="*/ 7 w 13"/>
                  <a:gd name="T1" fmla="*/ 12 h 13"/>
                  <a:gd name="T2" fmla="*/ 12 w 13"/>
                  <a:gd name="T3" fmla="*/ 6 h 13"/>
                  <a:gd name="T4" fmla="*/ 5 w 13"/>
                  <a:gd name="T5" fmla="*/ 1 h 13"/>
                  <a:gd name="T6" fmla="*/ 5 w 13"/>
                  <a:gd name="T7" fmla="*/ 1 h 13"/>
                  <a:gd name="T8" fmla="*/ 0 w 13"/>
                  <a:gd name="T9" fmla="*/ 7 h 13"/>
                  <a:gd name="T10" fmla="*/ 7 w 13"/>
                  <a:gd name="T11" fmla="*/ 12 h 13"/>
                  <a:gd name="T12" fmla="*/ 7 w 13"/>
                  <a:gd name="T13" fmla="*/ 10 h 13"/>
                  <a:gd name="T14" fmla="*/ 2 w 13"/>
                  <a:gd name="T15" fmla="*/ 7 h 13"/>
                  <a:gd name="T16" fmla="*/ 2 w 13"/>
                  <a:gd name="T17" fmla="*/ 7 h 13"/>
                  <a:gd name="T18" fmla="*/ 7 w 13"/>
                  <a:gd name="T19" fmla="*/ 4 h 13"/>
                  <a:gd name="T20" fmla="*/ 3 w 13"/>
                  <a:gd name="T21" fmla="*/ 8 h 13"/>
                  <a:gd name="T22" fmla="*/ 3 w 13"/>
                  <a:gd name="T23" fmla="*/ 9 h 13"/>
                  <a:gd name="T24" fmla="*/ 8 w 13"/>
                  <a:gd name="T25" fmla="*/ 6 h 13"/>
                  <a:gd name="T26" fmla="*/ 5 w 13"/>
                  <a:gd name="T27" fmla="*/ 9 h 13"/>
                  <a:gd name="T28" fmla="*/ 5 w 13"/>
                  <a:gd name="T29" fmla="*/ 10 h 13"/>
                  <a:gd name="T30" fmla="*/ 9 w 13"/>
                  <a:gd name="T31" fmla="*/ 8 h 13"/>
                  <a:gd name="T32" fmla="*/ 8 w 13"/>
                  <a:gd name="T33" fmla="*/ 10 h 13"/>
                  <a:gd name="T34" fmla="*/ 8 w 13"/>
                  <a:gd name="T35" fmla="*/ 10 h 13"/>
                  <a:gd name="T36" fmla="*/ 7 w 13"/>
                  <a:gd name="T37" fmla="*/ 10 h 13"/>
                  <a:gd name="T38" fmla="*/ 8 w 13"/>
                  <a:gd name="T39" fmla="*/ 10 h 13"/>
                  <a:gd name="T40" fmla="*/ 10 w 13"/>
                  <a:gd name="T41" fmla="*/ 7 h 13"/>
                  <a:gd name="T42" fmla="*/ 10 w 13"/>
                  <a:gd name="T43" fmla="*/ 7 h 13"/>
                  <a:gd name="T44" fmla="*/ 6 w 13"/>
                  <a:gd name="T45" fmla="*/ 9 h 13"/>
                  <a:gd name="T46" fmla="*/ 9 w 13"/>
                  <a:gd name="T47" fmla="*/ 5 h 13"/>
                  <a:gd name="T48" fmla="*/ 8 w 13"/>
                  <a:gd name="T49" fmla="*/ 5 h 13"/>
                  <a:gd name="T50" fmla="*/ 5 w 13"/>
                  <a:gd name="T51" fmla="*/ 7 h 13"/>
                  <a:gd name="T52" fmla="*/ 8 w 13"/>
                  <a:gd name="T53" fmla="*/ 4 h 13"/>
                  <a:gd name="T54" fmla="*/ 8 w 13"/>
                  <a:gd name="T55" fmla="*/ 3 h 13"/>
                  <a:gd name="T56" fmla="*/ 4 w 13"/>
                  <a:gd name="T57" fmla="*/ 5 h 13"/>
                  <a:gd name="T58" fmla="*/ 7 w 13"/>
                  <a:gd name="T59" fmla="*/ 3 h 13"/>
                  <a:gd name="T60" fmla="*/ 8 w 13"/>
                  <a:gd name="T61" fmla="*/ 10 h 13"/>
                  <a:gd name="T62" fmla="*/ 5 w 13"/>
                  <a:gd name="T63" fmla="*/ 3 h 13"/>
                  <a:gd name="T64" fmla="*/ 3 w 13"/>
                  <a:gd name="T65" fmla="*/ 4 h 13"/>
                  <a:gd name="T66" fmla="*/ 5 w 13"/>
                  <a:gd name="T67" fmla="*/ 3 h 13"/>
                  <a:gd name="T68" fmla="*/ 3 w 13"/>
                  <a:gd name="T69" fmla="*/ 4 h 13"/>
                  <a:gd name="T70" fmla="*/ 3 w 13"/>
                  <a:gd name="T71" fmla="*/ 4 h 13"/>
                  <a:gd name="T72" fmla="*/ 6 w 13"/>
                  <a:gd name="T73" fmla="*/ 3 h 13"/>
                  <a:gd name="T74" fmla="*/ 2 w 13"/>
                  <a:gd name="T75" fmla="*/ 6 h 13"/>
                  <a:gd name="T76" fmla="*/ 2 w 13"/>
                  <a:gd name="T77" fmla="*/ 6 h 13"/>
                  <a:gd name="T78" fmla="*/ 3 w 13"/>
                  <a:gd name="T7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" h="13">
                    <a:moveTo>
                      <a:pt x="7" y="12"/>
                    </a:moveTo>
                    <a:cubicBezTo>
                      <a:pt x="11" y="12"/>
                      <a:pt x="13" y="9"/>
                      <a:pt x="12" y="6"/>
                    </a:cubicBezTo>
                    <a:cubicBezTo>
                      <a:pt x="12" y="2"/>
                      <a:pt x="9" y="0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2" y="1"/>
                      <a:pt x="0" y="3"/>
                      <a:pt x="0" y="7"/>
                    </a:cubicBezTo>
                    <a:cubicBezTo>
                      <a:pt x="0" y="11"/>
                      <a:pt x="4" y="13"/>
                      <a:pt x="7" y="12"/>
                    </a:cubicBezTo>
                    <a:close/>
                    <a:moveTo>
                      <a:pt x="7" y="10"/>
                    </a:moveTo>
                    <a:cubicBezTo>
                      <a:pt x="5" y="11"/>
                      <a:pt x="2" y="9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6"/>
                      <a:pt x="5" y="5"/>
                      <a:pt x="7" y="4"/>
                    </a:cubicBezTo>
                    <a:cubicBezTo>
                      <a:pt x="6" y="6"/>
                      <a:pt x="4" y="7"/>
                      <a:pt x="3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8"/>
                      <a:pt x="6" y="7"/>
                      <a:pt x="8" y="6"/>
                    </a:cubicBezTo>
                    <a:cubicBezTo>
                      <a:pt x="7" y="7"/>
                      <a:pt x="6" y="8"/>
                      <a:pt x="5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9"/>
                      <a:pt x="8" y="8"/>
                      <a:pt x="9" y="8"/>
                    </a:cubicBezTo>
                    <a:cubicBezTo>
                      <a:pt x="9" y="8"/>
                      <a:pt x="8" y="9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lnTo>
                      <a:pt x="7" y="10"/>
                    </a:lnTo>
                    <a:close/>
                    <a:moveTo>
                      <a:pt x="8" y="10"/>
                    </a:moveTo>
                    <a:cubicBezTo>
                      <a:pt x="9" y="9"/>
                      <a:pt x="9" y="8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8" y="7"/>
                      <a:pt x="7" y="8"/>
                      <a:pt x="6" y="9"/>
                    </a:cubicBezTo>
                    <a:cubicBezTo>
                      <a:pt x="7" y="7"/>
                      <a:pt x="8" y="7"/>
                      <a:pt x="9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6"/>
                      <a:pt x="5" y="7"/>
                    </a:cubicBezTo>
                    <a:cubicBezTo>
                      <a:pt x="6" y="6"/>
                      <a:pt x="7" y="5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4"/>
                      <a:pt x="5" y="5"/>
                      <a:pt x="4" y="5"/>
                    </a:cubicBezTo>
                    <a:cubicBezTo>
                      <a:pt x="5" y="4"/>
                      <a:pt x="6" y="4"/>
                      <a:pt x="7" y="3"/>
                    </a:cubicBezTo>
                    <a:cubicBezTo>
                      <a:pt x="10" y="3"/>
                      <a:pt x="12" y="8"/>
                      <a:pt x="8" y="10"/>
                    </a:cubicBezTo>
                    <a:close/>
                    <a:moveTo>
                      <a:pt x="5" y="3"/>
                    </a:moveTo>
                    <a:cubicBezTo>
                      <a:pt x="4" y="3"/>
                      <a:pt x="4" y="3"/>
                      <a:pt x="3" y="4"/>
                    </a:cubicBezTo>
                    <a:cubicBezTo>
                      <a:pt x="3" y="3"/>
                      <a:pt x="4" y="3"/>
                      <a:pt x="5" y="3"/>
                    </a:cubicBezTo>
                    <a:close/>
                    <a:moveTo>
                      <a:pt x="3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3"/>
                      <a:pt x="6" y="3"/>
                    </a:cubicBezTo>
                    <a:cubicBezTo>
                      <a:pt x="5" y="4"/>
                      <a:pt x="3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2" name="Freeform 60">
                <a:extLst>
                  <a:ext uri="{FF2B5EF4-FFF2-40B4-BE49-F238E27FC236}">
                    <a16:creationId xmlns:a16="http://schemas.microsoft.com/office/drawing/2014/main" id="{635BC8CF-46B5-44AA-85C1-3E1DD2B3D4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90137" y="5730876"/>
                <a:ext cx="71437" cy="68263"/>
              </a:xfrm>
              <a:custGeom>
                <a:avLst/>
                <a:gdLst>
                  <a:gd name="T0" fmla="*/ 31 w 38"/>
                  <a:gd name="T1" fmla="*/ 0 h 36"/>
                  <a:gd name="T2" fmla="*/ 9 w 38"/>
                  <a:gd name="T3" fmla="*/ 1 h 36"/>
                  <a:gd name="T4" fmla="*/ 8 w 38"/>
                  <a:gd name="T5" fmla="*/ 1 h 36"/>
                  <a:gd name="T6" fmla="*/ 11 w 38"/>
                  <a:gd name="T7" fmla="*/ 19 h 36"/>
                  <a:gd name="T8" fmla="*/ 8 w 38"/>
                  <a:gd name="T9" fmla="*/ 36 h 36"/>
                  <a:gd name="T10" fmla="*/ 29 w 38"/>
                  <a:gd name="T11" fmla="*/ 36 h 36"/>
                  <a:gd name="T12" fmla="*/ 38 w 38"/>
                  <a:gd name="T13" fmla="*/ 28 h 36"/>
                  <a:gd name="T14" fmla="*/ 38 w 38"/>
                  <a:gd name="T15" fmla="*/ 8 h 36"/>
                  <a:gd name="T16" fmla="*/ 28 w 38"/>
                  <a:gd name="T17" fmla="*/ 32 h 36"/>
                  <a:gd name="T18" fmla="*/ 26 w 38"/>
                  <a:gd name="T19" fmla="*/ 31 h 36"/>
                  <a:gd name="T20" fmla="*/ 25 w 38"/>
                  <a:gd name="T21" fmla="*/ 29 h 36"/>
                  <a:gd name="T22" fmla="*/ 23 w 38"/>
                  <a:gd name="T23" fmla="*/ 27 h 36"/>
                  <a:gd name="T24" fmla="*/ 23 w 38"/>
                  <a:gd name="T25" fmla="*/ 27 h 36"/>
                  <a:gd name="T26" fmla="*/ 23 w 38"/>
                  <a:gd name="T27" fmla="*/ 26 h 36"/>
                  <a:gd name="T28" fmla="*/ 25 w 38"/>
                  <a:gd name="T29" fmla="*/ 19 h 36"/>
                  <a:gd name="T30" fmla="*/ 31 w 38"/>
                  <a:gd name="T31" fmla="*/ 30 h 36"/>
                  <a:gd name="T32" fmla="*/ 29 w 38"/>
                  <a:gd name="T33" fmla="*/ 30 h 36"/>
                  <a:gd name="T34" fmla="*/ 31 w 38"/>
                  <a:gd name="T35" fmla="*/ 24 h 36"/>
                  <a:gd name="T36" fmla="*/ 29 w 38"/>
                  <a:gd name="T37" fmla="*/ 22 h 36"/>
                  <a:gd name="T38" fmla="*/ 31 w 38"/>
                  <a:gd name="T39" fmla="*/ 30 h 36"/>
                  <a:gd name="T40" fmla="*/ 27 w 38"/>
                  <a:gd name="T41" fmla="*/ 20 h 36"/>
                  <a:gd name="T42" fmla="*/ 26 w 38"/>
                  <a:gd name="T43" fmla="*/ 19 h 36"/>
                  <a:gd name="T44" fmla="*/ 20 w 38"/>
                  <a:gd name="T45" fmla="*/ 23 h 36"/>
                  <a:gd name="T46" fmla="*/ 26 w 38"/>
                  <a:gd name="T47" fmla="*/ 18 h 36"/>
                  <a:gd name="T48" fmla="*/ 32 w 38"/>
                  <a:gd name="T49" fmla="*/ 7 h 36"/>
                  <a:gd name="T50" fmla="*/ 6 w 38"/>
                  <a:gd name="T51" fmla="*/ 33 h 36"/>
                  <a:gd name="T52" fmla="*/ 11 w 38"/>
                  <a:gd name="T53" fmla="*/ 22 h 36"/>
                  <a:gd name="T54" fmla="*/ 4 w 38"/>
                  <a:gd name="T55" fmla="*/ 31 h 36"/>
                  <a:gd name="T56" fmla="*/ 9 w 38"/>
                  <a:gd name="T57" fmla="*/ 14 h 36"/>
                  <a:gd name="T58" fmla="*/ 8 w 38"/>
                  <a:gd name="T59" fmla="*/ 13 h 36"/>
                  <a:gd name="T60" fmla="*/ 6 w 38"/>
                  <a:gd name="T61" fmla="*/ 10 h 36"/>
                  <a:gd name="T62" fmla="*/ 5 w 38"/>
                  <a:gd name="T63" fmla="*/ 9 h 36"/>
                  <a:gd name="T64" fmla="*/ 4 w 38"/>
                  <a:gd name="T65" fmla="*/ 9 h 36"/>
                  <a:gd name="T66" fmla="*/ 9 w 38"/>
                  <a:gd name="T67" fmla="*/ 4 h 36"/>
                  <a:gd name="T68" fmla="*/ 8 w 38"/>
                  <a:gd name="T69" fmla="*/ 9 h 36"/>
                  <a:gd name="T70" fmla="*/ 5 w 38"/>
                  <a:gd name="T71" fmla="*/ 9 h 36"/>
                  <a:gd name="T72" fmla="*/ 11 w 38"/>
                  <a:gd name="T73" fmla="*/ 8 h 36"/>
                  <a:gd name="T74" fmla="*/ 10 w 38"/>
                  <a:gd name="T75" fmla="*/ 12 h 36"/>
                  <a:gd name="T76" fmla="*/ 15 w 38"/>
                  <a:gd name="T77" fmla="*/ 11 h 36"/>
                  <a:gd name="T78" fmla="*/ 16 w 38"/>
                  <a:gd name="T79" fmla="*/ 12 h 36"/>
                  <a:gd name="T80" fmla="*/ 19 w 38"/>
                  <a:gd name="T81" fmla="*/ 13 h 36"/>
                  <a:gd name="T82" fmla="*/ 19 w 38"/>
                  <a:gd name="T83" fmla="*/ 14 h 36"/>
                  <a:gd name="T84" fmla="*/ 13 w 38"/>
                  <a:gd name="T85" fmla="*/ 18 h 36"/>
                  <a:gd name="T86" fmla="*/ 19 w 38"/>
                  <a:gd name="T87" fmla="*/ 13 h 36"/>
                  <a:gd name="T88" fmla="*/ 14 w 38"/>
                  <a:gd name="T89" fmla="*/ 19 h 36"/>
                  <a:gd name="T90" fmla="*/ 23 w 38"/>
                  <a:gd name="T91" fmla="*/ 11 h 36"/>
                  <a:gd name="T92" fmla="*/ 26 w 38"/>
                  <a:gd name="T93" fmla="*/ 9 h 36"/>
                  <a:gd name="T94" fmla="*/ 30 w 38"/>
                  <a:gd name="T95" fmla="*/ 6 h 36"/>
                  <a:gd name="T96" fmla="*/ 13 w 38"/>
                  <a:gd name="T97" fmla="*/ 19 h 36"/>
                  <a:gd name="T98" fmla="*/ 16 w 38"/>
                  <a:gd name="T99" fmla="*/ 14 h 36"/>
                  <a:gd name="T100" fmla="*/ 34 w 38"/>
                  <a:gd name="T101" fmla="*/ 6 h 36"/>
                  <a:gd name="T102" fmla="*/ 33 w 38"/>
                  <a:gd name="T103" fmla="*/ 6 h 36"/>
                  <a:gd name="T104" fmla="*/ 5 w 38"/>
                  <a:gd name="T105" fmla="*/ 31 h 36"/>
                  <a:gd name="T106" fmla="*/ 33 w 38"/>
                  <a:gd name="T107" fmla="*/ 6 h 36"/>
                  <a:gd name="T108" fmla="*/ 11 w 38"/>
                  <a:gd name="T109" fmla="*/ 16 h 36"/>
                  <a:gd name="T110" fmla="*/ 8 w 38"/>
                  <a:gd name="T111" fmla="*/ 32 h 36"/>
                  <a:gd name="T112" fmla="*/ 29 w 38"/>
                  <a:gd name="T113" fmla="*/ 14 h 36"/>
                  <a:gd name="T114" fmla="*/ 30 w 38"/>
                  <a:gd name="T115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8" h="36">
                    <a:moveTo>
                      <a:pt x="38" y="7"/>
                    </a:moveTo>
                    <a:cubicBezTo>
                      <a:pt x="36" y="5"/>
                      <a:pt x="33" y="3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6" y="3"/>
                      <a:pt x="22" y="8"/>
                      <a:pt x="18" y="11"/>
                    </a:cubicBezTo>
                    <a:cubicBezTo>
                      <a:pt x="15" y="8"/>
                      <a:pt x="12" y="4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2"/>
                      <a:pt x="3" y="5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4" y="11"/>
                      <a:pt x="7" y="16"/>
                      <a:pt x="11" y="19"/>
                    </a:cubicBezTo>
                    <a:cubicBezTo>
                      <a:pt x="8" y="23"/>
                      <a:pt x="4" y="25"/>
                      <a:pt x="1" y="29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3" y="33"/>
                      <a:pt x="5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2" y="32"/>
                      <a:pt x="16" y="29"/>
                      <a:pt x="19" y="26"/>
                    </a:cubicBezTo>
                    <a:cubicBezTo>
                      <a:pt x="23" y="29"/>
                      <a:pt x="25" y="33"/>
                      <a:pt x="29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6"/>
                      <a:pt x="30" y="36"/>
                      <a:pt x="30" y="36"/>
                    </a:cubicBezTo>
                    <a:cubicBezTo>
                      <a:pt x="33" y="34"/>
                      <a:pt x="36" y="32"/>
                      <a:pt x="38" y="29"/>
                    </a:cubicBezTo>
                    <a:cubicBezTo>
                      <a:pt x="38" y="29"/>
                      <a:pt x="38" y="28"/>
                      <a:pt x="38" y="28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4" y="24"/>
                      <a:pt x="31" y="21"/>
                      <a:pt x="28" y="17"/>
                    </a:cubicBezTo>
                    <a:cubicBezTo>
                      <a:pt x="31" y="15"/>
                      <a:pt x="34" y="12"/>
                      <a:pt x="38" y="9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8"/>
                      <a:pt x="38" y="7"/>
                      <a:pt x="38" y="7"/>
                    </a:cubicBezTo>
                    <a:close/>
                    <a:moveTo>
                      <a:pt x="29" y="33"/>
                    </a:moveTo>
                    <a:cubicBezTo>
                      <a:pt x="29" y="33"/>
                      <a:pt x="29" y="33"/>
                      <a:pt x="29" y="33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30" y="30"/>
                    </a:cubicBezTo>
                    <a:cubicBezTo>
                      <a:pt x="31" y="29"/>
                      <a:pt x="32" y="29"/>
                      <a:pt x="33" y="28"/>
                    </a:cubicBezTo>
                    <a:cubicBezTo>
                      <a:pt x="31" y="30"/>
                      <a:pt x="30" y="31"/>
                      <a:pt x="29" y="33"/>
                    </a:cubicBezTo>
                    <a:close/>
                    <a:moveTo>
                      <a:pt x="26" y="31"/>
                    </a:moveTo>
                    <a:cubicBezTo>
                      <a:pt x="28" y="29"/>
                      <a:pt x="30" y="28"/>
                      <a:pt x="31" y="26"/>
                    </a:cubicBezTo>
                    <a:cubicBezTo>
                      <a:pt x="30" y="28"/>
                      <a:pt x="28" y="30"/>
                      <a:pt x="27" y="32"/>
                    </a:cubicBezTo>
                    <a:cubicBezTo>
                      <a:pt x="27" y="31"/>
                      <a:pt x="27" y="31"/>
                      <a:pt x="26" y="31"/>
                    </a:cubicBezTo>
                    <a:close/>
                    <a:moveTo>
                      <a:pt x="25" y="29"/>
                    </a:moveTo>
                    <a:cubicBezTo>
                      <a:pt x="26" y="28"/>
                      <a:pt x="28" y="27"/>
                      <a:pt x="29" y="25"/>
                    </a:cubicBezTo>
                    <a:cubicBezTo>
                      <a:pt x="28" y="27"/>
                      <a:pt x="27" y="28"/>
                      <a:pt x="26" y="30"/>
                    </a:cubicBezTo>
                    <a:lnTo>
                      <a:pt x="25" y="29"/>
                    </a:lnTo>
                    <a:close/>
                    <a:moveTo>
                      <a:pt x="23" y="27"/>
                    </a:moveTo>
                    <a:cubicBezTo>
                      <a:pt x="25" y="26"/>
                      <a:pt x="27" y="24"/>
                      <a:pt x="28" y="23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6"/>
                      <a:pt x="25" y="27"/>
                      <a:pt x="25" y="29"/>
                    </a:cubicBezTo>
                    <a:cubicBezTo>
                      <a:pt x="24" y="28"/>
                      <a:pt x="24" y="28"/>
                      <a:pt x="23" y="27"/>
                    </a:cubicBezTo>
                    <a:close/>
                    <a:moveTo>
                      <a:pt x="21" y="25"/>
                    </a:moveTo>
                    <a:cubicBezTo>
                      <a:pt x="23" y="24"/>
                      <a:pt x="25" y="23"/>
                      <a:pt x="27" y="21"/>
                    </a:cubicBezTo>
                    <a:cubicBezTo>
                      <a:pt x="26" y="22"/>
                      <a:pt x="25" y="24"/>
                      <a:pt x="25" y="24"/>
                    </a:cubicBezTo>
                    <a:cubicBezTo>
                      <a:pt x="24" y="25"/>
                      <a:pt x="23" y="26"/>
                      <a:pt x="23" y="26"/>
                    </a:cubicBezTo>
                    <a:cubicBezTo>
                      <a:pt x="22" y="26"/>
                      <a:pt x="22" y="25"/>
                      <a:pt x="21" y="25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2" y="22"/>
                      <a:pt x="24" y="21"/>
                      <a:pt x="25" y="19"/>
                    </a:cubicBezTo>
                    <a:cubicBezTo>
                      <a:pt x="25" y="20"/>
                      <a:pt x="24" y="22"/>
                      <a:pt x="23" y="22"/>
                    </a:cubicBezTo>
                    <a:cubicBezTo>
                      <a:pt x="22" y="23"/>
                      <a:pt x="22" y="24"/>
                      <a:pt x="21" y="24"/>
                    </a:cubicBezTo>
                    <a:lnTo>
                      <a:pt x="20" y="24"/>
                    </a:lnTo>
                    <a:close/>
                    <a:moveTo>
                      <a:pt x="31" y="30"/>
                    </a:moveTo>
                    <a:cubicBezTo>
                      <a:pt x="32" y="29"/>
                      <a:pt x="33" y="29"/>
                      <a:pt x="34" y="28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2" y="28"/>
                      <a:pt x="31" y="29"/>
                      <a:pt x="30" y="30"/>
                    </a:cubicBezTo>
                    <a:cubicBezTo>
                      <a:pt x="29" y="30"/>
                      <a:pt x="27" y="33"/>
                      <a:pt x="29" y="30"/>
                    </a:cubicBezTo>
                    <a:cubicBezTo>
                      <a:pt x="30" y="29"/>
                      <a:pt x="31" y="27"/>
                      <a:pt x="32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0" y="27"/>
                      <a:pt x="28" y="28"/>
                      <a:pt x="26" y="30"/>
                    </a:cubicBezTo>
                    <a:cubicBezTo>
                      <a:pt x="27" y="29"/>
                      <a:pt x="30" y="26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29" y="25"/>
                      <a:pt x="28" y="26"/>
                      <a:pt x="26" y="27"/>
                    </a:cubicBezTo>
                    <a:cubicBezTo>
                      <a:pt x="24" y="29"/>
                      <a:pt x="27" y="27"/>
                      <a:pt x="27" y="26"/>
                    </a:cubicBezTo>
                    <a:cubicBezTo>
                      <a:pt x="28" y="25"/>
                      <a:pt x="29" y="24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31" y="24"/>
                      <a:pt x="33" y="26"/>
                      <a:pt x="35" y="28"/>
                    </a:cubicBezTo>
                    <a:cubicBezTo>
                      <a:pt x="34" y="29"/>
                      <a:pt x="33" y="30"/>
                      <a:pt x="31" y="31"/>
                    </a:cubicBezTo>
                    <a:cubicBezTo>
                      <a:pt x="28" y="34"/>
                      <a:pt x="31" y="31"/>
                      <a:pt x="31" y="30"/>
                    </a:cubicBezTo>
                    <a:close/>
                    <a:moveTo>
                      <a:pt x="29" y="22"/>
                    </a:moveTo>
                    <a:cubicBezTo>
                      <a:pt x="28" y="23"/>
                      <a:pt x="27" y="24"/>
                      <a:pt x="26" y="24"/>
                    </a:cubicBezTo>
                    <a:cubicBezTo>
                      <a:pt x="24" y="26"/>
                      <a:pt x="22" y="28"/>
                      <a:pt x="24" y="26"/>
                    </a:cubicBezTo>
                    <a:cubicBezTo>
                      <a:pt x="26" y="24"/>
                      <a:pt x="27" y="22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6" y="21"/>
                      <a:pt x="24" y="23"/>
                      <a:pt x="23" y="24"/>
                    </a:cubicBezTo>
                    <a:cubicBezTo>
                      <a:pt x="21" y="25"/>
                      <a:pt x="22" y="24"/>
                      <a:pt x="23" y="23"/>
                    </a:cubicBezTo>
                    <a:cubicBezTo>
                      <a:pt x="24" y="22"/>
                      <a:pt x="26" y="21"/>
                      <a:pt x="26" y="19"/>
                    </a:cubicBezTo>
                    <a:cubicBezTo>
                      <a:pt x="27" y="20"/>
                      <a:pt x="28" y="21"/>
                      <a:pt x="29" y="22"/>
                    </a:cubicBezTo>
                    <a:close/>
                    <a:moveTo>
                      <a:pt x="26" y="18"/>
                    </a:move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20"/>
                      <a:pt x="22" y="21"/>
                      <a:pt x="20" y="23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2" y="21"/>
                      <a:pt x="23" y="20"/>
                      <a:pt x="24" y="19"/>
                    </a:cubicBezTo>
                    <a:cubicBezTo>
                      <a:pt x="24" y="18"/>
                      <a:pt x="25" y="18"/>
                      <a:pt x="25" y="17"/>
                    </a:cubicBezTo>
                    <a:cubicBezTo>
                      <a:pt x="25" y="18"/>
                      <a:pt x="26" y="18"/>
                      <a:pt x="26" y="18"/>
                    </a:cubicBezTo>
                    <a:close/>
                    <a:moveTo>
                      <a:pt x="5" y="31"/>
                    </a:moveTo>
                    <a:cubicBezTo>
                      <a:pt x="9" y="27"/>
                      <a:pt x="14" y="24"/>
                      <a:pt x="18" y="20"/>
                    </a:cubicBezTo>
                    <a:cubicBezTo>
                      <a:pt x="20" y="17"/>
                      <a:pt x="23" y="15"/>
                      <a:pt x="26" y="13"/>
                    </a:cubicBezTo>
                    <a:cubicBezTo>
                      <a:pt x="28" y="11"/>
                      <a:pt x="30" y="9"/>
                      <a:pt x="32" y="7"/>
                    </a:cubicBezTo>
                    <a:cubicBezTo>
                      <a:pt x="34" y="5"/>
                      <a:pt x="31" y="9"/>
                      <a:pt x="30" y="9"/>
                    </a:cubicBezTo>
                    <a:cubicBezTo>
                      <a:pt x="29" y="10"/>
                      <a:pt x="28" y="11"/>
                      <a:pt x="27" y="12"/>
                    </a:cubicBezTo>
                    <a:cubicBezTo>
                      <a:pt x="25" y="15"/>
                      <a:pt x="22" y="17"/>
                      <a:pt x="20" y="19"/>
                    </a:cubicBezTo>
                    <a:cubicBezTo>
                      <a:pt x="15" y="23"/>
                      <a:pt x="10" y="28"/>
                      <a:pt x="6" y="33"/>
                    </a:cubicBezTo>
                    <a:cubicBezTo>
                      <a:pt x="6" y="32"/>
                      <a:pt x="5" y="32"/>
                      <a:pt x="5" y="31"/>
                    </a:cubicBezTo>
                    <a:close/>
                    <a:moveTo>
                      <a:pt x="3" y="30"/>
                    </a:moveTo>
                    <a:cubicBezTo>
                      <a:pt x="6" y="28"/>
                      <a:pt x="8" y="26"/>
                      <a:pt x="10" y="24"/>
                    </a:cubicBezTo>
                    <a:cubicBezTo>
                      <a:pt x="10" y="23"/>
                      <a:pt x="11" y="23"/>
                      <a:pt x="11" y="22"/>
                    </a:cubicBezTo>
                    <a:cubicBezTo>
                      <a:pt x="13" y="21"/>
                      <a:pt x="15" y="19"/>
                      <a:pt x="17" y="17"/>
                    </a:cubicBezTo>
                    <a:cubicBezTo>
                      <a:pt x="19" y="15"/>
                      <a:pt x="21" y="14"/>
                      <a:pt x="23" y="12"/>
                    </a:cubicBezTo>
                    <a:cubicBezTo>
                      <a:pt x="20" y="15"/>
                      <a:pt x="18" y="17"/>
                      <a:pt x="16" y="19"/>
                    </a:cubicBezTo>
                    <a:cubicBezTo>
                      <a:pt x="12" y="23"/>
                      <a:pt x="7" y="26"/>
                      <a:pt x="4" y="31"/>
                    </a:cubicBezTo>
                    <a:lnTo>
                      <a:pt x="3" y="30"/>
                    </a:lnTo>
                    <a:close/>
                    <a:moveTo>
                      <a:pt x="8" y="13"/>
                    </a:moveTo>
                    <a:cubicBezTo>
                      <a:pt x="10" y="13"/>
                      <a:pt x="11" y="12"/>
                      <a:pt x="13" y="12"/>
                    </a:cubicBezTo>
                    <a:cubicBezTo>
                      <a:pt x="11" y="12"/>
                      <a:pt x="10" y="13"/>
                      <a:pt x="9" y="14"/>
                    </a:cubicBezTo>
                    <a:lnTo>
                      <a:pt x="8" y="13"/>
                    </a:lnTo>
                    <a:close/>
                    <a:moveTo>
                      <a:pt x="7" y="12"/>
                    </a:moveTo>
                    <a:cubicBezTo>
                      <a:pt x="9" y="11"/>
                      <a:pt x="11" y="10"/>
                      <a:pt x="13" y="9"/>
                    </a:cubicBezTo>
                    <a:cubicBezTo>
                      <a:pt x="11" y="10"/>
                      <a:pt x="9" y="12"/>
                      <a:pt x="8" y="13"/>
                    </a:cubicBezTo>
                    <a:lnTo>
                      <a:pt x="7" y="12"/>
                    </a:lnTo>
                    <a:close/>
                    <a:moveTo>
                      <a:pt x="5" y="9"/>
                    </a:moveTo>
                    <a:cubicBezTo>
                      <a:pt x="6" y="8"/>
                      <a:pt x="8" y="7"/>
                      <a:pt x="9" y="6"/>
                    </a:cubicBezTo>
                    <a:cubicBezTo>
                      <a:pt x="8" y="7"/>
                      <a:pt x="7" y="9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0"/>
                      <a:pt x="9" y="9"/>
                      <a:pt x="10" y="8"/>
                    </a:cubicBezTo>
                    <a:cubicBezTo>
                      <a:pt x="9" y="9"/>
                      <a:pt x="8" y="10"/>
                      <a:pt x="6" y="11"/>
                    </a:cubicBezTo>
                    <a:cubicBezTo>
                      <a:pt x="6" y="11"/>
                      <a:pt x="5" y="10"/>
                      <a:pt x="5" y="9"/>
                    </a:cubicBezTo>
                    <a:close/>
                    <a:moveTo>
                      <a:pt x="3" y="8"/>
                    </a:moveTo>
                    <a:cubicBezTo>
                      <a:pt x="4" y="7"/>
                      <a:pt x="6" y="6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7"/>
                      <a:pt x="5" y="8"/>
                      <a:pt x="4" y="9"/>
                    </a:cubicBezTo>
                    <a:lnTo>
                      <a:pt x="3" y="8"/>
                    </a:lnTo>
                    <a:close/>
                    <a:moveTo>
                      <a:pt x="2" y="7"/>
                    </a:moveTo>
                    <a:cubicBezTo>
                      <a:pt x="4" y="6"/>
                      <a:pt x="6" y="4"/>
                      <a:pt x="8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7" y="5"/>
                      <a:pt x="5" y="6"/>
                      <a:pt x="3" y="8"/>
                    </a:cubicBezTo>
                    <a:lnTo>
                      <a:pt x="2" y="7"/>
                    </a:lnTo>
                    <a:close/>
                    <a:moveTo>
                      <a:pt x="11" y="7"/>
                    </a:moveTo>
                    <a:cubicBezTo>
                      <a:pt x="10" y="8"/>
                      <a:pt x="9" y="8"/>
                      <a:pt x="8" y="9"/>
                    </a:cubicBezTo>
                    <a:cubicBezTo>
                      <a:pt x="7" y="9"/>
                      <a:pt x="7" y="8"/>
                      <a:pt x="8" y="8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6"/>
                      <a:pt x="6" y="8"/>
                      <a:pt x="5" y="9"/>
                    </a:cubicBezTo>
                    <a:cubicBezTo>
                      <a:pt x="6" y="8"/>
                      <a:pt x="8" y="5"/>
                      <a:pt x="9" y="4"/>
                    </a:cubicBezTo>
                    <a:cubicBezTo>
                      <a:pt x="11" y="5"/>
                      <a:pt x="12" y="7"/>
                      <a:pt x="13" y="8"/>
                    </a:cubicBezTo>
                    <a:cubicBezTo>
                      <a:pt x="11" y="9"/>
                      <a:pt x="9" y="11"/>
                      <a:pt x="7" y="11"/>
                    </a:cubicBezTo>
                    <a:cubicBezTo>
                      <a:pt x="8" y="11"/>
                      <a:pt x="11" y="9"/>
                      <a:pt x="11" y="8"/>
                    </a:cubicBezTo>
                    <a:lnTo>
                      <a:pt x="11" y="7"/>
                    </a:lnTo>
                    <a:close/>
                    <a:moveTo>
                      <a:pt x="14" y="11"/>
                    </a:moveTo>
                    <a:cubicBezTo>
                      <a:pt x="14" y="11"/>
                      <a:pt x="14" y="11"/>
                      <a:pt x="14" y="11"/>
                    </a:cubicBezTo>
                    <a:cubicBezTo>
                      <a:pt x="12" y="11"/>
                      <a:pt x="11" y="12"/>
                      <a:pt x="10" y="12"/>
                    </a:cubicBezTo>
                    <a:cubicBezTo>
                      <a:pt x="7" y="13"/>
                      <a:pt x="10" y="12"/>
                      <a:pt x="10" y="12"/>
                    </a:cubicBezTo>
                    <a:cubicBezTo>
                      <a:pt x="12" y="11"/>
                      <a:pt x="13" y="10"/>
                      <a:pt x="13" y="9"/>
                    </a:cubicBezTo>
                    <a:cubicBezTo>
                      <a:pt x="14" y="10"/>
                      <a:pt x="15" y="11"/>
                      <a:pt x="16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3" y="12"/>
                      <a:pt x="11" y="13"/>
                      <a:pt x="9" y="14"/>
                    </a:cubicBezTo>
                    <a:cubicBezTo>
                      <a:pt x="11" y="14"/>
                      <a:pt x="13" y="12"/>
                      <a:pt x="14" y="11"/>
                    </a:cubicBezTo>
                    <a:close/>
                    <a:moveTo>
                      <a:pt x="16" y="12"/>
                    </a:moveTo>
                    <a:cubicBezTo>
                      <a:pt x="16" y="12"/>
                      <a:pt x="16" y="12"/>
                      <a:pt x="16" y="12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4"/>
                      <a:pt x="13" y="15"/>
                      <a:pt x="12" y="16"/>
                    </a:cubicBezTo>
                    <a:cubicBezTo>
                      <a:pt x="13" y="15"/>
                      <a:pt x="15" y="13"/>
                      <a:pt x="16" y="12"/>
                    </a:cubicBezTo>
                    <a:close/>
                    <a:moveTo>
                      <a:pt x="19" y="13"/>
                    </a:moveTo>
                    <a:cubicBezTo>
                      <a:pt x="23" y="10"/>
                      <a:pt x="26" y="6"/>
                      <a:pt x="30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7" y="7"/>
                      <a:pt x="23" y="10"/>
                      <a:pt x="19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7" y="15"/>
                      <a:pt x="17" y="15"/>
                    </a:cubicBezTo>
                    <a:cubicBezTo>
                      <a:pt x="16" y="15"/>
                      <a:pt x="16" y="16"/>
                      <a:pt x="15" y="16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4" y="16"/>
                      <a:pt x="16" y="15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8" y="14"/>
                      <a:pt x="18" y="14"/>
                      <a:pt x="19" y="14"/>
                    </a:cubicBezTo>
                    <a:lnTo>
                      <a:pt x="19" y="13"/>
                    </a:lnTo>
                    <a:close/>
                    <a:moveTo>
                      <a:pt x="26" y="9"/>
                    </a:moveTo>
                    <a:cubicBezTo>
                      <a:pt x="24" y="11"/>
                      <a:pt x="21" y="13"/>
                      <a:pt x="19" y="15"/>
                    </a:cubicBezTo>
                    <a:cubicBezTo>
                      <a:pt x="17" y="16"/>
                      <a:pt x="15" y="18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5" y="18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7" y="16"/>
                      <a:pt x="18" y="15"/>
                      <a:pt x="20" y="14"/>
                    </a:cubicBezTo>
                    <a:cubicBezTo>
                      <a:pt x="21" y="13"/>
                      <a:pt x="22" y="12"/>
                      <a:pt x="23" y="11"/>
                    </a:cubicBezTo>
                    <a:cubicBezTo>
                      <a:pt x="26" y="9"/>
                      <a:pt x="29" y="6"/>
                      <a:pt x="31" y="4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0" y="6"/>
                      <a:pt x="28" y="7"/>
                      <a:pt x="26" y="9"/>
                    </a:cubicBezTo>
                    <a:close/>
                    <a:moveTo>
                      <a:pt x="30" y="6"/>
                    </a:moveTo>
                    <a:cubicBezTo>
                      <a:pt x="29" y="7"/>
                      <a:pt x="28" y="8"/>
                      <a:pt x="27" y="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33" y="3"/>
                      <a:pt x="30" y="6"/>
                    </a:cubicBezTo>
                    <a:close/>
                    <a:moveTo>
                      <a:pt x="13" y="19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lose/>
                    <a:moveTo>
                      <a:pt x="16" y="14"/>
                    </a:moveTo>
                    <a:cubicBezTo>
                      <a:pt x="15" y="15"/>
                      <a:pt x="13" y="16"/>
                      <a:pt x="12" y="18"/>
                    </a:cubicBezTo>
                    <a:cubicBezTo>
                      <a:pt x="12" y="17"/>
                      <a:pt x="12" y="17"/>
                      <a:pt x="11" y="17"/>
                    </a:cubicBezTo>
                    <a:cubicBezTo>
                      <a:pt x="13" y="16"/>
                      <a:pt x="15" y="15"/>
                      <a:pt x="16" y="14"/>
                    </a:cubicBezTo>
                    <a:close/>
                    <a:moveTo>
                      <a:pt x="10" y="30"/>
                    </a:moveTo>
                    <a:cubicBezTo>
                      <a:pt x="11" y="28"/>
                      <a:pt x="12" y="27"/>
                      <a:pt x="13" y="26"/>
                    </a:cubicBezTo>
                    <a:cubicBezTo>
                      <a:pt x="15" y="24"/>
                      <a:pt x="18" y="22"/>
                      <a:pt x="20" y="19"/>
                    </a:cubicBezTo>
                    <a:cubicBezTo>
                      <a:pt x="25" y="15"/>
                      <a:pt x="30" y="11"/>
                      <a:pt x="34" y="6"/>
                    </a:cubicBezTo>
                    <a:cubicBezTo>
                      <a:pt x="34" y="6"/>
                      <a:pt x="35" y="7"/>
                      <a:pt x="35" y="7"/>
                    </a:cubicBezTo>
                    <a:cubicBezTo>
                      <a:pt x="26" y="14"/>
                      <a:pt x="18" y="22"/>
                      <a:pt x="9" y="30"/>
                    </a:cubicBezTo>
                    <a:lnTo>
                      <a:pt x="10" y="30"/>
                    </a:lnTo>
                    <a:close/>
                    <a:moveTo>
                      <a:pt x="33" y="6"/>
                    </a:moveTo>
                    <a:cubicBezTo>
                      <a:pt x="31" y="7"/>
                      <a:pt x="30" y="9"/>
                      <a:pt x="28" y="11"/>
                    </a:cubicBezTo>
                    <a:cubicBezTo>
                      <a:pt x="25" y="13"/>
                      <a:pt x="22" y="15"/>
                      <a:pt x="19" y="18"/>
                    </a:cubicBezTo>
                    <a:cubicBezTo>
                      <a:pt x="17" y="20"/>
                      <a:pt x="15" y="22"/>
                      <a:pt x="13" y="24"/>
                    </a:cubicBezTo>
                    <a:cubicBezTo>
                      <a:pt x="10" y="26"/>
                      <a:pt x="7" y="28"/>
                      <a:pt x="5" y="31"/>
                    </a:cubicBezTo>
                    <a:cubicBezTo>
                      <a:pt x="6" y="29"/>
                      <a:pt x="8" y="27"/>
                      <a:pt x="10" y="25"/>
                    </a:cubicBezTo>
                    <a:cubicBezTo>
                      <a:pt x="13" y="23"/>
                      <a:pt x="15" y="21"/>
                      <a:pt x="18" y="18"/>
                    </a:cubicBezTo>
                    <a:cubicBezTo>
                      <a:pt x="22" y="13"/>
                      <a:pt x="28" y="9"/>
                      <a:pt x="32" y="4"/>
                    </a:cubicBezTo>
                    <a:cubicBezTo>
                      <a:pt x="33" y="5"/>
                      <a:pt x="33" y="5"/>
                      <a:pt x="33" y="6"/>
                    </a:cubicBezTo>
                    <a:close/>
                    <a:moveTo>
                      <a:pt x="10" y="15"/>
                    </a:moveTo>
                    <a:cubicBezTo>
                      <a:pt x="11" y="14"/>
                      <a:pt x="12" y="14"/>
                      <a:pt x="14" y="13"/>
                    </a:cubicBezTo>
                    <a:cubicBezTo>
                      <a:pt x="16" y="12"/>
                      <a:pt x="13" y="14"/>
                      <a:pt x="13" y="14"/>
                    </a:cubicBezTo>
                    <a:cubicBezTo>
                      <a:pt x="12" y="15"/>
                      <a:pt x="11" y="15"/>
                      <a:pt x="11" y="16"/>
                    </a:cubicBezTo>
                    <a:cubicBezTo>
                      <a:pt x="10" y="16"/>
                      <a:pt x="10" y="15"/>
                      <a:pt x="10" y="15"/>
                    </a:cubicBezTo>
                    <a:close/>
                    <a:moveTo>
                      <a:pt x="8" y="34"/>
                    </a:moveTo>
                    <a:cubicBezTo>
                      <a:pt x="8" y="34"/>
                      <a:pt x="7" y="33"/>
                      <a:pt x="7" y="33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15" y="25"/>
                      <a:pt x="23" y="18"/>
                      <a:pt x="30" y="12"/>
                    </a:cubicBezTo>
                    <a:cubicBezTo>
                      <a:pt x="32" y="11"/>
                      <a:pt x="33" y="10"/>
                      <a:pt x="34" y="9"/>
                    </a:cubicBezTo>
                    <a:cubicBezTo>
                      <a:pt x="32" y="11"/>
                      <a:pt x="30" y="12"/>
                      <a:pt x="29" y="14"/>
                    </a:cubicBezTo>
                    <a:cubicBezTo>
                      <a:pt x="25" y="16"/>
                      <a:pt x="22" y="20"/>
                      <a:pt x="19" y="23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5" y="27"/>
                      <a:pt x="11" y="30"/>
                      <a:pt x="8" y="34"/>
                    </a:cubicBezTo>
                    <a:close/>
                    <a:moveTo>
                      <a:pt x="30" y="34"/>
                    </a:moveTo>
                    <a:cubicBezTo>
                      <a:pt x="29" y="33"/>
                      <a:pt x="29" y="33"/>
                      <a:pt x="29" y="33"/>
                    </a:cubicBezTo>
                    <a:cubicBezTo>
                      <a:pt x="31" y="32"/>
                      <a:pt x="33" y="31"/>
                      <a:pt x="35" y="29"/>
                    </a:cubicBezTo>
                    <a:cubicBezTo>
                      <a:pt x="33" y="31"/>
                      <a:pt x="31" y="32"/>
                      <a:pt x="30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3" name="Freeform 61">
                <a:extLst>
                  <a:ext uri="{FF2B5EF4-FFF2-40B4-BE49-F238E27FC236}">
                    <a16:creationId xmlns:a16="http://schemas.microsoft.com/office/drawing/2014/main" id="{A06C7CE7-FD4C-4B1C-93CB-7ECE3726E7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98099" y="4408488"/>
                <a:ext cx="71437" cy="68263"/>
              </a:xfrm>
              <a:custGeom>
                <a:avLst/>
                <a:gdLst>
                  <a:gd name="T0" fmla="*/ 31 w 38"/>
                  <a:gd name="T1" fmla="*/ 0 h 36"/>
                  <a:gd name="T2" fmla="*/ 9 w 38"/>
                  <a:gd name="T3" fmla="*/ 1 h 36"/>
                  <a:gd name="T4" fmla="*/ 8 w 38"/>
                  <a:gd name="T5" fmla="*/ 1 h 36"/>
                  <a:gd name="T6" fmla="*/ 11 w 38"/>
                  <a:gd name="T7" fmla="*/ 20 h 36"/>
                  <a:gd name="T8" fmla="*/ 8 w 38"/>
                  <a:gd name="T9" fmla="*/ 36 h 36"/>
                  <a:gd name="T10" fmla="*/ 29 w 38"/>
                  <a:gd name="T11" fmla="*/ 36 h 36"/>
                  <a:gd name="T12" fmla="*/ 38 w 38"/>
                  <a:gd name="T13" fmla="*/ 28 h 36"/>
                  <a:gd name="T14" fmla="*/ 38 w 38"/>
                  <a:gd name="T15" fmla="*/ 8 h 36"/>
                  <a:gd name="T16" fmla="*/ 28 w 38"/>
                  <a:gd name="T17" fmla="*/ 32 h 36"/>
                  <a:gd name="T18" fmla="*/ 26 w 38"/>
                  <a:gd name="T19" fmla="*/ 31 h 36"/>
                  <a:gd name="T20" fmla="*/ 25 w 38"/>
                  <a:gd name="T21" fmla="*/ 29 h 36"/>
                  <a:gd name="T22" fmla="*/ 23 w 38"/>
                  <a:gd name="T23" fmla="*/ 27 h 36"/>
                  <a:gd name="T24" fmla="*/ 23 w 38"/>
                  <a:gd name="T25" fmla="*/ 27 h 36"/>
                  <a:gd name="T26" fmla="*/ 23 w 38"/>
                  <a:gd name="T27" fmla="*/ 27 h 36"/>
                  <a:gd name="T28" fmla="*/ 25 w 38"/>
                  <a:gd name="T29" fmla="*/ 19 h 36"/>
                  <a:gd name="T30" fmla="*/ 31 w 38"/>
                  <a:gd name="T31" fmla="*/ 30 h 36"/>
                  <a:gd name="T32" fmla="*/ 29 w 38"/>
                  <a:gd name="T33" fmla="*/ 30 h 36"/>
                  <a:gd name="T34" fmla="*/ 31 w 38"/>
                  <a:gd name="T35" fmla="*/ 24 h 36"/>
                  <a:gd name="T36" fmla="*/ 29 w 38"/>
                  <a:gd name="T37" fmla="*/ 22 h 36"/>
                  <a:gd name="T38" fmla="*/ 31 w 38"/>
                  <a:gd name="T39" fmla="*/ 30 h 36"/>
                  <a:gd name="T40" fmla="*/ 27 w 38"/>
                  <a:gd name="T41" fmla="*/ 20 h 36"/>
                  <a:gd name="T42" fmla="*/ 26 w 38"/>
                  <a:gd name="T43" fmla="*/ 19 h 36"/>
                  <a:gd name="T44" fmla="*/ 20 w 38"/>
                  <a:gd name="T45" fmla="*/ 23 h 36"/>
                  <a:gd name="T46" fmla="*/ 26 w 38"/>
                  <a:gd name="T47" fmla="*/ 18 h 36"/>
                  <a:gd name="T48" fmla="*/ 32 w 38"/>
                  <a:gd name="T49" fmla="*/ 7 h 36"/>
                  <a:gd name="T50" fmla="*/ 6 w 38"/>
                  <a:gd name="T51" fmla="*/ 33 h 36"/>
                  <a:gd name="T52" fmla="*/ 11 w 38"/>
                  <a:gd name="T53" fmla="*/ 23 h 36"/>
                  <a:gd name="T54" fmla="*/ 4 w 38"/>
                  <a:gd name="T55" fmla="*/ 31 h 36"/>
                  <a:gd name="T56" fmla="*/ 9 w 38"/>
                  <a:gd name="T57" fmla="*/ 14 h 36"/>
                  <a:gd name="T58" fmla="*/ 8 w 38"/>
                  <a:gd name="T59" fmla="*/ 13 h 36"/>
                  <a:gd name="T60" fmla="*/ 6 w 38"/>
                  <a:gd name="T61" fmla="*/ 10 h 36"/>
                  <a:gd name="T62" fmla="*/ 5 w 38"/>
                  <a:gd name="T63" fmla="*/ 10 h 36"/>
                  <a:gd name="T64" fmla="*/ 4 w 38"/>
                  <a:gd name="T65" fmla="*/ 9 h 36"/>
                  <a:gd name="T66" fmla="*/ 9 w 38"/>
                  <a:gd name="T67" fmla="*/ 4 h 36"/>
                  <a:gd name="T68" fmla="*/ 8 w 38"/>
                  <a:gd name="T69" fmla="*/ 9 h 36"/>
                  <a:gd name="T70" fmla="*/ 5 w 38"/>
                  <a:gd name="T71" fmla="*/ 9 h 36"/>
                  <a:gd name="T72" fmla="*/ 11 w 38"/>
                  <a:gd name="T73" fmla="*/ 8 h 36"/>
                  <a:gd name="T74" fmla="*/ 10 w 38"/>
                  <a:gd name="T75" fmla="*/ 13 h 36"/>
                  <a:gd name="T76" fmla="*/ 15 w 38"/>
                  <a:gd name="T77" fmla="*/ 12 h 36"/>
                  <a:gd name="T78" fmla="*/ 16 w 38"/>
                  <a:gd name="T79" fmla="*/ 12 h 36"/>
                  <a:gd name="T80" fmla="*/ 19 w 38"/>
                  <a:gd name="T81" fmla="*/ 14 h 36"/>
                  <a:gd name="T82" fmla="*/ 19 w 38"/>
                  <a:gd name="T83" fmla="*/ 14 h 36"/>
                  <a:gd name="T84" fmla="*/ 13 w 38"/>
                  <a:gd name="T85" fmla="*/ 18 h 36"/>
                  <a:gd name="T86" fmla="*/ 26 w 38"/>
                  <a:gd name="T87" fmla="*/ 9 h 36"/>
                  <a:gd name="T88" fmla="*/ 15 w 38"/>
                  <a:gd name="T89" fmla="*/ 18 h 36"/>
                  <a:gd name="T90" fmla="*/ 31 w 38"/>
                  <a:gd name="T91" fmla="*/ 4 h 36"/>
                  <a:gd name="T92" fmla="*/ 30 w 38"/>
                  <a:gd name="T93" fmla="*/ 6 h 36"/>
                  <a:gd name="T94" fmla="*/ 13 w 38"/>
                  <a:gd name="T95" fmla="*/ 19 h 36"/>
                  <a:gd name="T96" fmla="*/ 16 w 38"/>
                  <a:gd name="T97" fmla="*/ 14 h 36"/>
                  <a:gd name="T98" fmla="*/ 10 w 38"/>
                  <a:gd name="T99" fmla="*/ 30 h 36"/>
                  <a:gd name="T100" fmla="*/ 35 w 38"/>
                  <a:gd name="T101" fmla="*/ 7 h 36"/>
                  <a:gd name="T102" fmla="*/ 28 w 38"/>
                  <a:gd name="T103" fmla="*/ 11 h 36"/>
                  <a:gd name="T104" fmla="*/ 10 w 38"/>
                  <a:gd name="T105" fmla="*/ 25 h 36"/>
                  <a:gd name="T106" fmla="*/ 10 w 38"/>
                  <a:gd name="T107" fmla="*/ 15 h 36"/>
                  <a:gd name="T108" fmla="*/ 10 w 38"/>
                  <a:gd name="T109" fmla="*/ 15 h 36"/>
                  <a:gd name="T110" fmla="*/ 8 w 38"/>
                  <a:gd name="T111" fmla="*/ 32 h 36"/>
                  <a:gd name="T112" fmla="*/ 19 w 38"/>
                  <a:gd name="T113" fmla="*/ 24 h 36"/>
                  <a:gd name="T114" fmla="*/ 29 w 38"/>
                  <a:gd name="T115" fmla="*/ 3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8" h="36">
                    <a:moveTo>
                      <a:pt x="38" y="7"/>
                    </a:moveTo>
                    <a:cubicBezTo>
                      <a:pt x="36" y="5"/>
                      <a:pt x="33" y="3"/>
                      <a:pt x="31" y="1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6" y="4"/>
                      <a:pt x="22" y="8"/>
                      <a:pt x="18" y="11"/>
                    </a:cubicBezTo>
                    <a:cubicBezTo>
                      <a:pt x="15" y="8"/>
                      <a:pt x="12" y="4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2"/>
                      <a:pt x="3" y="5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4" y="11"/>
                      <a:pt x="7" y="16"/>
                      <a:pt x="11" y="20"/>
                    </a:cubicBezTo>
                    <a:cubicBezTo>
                      <a:pt x="8" y="23"/>
                      <a:pt x="4" y="26"/>
                      <a:pt x="1" y="29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3" y="33"/>
                      <a:pt x="5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2" y="33"/>
                      <a:pt x="16" y="29"/>
                      <a:pt x="19" y="26"/>
                    </a:cubicBezTo>
                    <a:cubicBezTo>
                      <a:pt x="23" y="29"/>
                      <a:pt x="25" y="33"/>
                      <a:pt x="29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6"/>
                      <a:pt x="30" y="36"/>
                      <a:pt x="30" y="36"/>
                    </a:cubicBezTo>
                    <a:cubicBezTo>
                      <a:pt x="33" y="34"/>
                      <a:pt x="36" y="32"/>
                      <a:pt x="38" y="29"/>
                    </a:cubicBezTo>
                    <a:cubicBezTo>
                      <a:pt x="38" y="29"/>
                      <a:pt x="38" y="28"/>
                      <a:pt x="38" y="28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4" y="24"/>
                      <a:pt x="31" y="21"/>
                      <a:pt x="28" y="17"/>
                    </a:cubicBezTo>
                    <a:cubicBezTo>
                      <a:pt x="31" y="15"/>
                      <a:pt x="34" y="12"/>
                      <a:pt x="38" y="9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8"/>
                      <a:pt x="38" y="8"/>
                      <a:pt x="38" y="7"/>
                    </a:cubicBezTo>
                    <a:close/>
                    <a:moveTo>
                      <a:pt x="29" y="33"/>
                    </a:moveTo>
                    <a:cubicBezTo>
                      <a:pt x="29" y="33"/>
                      <a:pt x="29" y="33"/>
                      <a:pt x="29" y="33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2"/>
                      <a:pt x="29" y="31"/>
                      <a:pt x="30" y="30"/>
                    </a:cubicBezTo>
                    <a:cubicBezTo>
                      <a:pt x="31" y="29"/>
                      <a:pt x="32" y="29"/>
                      <a:pt x="33" y="28"/>
                    </a:cubicBezTo>
                    <a:cubicBezTo>
                      <a:pt x="31" y="30"/>
                      <a:pt x="30" y="31"/>
                      <a:pt x="29" y="33"/>
                    </a:cubicBezTo>
                    <a:close/>
                    <a:moveTo>
                      <a:pt x="26" y="31"/>
                    </a:moveTo>
                    <a:cubicBezTo>
                      <a:pt x="28" y="29"/>
                      <a:pt x="30" y="28"/>
                      <a:pt x="31" y="26"/>
                    </a:cubicBezTo>
                    <a:cubicBezTo>
                      <a:pt x="30" y="28"/>
                      <a:pt x="28" y="30"/>
                      <a:pt x="27" y="32"/>
                    </a:cubicBezTo>
                    <a:cubicBezTo>
                      <a:pt x="27" y="31"/>
                      <a:pt x="27" y="31"/>
                      <a:pt x="26" y="31"/>
                    </a:cubicBezTo>
                    <a:close/>
                    <a:moveTo>
                      <a:pt x="25" y="29"/>
                    </a:moveTo>
                    <a:cubicBezTo>
                      <a:pt x="26" y="28"/>
                      <a:pt x="28" y="27"/>
                      <a:pt x="29" y="25"/>
                    </a:cubicBezTo>
                    <a:cubicBezTo>
                      <a:pt x="28" y="27"/>
                      <a:pt x="27" y="28"/>
                      <a:pt x="26" y="30"/>
                    </a:cubicBezTo>
                    <a:lnTo>
                      <a:pt x="25" y="29"/>
                    </a:lnTo>
                    <a:close/>
                    <a:moveTo>
                      <a:pt x="23" y="27"/>
                    </a:moveTo>
                    <a:cubicBezTo>
                      <a:pt x="25" y="26"/>
                      <a:pt x="27" y="24"/>
                      <a:pt x="28" y="23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6"/>
                      <a:pt x="25" y="27"/>
                      <a:pt x="25" y="29"/>
                    </a:cubicBezTo>
                    <a:cubicBezTo>
                      <a:pt x="24" y="28"/>
                      <a:pt x="24" y="28"/>
                      <a:pt x="23" y="27"/>
                    </a:cubicBezTo>
                    <a:close/>
                    <a:moveTo>
                      <a:pt x="21" y="25"/>
                    </a:moveTo>
                    <a:cubicBezTo>
                      <a:pt x="23" y="24"/>
                      <a:pt x="25" y="23"/>
                      <a:pt x="27" y="21"/>
                    </a:cubicBezTo>
                    <a:cubicBezTo>
                      <a:pt x="26" y="22"/>
                      <a:pt x="25" y="24"/>
                      <a:pt x="25" y="25"/>
                    </a:cubicBezTo>
                    <a:cubicBezTo>
                      <a:pt x="24" y="25"/>
                      <a:pt x="23" y="26"/>
                      <a:pt x="23" y="27"/>
                    </a:cubicBezTo>
                    <a:cubicBezTo>
                      <a:pt x="22" y="26"/>
                      <a:pt x="22" y="26"/>
                      <a:pt x="21" y="25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2" y="22"/>
                      <a:pt x="24" y="21"/>
                      <a:pt x="25" y="19"/>
                    </a:cubicBezTo>
                    <a:cubicBezTo>
                      <a:pt x="25" y="20"/>
                      <a:pt x="24" y="22"/>
                      <a:pt x="23" y="22"/>
                    </a:cubicBezTo>
                    <a:cubicBezTo>
                      <a:pt x="22" y="23"/>
                      <a:pt x="22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31" y="30"/>
                    </a:moveTo>
                    <a:cubicBezTo>
                      <a:pt x="32" y="30"/>
                      <a:pt x="33" y="29"/>
                      <a:pt x="34" y="28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2" y="28"/>
                      <a:pt x="31" y="29"/>
                      <a:pt x="30" y="30"/>
                    </a:cubicBezTo>
                    <a:cubicBezTo>
                      <a:pt x="29" y="30"/>
                      <a:pt x="27" y="33"/>
                      <a:pt x="29" y="30"/>
                    </a:cubicBezTo>
                    <a:cubicBezTo>
                      <a:pt x="30" y="29"/>
                      <a:pt x="31" y="27"/>
                      <a:pt x="32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0" y="27"/>
                      <a:pt x="28" y="28"/>
                      <a:pt x="26" y="30"/>
                    </a:cubicBezTo>
                    <a:cubicBezTo>
                      <a:pt x="27" y="29"/>
                      <a:pt x="30" y="26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29" y="25"/>
                      <a:pt x="28" y="26"/>
                      <a:pt x="26" y="27"/>
                    </a:cubicBezTo>
                    <a:cubicBezTo>
                      <a:pt x="24" y="29"/>
                      <a:pt x="27" y="27"/>
                      <a:pt x="27" y="26"/>
                    </a:cubicBezTo>
                    <a:cubicBezTo>
                      <a:pt x="28" y="25"/>
                      <a:pt x="29" y="24"/>
                      <a:pt x="2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1" y="24"/>
                      <a:pt x="33" y="26"/>
                      <a:pt x="35" y="28"/>
                    </a:cubicBezTo>
                    <a:cubicBezTo>
                      <a:pt x="34" y="29"/>
                      <a:pt x="33" y="30"/>
                      <a:pt x="31" y="31"/>
                    </a:cubicBezTo>
                    <a:cubicBezTo>
                      <a:pt x="28" y="34"/>
                      <a:pt x="31" y="31"/>
                      <a:pt x="31" y="30"/>
                    </a:cubicBezTo>
                    <a:close/>
                    <a:moveTo>
                      <a:pt x="29" y="22"/>
                    </a:moveTo>
                    <a:cubicBezTo>
                      <a:pt x="28" y="23"/>
                      <a:pt x="27" y="24"/>
                      <a:pt x="26" y="25"/>
                    </a:cubicBezTo>
                    <a:cubicBezTo>
                      <a:pt x="24" y="26"/>
                      <a:pt x="22" y="28"/>
                      <a:pt x="24" y="26"/>
                    </a:cubicBezTo>
                    <a:cubicBezTo>
                      <a:pt x="26" y="24"/>
                      <a:pt x="27" y="22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6" y="21"/>
                      <a:pt x="24" y="23"/>
                      <a:pt x="23" y="24"/>
                    </a:cubicBezTo>
                    <a:cubicBezTo>
                      <a:pt x="21" y="25"/>
                      <a:pt x="22" y="24"/>
                      <a:pt x="23" y="23"/>
                    </a:cubicBezTo>
                    <a:cubicBezTo>
                      <a:pt x="24" y="22"/>
                      <a:pt x="26" y="21"/>
                      <a:pt x="26" y="19"/>
                    </a:cubicBezTo>
                    <a:cubicBezTo>
                      <a:pt x="27" y="20"/>
                      <a:pt x="28" y="21"/>
                      <a:pt x="29" y="22"/>
                    </a:cubicBezTo>
                    <a:close/>
                    <a:moveTo>
                      <a:pt x="26" y="18"/>
                    </a:move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20"/>
                      <a:pt x="22" y="21"/>
                      <a:pt x="20" y="23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2" y="21"/>
                      <a:pt x="23" y="20"/>
                      <a:pt x="24" y="19"/>
                    </a:cubicBezTo>
                    <a:cubicBezTo>
                      <a:pt x="24" y="18"/>
                      <a:pt x="25" y="18"/>
                      <a:pt x="25" y="17"/>
                    </a:cubicBezTo>
                    <a:cubicBezTo>
                      <a:pt x="25" y="18"/>
                      <a:pt x="26" y="18"/>
                      <a:pt x="26" y="18"/>
                    </a:cubicBezTo>
                    <a:close/>
                    <a:moveTo>
                      <a:pt x="5" y="32"/>
                    </a:moveTo>
                    <a:cubicBezTo>
                      <a:pt x="9" y="27"/>
                      <a:pt x="14" y="24"/>
                      <a:pt x="18" y="20"/>
                    </a:cubicBezTo>
                    <a:cubicBezTo>
                      <a:pt x="20" y="17"/>
                      <a:pt x="23" y="15"/>
                      <a:pt x="26" y="13"/>
                    </a:cubicBezTo>
                    <a:cubicBezTo>
                      <a:pt x="28" y="11"/>
                      <a:pt x="30" y="9"/>
                      <a:pt x="32" y="7"/>
                    </a:cubicBezTo>
                    <a:cubicBezTo>
                      <a:pt x="34" y="5"/>
                      <a:pt x="31" y="9"/>
                      <a:pt x="30" y="9"/>
                    </a:cubicBezTo>
                    <a:cubicBezTo>
                      <a:pt x="29" y="10"/>
                      <a:pt x="28" y="11"/>
                      <a:pt x="27" y="13"/>
                    </a:cubicBezTo>
                    <a:cubicBezTo>
                      <a:pt x="25" y="15"/>
                      <a:pt x="22" y="17"/>
                      <a:pt x="20" y="19"/>
                    </a:cubicBezTo>
                    <a:cubicBezTo>
                      <a:pt x="15" y="23"/>
                      <a:pt x="10" y="28"/>
                      <a:pt x="6" y="33"/>
                    </a:cubicBezTo>
                    <a:cubicBezTo>
                      <a:pt x="6" y="32"/>
                      <a:pt x="5" y="32"/>
                      <a:pt x="5" y="32"/>
                    </a:cubicBezTo>
                    <a:close/>
                    <a:moveTo>
                      <a:pt x="3" y="30"/>
                    </a:moveTo>
                    <a:cubicBezTo>
                      <a:pt x="6" y="28"/>
                      <a:pt x="8" y="26"/>
                      <a:pt x="10" y="24"/>
                    </a:cubicBezTo>
                    <a:cubicBezTo>
                      <a:pt x="10" y="23"/>
                      <a:pt x="11" y="23"/>
                      <a:pt x="11" y="23"/>
                    </a:cubicBezTo>
                    <a:cubicBezTo>
                      <a:pt x="13" y="21"/>
                      <a:pt x="15" y="19"/>
                      <a:pt x="17" y="17"/>
                    </a:cubicBezTo>
                    <a:cubicBezTo>
                      <a:pt x="19" y="15"/>
                      <a:pt x="21" y="14"/>
                      <a:pt x="23" y="13"/>
                    </a:cubicBezTo>
                    <a:cubicBezTo>
                      <a:pt x="20" y="15"/>
                      <a:pt x="18" y="17"/>
                      <a:pt x="16" y="19"/>
                    </a:cubicBezTo>
                    <a:cubicBezTo>
                      <a:pt x="12" y="23"/>
                      <a:pt x="7" y="26"/>
                      <a:pt x="4" y="31"/>
                    </a:cubicBezTo>
                    <a:lnTo>
                      <a:pt x="3" y="30"/>
                    </a:lnTo>
                    <a:close/>
                    <a:moveTo>
                      <a:pt x="8" y="14"/>
                    </a:moveTo>
                    <a:cubicBezTo>
                      <a:pt x="10" y="13"/>
                      <a:pt x="11" y="12"/>
                      <a:pt x="13" y="12"/>
                    </a:cubicBezTo>
                    <a:cubicBezTo>
                      <a:pt x="11" y="12"/>
                      <a:pt x="10" y="13"/>
                      <a:pt x="9" y="14"/>
                    </a:cubicBezTo>
                    <a:lnTo>
                      <a:pt x="8" y="14"/>
                    </a:lnTo>
                    <a:close/>
                    <a:moveTo>
                      <a:pt x="7" y="12"/>
                    </a:moveTo>
                    <a:cubicBezTo>
                      <a:pt x="9" y="12"/>
                      <a:pt x="11" y="10"/>
                      <a:pt x="13" y="9"/>
                    </a:cubicBezTo>
                    <a:cubicBezTo>
                      <a:pt x="11" y="10"/>
                      <a:pt x="9" y="12"/>
                      <a:pt x="8" y="13"/>
                    </a:cubicBezTo>
                    <a:lnTo>
                      <a:pt x="7" y="12"/>
                    </a:lnTo>
                    <a:close/>
                    <a:moveTo>
                      <a:pt x="5" y="10"/>
                    </a:moveTo>
                    <a:cubicBezTo>
                      <a:pt x="6" y="9"/>
                      <a:pt x="8" y="8"/>
                      <a:pt x="9" y="6"/>
                    </a:cubicBezTo>
                    <a:cubicBezTo>
                      <a:pt x="8" y="8"/>
                      <a:pt x="7" y="9"/>
                      <a:pt x="6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8" y="10"/>
                      <a:pt x="9" y="9"/>
                      <a:pt x="10" y="8"/>
                    </a:cubicBezTo>
                    <a:cubicBezTo>
                      <a:pt x="9" y="9"/>
                      <a:pt x="8" y="10"/>
                      <a:pt x="6" y="12"/>
                    </a:cubicBezTo>
                    <a:cubicBezTo>
                      <a:pt x="6" y="11"/>
                      <a:pt x="5" y="10"/>
                      <a:pt x="5" y="10"/>
                    </a:cubicBezTo>
                    <a:close/>
                    <a:moveTo>
                      <a:pt x="3" y="8"/>
                    </a:moveTo>
                    <a:cubicBezTo>
                      <a:pt x="4" y="7"/>
                      <a:pt x="6" y="6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7"/>
                      <a:pt x="5" y="8"/>
                      <a:pt x="4" y="9"/>
                    </a:cubicBezTo>
                    <a:lnTo>
                      <a:pt x="3" y="8"/>
                    </a:lnTo>
                    <a:close/>
                    <a:moveTo>
                      <a:pt x="2" y="7"/>
                    </a:moveTo>
                    <a:cubicBezTo>
                      <a:pt x="4" y="6"/>
                      <a:pt x="6" y="4"/>
                      <a:pt x="8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7" y="5"/>
                      <a:pt x="5" y="6"/>
                      <a:pt x="3" y="8"/>
                    </a:cubicBezTo>
                    <a:lnTo>
                      <a:pt x="2" y="7"/>
                    </a:lnTo>
                    <a:close/>
                    <a:moveTo>
                      <a:pt x="11" y="7"/>
                    </a:moveTo>
                    <a:cubicBezTo>
                      <a:pt x="10" y="8"/>
                      <a:pt x="9" y="9"/>
                      <a:pt x="8" y="9"/>
                    </a:cubicBezTo>
                    <a:cubicBezTo>
                      <a:pt x="7" y="9"/>
                      <a:pt x="7" y="8"/>
                      <a:pt x="8" y="8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6"/>
                      <a:pt x="6" y="8"/>
                      <a:pt x="5" y="9"/>
                    </a:cubicBezTo>
                    <a:cubicBezTo>
                      <a:pt x="6" y="8"/>
                      <a:pt x="8" y="6"/>
                      <a:pt x="9" y="4"/>
                    </a:cubicBezTo>
                    <a:cubicBezTo>
                      <a:pt x="11" y="6"/>
                      <a:pt x="12" y="7"/>
                      <a:pt x="13" y="9"/>
                    </a:cubicBezTo>
                    <a:cubicBezTo>
                      <a:pt x="11" y="10"/>
                      <a:pt x="9" y="11"/>
                      <a:pt x="7" y="12"/>
                    </a:cubicBezTo>
                    <a:cubicBezTo>
                      <a:pt x="8" y="11"/>
                      <a:pt x="11" y="9"/>
                      <a:pt x="11" y="8"/>
                    </a:cubicBezTo>
                    <a:lnTo>
                      <a:pt x="11" y="7"/>
                    </a:lnTo>
                    <a:close/>
                    <a:moveTo>
                      <a:pt x="14" y="11"/>
                    </a:moveTo>
                    <a:cubicBezTo>
                      <a:pt x="14" y="11"/>
                      <a:pt x="14" y="11"/>
                      <a:pt x="14" y="11"/>
                    </a:cubicBezTo>
                    <a:cubicBezTo>
                      <a:pt x="12" y="12"/>
                      <a:pt x="11" y="12"/>
                      <a:pt x="10" y="13"/>
                    </a:cubicBezTo>
                    <a:cubicBezTo>
                      <a:pt x="7" y="13"/>
                      <a:pt x="10" y="12"/>
                      <a:pt x="10" y="12"/>
                    </a:cubicBezTo>
                    <a:cubicBezTo>
                      <a:pt x="12" y="11"/>
                      <a:pt x="13" y="10"/>
                      <a:pt x="13" y="9"/>
                    </a:cubicBezTo>
                    <a:cubicBezTo>
                      <a:pt x="14" y="10"/>
                      <a:pt x="15" y="11"/>
                      <a:pt x="16" y="11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3" y="13"/>
                      <a:pt x="11" y="14"/>
                      <a:pt x="9" y="15"/>
                    </a:cubicBezTo>
                    <a:cubicBezTo>
                      <a:pt x="11" y="14"/>
                      <a:pt x="13" y="12"/>
                      <a:pt x="14" y="11"/>
                    </a:cubicBezTo>
                    <a:close/>
                    <a:moveTo>
                      <a:pt x="16" y="12"/>
                    </a:moveTo>
                    <a:cubicBezTo>
                      <a:pt x="16" y="12"/>
                      <a:pt x="16" y="12"/>
                      <a:pt x="16" y="12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4"/>
                      <a:pt x="13" y="15"/>
                      <a:pt x="12" y="16"/>
                    </a:cubicBezTo>
                    <a:cubicBezTo>
                      <a:pt x="13" y="15"/>
                      <a:pt x="15" y="13"/>
                      <a:pt x="16" y="12"/>
                    </a:cubicBezTo>
                    <a:close/>
                    <a:moveTo>
                      <a:pt x="19" y="14"/>
                    </a:moveTo>
                    <a:cubicBezTo>
                      <a:pt x="23" y="10"/>
                      <a:pt x="26" y="6"/>
                      <a:pt x="30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7" y="7"/>
                      <a:pt x="23" y="10"/>
                      <a:pt x="19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5"/>
                      <a:pt x="17" y="15"/>
                      <a:pt x="17" y="15"/>
                    </a:cubicBezTo>
                    <a:cubicBezTo>
                      <a:pt x="16" y="16"/>
                      <a:pt x="16" y="16"/>
                      <a:pt x="15" y="16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4" y="16"/>
                      <a:pt x="16" y="15"/>
                      <a:pt x="17" y="13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4"/>
                      <a:pt x="18" y="14"/>
                      <a:pt x="19" y="14"/>
                    </a:cubicBezTo>
                    <a:close/>
                    <a:moveTo>
                      <a:pt x="26" y="9"/>
                    </a:moveTo>
                    <a:cubicBezTo>
                      <a:pt x="24" y="12"/>
                      <a:pt x="21" y="13"/>
                      <a:pt x="19" y="15"/>
                    </a:cubicBezTo>
                    <a:cubicBezTo>
                      <a:pt x="17" y="16"/>
                      <a:pt x="15" y="18"/>
                      <a:pt x="14" y="20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5" y="18"/>
                      <a:pt x="15" y="18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7" y="16"/>
                      <a:pt x="18" y="15"/>
                      <a:pt x="20" y="14"/>
                    </a:cubicBezTo>
                    <a:cubicBezTo>
                      <a:pt x="21" y="13"/>
                      <a:pt x="22" y="12"/>
                      <a:pt x="23" y="11"/>
                    </a:cubicBezTo>
                    <a:cubicBezTo>
                      <a:pt x="26" y="9"/>
                      <a:pt x="29" y="6"/>
                      <a:pt x="31" y="4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0" y="6"/>
                      <a:pt x="28" y="8"/>
                      <a:pt x="26" y="9"/>
                    </a:cubicBezTo>
                    <a:close/>
                    <a:moveTo>
                      <a:pt x="30" y="6"/>
                    </a:moveTo>
                    <a:cubicBezTo>
                      <a:pt x="29" y="7"/>
                      <a:pt x="28" y="8"/>
                      <a:pt x="27" y="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9" y="8"/>
                      <a:pt x="33" y="3"/>
                      <a:pt x="30" y="6"/>
                    </a:cubicBezTo>
                    <a:close/>
                    <a:moveTo>
                      <a:pt x="13" y="19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lose/>
                    <a:moveTo>
                      <a:pt x="16" y="14"/>
                    </a:moveTo>
                    <a:cubicBezTo>
                      <a:pt x="15" y="15"/>
                      <a:pt x="13" y="16"/>
                      <a:pt x="12" y="18"/>
                    </a:cubicBezTo>
                    <a:cubicBezTo>
                      <a:pt x="12" y="18"/>
                      <a:pt x="12" y="17"/>
                      <a:pt x="11" y="17"/>
                    </a:cubicBezTo>
                    <a:cubicBezTo>
                      <a:pt x="13" y="16"/>
                      <a:pt x="15" y="15"/>
                      <a:pt x="16" y="14"/>
                    </a:cubicBezTo>
                    <a:close/>
                    <a:moveTo>
                      <a:pt x="10" y="30"/>
                    </a:moveTo>
                    <a:cubicBezTo>
                      <a:pt x="11" y="29"/>
                      <a:pt x="12" y="27"/>
                      <a:pt x="13" y="26"/>
                    </a:cubicBezTo>
                    <a:cubicBezTo>
                      <a:pt x="15" y="24"/>
                      <a:pt x="18" y="22"/>
                      <a:pt x="20" y="20"/>
                    </a:cubicBezTo>
                    <a:cubicBezTo>
                      <a:pt x="25" y="15"/>
                      <a:pt x="30" y="11"/>
                      <a:pt x="34" y="6"/>
                    </a:cubicBezTo>
                    <a:cubicBezTo>
                      <a:pt x="34" y="7"/>
                      <a:pt x="35" y="7"/>
                      <a:pt x="35" y="7"/>
                    </a:cubicBezTo>
                    <a:cubicBezTo>
                      <a:pt x="26" y="14"/>
                      <a:pt x="18" y="22"/>
                      <a:pt x="9" y="30"/>
                    </a:cubicBezTo>
                    <a:lnTo>
                      <a:pt x="10" y="30"/>
                    </a:lnTo>
                    <a:close/>
                    <a:moveTo>
                      <a:pt x="34" y="6"/>
                    </a:moveTo>
                    <a:cubicBezTo>
                      <a:pt x="31" y="7"/>
                      <a:pt x="30" y="9"/>
                      <a:pt x="28" y="11"/>
                    </a:cubicBezTo>
                    <a:cubicBezTo>
                      <a:pt x="25" y="13"/>
                      <a:pt x="22" y="15"/>
                      <a:pt x="19" y="18"/>
                    </a:cubicBezTo>
                    <a:cubicBezTo>
                      <a:pt x="17" y="20"/>
                      <a:pt x="15" y="22"/>
                      <a:pt x="13" y="24"/>
                    </a:cubicBezTo>
                    <a:cubicBezTo>
                      <a:pt x="10" y="26"/>
                      <a:pt x="7" y="28"/>
                      <a:pt x="5" y="31"/>
                    </a:cubicBezTo>
                    <a:cubicBezTo>
                      <a:pt x="6" y="29"/>
                      <a:pt x="8" y="27"/>
                      <a:pt x="10" y="25"/>
                    </a:cubicBezTo>
                    <a:cubicBezTo>
                      <a:pt x="13" y="23"/>
                      <a:pt x="15" y="21"/>
                      <a:pt x="18" y="18"/>
                    </a:cubicBezTo>
                    <a:cubicBezTo>
                      <a:pt x="22" y="13"/>
                      <a:pt x="28" y="10"/>
                      <a:pt x="32" y="5"/>
                    </a:cubicBezTo>
                    <a:cubicBezTo>
                      <a:pt x="33" y="5"/>
                      <a:pt x="33" y="5"/>
                      <a:pt x="34" y="6"/>
                    </a:cubicBezTo>
                    <a:close/>
                    <a:moveTo>
                      <a:pt x="10" y="15"/>
                    </a:moveTo>
                    <a:cubicBezTo>
                      <a:pt x="11" y="14"/>
                      <a:pt x="12" y="14"/>
                      <a:pt x="14" y="13"/>
                    </a:cubicBezTo>
                    <a:cubicBezTo>
                      <a:pt x="16" y="12"/>
                      <a:pt x="13" y="14"/>
                      <a:pt x="13" y="14"/>
                    </a:cubicBezTo>
                    <a:cubicBezTo>
                      <a:pt x="12" y="15"/>
                      <a:pt x="12" y="15"/>
                      <a:pt x="11" y="16"/>
                    </a:cubicBezTo>
                    <a:cubicBezTo>
                      <a:pt x="10" y="16"/>
                      <a:pt x="10" y="15"/>
                      <a:pt x="10" y="15"/>
                    </a:cubicBezTo>
                    <a:close/>
                    <a:moveTo>
                      <a:pt x="8" y="34"/>
                    </a:moveTo>
                    <a:cubicBezTo>
                      <a:pt x="8" y="34"/>
                      <a:pt x="7" y="33"/>
                      <a:pt x="7" y="33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15" y="25"/>
                      <a:pt x="23" y="18"/>
                      <a:pt x="30" y="12"/>
                    </a:cubicBezTo>
                    <a:cubicBezTo>
                      <a:pt x="32" y="11"/>
                      <a:pt x="33" y="10"/>
                      <a:pt x="34" y="9"/>
                    </a:cubicBezTo>
                    <a:cubicBezTo>
                      <a:pt x="32" y="11"/>
                      <a:pt x="30" y="12"/>
                      <a:pt x="29" y="14"/>
                    </a:cubicBezTo>
                    <a:cubicBezTo>
                      <a:pt x="25" y="17"/>
                      <a:pt x="22" y="20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5" y="27"/>
                      <a:pt x="11" y="30"/>
                      <a:pt x="8" y="34"/>
                    </a:cubicBezTo>
                    <a:close/>
                    <a:moveTo>
                      <a:pt x="30" y="34"/>
                    </a:moveTo>
                    <a:cubicBezTo>
                      <a:pt x="29" y="33"/>
                      <a:pt x="29" y="33"/>
                      <a:pt x="29" y="33"/>
                    </a:cubicBezTo>
                    <a:cubicBezTo>
                      <a:pt x="31" y="32"/>
                      <a:pt x="33" y="31"/>
                      <a:pt x="35" y="29"/>
                    </a:cubicBezTo>
                    <a:cubicBezTo>
                      <a:pt x="33" y="31"/>
                      <a:pt x="31" y="32"/>
                      <a:pt x="30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4" name="Freeform 62">
                <a:extLst>
                  <a:ext uri="{FF2B5EF4-FFF2-40B4-BE49-F238E27FC236}">
                    <a16:creationId xmlns:a16="http://schemas.microsoft.com/office/drawing/2014/main" id="{56099D2A-2F3E-43EE-A319-BDDA8ED49F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48799" y="4783138"/>
                <a:ext cx="179387" cy="166688"/>
              </a:xfrm>
              <a:custGeom>
                <a:avLst/>
                <a:gdLst>
                  <a:gd name="T0" fmla="*/ 75 w 94"/>
                  <a:gd name="T1" fmla="*/ 1 h 88"/>
                  <a:gd name="T2" fmla="*/ 23 w 94"/>
                  <a:gd name="T3" fmla="*/ 2 h 88"/>
                  <a:gd name="T4" fmla="*/ 20 w 94"/>
                  <a:gd name="T5" fmla="*/ 2 h 88"/>
                  <a:gd name="T6" fmla="*/ 27 w 94"/>
                  <a:gd name="T7" fmla="*/ 47 h 88"/>
                  <a:gd name="T8" fmla="*/ 19 w 94"/>
                  <a:gd name="T9" fmla="*/ 88 h 88"/>
                  <a:gd name="T10" fmla="*/ 70 w 94"/>
                  <a:gd name="T11" fmla="*/ 87 h 88"/>
                  <a:gd name="T12" fmla="*/ 91 w 94"/>
                  <a:gd name="T13" fmla="*/ 68 h 88"/>
                  <a:gd name="T14" fmla="*/ 93 w 94"/>
                  <a:gd name="T15" fmla="*/ 20 h 88"/>
                  <a:gd name="T16" fmla="*/ 68 w 94"/>
                  <a:gd name="T17" fmla="*/ 78 h 88"/>
                  <a:gd name="T18" fmla="*/ 64 w 94"/>
                  <a:gd name="T19" fmla="*/ 74 h 88"/>
                  <a:gd name="T20" fmla="*/ 61 w 94"/>
                  <a:gd name="T21" fmla="*/ 70 h 88"/>
                  <a:gd name="T22" fmla="*/ 57 w 94"/>
                  <a:gd name="T23" fmla="*/ 65 h 88"/>
                  <a:gd name="T24" fmla="*/ 57 w 94"/>
                  <a:gd name="T25" fmla="*/ 65 h 88"/>
                  <a:gd name="T26" fmla="*/ 56 w 94"/>
                  <a:gd name="T27" fmla="*/ 64 h 88"/>
                  <a:gd name="T28" fmla="*/ 62 w 94"/>
                  <a:gd name="T29" fmla="*/ 47 h 88"/>
                  <a:gd name="T30" fmla="*/ 77 w 94"/>
                  <a:gd name="T31" fmla="*/ 74 h 88"/>
                  <a:gd name="T32" fmla="*/ 70 w 94"/>
                  <a:gd name="T33" fmla="*/ 73 h 88"/>
                  <a:gd name="T34" fmla="*/ 75 w 94"/>
                  <a:gd name="T35" fmla="*/ 59 h 88"/>
                  <a:gd name="T36" fmla="*/ 72 w 94"/>
                  <a:gd name="T37" fmla="*/ 54 h 88"/>
                  <a:gd name="T38" fmla="*/ 77 w 94"/>
                  <a:gd name="T39" fmla="*/ 74 h 88"/>
                  <a:gd name="T40" fmla="*/ 67 w 94"/>
                  <a:gd name="T41" fmla="*/ 49 h 88"/>
                  <a:gd name="T42" fmla="*/ 64 w 94"/>
                  <a:gd name="T43" fmla="*/ 45 h 88"/>
                  <a:gd name="T44" fmla="*/ 63 w 94"/>
                  <a:gd name="T45" fmla="*/ 44 h 88"/>
                  <a:gd name="T46" fmla="*/ 62 w 94"/>
                  <a:gd name="T47" fmla="*/ 42 h 88"/>
                  <a:gd name="T48" fmla="*/ 64 w 94"/>
                  <a:gd name="T49" fmla="*/ 31 h 88"/>
                  <a:gd name="T50" fmla="*/ 49 w 94"/>
                  <a:gd name="T51" fmla="*/ 46 h 88"/>
                  <a:gd name="T52" fmla="*/ 25 w 94"/>
                  <a:gd name="T53" fmla="*/ 57 h 88"/>
                  <a:gd name="T54" fmla="*/ 39 w 94"/>
                  <a:gd name="T55" fmla="*/ 47 h 88"/>
                  <a:gd name="T56" fmla="*/ 32 w 94"/>
                  <a:gd name="T57" fmla="*/ 29 h 88"/>
                  <a:gd name="T58" fmla="*/ 31 w 94"/>
                  <a:gd name="T59" fmla="*/ 23 h 88"/>
                  <a:gd name="T60" fmla="*/ 23 w 94"/>
                  <a:gd name="T61" fmla="*/ 15 h 88"/>
                  <a:gd name="T62" fmla="*/ 17 w 94"/>
                  <a:gd name="T63" fmla="*/ 28 h 88"/>
                  <a:gd name="T64" fmla="*/ 17 w 94"/>
                  <a:gd name="T65" fmla="*/ 14 h 88"/>
                  <a:gd name="T66" fmla="*/ 21 w 94"/>
                  <a:gd name="T67" fmla="*/ 7 h 88"/>
                  <a:gd name="T68" fmla="*/ 19 w 94"/>
                  <a:gd name="T69" fmla="*/ 23 h 88"/>
                  <a:gd name="T70" fmla="*/ 12 w 94"/>
                  <a:gd name="T71" fmla="*/ 22 h 88"/>
                  <a:gd name="T72" fmla="*/ 29 w 94"/>
                  <a:gd name="T73" fmla="*/ 19 h 88"/>
                  <a:gd name="T74" fmla="*/ 24 w 94"/>
                  <a:gd name="T75" fmla="*/ 30 h 88"/>
                  <a:gd name="T76" fmla="*/ 38 w 94"/>
                  <a:gd name="T77" fmla="*/ 28 h 88"/>
                  <a:gd name="T78" fmla="*/ 39 w 94"/>
                  <a:gd name="T79" fmla="*/ 29 h 88"/>
                  <a:gd name="T80" fmla="*/ 46 w 94"/>
                  <a:gd name="T81" fmla="*/ 33 h 88"/>
                  <a:gd name="T82" fmla="*/ 46 w 94"/>
                  <a:gd name="T83" fmla="*/ 33 h 88"/>
                  <a:gd name="T84" fmla="*/ 32 w 94"/>
                  <a:gd name="T85" fmla="*/ 44 h 88"/>
                  <a:gd name="T86" fmla="*/ 63 w 94"/>
                  <a:gd name="T87" fmla="*/ 23 h 88"/>
                  <a:gd name="T88" fmla="*/ 37 w 94"/>
                  <a:gd name="T89" fmla="*/ 42 h 88"/>
                  <a:gd name="T90" fmla="*/ 76 w 94"/>
                  <a:gd name="T91" fmla="*/ 9 h 88"/>
                  <a:gd name="T92" fmla="*/ 74 w 94"/>
                  <a:gd name="T93" fmla="*/ 14 h 88"/>
                  <a:gd name="T94" fmla="*/ 33 w 94"/>
                  <a:gd name="T95" fmla="*/ 45 h 88"/>
                  <a:gd name="T96" fmla="*/ 41 w 94"/>
                  <a:gd name="T97" fmla="*/ 33 h 88"/>
                  <a:gd name="T98" fmla="*/ 24 w 94"/>
                  <a:gd name="T99" fmla="*/ 72 h 88"/>
                  <a:gd name="T100" fmla="*/ 86 w 94"/>
                  <a:gd name="T101" fmla="*/ 18 h 88"/>
                  <a:gd name="T102" fmla="*/ 47 w 94"/>
                  <a:gd name="T103" fmla="*/ 43 h 88"/>
                  <a:gd name="T104" fmla="*/ 43 w 94"/>
                  <a:gd name="T105" fmla="*/ 44 h 88"/>
                  <a:gd name="T106" fmla="*/ 34 w 94"/>
                  <a:gd name="T107" fmla="*/ 31 h 88"/>
                  <a:gd name="T108" fmla="*/ 20 w 94"/>
                  <a:gd name="T109" fmla="*/ 82 h 88"/>
                  <a:gd name="T110" fmla="*/ 74 w 94"/>
                  <a:gd name="T111" fmla="*/ 29 h 88"/>
                  <a:gd name="T112" fmla="*/ 46 w 94"/>
                  <a:gd name="T113" fmla="*/ 58 h 88"/>
                  <a:gd name="T114" fmla="*/ 71 w 94"/>
                  <a:gd name="T115" fmla="*/ 8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4" h="88">
                    <a:moveTo>
                      <a:pt x="93" y="17"/>
                    </a:moveTo>
                    <a:cubicBezTo>
                      <a:pt x="88" y="12"/>
                      <a:pt x="81" y="7"/>
                      <a:pt x="76" y="1"/>
                    </a:cubicBezTo>
                    <a:cubicBezTo>
                      <a:pt x="76" y="1"/>
                      <a:pt x="76" y="1"/>
                      <a:pt x="75" y="1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4" y="0"/>
                      <a:pt x="74" y="1"/>
                      <a:pt x="73" y="1"/>
                    </a:cubicBezTo>
                    <a:cubicBezTo>
                      <a:pt x="63" y="9"/>
                      <a:pt x="54" y="19"/>
                      <a:pt x="45" y="27"/>
                    </a:cubicBezTo>
                    <a:cubicBezTo>
                      <a:pt x="37" y="19"/>
                      <a:pt x="30" y="10"/>
                      <a:pt x="23" y="2"/>
                    </a:cubicBezTo>
                    <a:cubicBezTo>
                      <a:pt x="23" y="1"/>
                      <a:pt x="22" y="1"/>
                      <a:pt x="22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0" y="1"/>
                      <a:pt x="20" y="2"/>
                    </a:cubicBezTo>
                    <a:cubicBezTo>
                      <a:pt x="14" y="6"/>
                      <a:pt x="8" y="11"/>
                      <a:pt x="1" y="15"/>
                    </a:cubicBezTo>
                    <a:cubicBezTo>
                      <a:pt x="1" y="16"/>
                      <a:pt x="0" y="16"/>
                      <a:pt x="0" y="17"/>
                    </a:cubicBezTo>
                    <a:cubicBezTo>
                      <a:pt x="0" y="18"/>
                      <a:pt x="0" y="18"/>
                      <a:pt x="1" y="19"/>
                    </a:cubicBezTo>
                    <a:cubicBezTo>
                      <a:pt x="10" y="28"/>
                      <a:pt x="18" y="38"/>
                      <a:pt x="27" y="47"/>
                    </a:cubicBezTo>
                    <a:cubicBezTo>
                      <a:pt x="20" y="56"/>
                      <a:pt x="10" y="62"/>
                      <a:pt x="4" y="71"/>
                    </a:cubicBezTo>
                    <a:cubicBezTo>
                      <a:pt x="3" y="71"/>
                      <a:pt x="3" y="71"/>
                      <a:pt x="3" y="72"/>
                    </a:cubicBezTo>
                    <a:cubicBezTo>
                      <a:pt x="3" y="72"/>
                      <a:pt x="3" y="73"/>
                      <a:pt x="4" y="74"/>
                    </a:cubicBezTo>
                    <a:cubicBezTo>
                      <a:pt x="8" y="79"/>
                      <a:pt x="13" y="84"/>
                      <a:pt x="19" y="88"/>
                    </a:cubicBezTo>
                    <a:cubicBezTo>
                      <a:pt x="20" y="88"/>
                      <a:pt x="20" y="88"/>
                      <a:pt x="20" y="88"/>
                    </a:cubicBezTo>
                    <a:cubicBezTo>
                      <a:pt x="21" y="88"/>
                      <a:pt x="22" y="88"/>
                      <a:pt x="23" y="87"/>
                    </a:cubicBezTo>
                    <a:cubicBezTo>
                      <a:pt x="30" y="79"/>
                      <a:pt x="39" y="71"/>
                      <a:pt x="47" y="63"/>
                    </a:cubicBezTo>
                    <a:cubicBezTo>
                      <a:pt x="56" y="70"/>
                      <a:pt x="62" y="80"/>
                      <a:pt x="70" y="87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2" y="88"/>
                      <a:pt x="73" y="88"/>
                      <a:pt x="74" y="87"/>
                    </a:cubicBezTo>
                    <a:cubicBezTo>
                      <a:pt x="80" y="82"/>
                      <a:pt x="87" y="77"/>
                      <a:pt x="91" y="70"/>
                    </a:cubicBezTo>
                    <a:cubicBezTo>
                      <a:pt x="92" y="69"/>
                      <a:pt x="92" y="68"/>
                      <a:pt x="91" y="68"/>
                    </a:cubicBezTo>
                    <a:cubicBezTo>
                      <a:pt x="91" y="67"/>
                      <a:pt x="91" y="67"/>
                      <a:pt x="91" y="67"/>
                    </a:cubicBezTo>
                    <a:cubicBezTo>
                      <a:pt x="83" y="59"/>
                      <a:pt x="76" y="50"/>
                      <a:pt x="68" y="42"/>
                    </a:cubicBezTo>
                    <a:cubicBezTo>
                      <a:pt x="76" y="36"/>
                      <a:pt x="84" y="29"/>
                      <a:pt x="92" y="22"/>
                    </a:cubicBezTo>
                    <a:cubicBezTo>
                      <a:pt x="93" y="22"/>
                      <a:pt x="93" y="21"/>
                      <a:pt x="93" y="20"/>
                    </a:cubicBezTo>
                    <a:cubicBezTo>
                      <a:pt x="94" y="19"/>
                      <a:pt x="94" y="18"/>
                      <a:pt x="93" y="17"/>
                    </a:cubicBezTo>
                    <a:close/>
                    <a:moveTo>
                      <a:pt x="70" y="80"/>
                    </a:moveTo>
                    <a:cubicBezTo>
                      <a:pt x="70" y="80"/>
                      <a:pt x="70" y="80"/>
                      <a:pt x="70" y="80"/>
                    </a:cubicBezTo>
                    <a:cubicBezTo>
                      <a:pt x="69" y="79"/>
                      <a:pt x="69" y="79"/>
                      <a:pt x="68" y="78"/>
                    </a:cubicBezTo>
                    <a:cubicBezTo>
                      <a:pt x="70" y="76"/>
                      <a:pt x="71" y="75"/>
                      <a:pt x="73" y="73"/>
                    </a:cubicBezTo>
                    <a:cubicBezTo>
                      <a:pt x="75" y="71"/>
                      <a:pt x="78" y="70"/>
                      <a:pt x="80" y="68"/>
                    </a:cubicBezTo>
                    <a:cubicBezTo>
                      <a:pt x="76" y="72"/>
                      <a:pt x="73" y="76"/>
                      <a:pt x="70" y="80"/>
                    </a:cubicBezTo>
                    <a:close/>
                    <a:moveTo>
                      <a:pt x="64" y="74"/>
                    </a:moveTo>
                    <a:cubicBezTo>
                      <a:pt x="68" y="70"/>
                      <a:pt x="73" y="67"/>
                      <a:pt x="76" y="64"/>
                    </a:cubicBezTo>
                    <a:cubicBezTo>
                      <a:pt x="72" y="68"/>
                      <a:pt x="69" y="72"/>
                      <a:pt x="67" y="77"/>
                    </a:cubicBezTo>
                    <a:cubicBezTo>
                      <a:pt x="66" y="76"/>
                      <a:pt x="65" y="75"/>
                      <a:pt x="64" y="74"/>
                    </a:cubicBezTo>
                    <a:close/>
                    <a:moveTo>
                      <a:pt x="61" y="70"/>
                    </a:moveTo>
                    <a:cubicBezTo>
                      <a:pt x="65" y="68"/>
                      <a:pt x="69" y="64"/>
                      <a:pt x="72" y="62"/>
                    </a:cubicBezTo>
                    <a:cubicBezTo>
                      <a:pt x="69" y="65"/>
                      <a:pt x="65" y="68"/>
                      <a:pt x="63" y="72"/>
                    </a:cubicBezTo>
                    <a:cubicBezTo>
                      <a:pt x="62" y="72"/>
                      <a:pt x="62" y="71"/>
                      <a:pt x="61" y="70"/>
                    </a:cubicBezTo>
                    <a:close/>
                    <a:moveTo>
                      <a:pt x="57" y="65"/>
                    </a:moveTo>
                    <a:cubicBezTo>
                      <a:pt x="62" y="63"/>
                      <a:pt x="65" y="59"/>
                      <a:pt x="70" y="56"/>
                    </a:cubicBezTo>
                    <a:cubicBezTo>
                      <a:pt x="67" y="61"/>
                      <a:pt x="67" y="61"/>
                      <a:pt x="67" y="61"/>
                    </a:cubicBezTo>
                    <a:cubicBezTo>
                      <a:pt x="64" y="63"/>
                      <a:pt x="62" y="66"/>
                      <a:pt x="60" y="69"/>
                    </a:cubicBezTo>
                    <a:cubicBezTo>
                      <a:pt x="59" y="68"/>
                      <a:pt x="58" y="67"/>
                      <a:pt x="57" y="65"/>
                    </a:cubicBezTo>
                    <a:close/>
                    <a:moveTo>
                      <a:pt x="53" y="61"/>
                    </a:moveTo>
                    <a:cubicBezTo>
                      <a:pt x="57" y="58"/>
                      <a:pt x="61" y="55"/>
                      <a:pt x="65" y="51"/>
                    </a:cubicBezTo>
                    <a:cubicBezTo>
                      <a:pt x="64" y="53"/>
                      <a:pt x="62" y="58"/>
                      <a:pt x="60" y="59"/>
                    </a:cubicBezTo>
                    <a:cubicBezTo>
                      <a:pt x="59" y="61"/>
                      <a:pt x="57" y="63"/>
                      <a:pt x="56" y="64"/>
                    </a:cubicBezTo>
                    <a:cubicBezTo>
                      <a:pt x="55" y="63"/>
                      <a:pt x="54" y="62"/>
                      <a:pt x="53" y="61"/>
                    </a:cubicBezTo>
                    <a:close/>
                    <a:moveTo>
                      <a:pt x="49" y="58"/>
                    </a:moveTo>
                    <a:cubicBezTo>
                      <a:pt x="49" y="57"/>
                      <a:pt x="49" y="57"/>
                      <a:pt x="49" y="57"/>
                    </a:cubicBezTo>
                    <a:cubicBezTo>
                      <a:pt x="53" y="54"/>
                      <a:pt x="58" y="51"/>
                      <a:pt x="62" y="47"/>
                    </a:cubicBezTo>
                    <a:cubicBezTo>
                      <a:pt x="60" y="49"/>
                      <a:pt x="59" y="52"/>
                      <a:pt x="56" y="54"/>
                    </a:cubicBezTo>
                    <a:cubicBezTo>
                      <a:pt x="55" y="56"/>
                      <a:pt x="53" y="58"/>
                      <a:pt x="51" y="59"/>
                    </a:cubicBezTo>
                    <a:cubicBezTo>
                      <a:pt x="51" y="59"/>
                      <a:pt x="50" y="58"/>
                      <a:pt x="49" y="58"/>
                    </a:cubicBezTo>
                    <a:close/>
                    <a:moveTo>
                      <a:pt x="77" y="74"/>
                    </a:moveTo>
                    <a:cubicBezTo>
                      <a:pt x="79" y="71"/>
                      <a:pt x="81" y="69"/>
                      <a:pt x="83" y="67"/>
                    </a:cubicBezTo>
                    <a:cubicBezTo>
                      <a:pt x="83" y="67"/>
                      <a:pt x="83" y="66"/>
                      <a:pt x="82" y="66"/>
                    </a:cubicBezTo>
                    <a:cubicBezTo>
                      <a:pt x="78" y="67"/>
                      <a:pt x="75" y="69"/>
                      <a:pt x="72" y="72"/>
                    </a:cubicBezTo>
                    <a:cubicBezTo>
                      <a:pt x="71" y="74"/>
                      <a:pt x="67" y="79"/>
                      <a:pt x="70" y="73"/>
                    </a:cubicBezTo>
                    <a:cubicBezTo>
                      <a:pt x="72" y="69"/>
                      <a:pt x="76" y="66"/>
                      <a:pt x="79" y="63"/>
                    </a:cubicBezTo>
                    <a:cubicBezTo>
                      <a:pt x="79" y="62"/>
                      <a:pt x="79" y="62"/>
                      <a:pt x="78" y="62"/>
                    </a:cubicBezTo>
                    <a:cubicBezTo>
                      <a:pt x="72" y="64"/>
                      <a:pt x="68" y="68"/>
                      <a:pt x="64" y="73"/>
                    </a:cubicBezTo>
                    <a:cubicBezTo>
                      <a:pt x="67" y="70"/>
                      <a:pt x="72" y="63"/>
                      <a:pt x="75" y="59"/>
                    </a:cubicBezTo>
                    <a:cubicBezTo>
                      <a:pt x="76" y="58"/>
                      <a:pt x="75" y="57"/>
                      <a:pt x="74" y="58"/>
                    </a:cubicBezTo>
                    <a:cubicBezTo>
                      <a:pt x="71" y="60"/>
                      <a:pt x="67" y="63"/>
                      <a:pt x="64" y="66"/>
                    </a:cubicBezTo>
                    <a:cubicBezTo>
                      <a:pt x="59" y="71"/>
                      <a:pt x="65" y="64"/>
                      <a:pt x="66" y="64"/>
                    </a:cubicBezTo>
                    <a:cubicBezTo>
                      <a:pt x="68" y="61"/>
                      <a:pt x="70" y="58"/>
                      <a:pt x="72" y="54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76" y="59"/>
                      <a:pt x="81" y="64"/>
                      <a:pt x="86" y="69"/>
                    </a:cubicBezTo>
                    <a:cubicBezTo>
                      <a:pt x="82" y="71"/>
                      <a:pt x="79" y="73"/>
                      <a:pt x="76" y="75"/>
                    </a:cubicBezTo>
                    <a:cubicBezTo>
                      <a:pt x="68" y="82"/>
                      <a:pt x="75" y="76"/>
                      <a:pt x="77" y="74"/>
                    </a:cubicBezTo>
                    <a:close/>
                    <a:moveTo>
                      <a:pt x="71" y="53"/>
                    </a:moveTo>
                    <a:cubicBezTo>
                      <a:pt x="68" y="55"/>
                      <a:pt x="66" y="57"/>
                      <a:pt x="63" y="59"/>
                    </a:cubicBezTo>
                    <a:cubicBezTo>
                      <a:pt x="60" y="62"/>
                      <a:pt x="54" y="68"/>
                      <a:pt x="60" y="62"/>
                    </a:cubicBezTo>
                    <a:cubicBezTo>
                      <a:pt x="63" y="58"/>
                      <a:pt x="66" y="54"/>
                      <a:pt x="67" y="49"/>
                    </a:cubicBezTo>
                    <a:cubicBezTo>
                      <a:pt x="67" y="48"/>
                      <a:pt x="66" y="48"/>
                      <a:pt x="66" y="48"/>
                    </a:cubicBezTo>
                    <a:cubicBezTo>
                      <a:pt x="63" y="52"/>
                      <a:pt x="60" y="55"/>
                      <a:pt x="56" y="58"/>
                    </a:cubicBezTo>
                    <a:cubicBezTo>
                      <a:pt x="51" y="61"/>
                      <a:pt x="54" y="58"/>
                      <a:pt x="56" y="57"/>
                    </a:cubicBezTo>
                    <a:cubicBezTo>
                      <a:pt x="60" y="53"/>
                      <a:pt x="63" y="50"/>
                      <a:pt x="64" y="45"/>
                    </a:cubicBezTo>
                    <a:cubicBezTo>
                      <a:pt x="67" y="48"/>
                      <a:pt x="69" y="51"/>
                      <a:pt x="72" y="53"/>
                    </a:cubicBezTo>
                    <a:lnTo>
                      <a:pt x="71" y="53"/>
                    </a:lnTo>
                    <a:close/>
                    <a:moveTo>
                      <a:pt x="63" y="44"/>
                    </a:moveTo>
                    <a:cubicBezTo>
                      <a:pt x="63" y="44"/>
                      <a:pt x="63" y="44"/>
                      <a:pt x="63" y="44"/>
                    </a:cubicBezTo>
                    <a:cubicBezTo>
                      <a:pt x="59" y="48"/>
                      <a:pt x="54" y="52"/>
                      <a:pt x="50" y="55"/>
                    </a:cubicBezTo>
                    <a:cubicBezTo>
                      <a:pt x="50" y="54"/>
                      <a:pt x="50" y="54"/>
                      <a:pt x="50" y="54"/>
                    </a:cubicBezTo>
                    <a:cubicBezTo>
                      <a:pt x="53" y="51"/>
                      <a:pt x="56" y="48"/>
                      <a:pt x="58" y="45"/>
                    </a:cubicBezTo>
                    <a:cubicBezTo>
                      <a:pt x="60" y="44"/>
                      <a:pt x="61" y="43"/>
                      <a:pt x="62" y="42"/>
                    </a:cubicBezTo>
                    <a:cubicBezTo>
                      <a:pt x="62" y="43"/>
                      <a:pt x="63" y="44"/>
                      <a:pt x="63" y="44"/>
                    </a:cubicBezTo>
                    <a:close/>
                    <a:moveTo>
                      <a:pt x="13" y="76"/>
                    </a:moveTo>
                    <a:cubicBezTo>
                      <a:pt x="22" y="66"/>
                      <a:pt x="34" y="58"/>
                      <a:pt x="44" y="48"/>
                    </a:cubicBezTo>
                    <a:cubicBezTo>
                      <a:pt x="50" y="41"/>
                      <a:pt x="57" y="37"/>
                      <a:pt x="64" y="31"/>
                    </a:cubicBezTo>
                    <a:cubicBezTo>
                      <a:pt x="69" y="27"/>
                      <a:pt x="73" y="22"/>
                      <a:pt x="78" y="18"/>
                    </a:cubicBezTo>
                    <a:cubicBezTo>
                      <a:pt x="84" y="13"/>
                      <a:pt x="75" y="21"/>
                      <a:pt x="74" y="22"/>
                    </a:cubicBezTo>
                    <a:cubicBezTo>
                      <a:pt x="71" y="25"/>
                      <a:pt x="69" y="28"/>
                      <a:pt x="66" y="30"/>
                    </a:cubicBezTo>
                    <a:cubicBezTo>
                      <a:pt x="60" y="36"/>
                      <a:pt x="54" y="41"/>
                      <a:pt x="49" y="46"/>
                    </a:cubicBezTo>
                    <a:cubicBezTo>
                      <a:pt x="37" y="57"/>
                      <a:pt x="26" y="67"/>
                      <a:pt x="16" y="79"/>
                    </a:cubicBezTo>
                    <a:cubicBezTo>
                      <a:pt x="15" y="78"/>
                      <a:pt x="14" y="77"/>
                      <a:pt x="13" y="76"/>
                    </a:cubicBezTo>
                    <a:close/>
                    <a:moveTo>
                      <a:pt x="9" y="73"/>
                    </a:moveTo>
                    <a:cubicBezTo>
                      <a:pt x="14" y="68"/>
                      <a:pt x="19" y="62"/>
                      <a:pt x="25" y="57"/>
                    </a:cubicBezTo>
                    <a:cubicBezTo>
                      <a:pt x="26" y="56"/>
                      <a:pt x="27" y="56"/>
                      <a:pt x="27" y="55"/>
                    </a:cubicBezTo>
                    <a:cubicBezTo>
                      <a:pt x="32" y="50"/>
                      <a:pt x="38" y="45"/>
                      <a:pt x="43" y="41"/>
                    </a:cubicBezTo>
                    <a:cubicBezTo>
                      <a:pt x="47" y="37"/>
                      <a:pt x="52" y="34"/>
                      <a:pt x="56" y="30"/>
                    </a:cubicBezTo>
                    <a:cubicBezTo>
                      <a:pt x="50" y="36"/>
                      <a:pt x="44" y="41"/>
                      <a:pt x="39" y="47"/>
                    </a:cubicBezTo>
                    <a:cubicBezTo>
                      <a:pt x="30" y="57"/>
                      <a:pt x="18" y="63"/>
                      <a:pt x="11" y="75"/>
                    </a:cubicBezTo>
                    <a:cubicBezTo>
                      <a:pt x="11" y="74"/>
                      <a:pt x="10" y="73"/>
                      <a:pt x="9" y="73"/>
                    </a:cubicBezTo>
                    <a:close/>
                    <a:moveTo>
                      <a:pt x="21" y="33"/>
                    </a:moveTo>
                    <a:cubicBezTo>
                      <a:pt x="25" y="31"/>
                      <a:pt x="28" y="30"/>
                      <a:pt x="32" y="29"/>
                    </a:cubicBezTo>
                    <a:cubicBezTo>
                      <a:pt x="29" y="30"/>
                      <a:pt x="25" y="32"/>
                      <a:pt x="23" y="35"/>
                    </a:cubicBezTo>
                    <a:cubicBezTo>
                      <a:pt x="22" y="34"/>
                      <a:pt x="21" y="33"/>
                      <a:pt x="21" y="33"/>
                    </a:cubicBezTo>
                    <a:close/>
                    <a:moveTo>
                      <a:pt x="18" y="29"/>
                    </a:moveTo>
                    <a:cubicBezTo>
                      <a:pt x="23" y="28"/>
                      <a:pt x="27" y="25"/>
                      <a:pt x="31" y="23"/>
                    </a:cubicBezTo>
                    <a:cubicBezTo>
                      <a:pt x="27" y="25"/>
                      <a:pt x="23" y="28"/>
                      <a:pt x="19" y="31"/>
                    </a:cubicBezTo>
                    <a:cubicBezTo>
                      <a:pt x="19" y="31"/>
                      <a:pt x="18" y="30"/>
                      <a:pt x="18" y="29"/>
                    </a:cubicBezTo>
                    <a:close/>
                    <a:moveTo>
                      <a:pt x="12" y="23"/>
                    </a:moveTo>
                    <a:cubicBezTo>
                      <a:pt x="16" y="21"/>
                      <a:pt x="20" y="18"/>
                      <a:pt x="23" y="15"/>
                    </a:cubicBezTo>
                    <a:cubicBezTo>
                      <a:pt x="20" y="18"/>
                      <a:pt x="17" y="21"/>
                      <a:pt x="15" y="25"/>
                    </a:cubicBezTo>
                    <a:cubicBezTo>
                      <a:pt x="14" y="25"/>
                      <a:pt x="15" y="26"/>
                      <a:pt x="16" y="26"/>
                    </a:cubicBezTo>
                    <a:cubicBezTo>
                      <a:pt x="19" y="24"/>
                      <a:pt x="22" y="22"/>
                      <a:pt x="26" y="20"/>
                    </a:cubicBezTo>
                    <a:cubicBezTo>
                      <a:pt x="23" y="22"/>
                      <a:pt x="19" y="25"/>
                      <a:pt x="17" y="28"/>
                    </a:cubicBezTo>
                    <a:cubicBezTo>
                      <a:pt x="15" y="26"/>
                      <a:pt x="14" y="25"/>
                      <a:pt x="12" y="23"/>
                    </a:cubicBezTo>
                    <a:close/>
                    <a:moveTo>
                      <a:pt x="8" y="19"/>
                    </a:moveTo>
                    <a:cubicBezTo>
                      <a:pt x="11" y="17"/>
                      <a:pt x="15" y="15"/>
                      <a:pt x="18" y="13"/>
                    </a:cubicBezTo>
                    <a:cubicBezTo>
                      <a:pt x="18" y="14"/>
                      <a:pt x="17" y="14"/>
                      <a:pt x="17" y="14"/>
                    </a:cubicBezTo>
                    <a:cubicBezTo>
                      <a:pt x="15" y="17"/>
                      <a:pt x="13" y="19"/>
                      <a:pt x="11" y="22"/>
                    </a:cubicBezTo>
                    <a:cubicBezTo>
                      <a:pt x="10" y="21"/>
                      <a:pt x="9" y="20"/>
                      <a:pt x="8" y="19"/>
                    </a:cubicBezTo>
                    <a:close/>
                    <a:moveTo>
                      <a:pt x="7" y="18"/>
                    </a:moveTo>
                    <a:cubicBezTo>
                      <a:pt x="12" y="15"/>
                      <a:pt x="16" y="11"/>
                      <a:pt x="21" y="7"/>
                    </a:cubicBezTo>
                    <a:cubicBezTo>
                      <a:pt x="21" y="8"/>
                      <a:pt x="22" y="8"/>
                      <a:pt x="22" y="9"/>
                    </a:cubicBezTo>
                    <a:cubicBezTo>
                      <a:pt x="17" y="12"/>
                      <a:pt x="12" y="15"/>
                      <a:pt x="7" y="18"/>
                    </a:cubicBezTo>
                    <a:close/>
                    <a:moveTo>
                      <a:pt x="28" y="18"/>
                    </a:moveTo>
                    <a:cubicBezTo>
                      <a:pt x="25" y="19"/>
                      <a:pt x="22" y="21"/>
                      <a:pt x="19" y="23"/>
                    </a:cubicBezTo>
                    <a:cubicBezTo>
                      <a:pt x="18" y="21"/>
                      <a:pt x="19" y="20"/>
                      <a:pt x="21" y="20"/>
                    </a:cubicBezTo>
                    <a:cubicBezTo>
                      <a:pt x="22" y="18"/>
                      <a:pt x="24" y="16"/>
                      <a:pt x="26" y="14"/>
                    </a:cubicBezTo>
                    <a:cubicBezTo>
                      <a:pt x="26" y="14"/>
                      <a:pt x="26" y="13"/>
                      <a:pt x="25" y="13"/>
                    </a:cubicBezTo>
                    <a:cubicBezTo>
                      <a:pt x="21" y="15"/>
                      <a:pt x="16" y="19"/>
                      <a:pt x="12" y="22"/>
                    </a:cubicBezTo>
                    <a:cubicBezTo>
                      <a:pt x="16" y="19"/>
                      <a:pt x="19" y="14"/>
                      <a:pt x="23" y="10"/>
                    </a:cubicBezTo>
                    <a:cubicBezTo>
                      <a:pt x="26" y="14"/>
                      <a:pt x="29" y="17"/>
                      <a:pt x="32" y="21"/>
                    </a:cubicBezTo>
                    <a:cubicBezTo>
                      <a:pt x="28" y="23"/>
                      <a:pt x="23" y="26"/>
                      <a:pt x="19" y="28"/>
                    </a:cubicBezTo>
                    <a:cubicBezTo>
                      <a:pt x="21" y="27"/>
                      <a:pt x="26" y="21"/>
                      <a:pt x="29" y="19"/>
                    </a:cubicBezTo>
                    <a:cubicBezTo>
                      <a:pt x="29" y="18"/>
                      <a:pt x="28" y="17"/>
                      <a:pt x="28" y="18"/>
                    </a:cubicBezTo>
                    <a:close/>
                    <a:moveTo>
                      <a:pt x="34" y="27"/>
                    </a:moveTo>
                    <a:cubicBezTo>
                      <a:pt x="35" y="27"/>
                      <a:pt x="34" y="26"/>
                      <a:pt x="34" y="26"/>
                    </a:cubicBezTo>
                    <a:cubicBezTo>
                      <a:pt x="31" y="28"/>
                      <a:pt x="27" y="29"/>
                      <a:pt x="24" y="30"/>
                    </a:cubicBezTo>
                    <a:cubicBezTo>
                      <a:pt x="18" y="32"/>
                      <a:pt x="25" y="29"/>
                      <a:pt x="26" y="28"/>
                    </a:cubicBezTo>
                    <a:cubicBezTo>
                      <a:pt x="29" y="26"/>
                      <a:pt x="31" y="25"/>
                      <a:pt x="33" y="22"/>
                    </a:cubicBezTo>
                    <a:cubicBezTo>
                      <a:pt x="35" y="24"/>
                      <a:pt x="37" y="26"/>
                      <a:pt x="38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3" y="30"/>
                      <a:pt x="28" y="33"/>
                      <a:pt x="24" y="35"/>
                    </a:cubicBezTo>
                    <a:cubicBezTo>
                      <a:pt x="26" y="34"/>
                      <a:pt x="32" y="30"/>
                      <a:pt x="34" y="27"/>
                    </a:cubicBezTo>
                    <a:close/>
                    <a:moveTo>
                      <a:pt x="39" y="29"/>
                    </a:moveTo>
                    <a:cubicBezTo>
                      <a:pt x="39" y="29"/>
                      <a:pt x="39" y="29"/>
                      <a:pt x="39" y="29"/>
                    </a:cubicBezTo>
                    <a:cubicBezTo>
                      <a:pt x="40" y="29"/>
                      <a:pt x="40" y="30"/>
                      <a:pt x="41" y="31"/>
                    </a:cubicBezTo>
                    <a:cubicBezTo>
                      <a:pt x="37" y="34"/>
                      <a:pt x="32" y="36"/>
                      <a:pt x="29" y="39"/>
                    </a:cubicBezTo>
                    <a:cubicBezTo>
                      <a:pt x="32" y="35"/>
                      <a:pt x="36" y="33"/>
                      <a:pt x="39" y="29"/>
                    </a:cubicBezTo>
                    <a:close/>
                    <a:moveTo>
                      <a:pt x="46" y="33"/>
                    </a:moveTo>
                    <a:cubicBezTo>
                      <a:pt x="56" y="24"/>
                      <a:pt x="64" y="15"/>
                      <a:pt x="74" y="7"/>
                    </a:cubicBezTo>
                    <a:cubicBezTo>
                      <a:pt x="75" y="7"/>
                      <a:pt x="75" y="8"/>
                      <a:pt x="76" y="8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65" y="16"/>
                      <a:pt x="56" y="25"/>
                      <a:pt x="46" y="33"/>
                    </a:cubicBezTo>
                    <a:cubicBezTo>
                      <a:pt x="46" y="34"/>
                      <a:pt x="45" y="34"/>
                      <a:pt x="45" y="34"/>
                    </a:cubicBezTo>
                    <a:cubicBezTo>
                      <a:pt x="44" y="35"/>
                      <a:pt x="42" y="36"/>
                      <a:pt x="41" y="37"/>
                    </a:cubicBezTo>
                    <a:cubicBezTo>
                      <a:pt x="40" y="38"/>
                      <a:pt x="39" y="39"/>
                      <a:pt x="38" y="40"/>
                    </a:cubicBezTo>
                    <a:cubicBezTo>
                      <a:pt x="36" y="41"/>
                      <a:pt x="32" y="44"/>
                      <a:pt x="32" y="44"/>
                    </a:cubicBezTo>
                    <a:cubicBezTo>
                      <a:pt x="35" y="39"/>
                      <a:pt x="39" y="36"/>
                      <a:pt x="42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4" y="34"/>
                      <a:pt x="45" y="34"/>
                      <a:pt x="46" y="33"/>
                    </a:cubicBezTo>
                    <a:close/>
                    <a:moveTo>
                      <a:pt x="63" y="23"/>
                    </a:moveTo>
                    <a:cubicBezTo>
                      <a:pt x="58" y="28"/>
                      <a:pt x="52" y="31"/>
                      <a:pt x="46" y="36"/>
                    </a:cubicBezTo>
                    <a:cubicBezTo>
                      <a:pt x="42" y="39"/>
                      <a:pt x="38" y="43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5" y="45"/>
                      <a:pt x="36" y="44"/>
                      <a:pt x="37" y="42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42" y="39"/>
                      <a:pt x="45" y="36"/>
                      <a:pt x="49" y="33"/>
                    </a:cubicBezTo>
                    <a:cubicBezTo>
                      <a:pt x="52" y="31"/>
                      <a:pt x="55" y="29"/>
                      <a:pt x="57" y="27"/>
                    </a:cubicBezTo>
                    <a:cubicBezTo>
                      <a:pt x="64" y="22"/>
                      <a:pt x="70" y="15"/>
                      <a:pt x="76" y="9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7" y="9"/>
                      <a:pt x="77" y="10"/>
                      <a:pt x="78" y="10"/>
                    </a:cubicBezTo>
                    <a:cubicBezTo>
                      <a:pt x="72" y="14"/>
                      <a:pt x="68" y="18"/>
                      <a:pt x="63" y="23"/>
                    </a:cubicBezTo>
                    <a:close/>
                    <a:moveTo>
                      <a:pt x="74" y="14"/>
                    </a:moveTo>
                    <a:cubicBezTo>
                      <a:pt x="71" y="17"/>
                      <a:pt x="69" y="19"/>
                      <a:pt x="66" y="22"/>
                    </a:cubicBezTo>
                    <a:cubicBezTo>
                      <a:pt x="67" y="21"/>
                      <a:pt x="68" y="20"/>
                      <a:pt x="68" y="20"/>
                    </a:cubicBezTo>
                    <a:cubicBezTo>
                      <a:pt x="70" y="18"/>
                      <a:pt x="80" y="8"/>
                      <a:pt x="74" y="14"/>
                    </a:cubicBezTo>
                    <a:close/>
                    <a:moveTo>
                      <a:pt x="33" y="45"/>
                    </a:moveTo>
                    <a:cubicBezTo>
                      <a:pt x="33" y="45"/>
                      <a:pt x="33" y="45"/>
                      <a:pt x="34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5"/>
                      <a:pt x="33" y="45"/>
                      <a:pt x="33" y="45"/>
                    </a:cubicBezTo>
                    <a:close/>
                    <a:moveTo>
                      <a:pt x="41" y="33"/>
                    </a:moveTo>
                    <a:cubicBezTo>
                      <a:pt x="37" y="36"/>
                      <a:pt x="33" y="40"/>
                      <a:pt x="31" y="44"/>
                    </a:cubicBezTo>
                    <a:cubicBezTo>
                      <a:pt x="30" y="43"/>
                      <a:pt x="29" y="42"/>
                      <a:pt x="28" y="40"/>
                    </a:cubicBezTo>
                    <a:cubicBezTo>
                      <a:pt x="33" y="39"/>
                      <a:pt x="37" y="36"/>
                      <a:pt x="41" y="33"/>
                    </a:cubicBezTo>
                    <a:close/>
                    <a:moveTo>
                      <a:pt x="24" y="72"/>
                    </a:moveTo>
                    <a:cubicBezTo>
                      <a:pt x="27" y="69"/>
                      <a:pt x="30" y="66"/>
                      <a:pt x="32" y="63"/>
                    </a:cubicBezTo>
                    <a:cubicBezTo>
                      <a:pt x="38" y="58"/>
                      <a:pt x="44" y="53"/>
                      <a:pt x="49" y="47"/>
                    </a:cubicBezTo>
                    <a:cubicBezTo>
                      <a:pt x="61" y="37"/>
                      <a:pt x="72" y="26"/>
                      <a:pt x="83" y="15"/>
                    </a:cubicBezTo>
                    <a:cubicBezTo>
                      <a:pt x="84" y="16"/>
                      <a:pt x="85" y="17"/>
                      <a:pt x="86" y="18"/>
                    </a:cubicBezTo>
                    <a:cubicBezTo>
                      <a:pt x="64" y="35"/>
                      <a:pt x="44" y="54"/>
                      <a:pt x="24" y="72"/>
                    </a:cubicBezTo>
                    <a:close/>
                    <a:moveTo>
                      <a:pt x="82" y="14"/>
                    </a:moveTo>
                    <a:cubicBezTo>
                      <a:pt x="76" y="17"/>
                      <a:pt x="72" y="22"/>
                      <a:pt x="68" y="26"/>
                    </a:cubicBezTo>
                    <a:cubicBezTo>
                      <a:pt x="61" y="32"/>
                      <a:pt x="53" y="36"/>
                      <a:pt x="47" y="43"/>
                    </a:cubicBezTo>
                    <a:cubicBezTo>
                      <a:pt x="42" y="48"/>
                      <a:pt x="37" y="53"/>
                      <a:pt x="32" y="58"/>
                    </a:cubicBezTo>
                    <a:cubicBezTo>
                      <a:pt x="25" y="63"/>
                      <a:pt x="19" y="68"/>
                      <a:pt x="12" y="74"/>
                    </a:cubicBezTo>
                    <a:cubicBezTo>
                      <a:pt x="16" y="71"/>
                      <a:pt x="21" y="65"/>
                      <a:pt x="26" y="61"/>
                    </a:cubicBezTo>
                    <a:cubicBezTo>
                      <a:pt x="32" y="56"/>
                      <a:pt x="38" y="50"/>
                      <a:pt x="43" y="44"/>
                    </a:cubicBezTo>
                    <a:cubicBezTo>
                      <a:pt x="54" y="32"/>
                      <a:pt x="68" y="23"/>
                      <a:pt x="79" y="11"/>
                    </a:cubicBezTo>
                    <a:cubicBezTo>
                      <a:pt x="80" y="12"/>
                      <a:pt x="81" y="13"/>
                      <a:pt x="82" y="14"/>
                    </a:cubicBezTo>
                    <a:close/>
                    <a:moveTo>
                      <a:pt x="24" y="36"/>
                    </a:moveTo>
                    <a:cubicBezTo>
                      <a:pt x="27" y="35"/>
                      <a:pt x="31" y="33"/>
                      <a:pt x="34" y="31"/>
                    </a:cubicBezTo>
                    <a:cubicBezTo>
                      <a:pt x="40" y="28"/>
                      <a:pt x="33" y="33"/>
                      <a:pt x="33" y="34"/>
                    </a:cubicBezTo>
                    <a:cubicBezTo>
                      <a:pt x="31" y="36"/>
                      <a:pt x="29" y="37"/>
                      <a:pt x="27" y="39"/>
                    </a:cubicBezTo>
                    <a:cubicBezTo>
                      <a:pt x="26" y="38"/>
                      <a:pt x="25" y="37"/>
                      <a:pt x="24" y="36"/>
                    </a:cubicBezTo>
                    <a:close/>
                    <a:moveTo>
                      <a:pt x="20" y="82"/>
                    </a:moveTo>
                    <a:cubicBezTo>
                      <a:pt x="19" y="81"/>
                      <a:pt x="18" y="81"/>
                      <a:pt x="17" y="80"/>
                    </a:cubicBezTo>
                    <a:cubicBezTo>
                      <a:pt x="18" y="80"/>
                      <a:pt x="19" y="79"/>
                      <a:pt x="19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37" y="61"/>
                      <a:pt x="55" y="45"/>
                      <a:pt x="74" y="29"/>
                    </a:cubicBezTo>
                    <a:cubicBezTo>
                      <a:pt x="77" y="27"/>
                      <a:pt x="80" y="24"/>
                      <a:pt x="83" y="22"/>
                    </a:cubicBezTo>
                    <a:cubicBezTo>
                      <a:pt x="79" y="26"/>
                      <a:pt x="74" y="29"/>
                      <a:pt x="70" y="33"/>
                    </a:cubicBezTo>
                    <a:cubicBezTo>
                      <a:pt x="61" y="40"/>
                      <a:pt x="54" y="48"/>
                      <a:pt x="47" y="57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37" y="66"/>
                      <a:pt x="28" y="73"/>
                      <a:pt x="20" y="82"/>
                    </a:cubicBezTo>
                    <a:close/>
                    <a:moveTo>
                      <a:pt x="72" y="82"/>
                    </a:moveTo>
                    <a:cubicBezTo>
                      <a:pt x="72" y="82"/>
                      <a:pt x="71" y="81"/>
                      <a:pt x="71" y="81"/>
                    </a:cubicBezTo>
                    <a:cubicBezTo>
                      <a:pt x="71" y="81"/>
                      <a:pt x="71" y="81"/>
                      <a:pt x="71" y="81"/>
                    </a:cubicBezTo>
                    <a:cubicBezTo>
                      <a:pt x="75" y="77"/>
                      <a:pt x="80" y="74"/>
                      <a:pt x="84" y="71"/>
                    </a:cubicBezTo>
                    <a:cubicBezTo>
                      <a:pt x="81" y="75"/>
                      <a:pt x="76" y="78"/>
                      <a:pt x="72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5" name="Freeform 63">
                <a:extLst>
                  <a:ext uri="{FF2B5EF4-FFF2-40B4-BE49-F238E27FC236}">
                    <a16:creationId xmlns:a16="http://schemas.microsoft.com/office/drawing/2014/main" id="{AEB8C998-038B-446C-B287-D1A6B81824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21712" y="4437063"/>
                <a:ext cx="60325" cy="65088"/>
              </a:xfrm>
              <a:custGeom>
                <a:avLst/>
                <a:gdLst>
                  <a:gd name="T0" fmla="*/ 21 w 32"/>
                  <a:gd name="T1" fmla="*/ 35 h 35"/>
                  <a:gd name="T2" fmla="*/ 31 w 32"/>
                  <a:gd name="T3" fmla="*/ 24 h 35"/>
                  <a:gd name="T4" fmla="*/ 32 w 32"/>
                  <a:gd name="T5" fmla="*/ 15 h 35"/>
                  <a:gd name="T6" fmla="*/ 23 w 32"/>
                  <a:gd name="T7" fmla="*/ 2 h 35"/>
                  <a:gd name="T8" fmla="*/ 13 w 32"/>
                  <a:gd name="T9" fmla="*/ 1 h 35"/>
                  <a:gd name="T10" fmla="*/ 2 w 32"/>
                  <a:gd name="T11" fmla="*/ 13 h 35"/>
                  <a:gd name="T12" fmla="*/ 2 w 32"/>
                  <a:gd name="T13" fmla="*/ 23 h 35"/>
                  <a:gd name="T14" fmla="*/ 3 w 32"/>
                  <a:gd name="T15" fmla="*/ 20 h 35"/>
                  <a:gd name="T16" fmla="*/ 4 w 32"/>
                  <a:gd name="T17" fmla="*/ 20 h 35"/>
                  <a:gd name="T18" fmla="*/ 5 w 32"/>
                  <a:gd name="T19" fmla="*/ 17 h 35"/>
                  <a:gd name="T20" fmla="*/ 3 w 32"/>
                  <a:gd name="T21" fmla="*/ 15 h 35"/>
                  <a:gd name="T22" fmla="*/ 3 w 32"/>
                  <a:gd name="T23" fmla="*/ 15 h 35"/>
                  <a:gd name="T24" fmla="*/ 9 w 32"/>
                  <a:gd name="T25" fmla="*/ 15 h 35"/>
                  <a:gd name="T26" fmla="*/ 6 w 32"/>
                  <a:gd name="T27" fmla="*/ 19 h 35"/>
                  <a:gd name="T28" fmla="*/ 14 w 32"/>
                  <a:gd name="T29" fmla="*/ 14 h 35"/>
                  <a:gd name="T30" fmla="*/ 8 w 32"/>
                  <a:gd name="T31" fmla="*/ 20 h 35"/>
                  <a:gd name="T32" fmla="*/ 20 w 32"/>
                  <a:gd name="T33" fmla="*/ 11 h 35"/>
                  <a:gd name="T34" fmla="*/ 20 w 32"/>
                  <a:gd name="T35" fmla="*/ 8 h 35"/>
                  <a:gd name="T36" fmla="*/ 20 w 32"/>
                  <a:gd name="T37" fmla="*/ 4 h 35"/>
                  <a:gd name="T38" fmla="*/ 16 w 32"/>
                  <a:gd name="T39" fmla="*/ 5 h 35"/>
                  <a:gd name="T40" fmla="*/ 22 w 32"/>
                  <a:gd name="T41" fmla="*/ 20 h 35"/>
                  <a:gd name="T42" fmla="*/ 26 w 32"/>
                  <a:gd name="T43" fmla="*/ 15 h 35"/>
                  <a:gd name="T44" fmla="*/ 30 w 32"/>
                  <a:gd name="T45" fmla="*/ 16 h 35"/>
                  <a:gd name="T46" fmla="*/ 19 w 32"/>
                  <a:gd name="T47" fmla="*/ 28 h 35"/>
                  <a:gd name="T48" fmla="*/ 19 w 32"/>
                  <a:gd name="T49" fmla="*/ 30 h 35"/>
                  <a:gd name="T50" fmla="*/ 21 w 32"/>
                  <a:gd name="T51" fmla="*/ 14 h 35"/>
                  <a:gd name="T52" fmla="*/ 21 w 32"/>
                  <a:gd name="T53" fmla="*/ 15 h 35"/>
                  <a:gd name="T54" fmla="*/ 14 w 32"/>
                  <a:gd name="T55" fmla="*/ 22 h 35"/>
                  <a:gd name="T56" fmla="*/ 15 w 32"/>
                  <a:gd name="T57" fmla="*/ 27 h 35"/>
                  <a:gd name="T58" fmla="*/ 19 w 32"/>
                  <a:gd name="T59" fmla="*/ 26 h 35"/>
                  <a:gd name="T60" fmla="*/ 20 w 32"/>
                  <a:gd name="T61" fmla="*/ 22 h 35"/>
                  <a:gd name="T62" fmla="*/ 20 w 32"/>
                  <a:gd name="T63" fmla="*/ 22 h 35"/>
                  <a:gd name="T64" fmla="*/ 19 w 32"/>
                  <a:gd name="T65" fmla="*/ 23 h 35"/>
                  <a:gd name="T66" fmla="*/ 14 w 32"/>
                  <a:gd name="T67" fmla="*/ 24 h 35"/>
                  <a:gd name="T68" fmla="*/ 23 w 32"/>
                  <a:gd name="T69" fmla="*/ 15 h 35"/>
                  <a:gd name="T70" fmla="*/ 15 w 32"/>
                  <a:gd name="T71" fmla="*/ 23 h 35"/>
                  <a:gd name="T72" fmla="*/ 17 w 32"/>
                  <a:gd name="T73" fmla="*/ 21 h 35"/>
                  <a:gd name="T74" fmla="*/ 18 w 32"/>
                  <a:gd name="T75" fmla="*/ 12 h 35"/>
                  <a:gd name="T76" fmla="*/ 16 w 32"/>
                  <a:gd name="T77" fmla="*/ 4 h 35"/>
                  <a:gd name="T78" fmla="*/ 14 w 32"/>
                  <a:gd name="T79" fmla="*/ 10 h 35"/>
                  <a:gd name="T80" fmla="*/ 18 w 32"/>
                  <a:gd name="T81" fmla="*/ 10 h 35"/>
                  <a:gd name="T82" fmla="*/ 17 w 32"/>
                  <a:gd name="T83" fmla="*/ 13 h 35"/>
                  <a:gd name="T84" fmla="*/ 17 w 32"/>
                  <a:gd name="T85" fmla="*/ 13 h 35"/>
                  <a:gd name="T86" fmla="*/ 20 w 32"/>
                  <a:gd name="T87" fmla="*/ 13 h 35"/>
                  <a:gd name="T88" fmla="*/ 18 w 32"/>
                  <a:gd name="T89" fmla="*/ 15 h 35"/>
                  <a:gd name="T90" fmla="*/ 13 w 32"/>
                  <a:gd name="T91" fmla="*/ 20 h 35"/>
                  <a:gd name="T92" fmla="*/ 14 w 32"/>
                  <a:gd name="T93" fmla="*/ 31 h 35"/>
                  <a:gd name="T94" fmla="*/ 17 w 32"/>
                  <a:gd name="T95" fmla="*/ 31 h 35"/>
                  <a:gd name="T96" fmla="*/ 20 w 32"/>
                  <a:gd name="T97" fmla="*/ 33 h 35"/>
                  <a:gd name="T98" fmla="*/ 25 w 32"/>
                  <a:gd name="T99" fmla="*/ 17 h 35"/>
                  <a:gd name="T100" fmla="*/ 27 w 32"/>
                  <a:gd name="T101" fmla="*/ 18 h 35"/>
                  <a:gd name="T102" fmla="*/ 29 w 32"/>
                  <a:gd name="T103" fmla="*/ 21 h 35"/>
                  <a:gd name="T104" fmla="*/ 21 w 32"/>
                  <a:gd name="T105" fmla="*/ 22 h 35"/>
                  <a:gd name="T106" fmla="*/ 28 w 32"/>
                  <a:gd name="T107" fmla="*/ 15 h 35"/>
                  <a:gd name="T108" fmla="*/ 17 w 32"/>
                  <a:gd name="T109" fmla="*/ 2 h 35"/>
                  <a:gd name="T110" fmla="*/ 4 w 32"/>
                  <a:gd name="T111" fmla="*/ 18 h 35"/>
                  <a:gd name="T112" fmla="*/ 4 w 32"/>
                  <a:gd name="T113" fmla="*/ 16 h 35"/>
                  <a:gd name="T114" fmla="*/ 5 w 32"/>
                  <a:gd name="T115" fmla="*/ 21 h 35"/>
                  <a:gd name="T116" fmla="*/ 7 w 32"/>
                  <a:gd name="T117" fmla="*/ 2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" h="35">
                    <a:moveTo>
                      <a:pt x="12" y="33"/>
                    </a:move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4"/>
                      <a:pt x="12" y="34"/>
                      <a:pt x="13" y="34"/>
                    </a:cubicBezTo>
                    <a:cubicBezTo>
                      <a:pt x="15" y="34"/>
                      <a:pt x="18" y="35"/>
                      <a:pt x="21" y="35"/>
                    </a:cubicBezTo>
                    <a:cubicBezTo>
                      <a:pt x="21" y="35"/>
                      <a:pt x="22" y="34"/>
                      <a:pt x="22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1" y="30"/>
                      <a:pt x="22" y="27"/>
                      <a:pt x="22" y="24"/>
                    </a:cubicBezTo>
                    <a:cubicBezTo>
                      <a:pt x="25" y="24"/>
                      <a:pt x="28" y="24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2" y="24"/>
                      <a:pt x="32" y="23"/>
                      <a:pt x="32" y="23"/>
                    </a:cubicBezTo>
                    <a:cubicBezTo>
                      <a:pt x="32" y="20"/>
                      <a:pt x="32" y="17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4"/>
                      <a:pt x="32" y="14"/>
                      <a:pt x="31" y="14"/>
                    </a:cubicBezTo>
                    <a:cubicBezTo>
                      <a:pt x="29" y="13"/>
                      <a:pt x="26" y="14"/>
                      <a:pt x="23" y="13"/>
                    </a:cubicBezTo>
                    <a:cubicBezTo>
                      <a:pt x="22" y="9"/>
                      <a:pt x="23" y="6"/>
                      <a:pt x="23" y="2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1" y="1"/>
                    </a:cubicBezTo>
                    <a:cubicBezTo>
                      <a:pt x="19" y="1"/>
                      <a:pt x="16" y="0"/>
                      <a:pt x="13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5"/>
                      <a:pt x="12" y="9"/>
                      <a:pt x="12" y="13"/>
                    </a:cubicBezTo>
                    <a:cubicBezTo>
                      <a:pt x="9" y="13"/>
                      <a:pt x="5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1" y="13"/>
                      <a:pt x="1" y="14"/>
                    </a:cubicBezTo>
                    <a:cubicBezTo>
                      <a:pt x="1" y="16"/>
                      <a:pt x="0" y="19"/>
                      <a:pt x="1" y="22"/>
                    </a:cubicBezTo>
                    <a:cubicBezTo>
                      <a:pt x="1" y="22"/>
                      <a:pt x="1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5" y="23"/>
                      <a:pt x="8" y="23"/>
                      <a:pt x="11" y="23"/>
                    </a:cubicBezTo>
                    <a:cubicBezTo>
                      <a:pt x="11" y="26"/>
                      <a:pt x="12" y="30"/>
                      <a:pt x="12" y="33"/>
                    </a:cubicBezTo>
                    <a:moveTo>
                      <a:pt x="4" y="21"/>
                    </a:moveTo>
                    <a:cubicBezTo>
                      <a:pt x="4" y="21"/>
                      <a:pt x="3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4" y="20"/>
                      <a:pt x="5" y="19"/>
                      <a:pt x="6" y="18"/>
                    </a:cubicBezTo>
                    <a:cubicBezTo>
                      <a:pt x="5" y="19"/>
                      <a:pt x="5" y="20"/>
                      <a:pt x="4" y="20"/>
                    </a:cubicBezTo>
                    <a:cubicBezTo>
                      <a:pt x="4" y="21"/>
                      <a:pt x="4" y="21"/>
                      <a:pt x="4" y="21"/>
                    </a:cubicBezTo>
                    <a:moveTo>
                      <a:pt x="3" y="18"/>
                    </a:moveTo>
                    <a:cubicBezTo>
                      <a:pt x="3" y="18"/>
                      <a:pt x="3" y="18"/>
                      <a:pt x="3" y="18"/>
                    </a:cubicBezTo>
                    <a:cubicBezTo>
                      <a:pt x="4" y="18"/>
                      <a:pt x="7" y="14"/>
                      <a:pt x="5" y="17"/>
                    </a:cubicBezTo>
                    <a:cubicBezTo>
                      <a:pt x="4" y="18"/>
                      <a:pt x="3" y="19"/>
                      <a:pt x="3" y="20"/>
                    </a:cubicBezTo>
                    <a:cubicBezTo>
                      <a:pt x="3" y="19"/>
                      <a:pt x="3" y="19"/>
                      <a:pt x="3" y="18"/>
                    </a:cubicBezTo>
                    <a:moveTo>
                      <a:pt x="3" y="17"/>
                    </a:moveTo>
                    <a:cubicBezTo>
                      <a:pt x="3" y="17"/>
                      <a:pt x="3" y="16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4" y="15"/>
                      <a:pt x="3" y="16"/>
                      <a:pt x="3" y="17"/>
                    </a:cubicBezTo>
                    <a:moveTo>
                      <a:pt x="3" y="15"/>
                    </a:moveTo>
                    <a:cubicBezTo>
                      <a:pt x="3" y="15"/>
                      <a:pt x="3" y="15"/>
                      <a:pt x="3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moveTo>
                      <a:pt x="6" y="19"/>
                    </a:moveTo>
                    <a:cubicBezTo>
                      <a:pt x="7" y="17"/>
                      <a:pt x="8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10" y="15"/>
                      <a:pt x="11" y="15"/>
                    </a:cubicBezTo>
                    <a:cubicBezTo>
                      <a:pt x="9" y="16"/>
                      <a:pt x="8" y="17"/>
                      <a:pt x="7" y="18"/>
                    </a:cubicBezTo>
                    <a:cubicBezTo>
                      <a:pt x="7" y="19"/>
                      <a:pt x="4" y="21"/>
                      <a:pt x="6" y="19"/>
                    </a:cubicBezTo>
                    <a:moveTo>
                      <a:pt x="11" y="15"/>
                    </a:moveTo>
                    <a:cubicBezTo>
                      <a:pt x="12" y="15"/>
                      <a:pt x="13" y="15"/>
                      <a:pt x="13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6" y="13"/>
                      <a:pt x="17" y="13"/>
                    </a:cubicBezTo>
                    <a:cubicBezTo>
                      <a:pt x="15" y="14"/>
                      <a:pt x="13" y="15"/>
                      <a:pt x="11" y="16"/>
                    </a:cubicBezTo>
                    <a:cubicBezTo>
                      <a:pt x="10" y="17"/>
                      <a:pt x="8" y="18"/>
                      <a:pt x="8" y="20"/>
                    </a:cubicBezTo>
                    <a:cubicBezTo>
                      <a:pt x="9" y="18"/>
                      <a:pt x="10" y="17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moveTo>
                      <a:pt x="20" y="3"/>
                    </a:moveTo>
                    <a:cubicBezTo>
                      <a:pt x="21" y="5"/>
                      <a:pt x="20" y="8"/>
                      <a:pt x="2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9" y="11"/>
                      <a:pt x="18" y="12"/>
                      <a:pt x="16" y="12"/>
                    </a:cubicBezTo>
                    <a:cubicBezTo>
                      <a:pt x="16" y="13"/>
                      <a:pt x="13" y="14"/>
                      <a:pt x="15" y="13"/>
                    </a:cubicBezTo>
                    <a:cubicBezTo>
                      <a:pt x="17" y="11"/>
                      <a:pt x="19" y="10"/>
                      <a:pt x="20" y="8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18" y="8"/>
                      <a:pt x="17" y="9"/>
                    </a:cubicBezTo>
                    <a:cubicBezTo>
                      <a:pt x="17" y="9"/>
                      <a:pt x="13" y="12"/>
                      <a:pt x="15" y="10"/>
                    </a:cubicBezTo>
                    <a:cubicBezTo>
                      <a:pt x="17" y="8"/>
                      <a:pt x="19" y="7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6" y="7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5" y="7"/>
                      <a:pt x="16" y="5"/>
                      <a:pt x="16" y="5"/>
                    </a:cubicBezTo>
                    <a:cubicBezTo>
                      <a:pt x="17" y="4"/>
                      <a:pt x="18" y="3"/>
                      <a:pt x="18" y="3"/>
                    </a:cubicBezTo>
                    <a:cubicBezTo>
                      <a:pt x="19" y="3"/>
                      <a:pt x="20" y="3"/>
                      <a:pt x="20" y="3"/>
                    </a:cubicBezTo>
                    <a:moveTo>
                      <a:pt x="26" y="15"/>
                    </a:moveTo>
                    <a:cubicBezTo>
                      <a:pt x="25" y="17"/>
                      <a:pt x="23" y="19"/>
                      <a:pt x="22" y="20"/>
                    </a:cubicBezTo>
                    <a:cubicBezTo>
                      <a:pt x="21" y="21"/>
                      <a:pt x="20" y="21"/>
                      <a:pt x="20" y="22"/>
                    </a:cubicBezTo>
                    <a:cubicBezTo>
                      <a:pt x="20" y="21"/>
                      <a:pt x="21" y="20"/>
                      <a:pt x="21" y="20"/>
                    </a:cubicBezTo>
                    <a:cubicBezTo>
                      <a:pt x="22" y="18"/>
                      <a:pt x="23" y="17"/>
                      <a:pt x="24" y="15"/>
                    </a:cubicBezTo>
                    <a:cubicBezTo>
                      <a:pt x="25" y="15"/>
                      <a:pt x="26" y="15"/>
                      <a:pt x="26" y="15"/>
                    </a:cubicBezTo>
                    <a:moveTo>
                      <a:pt x="30" y="19"/>
                    </a:moveTo>
                    <a:cubicBezTo>
                      <a:pt x="30" y="19"/>
                      <a:pt x="30" y="19"/>
                      <a:pt x="30" y="19"/>
                    </a:cubicBezTo>
                    <a:cubicBezTo>
                      <a:pt x="29" y="19"/>
                      <a:pt x="27" y="21"/>
                      <a:pt x="28" y="19"/>
                    </a:cubicBezTo>
                    <a:cubicBezTo>
                      <a:pt x="29" y="18"/>
                      <a:pt x="30" y="17"/>
                      <a:pt x="30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7"/>
                      <a:pt x="30" y="18"/>
                      <a:pt x="30" y="19"/>
                    </a:cubicBezTo>
                    <a:moveTo>
                      <a:pt x="17" y="31"/>
                    </a:moveTo>
                    <a:cubicBezTo>
                      <a:pt x="18" y="30"/>
                      <a:pt x="19" y="29"/>
                      <a:pt x="19" y="28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8"/>
                      <a:pt x="16" y="29"/>
                      <a:pt x="15" y="30"/>
                    </a:cubicBezTo>
                    <a:cubicBezTo>
                      <a:pt x="17" y="28"/>
                      <a:pt x="19" y="27"/>
                      <a:pt x="20" y="25"/>
                    </a:cubicBezTo>
                    <a:cubicBezTo>
                      <a:pt x="20" y="27"/>
                      <a:pt x="19" y="28"/>
                      <a:pt x="19" y="30"/>
                    </a:cubicBezTo>
                    <a:cubicBezTo>
                      <a:pt x="18" y="30"/>
                      <a:pt x="18" y="30"/>
                      <a:pt x="17" y="31"/>
                    </a:cubicBezTo>
                    <a:moveTo>
                      <a:pt x="20" y="14"/>
                    </a:move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18" y="17"/>
                      <a:pt x="17" y="19"/>
                      <a:pt x="14" y="21"/>
                    </a:cubicBezTo>
                    <a:cubicBezTo>
                      <a:pt x="17" y="19"/>
                      <a:pt x="18" y="16"/>
                      <a:pt x="20" y="14"/>
                    </a:cubicBezTo>
                    <a:moveTo>
                      <a:pt x="21" y="15"/>
                    </a:move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6"/>
                      <a:pt x="19" y="18"/>
                      <a:pt x="18" y="19"/>
                    </a:cubicBezTo>
                    <a:cubicBezTo>
                      <a:pt x="16" y="20"/>
                      <a:pt x="15" y="22"/>
                      <a:pt x="14" y="23"/>
                    </a:cubicBezTo>
                    <a:cubicBezTo>
                      <a:pt x="14" y="23"/>
                      <a:pt x="14" y="22"/>
                      <a:pt x="14" y="22"/>
                    </a:cubicBezTo>
                    <a:cubicBezTo>
                      <a:pt x="17" y="20"/>
                      <a:pt x="19" y="17"/>
                      <a:pt x="21" y="15"/>
                    </a:cubicBezTo>
                    <a:moveTo>
                      <a:pt x="20" y="25"/>
                    </a:moveTo>
                    <a:cubicBezTo>
                      <a:pt x="19" y="25"/>
                      <a:pt x="19" y="25"/>
                      <a:pt x="19" y="25"/>
                    </a:cubicBezTo>
                    <a:cubicBezTo>
                      <a:pt x="18" y="25"/>
                      <a:pt x="16" y="26"/>
                      <a:pt x="15" y="27"/>
                    </a:cubicBezTo>
                    <a:cubicBezTo>
                      <a:pt x="17" y="26"/>
                      <a:pt x="18" y="25"/>
                      <a:pt x="20" y="23"/>
                    </a:cubicBezTo>
                    <a:cubicBezTo>
                      <a:pt x="20" y="24"/>
                      <a:pt x="20" y="24"/>
                      <a:pt x="20" y="25"/>
                    </a:cubicBezTo>
                    <a:moveTo>
                      <a:pt x="14" y="29"/>
                    </a:moveTo>
                    <a:cubicBezTo>
                      <a:pt x="15" y="28"/>
                      <a:pt x="17" y="26"/>
                      <a:pt x="19" y="26"/>
                    </a:cubicBezTo>
                    <a:cubicBezTo>
                      <a:pt x="17" y="28"/>
                      <a:pt x="15" y="29"/>
                      <a:pt x="14" y="30"/>
                    </a:cubicBezTo>
                    <a:cubicBezTo>
                      <a:pt x="14" y="30"/>
                      <a:pt x="14" y="29"/>
                      <a:pt x="14" y="29"/>
                    </a:cubicBezTo>
                    <a:moveTo>
                      <a:pt x="20" y="22"/>
                    </a:move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22"/>
                      <a:pt x="20" y="22"/>
                      <a:pt x="20" y="22"/>
                    </a:cubicBezTo>
                    <a:moveTo>
                      <a:pt x="19" y="23"/>
                    </a:moveTo>
                    <a:cubicBezTo>
                      <a:pt x="17" y="25"/>
                      <a:pt x="15" y="26"/>
                      <a:pt x="14" y="28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5" y="25"/>
                      <a:pt x="17" y="24"/>
                      <a:pt x="19" y="23"/>
                    </a:cubicBezTo>
                    <a:moveTo>
                      <a:pt x="19" y="22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17" y="24"/>
                      <a:pt x="15" y="25"/>
                      <a:pt x="14" y="26"/>
                    </a:cubicBezTo>
                    <a:cubicBezTo>
                      <a:pt x="14" y="25"/>
                      <a:pt x="14" y="25"/>
                      <a:pt x="14" y="24"/>
                    </a:cubicBezTo>
                    <a:cubicBezTo>
                      <a:pt x="16" y="23"/>
                      <a:pt x="18" y="21"/>
                      <a:pt x="20" y="18"/>
                    </a:cubicBezTo>
                    <a:cubicBezTo>
                      <a:pt x="21" y="18"/>
                      <a:pt x="21" y="17"/>
                      <a:pt x="22" y="16"/>
                    </a:cubicBezTo>
                    <a:cubicBezTo>
                      <a:pt x="22" y="16"/>
                      <a:pt x="23" y="16"/>
                      <a:pt x="23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2" y="18"/>
                      <a:pt x="20" y="20"/>
                      <a:pt x="19" y="22"/>
                    </a:cubicBezTo>
                    <a:moveTo>
                      <a:pt x="17" y="21"/>
                    </a:moveTo>
                    <a:cubicBezTo>
                      <a:pt x="16" y="22"/>
                      <a:pt x="15" y="23"/>
                      <a:pt x="14" y="23"/>
                    </a:cubicBezTo>
                    <a:cubicBezTo>
                      <a:pt x="14" y="24"/>
                      <a:pt x="14" y="24"/>
                      <a:pt x="15" y="23"/>
                    </a:cubicBezTo>
                    <a:cubicBezTo>
                      <a:pt x="15" y="22"/>
                      <a:pt x="16" y="22"/>
                      <a:pt x="17" y="21"/>
                    </a:cubicBezTo>
                    <a:cubicBezTo>
                      <a:pt x="18" y="19"/>
                      <a:pt x="20" y="17"/>
                      <a:pt x="22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0" y="17"/>
                      <a:pt x="19" y="19"/>
                      <a:pt x="17" y="21"/>
                    </a:cubicBezTo>
                    <a:moveTo>
                      <a:pt x="18" y="12"/>
                    </a:move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19" y="12"/>
                      <a:pt x="19" y="12"/>
                    </a:cubicBezTo>
                    <a:cubicBezTo>
                      <a:pt x="19" y="12"/>
                      <a:pt x="18" y="12"/>
                      <a:pt x="18" y="12"/>
                    </a:cubicBezTo>
                    <a:moveTo>
                      <a:pt x="16" y="5"/>
                    </a:moveTo>
                    <a:cubicBezTo>
                      <a:pt x="15" y="5"/>
                      <a:pt x="15" y="6"/>
                      <a:pt x="14" y="6"/>
                    </a:cubicBezTo>
                    <a:cubicBezTo>
                      <a:pt x="14" y="6"/>
                      <a:pt x="14" y="5"/>
                      <a:pt x="14" y="5"/>
                    </a:cubicBezTo>
                    <a:cubicBezTo>
                      <a:pt x="15" y="5"/>
                      <a:pt x="16" y="4"/>
                      <a:pt x="16" y="4"/>
                    </a:cubicBezTo>
                    <a:cubicBezTo>
                      <a:pt x="19" y="2"/>
                      <a:pt x="16" y="4"/>
                      <a:pt x="16" y="5"/>
                    </a:cubicBezTo>
                    <a:moveTo>
                      <a:pt x="19" y="5"/>
                    </a:moveTo>
                    <a:cubicBezTo>
                      <a:pt x="21" y="3"/>
                      <a:pt x="17" y="7"/>
                      <a:pt x="17" y="8"/>
                    </a:cubicBezTo>
                    <a:cubicBezTo>
                      <a:pt x="16" y="8"/>
                      <a:pt x="15" y="9"/>
                      <a:pt x="14" y="10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6" y="7"/>
                      <a:pt x="17" y="6"/>
                      <a:pt x="19" y="5"/>
                    </a:cubicBezTo>
                    <a:moveTo>
                      <a:pt x="18" y="8"/>
                    </a:moveTo>
                    <a:cubicBezTo>
                      <a:pt x="21" y="7"/>
                      <a:pt x="18" y="10"/>
                      <a:pt x="18" y="10"/>
                    </a:cubicBezTo>
                    <a:cubicBezTo>
                      <a:pt x="17" y="11"/>
                      <a:pt x="15" y="12"/>
                      <a:pt x="14" y="13"/>
                    </a:cubicBezTo>
                    <a:cubicBezTo>
                      <a:pt x="14" y="12"/>
                      <a:pt x="14" y="12"/>
                      <a:pt x="14" y="11"/>
                    </a:cubicBezTo>
                    <a:cubicBezTo>
                      <a:pt x="16" y="10"/>
                      <a:pt x="17" y="9"/>
                      <a:pt x="18" y="8"/>
                    </a:cubicBezTo>
                    <a:moveTo>
                      <a:pt x="17" y="13"/>
                    </a:moveTo>
                    <a:cubicBezTo>
                      <a:pt x="14" y="15"/>
                      <a:pt x="12" y="17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9" y="21"/>
                      <a:pt x="8" y="21"/>
                      <a:pt x="7" y="21"/>
                    </a:cubicBezTo>
                    <a:cubicBezTo>
                      <a:pt x="10" y="18"/>
                      <a:pt x="14" y="16"/>
                      <a:pt x="17" y="13"/>
                    </a:cubicBezTo>
                    <a:moveTo>
                      <a:pt x="20" y="11"/>
                    </a:move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2"/>
                      <a:pt x="20" y="12"/>
                      <a:pt x="20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17" y="15"/>
                      <a:pt x="14" y="17"/>
                      <a:pt x="12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19"/>
                      <a:pt x="14" y="18"/>
                      <a:pt x="15" y="17"/>
                    </a:cubicBezTo>
                    <a:cubicBezTo>
                      <a:pt x="16" y="17"/>
                      <a:pt x="17" y="16"/>
                      <a:pt x="18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7" y="17"/>
                      <a:pt x="15" y="19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0"/>
                      <a:pt x="11" y="20"/>
                      <a:pt x="11" y="20"/>
                    </a:cubicBezTo>
                    <a:cubicBezTo>
                      <a:pt x="14" y="17"/>
                      <a:pt x="17" y="14"/>
                      <a:pt x="20" y="11"/>
                    </a:cubicBezTo>
                    <a:moveTo>
                      <a:pt x="14" y="32"/>
                    </a:move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7" y="29"/>
                      <a:pt x="18" y="28"/>
                    </a:cubicBezTo>
                    <a:cubicBezTo>
                      <a:pt x="17" y="29"/>
                      <a:pt x="16" y="30"/>
                      <a:pt x="16" y="31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1"/>
                      <a:pt x="17" y="31"/>
                      <a:pt x="17" y="31"/>
                    </a:cubicBezTo>
                    <a:cubicBezTo>
                      <a:pt x="18" y="31"/>
                      <a:pt x="18" y="31"/>
                      <a:pt x="19" y="30"/>
                    </a:cubicBezTo>
                    <a:cubicBezTo>
                      <a:pt x="20" y="30"/>
                      <a:pt x="19" y="31"/>
                      <a:pt x="19" y="31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18" y="32"/>
                      <a:pt x="16" y="32"/>
                      <a:pt x="14" y="32"/>
                    </a:cubicBezTo>
                    <a:moveTo>
                      <a:pt x="21" y="22"/>
                    </a:moveTo>
                    <a:cubicBezTo>
                      <a:pt x="21" y="22"/>
                      <a:pt x="21" y="22"/>
                      <a:pt x="21" y="22"/>
                    </a:cubicBezTo>
                    <a:cubicBezTo>
                      <a:pt x="22" y="20"/>
                      <a:pt x="24" y="19"/>
                      <a:pt x="25" y="17"/>
                    </a:cubicBezTo>
                    <a:cubicBezTo>
                      <a:pt x="26" y="16"/>
                      <a:pt x="28" y="15"/>
                      <a:pt x="26" y="18"/>
                    </a:cubicBezTo>
                    <a:cubicBezTo>
                      <a:pt x="25" y="19"/>
                      <a:pt x="24" y="20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5" y="20"/>
                      <a:pt x="26" y="19"/>
                      <a:pt x="27" y="18"/>
                    </a:cubicBezTo>
                    <a:cubicBezTo>
                      <a:pt x="28" y="17"/>
                      <a:pt x="29" y="16"/>
                      <a:pt x="28" y="18"/>
                    </a:cubicBezTo>
                    <a:cubicBezTo>
                      <a:pt x="28" y="19"/>
                      <a:pt x="27" y="20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1"/>
                      <a:pt x="29" y="19"/>
                      <a:pt x="29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1"/>
                      <a:pt x="30" y="21"/>
                      <a:pt x="30" y="22"/>
                    </a:cubicBezTo>
                    <a:cubicBezTo>
                      <a:pt x="27" y="22"/>
                      <a:pt x="24" y="22"/>
                      <a:pt x="21" y="22"/>
                    </a:cubicBezTo>
                    <a:moveTo>
                      <a:pt x="28" y="15"/>
                    </a:moveTo>
                    <a:cubicBezTo>
                      <a:pt x="28" y="16"/>
                      <a:pt x="29" y="16"/>
                      <a:pt x="29" y="16"/>
                    </a:cubicBezTo>
                    <a:cubicBezTo>
                      <a:pt x="28" y="17"/>
                      <a:pt x="26" y="18"/>
                      <a:pt x="24" y="20"/>
                    </a:cubicBezTo>
                    <a:cubicBezTo>
                      <a:pt x="26" y="18"/>
                      <a:pt x="27" y="17"/>
                      <a:pt x="28" y="15"/>
                    </a:cubicBezTo>
                    <a:moveTo>
                      <a:pt x="17" y="2"/>
                    </a:moveTo>
                    <a:cubicBezTo>
                      <a:pt x="16" y="3"/>
                      <a:pt x="15" y="4"/>
                      <a:pt x="14" y="4"/>
                    </a:cubicBezTo>
                    <a:cubicBezTo>
                      <a:pt x="14" y="4"/>
                      <a:pt x="14" y="3"/>
                      <a:pt x="14" y="2"/>
                    </a:cubicBezTo>
                    <a:cubicBezTo>
                      <a:pt x="15" y="2"/>
                      <a:pt x="16" y="2"/>
                      <a:pt x="17" y="2"/>
                    </a:cubicBezTo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7" y="16"/>
                      <a:pt x="6" y="17"/>
                      <a:pt x="4" y="19"/>
                    </a:cubicBezTo>
                    <a:cubicBezTo>
                      <a:pt x="3" y="20"/>
                      <a:pt x="4" y="19"/>
                      <a:pt x="4" y="18"/>
                    </a:cubicBezTo>
                    <a:cubicBezTo>
                      <a:pt x="5" y="18"/>
                      <a:pt x="5" y="17"/>
                      <a:pt x="5" y="17"/>
                    </a:cubicBezTo>
                    <a:cubicBezTo>
                      <a:pt x="6" y="16"/>
                      <a:pt x="6" y="16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5" y="16"/>
                      <a:pt x="4" y="16"/>
                    </a:cubicBezTo>
                    <a:cubicBezTo>
                      <a:pt x="2" y="18"/>
                      <a:pt x="4" y="15"/>
                      <a:pt x="4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5"/>
                      <a:pt x="7" y="15"/>
                      <a:pt x="8" y="15"/>
                    </a:cubicBezTo>
                    <a:moveTo>
                      <a:pt x="5" y="21"/>
                    </a:moveTo>
                    <a:cubicBezTo>
                      <a:pt x="7" y="20"/>
                      <a:pt x="8" y="18"/>
                      <a:pt x="9" y="17"/>
                    </a:cubicBezTo>
                    <a:cubicBezTo>
                      <a:pt x="11" y="15"/>
                      <a:pt x="10" y="16"/>
                      <a:pt x="9" y="17"/>
                    </a:cubicBezTo>
                    <a:cubicBezTo>
                      <a:pt x="8" y="18"/>
                      <a:pt x="7" y="19"/>
                      <a:pt x="7" y="20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6" y="21"/>
                      <a:pt x="6" y="21"/>
                      <a:pt x="5" y="2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6" name="Freeform 64">
                <a:extLst>
                  <a:ext uri="{FF2B5EF4-FFF2-40B4-BE49-F238E27FC236}">
                    <a16:creationId xmlns:a16="http://schemas.microsoft.com/office/drawing/2014/main" id="{DEFE148B-E5F7-4EE8-913A-5961CA4DAE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40750" y="5235576"/>
                <a:ext cx="107950" cy="119063"/>
              </a:xfrm>
              <a:custGeom>
                <a:avLst/>
                <a:gdLst>
                  <a:gd name="T0" fmla="*/ 36 w 57"/>
                  <a:gd name="T1" fmla="*/ 63 h 63"/>
                  <a:gd name="T2" fmla="*/ 54 w 57"/>
                  <a:gd name="T3" fmla="*/ 43 h 63"/>
                  <a:gd name="T4" fmla="*/ 57 w 57"/>
                  <a:gd name="T5" fmla="*/ 27 h 63"/>
                  <a:gd name="T6" fmla="*/ 40 w 57"/>
                  <a:gd name="T7" fmla="*/ 24 h 63"/>
                  <a:gd name="T8" fmla="*/ 23 w 57"/>
                  <a:gd name="T9" fmla="*/ 1 h 63"/>
                  <a:gd name="T10" fmla="*/ 3 w 57"/>
                  <a:gd name="T11" fmla="*/ 23 h 63"/>
                  <a:gd name="T12" fmla="*/ 2 w 57"/>
                  <a:gd name="T13" fmla="*/ 41 h 63"/>
                  <a:gd name="T14" fmla="*/ 7 w 57"/>
                  <a:gd name="T15" fmla="*/ 37 h 63"/>
                  <a:gd name="T16" fmla="*/ 9 w 57"/>
                  <a:gd name="T17" fmla="*/ 33 h 63"/>
                  <a:gd name="T18" fmla="*/ 8 w 57"/>
                  <a:gd name="T19" fmla="*/ 30 h 63"/>
                  <a:gd name="T20" fmla="*/ 4 w 57"/>
                  <a:gd name="T21" fmla="*/ 28 h 63"/>
                  <a:gd name="T22" fmla="*/ 4 w 57"/>
                  <a:gd name="T23" fmla="*/ 26 h 63"/>
                  <a:gd name="T24" fmla="*/ 15 w 57"/>
                  <a:gd name="T25" fmla="*/ 27 h 63"/>
                  <a:gd name="T26" fmla="*/ 10 w 57"/>
                  <a:gd name="T27" fmla="*/ 34 h 63"/>
                  <a:gd name="T28" fmla="*/ 25 w 57"/>
                  <a:gd name="T29" fmla="*/ 25 h 63"/>
                  <a:gd name="T30" fmla="*/ 13 w 57"/>
                  <a:gd name="T31" fmla="*/ 36 h 63"/>
                  <a:gd name="T32" fmla="*/ 35 w 57"/>
                  <a:gd name="T33" fmla="*/ 20 h 63"/>
                  <a:gd name="T34" fmla="*/ 35 w 57"/>
                  <a:gd name="T35" fmla="*/ 13 h 63"/>
                  <a:gd name="T36" fmla="*/ 34 w 57"/>
                  <a:gd name="T37" fmla="*/ 7 h 63"/>
                  <a:gd name="T38" fmla="*/ 32 w 57"/>
                  <a:gd name="T39" fmla="*/ 5 h 63"/>
                  <a:gd name="T40" fmla="*/ 34 w 57"/>
                  <a:gd name="T41" fmla="*/ 40 h 63"/>
                  <a:gd name="T42" fmla="*/ 53 w 57"/>
                  <a:gd name="T43" fmla="*/ 35 h 63"/>
                  <a:gd name="T44" fmla="*/ 53 w 57"/>
                  <a:gd name="T45" fmla="*/ 28 h 63"/>
                  <a:gd name="T46" fmla="*/ 33 w 57"/>
                  <a:gd name="T47" fmla="*/ 49 h 63"/>
                  <a:gd name="T48" fmla="*/ 29 w 57"/>
                  <a:gd name="T49" fmla="*/ 56 h 63"/>
                  <a:gd name="T50" fmla="*/ 36 w 57"/>
                  <a:gd name="T51" fmla="*/ 27 h 63"/>
                  <a:gd name="T52" fmla="*/ 38 w 57"/>
                  <a:gd name="T53" fmla="*/ 28 h 63"/>
                  <a:gd name="T54" fmla="*/ 38 w 57"/>
                  <a:gd name="T55" fmla="*/ 28 h 63"/>
                  <a:gd name="T56" fmla="*/ 35 w 57"/>
                  <a:gd name="T57" fmla="*/ 42 h 63"/>
                  <a:gd name="T58" fmla="*/ 24 w 57"/>
                  <a:gd name="T59" fmla="*/ 55 h 63"/>
                  <a:gd name="T60" fmla="*/ 34 w 57"/>
                  <a:gd name="T61" fmla="*/ 41 h 63"/>
                  <a:gd name="T62" fmla="*/ 24 w 57"/>
                  <a:gd name="T63" fmla="*/ 51 h 63"/>
                  <a:gd name="T64" fmla="*/ 32 w 57"/>
                  <a:gd name="T65" fmla="*/ 41 h 63"/>
                  <a:gd name="T66" fmla="*/ 38 w 57"/>
                  <a:gd name="T67" fmla="*/ 30 h 63"/>
                  <a:gd name="T68" fmla="*/ 29 w 57"/>
                  <a:gd name="T69" fmla="*/ 38 h 63"/>
                  <a:gd name="T70" fmla="*/ 38 w 57"/>
                  <a:gd name="T71" fmla="*/ 28 h 63"/>
                  <a:gd name="T72" fmla="*/ 31 w 57"/>
                  <a:gd name="T73" fmla="*/ 22 h 63"/>
                  <a:gd name="T74" fmla="*/ 24 w 57"/>
                  <a:gd name="T75" fmla="*/ 11 h 63"/>
                  <a:gd name="T76" fmla="*/ 32 w 57"/>
                  <a:gd name="T77" fmla="*/ 9 h 63"/>
                  <a:gd name="T78" fmla="*/ 32 w 57"/>
                  <a:gd name="T79" fmla="*/ 9 h 63"/>
                  <a:gd name="T80" fmla="*/ 24 w 57"/>
                  <a:gd name="T81" fmla="*/ 20 h 63"/>
                  <a:gd name="T82" fmla="*/ 17 w 57"/>
                  <a:gd name="T83" fmla="*/ 37 h 63"/>
                  <a:gd name="T84" fmla="*/ 36 w 57"/>
                  <a:gd name="T85" fmla="*/ 20 h 63"/>
                  <a:gd name="T86" fmla="*/ 21 w 57"/>
                  <a:gd name="T87" fmla="*/ 37 h 63"/>
                  <a:gd name="T88" fmla="*/ 23 w 57"/>
                  <a:gd name="T89" fmla="*/ 38 h 63"/>
                  <a:gd name="T90" fmla="*/ 36 w 57"/>
                  <a:gd name="T91" fmla="*/ 20 h 63"/>
                  <a:gd name="T92" fmla="*/ 27 w 57"/>
                  <a:gd name="T93" fmla="*/ 57 h 63"/>
                  <a:gd name="T94" fmla="*/ 33 w 57"/>
                  <a:gd name="T95" fmla="*/ 57 h 63"/>
                  <a:gd name="T96" fmla="*/ 36 w 57"/>
                  <a:gd name="T97" fmla="*/ 39 h 63"/>
                  <a:gd name="T98" fmla="*/ 40 w 57"/>
                  <a:gd name="T99" fmla="*/ 38 h 63"/>
                  <a:gd name="T100" fmla="*/ 46 w 57"/>
                  <a:gd name="T101" fmla="*/ 38 h 63"/>
                  <a:gd name="T102" fmla="*/ 53 w 57"/>
                  <a:gd name="T103" fmla="*/ 36 h 63"/>
                  <a:gd name="T104" fmla="*/ 52 w 57"/>
                  <a:gd name="T105" fmla="*/ 28 h 63"/>
                  <a:gd name="T106" fmla="*/ 24 w 57"/>
                  <a:gd name="T107" fmla="*/ 8 h 63"/>
                  <a:gd name="T108" fmla="*/ 14 w 57"/>
                  <a:gd name="T109" fmla="*/ 27 h 63"/>
                  <a:gd name="T110" fmla="*/ 10 w 57"/>
                  <a:gd name="T111" fmla="*/ 27 h 63"/>
                  <a:gd name="T112" fmla="*/ 14 w 57"/>
                  <a:gd name="T113" fmla="*/ 27 h 63"/>
                  <a:gd name="T114" fmla="*/ 11 w 57"/>
                  <a:gd name="T115" fmla="*/ 3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7" h="63">
                    <a:moveTo>
                      <a:pt x="20" y="60"/>
                    </a:moveTo>
                    <a:cubicBezTo>
                      <a:pt x="20" y="61"/>
                      <a:pt x="20" y="61"/>
                      <a:pt x="20" y="61"/>
                    </a:cubicBezTo>
                    <a:cubicBezTo>
                      <a:pt x="21" y="62"/>
                      <a:pt x="21" y="62"/>
                      <a:pt x="22" y="62"/>
                    </a:cubicBezTo>
                    <a:cubicBezTo>
                      <a:pt x="27" y="62"/>
                      <a:pt x="31" y="63"/>
                      <a:pt x="36" y="63"/>
                    </a:cubicBezTo>
                    <a:cubicBezTo>
                      <a:pt x="37" y="63"/>
                      <a:pt x="38" y="61"/>
                      <a:pt x="38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7" y="54"/>
                      <a:pt x="38" y="49"/>
                      <a:pt x="38" y="43"/>
                    </a:cubicBezTo>
                    <a:cubicBezTo>
                      <a:pt x="44" y="43"/>
                      <a:pt x="49" y="44"/>
                      <a:pt x="54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3"/>
                      <a:pt x="56" y="42"/>
                      <a:pt x="56" y="41"/>
                    </a:cubicBezTo>
                    <a:cubicBezTo>
                      <a:pt x="56" y="36"/>
                      <a:pt x="57" y="32"/>
                      <a:pt x="57" y="27"/>
                    </a:cubicBezTo>
                    <a:cubicBezTo>
                      <a:pt x="57" y="27"/>
                      <a:pt x="57" y="27"/>
                      <a:pt x="57" y="27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6"/>
                      <a:pt x="56" y="25"/>
                      <a:pt x="56" y="25"/>
                    </a:cubicBezTo>
                    <a:cubicBezTo>
                      <a:pt x="50" y="24"/>
                      <a:pt x="45" y="25"/>
                      <a:pt x="40" y="24"/>
                    </a:cubicBezTo>
                    <a:cubicBezTo>
                      <a:pt x="39" y="17"/>
                      <a:pt x="40" y="10"/>
                      <a:pt x="39" y="3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8" y="1"/>
                      <a:pt x="38" y="1"/>
                    </a:cubicBezTo>
                    <a:cubicBezTo>
                      <a:pt x="33" y="1"/>
                      <a:pt x="28" y="0"/>
                      <a:pt x="23" y="1"/>
                    </a:cubicBezTo>
                    <a:cubicBezTo>
                      <a:pt x="22" y="1"/>
                      <a:pt x="22" y="1"/>
                      <a:pt x="22" y="2"/>
                    </a:cubicBezTo>
                    <a:cubicBezTo>
                      <a:pt x="21" y="2"/>
                      <a:pt x="21" y="2"/>
                      <a:pt x="21" y="3"/>
                    </a:cubicBezTo>
                    <a:cubicBezTo>
                      <a:pt x="20" y="9"/>
                      <a:pt x="20" y="16"/>
                      <a:pt x="21" y="23"/>
                    </a:cubicBezTo>
                    <a:cubicBezTo>
                      <a:pt x="15" y="23"/>
                      <a:pt x="9" y="22"/>
                      <a:pt x="3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1" y="23"/>
                      <a:pt x="0" y="24"/>
                      <a:pt x="0" y="25"/>
                    </a:cubicBezTo>
                    <a:cubicBezTo>
                      <a:pt x="1" y="30"/>
                      <a:pt x="0" y="35"/>
                      <a:pt x="1" y="39"/>
                    </a:cubicBezTo>
                    <a:cubicBezTo>
                      <a:pt x="1" y="40"/>
                      <a:pt x="1" y="41"/>
                      <a:pt x="2" y="41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8" y="41"/>
                      <a:pt x="14" y="41"/>
                      <a:pt x="20" y="41"/>
                    </a:cubicBezTo>
                    <a:cubicBezTo>
                      <a:pt x="19" y="47"/>
                      <a:pt x="20" y="54"/>
                      <a:pt x="20" y="60"/>
                    </a:cubicBezTo>
                    <a:close/>
                    <a:moveTo>
                      <a:pt x="7" y="37"/>
                    </a:moveTo>
                    <a:cubicBezTo>
                      <a:pt x="6" y="37"/>
                      <a:pt x="5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6" y="36"/>
                      <a:pt x="8" y="34"/>
                      <a:pt x="9" y="33"/>
                    </a:cubicBezTo>
                    <a:cubicBezTo>
                      <a:pt x="8" y="34"/>
                      <a:pt x="8" y="35"/>
                      <a:pt x="7" y="37"/>
                    </a:cubicBezTo>
                    <a:close/>
                    <a:moveTo>
                      <a:pt x="4" y="33"/>
                    </a:moveTo>
                    <a:cubicBezTo>
                      <a:pt x="4" y="33"/>
                      <a:pt x="4" y="33"/>
                      <a:pt x="4" y="33"/>
                    </a:cubicBezTo>
                    <a:cubicBezTo>
                      <a:pt x="6" y="32"/>
                      <a:pt x="12" y="25"/>
                      <a:pt x="8" y="30"/>
                    </a:cubicBezTo>
                    <a:cubicBezTo>
                      <a:pt x="6" y="32"/>
                      <a:pt x="5" y="34"/>
                      <a:pt x="4" y="36"/>
                    </a:cubicBezTo>
                    <a:cubicBezTo>
                      <a:pt x="4" y="35"/>
                      <a:pt x="4" y="34"/>
                      <a:pt x="4" y="33"/>
                    </a:cubicBezTo>
                    <a:close/>
                    <a:moveTo>
                      <a:pt x="4" y="32"/>
                    </a:moveTo>
                    <a:cubicBezTo>
                      <a:pt x="4" y="30"/>
                      <a:pt x="4" y="29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6" y="27"/>
                      <a:pt x="5" y="30"/>
                      <a:pt x="4" y="32"/>
                    </a:cubicBezTo>
                    <a:close/>
                    <a:moveTo>
                      <a:pt x="4" y="27"/>
                    </a:move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5" y="27"/>
                      <a:pt x="4" y="27"/>
                      <a:pt x="4" y="27"/>
                    </a:cubicBezTo>
                    <a:close/>
                    <a:moveTo>
                      <a:pt x="10" y="34"/>
                    </a:moveTo>
                    <a:cubicBezTo>
                      <a:pt x="11" y="31"/>
                      <a:pt x="13" y="29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6" y="27"/>
                      <a:pt x="17" y="27"/>
                      <a:pt x="18" y="27"/>
                    </a:cubicBezTo>
                    <a:cubicBezTo>
                      <a:pt x="16" y="28"/>
                      <a:pt x="14" y="30"/>
                      <a:pt x="12" y="33"/>
                    </a:cubicBezTo>
                    <a:cubicBezTo>
                      <a:pt x="11" y="34"/>
                      <a:pt x="7" y="39"/>
                      <a:pt x="10" y="34"/>
                    </a:cubicBezTo>
                    <a:close/>
                    <a:moveTo>
                      <a:pt x="19" y="27"/>
                    </a:moveTo>
                    <a:cubicBezTo>
                      <a:pt x="20" y="27"/>
                      <a:pt x="22" y="27"/>
                      <a:pt x="23" y="27"/>
                    </a:cubicBezTo>
                    <a:cubicBezTo>
                      <a:pt x="23" y="27"/>
                      <a:pt x="23" y="27"/>
                      <a:pt x="24" y="27"/>
                    </a:cubicBezTo>
                    <a:cubicBezTo>
                      <a:pt x="24" y="26"/>
                      <a:pt x="25" y="26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4"/>
                      <a:pt x="28" y="23"/>
                      <a:pt x="29" y="23"/>
                    </a:cubicBezTo>
                    <a:cubicBezTo>
                      <a:pt x="26" y="25"/>
                      <a:pt x="23" y="27"/>
                      <a:pt x="20" y="30"/>
                    </a:cubicBezTo>
                    <a:cubicBezTo>
                      <a:pt x="17" y="32"/>
                      <a:pt x="14" y="33"/>
                      <a:pt x="13" y="36"/>
                    </a:cubicBezTo>
                    <a:cubicBezTo>
                      <a:pt x="14" y="33"/>
                      <a:pt x="17" y="30"/>
                      <a:pt x="19" y="27"/>
                    </a:cubicBezTo>
                    <a:close/>
                    <a:moveTo>
                      <a:pt x="36" y="5"/>
                    </a:moveTo>
                    <a:cubicBezTo>
                      <a:pt x="36" y="10"/>
                      <a:pt x="36" y="15"/>
                      <a:pt x="36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3" y="20"/>
                      <a:pt x="31" y="21"/>
                      <a:pt x="28" y="22"/>
                    </a:cubicBezTo>
                    <a:cubicBezTo>
                      <a:pt x="27" y="23"/>
                      <a:pt x="23" y="25"/>
                      <a:pt x="27" y="23"/>
                    </a:cubicBezTo>
                    <a:cubicBezTo>
                      <a:pt x="30" y="21"/>
                      <a:pt x="34" y="18"/>
                      <a:pt x="36" y="14"/>
                    </a:cubicBezTo>
                    <a:cubicBezTo>
                      <a:pt x="36" y="14"/>
                      <a:pt x="36" y="13"/>
                      <a:pt x="35" y="13"/>
                    </a:cubicBezTo>
                    <a:cubicBezTo>
                      <a:pt x="33" y="14"/>
                      <a:pt x="32" y="15"/>
                      <a:pt x="30" y="16"/>
                    </a:cubicBezTo>
                    <a:cubicBezTo>
                      <a:pt x="29" y="16"/>
                      <a:pt x="22" y="22"/>
                      <a:pt x="25" y="18"/>
                    </a:cubicBezTo>
                    <a:cubicBezTo>
                      <a:pt x="29" y="15"/>
                      <a:pt x="33" y="12"/>
                      <a:pt x="35" y="8"/>
                    </a:cubicBezTo>
                    <a:cubicBezTo>
                      <a:pt x="35" y="7"/>
                      <a:pt x="35" y="7"/>
                      <a:pt x="34" y="7"/>
                    </a:cubicBezTo>
                    <a:cubicBezTo>
                      <a:pt x="31" y="9"/>
                      <a:pt x="28" y="12"/>
                      <a:pt x="24" y="14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6" y="12"/>
                      <a:pt x="27" y="10"/>
                      <a:pt x="28" y="9"/>
                    </a:cubicBezTo>
                    <a:cubicBezTo>
                      <a:pt x="29" y="8"/>
                      <a:pt x="31" y="6"/>
                      <a:pt x="32" y="5"/>
                    </a:cubicBezTo>
                    <a:cubicBezTo>
                      <a:pt x="33" y="5"/>
                      <a:pt x="34" y="5"/>
                      <a:pt x="36" y="5"/>
                    </a:cubicBezTo>
                    <a:close/>
                    <a:moveTo>
                      <a:pt x="46" y="28"/>
                    </a:moveTo>
                    <a:cubicBezTo>
                      <a:pt x="43" y="31"/>
                      <a:pt x="41" y="34"/>
                      <a:pt x="38" y="36"/>
                    </a:cubicBezTo>
                    <a:cubicBezTo>
                      <a:pt x="37" y="38"/>
                      <a:pt x="36" y="39"/>
                      <a:pt x="34" y="40"/>
                    </a:cubicBezTo>
                    <a:cubicBezTo>
                      <a:pt x="35" y="39"/>
                      <a:pt x="36" y="37"/>
                      <a:pt x="37" y="35"/>
                    </a:cubicBezTo>
                    <a:cubicBezTo>
                      <a:pt x="39" y="33"/>
                      <a:pt x="40" y="30"/>
                      <a:pt x="42" y="28"/>
                    </a:cubicBezTo>
                    <a:cubicBezTo>
                      <a:pt x="44" y="28"/>
                      <a:pt x="45" y="28"/>
                      <a:pt x="46" y="28"/>
                    </a:cubicBezTo>
                    <a:close/>
                    <a:moveTo>
                      <a:pt x="53" y="35"/>
                    </a:moveTo>
                    <a:cubicBezTo>
                      <a:pt x="52" y="35"/>
                      <a:pt x="52" y="35"/>
                      <a:pt x="52" y="35"/>
                    </a:cubicBezTo>
                    <a:cubicBezTo>
                      <a:pt x="51" y="35"/>
                      <a:pt x="47" y="38"/>
                      <a:pt x="49" y="35"/>
                    </a:cubicBezTo>
                    <a:cubicBezTo>
                      <a:pt x="51" y="33"/>
                      <a:pt x="52" y="31"/>
                      <a:pt x="53" y="28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31"/>
                      <a:pt x="53" y="33"/>
                      <a:pt x="53" y="35"/>
                    </a:cubicBezTo>
                    <a:close/>
                    <a:moveTo>
                      <a:pt x="29" y="56"/>
                    </a:moveTo>
                    <a:cubicBezTo>
                      <a:pt x="31" y="54"/>
                      <a:pt x="32" y="52"/>
                      <a:pt x="34" y="50"/>
                    </a:cubicBezTo>
                    <a:cubicBezTo>
                      <a:pt x="34" y="50"/>
                      <a:pt x="34" y="49"/>
                      <a:pt x="33" y="49"/>
                    </a:cubicBezTo>
                    <a:cubicBezTo>
                      <a:pt x="31" y="51"/>
                      <a:pt x="29" y="53"/>
                      <a:pt x="26" y="54"/>
                    </a:cubicBezTo>
                    <a:cubicBezTo>
                      <a:pt x="29" y="51"/>
                      <a:pt x="32" y="49"/>
                      <a:pt x="34" y="46"/>
                    </a:cubicBezTo>
                    <a:cubicBezTo>
                      <a:pt x="34" y="48"/>
                      <a:pt x="34" y="51"/>
                      <a:pt x="34" y="54"/>
                    </a:cubicBezTo>
                    <a:cubicBezTo>
                      <a:pt x="32" y="54"/>
                      <a:pt x="31" y="55"/>
                      <a:pt x="29" y="56"/>
                    </a:cubicBezTo>
                    <a:close/>
                    <a:moveTo>
                      <a:pt x="36" y="25"/>
                    </a:moveTo>
                    <a:cubicBezTo>
                      <a:pt x="36" y="25"/>
                      <a:pt x="36" y="25"/>
                      <a:pt x="36" y="26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26"/>
                      <a:pt x="36" y="27"/>
                      <a:pt x="36" y="27"/>
                    </a:cubicBezTo>
                    <a:cubicBezTo>
                      <a:pt x="32" y="30"/>
                      <a:pt x="29" y="34"/>
                      <a:pt x="25" y="37"/>
                    </a:cubicBezTo>
                    <a:cubicBezTo>
                      <a:pt x="29" y="34"/>
                      <a:pt x="32" y="28"/>
                      <a:pt x="36" y="25"/>
                    </a:cubicBezTo>
                    <a:close/>
                    <a:moveTo>
                      <a:pt x="38" y="28"/>
                    </a:moveTo>
                    <a:cubicBezTo>
                      <a:pt x="38" y="28"/>
                      <a:pt x="38" y="28"/>
                      <a:pt x="38" y="28"/>
                    </a:cubicBezTo>
                    <a:cubicBezTo>
                      <a:pt x="35" y="29"/>
                      <a:pt x="33" y="32"/>
                      <a:pt x="31" y="34"/>
                    </a:cubicBezTo>
                    <a:cubicBezTo>
                      <a:pt x="29" y="37"/>
                      <a:pt x="26" y="39"/>
                      <a:pt x="23" y="42"/>
                    </a:cubicBezTo>
                    <a:cubicBezTo>
                      <a:pt x="23" y="41"/>
                      <a:pt x="23" y="40"/>
                      <a:pt x="23" y="39"/>
                    </a:cubicBezTo>
                    <a:cubicBezTo>
                      <a:pt x="29" y="36"/>
                      <a:pt x="32" y="31"/>
                      <a:pt x="38" y="28"/>
                    </a:cubicBezTo>
                    <a:close/>
                    <a:moveTo>
                      <a:pt x="34" y="45"/>
                    </a:moveTo>
                    <a:cubicBezTo>
                      <a:pt x="34" y="45"/>
                      <a:pt x="34" y="45"/>
                      <a:pt x="34" y="45"/>
                    </a:cubicBezTo>
                    <a:cubicBezTo>
                      <a:pt x="31" y="46"/>
                      <a:pt x="28" y="48"/>
                      <a:pt x="26" y="50"/>
                    </a:cubicBezTo>
                    <a:cubicBezTo>
                      <a:pt x="29" y="47"/>
                      <a:pt x="32" y="45"/>
                      <a:pt x="35" y="42"/>
                    </a:cubicBezTo>
                    <a:cubicBezTo>
                      <a:pt x="35" y="43"/>
                      <a:pt x="34" y="44"/>
                      <a:pt x="34" y="45"/>
                    </a:cubicBezTo>
                    <a:close/>
                    <a:moveTo>
                      <a:pt x="24" y="52"/>
                    </a:moveTo>
                    <a:cubicBezTo>
                      <a:pt x="27" y="50"/>
                      <a:pt x="29" y="48"/>
                      <a:pt x="33" y="46"/>
                    </a:cubicBezTo>
                    <a:cubicBezTo>
                      <a:pt x="30" y="50"/>
                      <a:pt x="27" y="52"/>
                      <a:pt x="24" y="55"/>
                    </a:cubicBezTo>
                    <a:cubicBezTo>
                      <a:pt x="24" y="54"/>
                      <a:pt x="24" y="53"/>
                      <a:pt x="24" y="52"/>
                    </a:cubicBezTo>
                    <a:close/>
                    <a:moveTo>
                      <a:pt x="35" y="40"/>
                    </a:move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1"/>
                      <a:pt x="34" y="41"/>
                      <a:pt x="34" y="41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5" y="40"/>
                      <a:pt x="35" y="40"/>
                      <a:pt x="35" y="40"/>
                    </a:cubicBezTo>
                    <a:close/>
                    <a:moveTo>
                      <a:pt x="33" y="42"/>
                    </a:moveTo>
                    <a:cubicBezTo>
                      <a:pt x="30" y="45"/>
                      <a:pt x="26" y="47"/>
                      <a:pt x="24" y="51"/>
                    </a:cubicBezTo>
                    <a:cubicBezTo>
                      <a:pt x="23" y="50"/>
                      <a:pt x="23" y="48"/>
                      <a:pt x="23" y="47"/>
                    </a:cubicBezTo>
                    <a:cubicBezTo>
                      <a:pt x="27" y="46"/>
                      <a:pt x="30" y="43"/>
                      <a:pt x="33" y="42"/>
                    </a:cubicBezTo>
                    <a:close/>
                    <a:moveTo>
                      <a:pt x="32" y="41"/>
                    </a:moveTo>
                    <a:cubicBezTo>
                      <a:pt x="32" y="41"/>
                      <a:pt x="32" y="41"/>
                      <a:pt x="32" y="41"/>
                    </a:cubicBezTo>
                    <a:cubicBezTo>
                      <a:pt x="29" y="43"/>
                      <a:pt x="26" y="45"/>
                      <a:pt x="23" y="46"/>
                    </a:cubicBezTo>
                    <a:cubicBezTo>
                      <a:pt x="23" y="45"/>
                      <a:pt x="23" y="45"/>
                      <a:pt x="23" y="44"/>
                    </a:cubicBezTo>
                    <a:cubicBezTo>
                      <a:pt x="28" y="41"/>
                      <a:pt x="31" y="37"/>
                      <a:pt x="35" y="33"/>
                    </a:cubicBezTo>
                    <a:cubicBezTo>
                      <a:pt x="36" y="32"/>
                      <a:pt x="37" y="31"/>
                      <a:pt x="38" y="30"/>
                    </a:cubicBezTo>
                    <a:cubicBezTo>
                      <a:pt x="38" y="30"/>
                      <a:pt x="39" y="29"/>
                      <a:pt x="4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38" y="32"/>
                      <a:pt x="35" y="36"/>
                      <a:pt x="32" y="41"/>
                    </a:cubicBezTo>
                    <a:close/>
                    <a:moveTo>
                      <a:pt x="29" y="38"/>
                    </a:moveTo>
                    <a:cubicBezTo>
                      <a:pt x="28" y="40"/>
                      <a:pt x="26" y="41"/>
                      <a:pt x="24" y="42"/>
                    </a:cubicBezTo>
                    <a:cubicBezTo>
                      <a:pt x="23" y="43"/>
                      <a:pt x="24" y="43"/>
                      <a:pt x="25" y="41"/>
                    </a:cubicBezTo>
                    <a:cubicBezTo>
                      <a:pt x="26" y="40"/>
                      <a:pt x="28" y="39"/>
                      <a:pt x="29" y="38"/>
                    </a:cubicBezTo>
                    <a:cubicBezTo>
                      <a:pt x="32" y="35"/>
                      <a:pt x="35" y="31"/>
                      <a:pt x="38" y="28"/>
                    </a:cubicBezTo>
                    <a:cubicBezTo>
                      <a:pt x="39" y="28"/>
                      <a:pt x="39" y="28"/>
                      <a:pt x="39" y="28"/>
                    </a:cubicBezTo>
                    <a:cubicBezTo>
                      <a:pt x="35" y="31"/>
                      <a:pt x="32" y="35"/>
                      <a:pt x="29" y="38"/>
                    </a:cubicBezTo>
                    <a:close/>
                    <a:moveTo>
                      <a:pt x="31" y="22"/>
                    </a:moveTo>
                    <a:cubicBezTo>
                      <a:pt x="31" y="22"/>
                      <a:pt x="31" y="22"/>
                      <a:pt x="31" y="22"/>
                    </a:cubicBezTo>
                    <a:cubicBezTo>
                      <a:pt x="32" y="22"/>
                      <a:pt x="33" y="21"/>
                      <a:pt x="34" y="21"/>
                    </a:cubicBezTo>
                    <a:cubicBezTo>
                      <a:pt x="33" y="21"/>
                      <a:pt x="32" y="22"/>
                      <a:pt x="31" y="22"/>
                    </a:cubicBezTo>
                    <a:close/>
                    <a:moveTo>
                      <a:pt x="27" y="8"/>
                    </a:moveTo>
                    <a:cubicBezTo>
                      <a:pt x="26" y="9"/>
                      <a:pt x="25" y="10"/>
                      <a:pt x="24" y="11"/>
                    </a:cubicBezTo>
                    <a:cubicBezTo>
                      <a:pt x="24" y="11"/>
                      <a:pt x="24" y="10"/>
                      <a:pt x="24" y="9"/>
                    </a:cubicBezTo>
                    <a:cubicBezTo>
                      <a:pt x="26" y="8"/>
                      <a:pt x="27" y="8"/>
                      <a:pt x="29" y="7"/>
                    </a:cubicBezTo>
                    <a:cubicBezTo>
                      <a:pt x="33" y="4"/>
                      <a:pt x="28" y="8"/>
                      <a:pt x="27" y="8"/>
                    </a:cubicBezTo>
                    <a:close/>
                    <a:moveTo>
                      <a:pt x="32" y="9"/>
                    </a:moveTo>
                    <a:cubicBezTo>
                      <a:pt x="36" y="6"/>
                      <a:pt x="30" y="13"/>
                      <a:pt x="29" y="14"/>
                    </a:cubicBezTo>
                    <a:cubicBezTo>
                      <a:pt x="27" y="15"/>
                      <a:pt x="26" y="17"/>
                      <a:pt x="24" y="18"/>
                    </a:cubicBezTo>
                    <a:cubicBezTo>
                      <a:pt x="24" y="17"/>
                      <a:pt x="24" y="16"/>
                      <a:pt x="24" y="15"/>
                    </a:cubicBezTo>
                    <a:cubicBezTo>
                      <a:pt x="27" y="14"/>
                      <a:pt x="30" y="11"/>
                      <a:pt x="32" y="9"/>
                    </a:cubicBezTo>
                    <a:close/>
                    <a:moveTo>
                      <a:pt x="32" y="15"/>
                    </a:moveTo>
                    <a:cubicBezTo>
                      <a:pt x="37" y="12"/>
                      <a:pt x="31" y="18"/>
                      <a:pt x="31" y="19"/>
                    </a:cubicBezTo>
                    <a:cubicBezTo>
                      <a:pt x="29" y="20"/>
                      <a:pt x="27" y="22"/>
                      <a:pt x="25" y="23"/>
                    </a:cubicBezTo>
                    <a:cubicBezTo>
                      <a:pt x="24" y="22"/>
                      <a:pt x="24" y="21"/>
                      <a:pt x="24" y="20"/>
                    </a:cubicBezTo>
                    <a:cubicBezTo>
                      <a:pt x="27" y="19"/>
                      <a:pt x="29" y="17"/>
                      <a:pt x="32" y="15"/>
                    </a:cubicBezTo>
                    <a:close/>
                    <a:moveTo>
                      <a:pt x="29" y="23"/>
                    </a:moveTo>
                    <a:cubicBezTo>
                      <a:pt x="25" y="28"/>
                      <a:pt x="20" y="31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5" y="37"/>
                      <a:pt x="14" y="37"/>
                      <a:pt x="12" y="37"/>
                    </a:cubicBezTo>
                    <a:cubicBezTo>
                      <a:pt x="18" y="33"/>
                      <a:pt x="24" y="28"/>
                      <a:pt x="29" y="23"/>
                    </a:cubicBezTo>
                    <a:close/>
                    <a:moveTo>
                      <a:pt x="36" y="20"/>
                    </a:move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1"/>
                      <a:pt x="36" y="22"/>
                      <a:pt x="36" y="23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0" y="27"/>
                      <a:pt x="25" y="31"/>
                      <a:pt x="20" y="36"/>
                    </a:cubicBezTo>
                    <a:cubicBezTo>
                      <a:pt x="20" y="37"/>
                      <a:pt x="21" y="37"/>
                      <a:pt x="21" y="37"/>
                    </a:cubicBezTo>
                    <a:cubicBezTo>
                      <a:pt x="23" y="35"/>
                      <a:pt x="25" y="33"/>
                      <a:pt x="27" y="31"/>
                    </a:cubicBezTo>
                    <a:cubicBezTo>
                      <a:pt x="28" y="30"/>
                      <a:pt x="30" y="29"/>
                      <a:pt x="31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29" y="31"/>
                      <a:pt x="26" y="35"/>
                      <a:pt x="23" y="38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0" y="37"/>
                      <a:pt x="19" y="37"/>
                      <a:pt x="18" y="37"/>
                    </a:cubicBezTo>
                    <a:cubicBezTo>
                      <a:pt x="23" y="31"/>
                      <a:pt x="29" y="25"/>
                      <a:pt x="36" y="20"/>
                    </a:cubicBezTo>
                    <a:close/>
                    <a:moveTo>
                      <a:pt x="24" y="58"/>
                    </a:moveTo>
                    <a:cubicBezTo>
                      <a:pt x="24" y="58"/>
                      <a:pt x="24" y="57"/>
                      <a:pt x="24" y="56"/>
                    </a:cubicBezTo>
                    <a:cubicBezTo>
                      <a:pt x="27" y="55"/>
                      <a:pt x="29" y="53"/>
                      <a:pt x="32" y="51"/>
                    </a:cubicBezTo>
                    <a:cubicBezTo>
                      <a:pt x="30" y="53"/>
                      <a:pt x="28" y="55"/>
                      <a:pt x="27" y="57"/>
                    </a:cubicBezTo>
                    <a:cubicBezTo>
                      <a:pt x="27" y="57"/>
                      <a:pt x="27" y="57"/>
                      <a:pt x="28" y="57"/>
                    </a:cubicBezTo>
                    <a:cubicBezTo>
                      <a:pt x="29" y="57"/>
                      <a:pt x="29" y="57"/>
                      <a:pt x="30" y="56"/>
                    </a:cubicBezTo>
                    <a:cubicBezTo>
                      <a:pt x="31" y="56"/>
                      <a:pt x="32" y="55"/>
                      <a:pt x="33" y="55"/>
                    </a:cubicBezTo>
                    <a:cubicBezTo>
                      <a:pt x="34" y="54"/>
                      <a:pt x="33" y="56"/>
                      <a:pt x="33" y="57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34" y="58"/>
                      <a:pt x="34" y="58"/>
                      <a:pt x="34" y="59"/>
                    </a:cubicBezTo>
                    <a:cubicBezTo>
                      <a:pt x="31" y="59"/>
                      <a:pt x="27" y="58"/>
                      <a:pt x="24" y="58"/>
                    </a:cubicBezTo>
                    <a:close/>
                    <a:moveTo>
                      <a:pt x="36" y="39"/>
                    </a:moveTo>
                    <a:cubicBezTo>
                      <a:pt x="36" y="39"/>
                      <a:pt x="36" y="39"/>
                      <a:pt x="36" y="39"/>
                    </a:cubicBezTo>
                    <a:cubicBezTo>
                      <a:pt x="39" y="37"/>
                      <a:pt x="41" y="34"/>
                      <a:pt x="44" y="31"/>
                    </a:cubicBezTo>
                    <a:cubicBezTo>
                      <a:pt x="46" y="30"/>
                      <a:pt x="50" y="27"/>
                      <a:pt x="45" y="32"/>
                    </a:cubicBezTo>
                    <a:cubicBezTo>
                      <a:pt x="43" y="34"/>
                      <a:pt x="41" y="36"/>
                      <a:pt x="40" y="38"/>
                    </a:cubicBezTo>
                    <a:cubicBezTo>
                      <a:pt x="40" y="39"/>
                      <a:pt x="40" y="39"/>
                      <a:pt x="41" y="39"/>
                    </a:cubicBezTo>
                    <a:cubicBezTo>
                      <a:pt x="43" y="37"/>
                      <a:pt x="46" y="35"/>
                      <a:pt x="48" y="33"/>
                    </a:cubicBezTo>
                    <a:cubicBezTo>
                      <a:pt x="49" y="32"/>
                      <a:pt x="52" y="29"/>
                      <a:pt x="50" y="33"/>
                    </a:cubicBezTo>
                    <a:cubicBezTo>
                      <a:pt x="49" y="35"/>
                      <a:pt x="47" y="36"/>
                      <a:pt x="46" y="38"/>
                    </a:cubicBezTo>
                    <a:cubicBezTo>
                      <a:pt x="45" y="38"/>
                      <a:pt x="46" y="39"/>
                      <a:pt x="46" y="39"/>
                    </a:cubicBezTo>
                    <a:cubicBezTo>
                      <a:pt x="48" y="38"/>
                      <a:pt x="52" y="35"/>
                      <a:pt x="51" y="38"/>
                    </a:cubicBezTo>
                    <a:cubicBezTo>
                      <a:pt x="51" y="38"/>
                      <a:pt x="52" y="38"/>
                      <a:pt x="52" y="38"/>
                    </a:cubicBezTo>
                    <a:cubicBezTo>
                      <a:pt x="52" y="37"/>
                      <a:pt x="52" y="37"/>
                      <a:pt x="53" y="36"/>
                    </a:cubicBezTo>
                    <a:cubicBezTo>
                      <a:pt x="53" y="37"/>
                      <a:pt x="52" y="38"/>
                      <a:pt x="52" y="39"/>
                    </a:cubicBezTo>
                    <a:cubicBezTo>
                      <a:pt x="47" y="40"/>
                      <a:pt x="42" y="39"/>
                      <a:pt x="36" y="39"/>
                    </a:cubicBezTo>
                    <a:close/>
                    <a:moveTo>
                      <a:pt x="49" y="28"/>
                    </a:moveTo>
                    <a:cubicBezTo>
                      <a:pt x="50" y="28"/>
                      <a:pt x="51" y="28"/>
                      <a:pt x="52" y="28"/>
                    </a:cubicBezTo>
                    <a:cubicBezTo>
                      <a:pt x="49" y="31"/>
                      <a:pt x="45" y="33"/>
                      <a:pt x="43" y="36"/>
                    </a:cubicBezTo>
                    <a:cubicBezTo>
                      <a:pt x="45" y="33"/>
                      <a:pt x="47" y="31"/>
                      <a:pt x="49" y="28"/>
                    </a:cubicBezTo>
                    <a:close/>
                    <a:moveTo>
                      <a:pt x="30" y="5"/>
                    </a:moveTo>
                    <a:cubicBezTo>
                      <a:pt x="28" y="6"/>
                      <a:pt x="26" y="7"/>
                      <a:pt x="24" y="8"/>
                    </a:cubicBezTo>
                    <a:cubicBezTo>
                      <a:pt x="24" y="7"/>
                      <a:pt x="25" y="6"/>
                      <a:pt x="25" y="5"/>
                    </a:cubicBezTo>
                    <a:cubicBezTo>
                      <a:pt x="26" y="5"/>
                      <a:pt x="28" y="5"/>
                      <a:pt x="30" y="5"/>
                    </a:cubicBezTo>
                    <a:close/>
                    <a:moveTo>
                      <a:pt x="14" y="27"/>
                    </a:moveTo>
                    <a:cubicBezTo>
                      <a:pt x="14" y="27"/>
                      <a:pt x="14" y="27"/>
                      <a:pt x="14" y="27"/>
                    </a:cubicBezTo>
                    <a:cubicBezTo>
                      <a:pt x="11" y="29"/>
                      <a:pt x="9" y="32"/>
                      <a:pt x="7" y="34"/>
                    </a:cubicBezTo>
                    <a:cubicBezTo>
                      <a:pt x="3" y="38"/>
                      <a:pt x="9" y="30"/>
                      <a:pt x="8" y="31"/>
                    </a:cubicBezTo>
                    <a:cubicBezTo>
                      <a:pt x="9" y="30"/>
                      <a:pt x="10" y="29"/>
                      <a:pt x="11" y="27"/>
                    </a:cubicBezTo>
                    <a:cubicBezTo>
                      <a:pt x="11" y="27"/>
                      <a:pt x="11" y="26"/>
                      <a:pt x="10" y="27"/>
                    </a:cubicBezTo>
                    <a:cubicBezTo>
                      <a:pt x="9" y="28"/>
                      <a:pt x="8" y="29"/>
                      <a:pt x="6" y="30"/>
                    </a:cubicBezTo>
                    <a:cubicBezTo>
                      <a:pt x="3" y="33"/>
                      <a:pt x="6" y="28"/>
                      <a:pt x="7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9" y="26"/>
                      <a:pt x="12" y="26"/>
                      <a:pt x="14" y="27"/>
                    </a:cubicBezTo>
                    <a:close/>
                    <a:moveTo>
                      <a:pt x="8" y="37"/>
                    </a:moveTo>
                    <a:cubicBezTo>
                      <a:pt x="11" y="36"/>
                      <a:pt x="13" y="33"/>
                      <a:pt x="15" y="31"/>
                    </a:cubicBezTo>
                    <a:cubicBezTo>
                      <a:pt x="18" y="27"/>
                      <a:pt x="16" y="29"/>
                      <a:pt x="14" y="32"/>
                    </a:cubicBezTo>
                    <a:cubicBezTo>
                      <a:pt x="13" y="33"/>
                      <a:pt x="12" y="35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0" y="37"/>
                      <a:pt x="9" y="37"/>
                      <a:pt x="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7" name="Freeform 65">
                <a:extLst>
                  <a:ext uri="{FF2B5EF4-FFF2-40B4-BE49-F238E27FC236}">
                    <a16:creationId xmlns:a16="http://schemas.microsoft.com/office/drawing/2014/main" id="{5CE7029D-B7D0-4928-8D96-BFD420E4F3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37550" y="3516313"/>
                <a:ext cx="285750" cy="301625"/>
              </a:xfrm>
              <a:custGeom>
                <a:avLst/>
                <a:gdLst>
                  <a:gd name="T0" fmla="*/ 80 w 151"/>
                  <a:gd name="T1" fmla="*/ 153 h 160"/>
                  <a:gd name="T2" fmla="*/ 14 w 151"/>
                  <a:gd name="T3" fmla="*/ 49 h 160"/>
                  <a:gd name="T4" fmla="*/ 45 w 151"/>
                  <a:gd name="T5" fmla="*/ 111 h 160"/>
                  <a:gd name="T6" fmla="*/ 18 w 151"/>
                  <a:gd name="T7" fmla="*/ 122 h 160"/>
                  <a:gd name="T8" fmla="*/ 12 w 151"/>
                  <a:gd name="T9" fmla="*/ 112 h 160"/>
                  <a:gd name="T10" fmla="*/ 12 w 151"/>
                  <a:gd name="T11" fmla="*/ 112 h 160"/>
                  <a:gd name="T12" fmla="*/ 12 w 151"/>
                  <a:gd name="T13" fmla="*/ 111 h 160"/>
                  <a:gd name="T14" fmla="*/ 72 w 151"/>
                  <a:gd name="T15" fmla="*/ 24 h 160"/>
                  <a:gd name="T16" fmla="*/ 62 w 151"/>
                  <a:gd name="T17" fmla="*/ 34 h 160"/>
                  <a:gd name="T18" fmla="*/ 91 w 151"/>
                  <a:gd name="T19" fmla="*/ 25 h 160"/>
                  <a:gd name="T20" fmla="*/ 96 w 151"/>
                  <a:gd name="T21" fmla="*/ 36 h 160"/>
                  <a:gd name="T22" fmla="*/ 105 w 151"/>
                  <a:gd name="T23" fmla="*/ 39 h 160"/>
                  <a:gd name="T24" fmla="*/ 80 w 151"/>
                  <a:gd name="T25" fmla="*/ 35 h 160"/>
                  <a:gd name="T26" fmla="*/ 69 w 151"/>
                  <a:gd name="T27" fmla="*/ 40 h 160"/>
                  <a:gd name="T28" fmla="*/ 98 w 151"/>
                  <a:gd name="T29" fmla="*/ 34 h 160"/>
                  <a:gd name="T30" fmla="*/ 88 w 151"/>
                  <a:gd name="T31" fmla="*/ 25 h 160"/>
                  <a:gd name="T32" fmla="*/ 62 w 151"/>
                  <a:gd name="T33" fmla="*/ 38 h 160"/>
                  <a:gd name="T34" fmla="*/ 80 w 151"/>
                  <a:gd name="T35" fmla="*/ 29 h 160"/>
                  <a:gd name="T36" fmla="*/ 24 w 151"/>
                  <a:gd name="T37" fmla="*/ 63 h 160"/>
                  <a:gd name="T38" fmla="*/ 27 w 151"/>
                  <a:gd name="T39" fmla="*/ 68 h 160"/>
                  <a:gd name="T40" fmla="*/ 60 w 151"/>
                  <a:gd name="T41" fmla="*/ 59 h 160"/>
                  <a:gd name="T42" fmla="*/ 72 w 151"/>
                  <a:gd name="T43" fmla="*/ 64 h 160"/>
                  <a:gd name="T44" fmla="*/ 29 w 151"/>
                  <a:gd name="T45" fmla="*/ 78 h 160"/>
                  <a:gd name="T46" fmla="*/ 33 w 151"/>
                  <a:gd name="T47" fmla="*/ 84 h 160"/>
                  <a:gd name="T48" fmla="*/ 53 w 151"/>
                  <a:gd name="T49" fmla="*/ 83 h 160"/>
                  <a:gd name="T50" fmla="*/ 132 w 151"/>
                  <a:gd name="T51" fmla="*/ 50 h 160"/>
                  <a:gd name="T52" fmla="*/ 73 w 151"/>
                  <a:gd name="T53" fmla="*/ 76 h 160"/>
                  <a:gd name="T54" fmla="*/ 140 w 151"/>
                  <a:gd name="T55" fmla="*/ 67 h 160"/>
                  <a:gd name="T56" fmla="*/ 18 w 151"/>
                  <a:gd name="T57" fmla="*/ 113 h 160"/>
                  <a:gd name="T58" fmla="*/ 109 w 151"/>
                  <a:gd name="T59" fmla="*/ 123 h 160"/>
                  <a:gd name="T60" fmla="*/ 141 w 151"/>
                  <a:gd name="T61" fmla="*/ 108 h 160"/>
                  <a:gd name="T62" fmla="*/ 54 w 151"/>
                  <a:gd name="T63" fmla="*/ 147 h 160"/>
                  <a:gd name="T64" fmla="*/ 81 w 151"/>
                  <a:gd name="T65" fmla="*/ 127 h 160"/>
                  <a:gd name="T66" fmla="*/ 137 w 151"/>
                  <a:gd name="T67" fmla="*/ 99 h 160"/>
                  <a:gd name="T68" fmla="*/ 54 w 151"/>
                  <a:gd name="T69" fmla="*/ 126 h 160"/>
                  <a:gd name="T70" fmla="*/ 110 w 151"/>
                  <a:gd name="T71" fmla="*/ 111 h 160"/>
                  <a:gd name="T72" fmla="*/ 77 w 151"/>
                  <a:gd name="T73" fmla="*/ 123 h 160"/>
                  <a:gd name="T74" fmla="*/ 144 w 151"/>
                  <a:gd name="T75" fmla="*/ 89 h 160"/>
                  <a:gd name="T76" fmla="*/ 36 w 151"/>
                  <a:gd name="T77" fmla="*/ 135 h 160"/>
                  <a:gd name="T78" fmla="*/ 131 w 151"/>
                  <a:gd name="T79" fmla="*/ 87 h 160"/>
                  <a:gd name="T80" fmla="*/ 32 w 151"/>
                  <a:gd name="T81" fmla="*/ 128 h 160"/>
                  <a:gd name="T82" fmla="*/ 135 w 151"/>
                  <a:gd name="T83" fmla="*/ 79 h 160"/>
                  <a:gd name="T84" fmla="*/ 102 w 151"/>
                  <a:gd name="T85" fmla="*/ 88 h 160"/>
                  <a:gd name="T86" fmla="*/ 137 w 151"/>
                  <a:gd name="T87" fmla="*/ 71 h 160"/>
                  <a:gd name="T88" fmla="*/ 135 w 151"/>
                  <a:gd name="T89" fmla="*/ 71 h 160"/>
                  <a:gd name="T90" fmla="*/ 27 w 151"/>
                  <a:gd name="T91" fmla="*/ 133 h 160"/>
                  <a:gd name="T92" fmla="*/ 52 w 151"/>
                  <a:gd name="T93" fmla="*/ 149 h 160"/>
                  <a:gd name="T94" fmla="*/ 103 w 151"/>
                  <a:gd name="T95" fmla="*/ 138 h 160"/>
                  <a:gd name="T96" fmla="*/ 100 w 151"/>
                  <a:gd name="T97" fmla="*/ 152 h 160"/>
                  <a:gd name="T98" fmla="*/ 99 w 151"/>
                  <a:gd name="T99" fmla="*/ 151 h 160"/>
                  <a:gd name="T100" fmla="*/ 110 w 151"/>
                  <a:gd name="T101" fmla="*/ 139 h 160"/>
                  <a:gd name="T102" fmla="*/ 85 w 151"/>
                  <a:gd name="T103" fmla="*/ 148 h 160"/>
                  <a:gd name="T104" fmla="*/ 123 w 151"/>
                  <a:gd name="T105" fmla="*/ 143 h 160"/>
                  <a:gd name="T106" fmla="*/ 76 w 151"/>
                  <a:gd name="T107" fmla="*/ 145 h 160"/>
                  <a:gd name="T108" fmla="*/ 141 w 151"/>
                  <a:gd name="T109" fmla="*/ 110 h 160"/>
                  <a:gd name="T110" fmla="*/ 65 w 151"/>
                  <a:gd name="T111" fmla="*/ 87 h 160"/>
                  <a:gd name="T112" fmla="*/ 12 w 151"/>
                  <a:gd name="T113" fmla="*/ 96 h 160"/>
                  <a:gd name="T114" fmla="*/ 131 w 151"/>
                  <a:gd name="T115" fmla="*/ 45 h 160"/>
                  <a:gd name="T116" fmla="*/ 41 w 151"/>
                  <a:gd name="T117" fmla="*/ 69 h 160"/>
                  <a:gd name="T118" fmla="*/ 79 w 151"/>
                  <a:gd name="T119" fmla="*/ 24 h 160"/>
                  <a:gd name="T120" fmla="*/ 45 w 151"/>
                  <a:gd name="T121" fmla="*/ 30 h 160"/>
                  <a:gd name="T122" fmla="*/ 63 w 151"/>
                  <a:gd name="T123" fmla="*/ 25 h 160"/>
                  <a:gd name="T124" fmla="*/ 9 w 151"/>
                  <a:gd name="T125" fmla="*/ 10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1" h="160">
                    <a:moveTo>
                      <a:pt x="35" y="146"/>
                    </a:moveTo>
                    <a:cubicBezTo>
                      <a:pt x="47" y="154"/>
                      <a:pt x="60" y="153"/>
                      <a:pt x="72" y="150"/>
                    </a:cubicBezTo>
                    <a:cubicBezTo>
                      <a:pt x="71" y="152"/>
                      <a:pt x="70" y="154"/>
                      <a:pt x="69" y="156"/>
                    </a:cubicBezTo>
                    <a:cubicBezTo>
                      <a:pt x="68" y="158"/>
                      <a:pt x="71" y="160"/>
                      <a:pt x="72" y="158"/>
                    </a:cubicBezTo>
                    <a:cubicBezTo>
                      <a:pt x="73" y="157"/>
                      <a:pt x="73" y="156"/>
                      <a:pt x="74" y="156"/>
                    </a:cubicBezTo>
                    <a:cubicBezTo>
                      <a:pt x="74" y="156"/>
                      <a:pt x="74" y="156"/>
                      <a:pt x="74" y="156"/>
                    </a:cubicBezTo>
                    <a:cubicBezTo>
                      <a:pt x="74" y="157"/>
                      <a:pt x="77" y="157"/>
                      <a:pt x="77" y="156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8" y="156"/>
                      <a:pt x="80" y="156"/>
                      <a:pt x="80" y="154"/>
                    </a:cubicBezTo>
                    <a:cubicBezTo>
                      <a:pt x="80" y="154"/>
                      <a:pt x="80" y="153"/>
                      <a:pt x="80" y="153"/>
                    </a:cubicBezTo>
                    <a:cubicBezTo>
                      <a:pt x="81" y="153"/>
                      <a:pt x="82" y="152"/>
                      <a:pt x="82" y="150"/>
                    </a:cubicBezTo>
                    <a:cubicBezTo>
                      <a:pt x="92" y="155"/>
                      <a:pt x="104" y="157"/>
                      <a:pt x="115" y="152"/>
                    </a:cubicBezTo>
                    <a:cubicBezTo>
                      <a:pt x="128" y="147"/>
                      <a:pt x="135" y="135"/>
                      <a:pt x="140" y="123"/>
                    </a:cubicBezTo>
                    <a:cubicBezTo>
                      <a:pt x="150" y="99"/>
                      <a:pt x="151" y="69"/>
                      <a:pt x="137" y="47"/>
                    </a:cubicBezTo>
                    <a:cubicBezTo>
                      <a:pt x="126" y="30"/>
                      <a:pt x="105" y="22"/>
                      <a:pt x="85" y="21"/>
                    </a:cubicBezTo>
                    <a:cubicBezTo>
                      <a:pt x="87" y="14"/>
                      <a:pt x="91" y="8"/>
                      <a:pt x="97" y="4"/>
                    </a:cubicBezTo>
                    <a:cubicBezTo>
                      <a:pt x="99" y="3"/>
                      <a:pt x="97" y="0"/>
                      <a:pt x="95" y="1"/>
                    </a:cubicBezTo>
                    <a:cubicBezTo>
                      <a:pt x="88" y="5"/>
                      <a:pt x="84" y="13"/>
                      <a:pt x="82" y="21"/>
                    </a:cubicBezTo>
                    <a:cubicBezTo>
                      <a:pt x="80" y="21"/>
                      <a:pt x="77" y="21"/>
                      <a:pt x="75" y="21"/>
                    </a:cubicBezTo>
                    <a:cubicBezTo>
                      <a:pt x="52" y="21"/>
                      <a:pt x="28" y="30"/>
                      <a:pt x="14" y="49"/>
                    </a:cubicBezTo>
                    <a:cubicBezTo>
                      <a:pt x="1" y="68"/>
                      <a:pt x="0" y="94"/>
                      <a:pt x="10" y="115"/>
                    </a:cubicBezTo>
                    <a:cubicBezTo>
                      <a:pt x="15" y="127"/>
                      <a:pt x="25" y="138"/>
                      <a:pt x="35" y="146"/>
                    </a:cubicBezTo>
                    <a:close/>
                    <a:moveTo>
                      <a:pt x="22" y="128"/>
                    </a:moveTo>
                    <a:cubicBezTo>
                      <a:pt x="31" y="125"/>
                      <a:pt x="39" y="121"/>
                      <a:pt x="48" y="117"/>
                    </a:cubicBezTo>
                    <a:cubicBezTo>
                      <a:pt x="57" y="113"/>
                      <a:pt x="66" y="109"/>
                      <a:pt x="75" y="105"/>
                    </a:cubicBezTo>
                    <a:cubicBezTo>
                      <a:pt x="67" y="109"/>
                      <a:pt x="58" y="114"/>
                      <a:pt x="50" y="118"/>
                    </a:cubicBezTo>
                    <a:cubicBezTo>
                      <a:pt x="42" y="122"/>
                      <a:pt x="32" y="126"/>
                      <a:pt x="26" y="132"/>
                    </a:cubicBezTo>
                    <a:cubicBezTo>
                      <a:pt x="24" y="131"/>
                      <a:pt x="23" y="130"/>
                      <a:pt x="22" y="128"/>
                    </a:cubicBezTo>
                    <a:close/>
                    <a:moveTo>
                      <a:pt x="18" y="122"/>
                    </a:moveTo>
                    <a:cubicBezTo>
                      <a:pt x="27" y="121"/>
                      <a:pt x="37" y="114"/>
                      <a:pt x="45" y="111"/>
                    </a:cubicBezTo>
                    <a:cubicBezTo>
                      <a:pt x="56" y="106"/>
                      <a:pt x="66" y="102"/>
                      <a:pt x="77" y="97"/>
                    </a:cubicBezTo>
                    <a:cubicBezTo>
                      <a:pt x="89" y="92"/>
                      <a:pt x="100" y="86"/>
                      <a:pt x="112" y="81"/>
                    </a:cubicBezTo>
                    <a:cubicBezTo>
                      <a:pt x="118" y="79"/>
                      <a:pt x="125" y="77"/>
                      <a:pt x="131" y="75"/>
                    </a:cubicBezTo>
                    <a:cubicBezTo>
                      <a:pt x="130" y="75"/>
                      <a:pt x="130" y="75"/>
                      <a:pt x="130" y="75"/>
                    </a:cubicBezTo>
                    <a:cubicBezTo>
                      <a:pt x="124" y="78"/>
                      <a:pt x="118" y="80"/>
                      <a:pt x="112" y="83"/>
                    </a:cubicBezTo>
                    <a:cubicBezTo>
                      <a:pt x="102" y="87"/>
                      <a:pt x="91" y="91"/>
                      <a:pt x="81" y="96"/>
                    </a:cubicBezTo>
                    <a:cubicBezTo>
                      <a:pt x="71" y="100"/>
                      <a:pt x="60" y="105"/>
                      <a:pt x="50" y="111"/>
                    </a:cubicBezTo>
                    <a:cubicBezTo>
                      <a:pt x="45" y="113"/>
                      <a:pt x="40" y="116"/>
                      <a:pt x="36" y="119"/>
                    </a:cubicBezTo>
                    <a:cubicBezTo>
                      <a:pt x="31" y="122"/>
                      <a:pt x="26" y="124"/>
                      <a:pt x="21" y="127"/>
                    </a:cubicBezTo>
                    <a:cubicBezTo>
                      <a:pt x="20" y="125"/>
                      <a:pt x="19" y="124"/>
                      <a:pt x="18" y="122"/>
                    </a:cubicBezTo>
                    <a:close/>
                    <a:moveTo>
                      <a:pt x="15" y="117"/>
                    </a:moveTo>
                    <a:cubicBezTo>
                      <a:pt x="18" y="116"/>
                      <a:pt x="21" y="115"/>
                      <a:pt x="24" y="113"/>
                    </a:cubicBezTo>
                    <a:cubicBezTo>
                      <a:pt x="29" y="111"/>
                      <a:pt x="34" y="109"/>
                      <a:pt x="39" y="107"/>
                    </a:cubicBezTo>
                    <a:cubicBezTo>
                      <a:pt x="52" y="102"/>
                      <a:pt x="64" y="97"/>
                      <a:pt x="76" y="92"/>
                    </a:cubicBezTo>
                    <a:cubicBezTo>
                      <a:pt x="78" y="92"/>
                      <a:pt x="80" y="91"/>
                      <a:pt x="82" y="90"/>
                    </a:cubicBezTo>
                    <a:cubicBezTo>
                      <a:pt x="81" y="91"/>
                      <a:pt x="79" y="91"/>
                      <a:pt x="78" y="92"/>
                    </a:cubicBezTo>
                    <a:cubicBezTo>
                      <a:pt x="68" y="96"/>
                      <a:pt x="57" y="100"/>
                      <a:pt x="47" y="105"/>
                    </a:cubicBezTo>
                    <a:cubicBezTo>
                      <a:pt x="37" y="110"/>
                      <a:pt x="26" y="114"/>
                      <a:pt x="17" y="120"/>
                    </a:cubicBezTo>
                    <a:cubicBezTo>
                      <a:pt x="16" y="119"/>
                      <a:pt x="15" y="118"/>
                      <a:pt x="15" y="117"/>
                    </a:cubicBezTo>
                    <a:close/>
                    <a:moveTo>
                      <a:pt x="12" y="112"/>
                    </a:moveTo>
                    <a:cubicBezTo>
                      <a:pt x="13" y="112"/>
                      <a:pt x="13" y="112"/>
                      <a:pt x="13" y="112"/>
                    </a:cubicBezTo>
                    <a:cubicBezTo>
                      <a:pt x="17" y="111"/>
                      <a:pt x="21" y="108"/>
                      <a:pt x="26" y="106"/>
                    </a:cubicBezTo>
                    <a:cubicBezTo>
                      <a:pt x="31" y="104"/>
                      <a:pt x="37" y="101"/>
                      <a:pt x="43" y="99"/>
                    </a:cubicBezTo>
                    <a:cubicBezTo>
                      <a:pt x="55" y="94"/>
                      <a:pt x="66" y="89"/>
                      <a:pt x="77" y="84"/>
                    </a:cubicBezTo>
                    <a:cubicBezTo>
                      <a:pt x="79" y="84"/>
                      <a:pt x="80" y="83"/>
                      <a:pt x="82" y="82"/>
                    </a:cubicBezTo>
                    <a:cubicBezTo>
                      <a:pt x="79" y="84"/>
                      <a:pt x="76" y="85"/>
                      <a:pt x="72" y="87"/>
                    </a:cubicBezTo>
                    <a:cubicBezTo>
                      <a:pt x="62" y="92"/>
                      <a:pt x="51" y="96"/>
                      <a:pt x="40" y="101"/>
                    </a:cubicBezTo>
                    <a:cubicBezTo>
                      <a:pt x="35" y="103"/>
                      <a:pt x="31" y="106"/>
                      <a:pt x="26" y="108"/>
                    </a:cubicBezTo>
                    <a:cubicBezTo>
                      <a:pt x="22" y="111"/>
                      <a:pt x="18" y="112"/>
                      <a:pt x="14" y="116"/>
                    </a:cubicBezTo>
                    <a:cubicBezTo>
                      <a:pt x="13" y="114"/>
                      <a:pt x="13" y="113"/>
                      <a:pt x="12" y="112"/>
                    </a:cubicBezTo>
                    <a:close/>
                    <a:moveTo>
                      <a:pt x="22" y="102"/>
                    </a:moveTo>
                    <a:cubicBezTo>
                      <a:pt x="29" y="99"/>
                      <a:pt x="36" y="97"/>
                      <a:pt x="43" y="94"/>
                    </a:cubicBezTo>
                    <a:cubicBezTo>
                      <a:pt x="60" y="87"/>
                      <a:pt x="77" y="79"/>
                      <a:pt x="95" y="72"/>
                    </a:cubicBezTo>
                    <a:cubicBezTo>
                      <a:pt x="101" y="69"/>
                      <a:pt x="108" y="67"/>
                      <a:pt x="115" y="64"/>
                    </a:cubicBezTo>
                    <a:cubicBezTo>
                      <a:pt x="113" y="65"/>
                      <a:pt x="111" y="66"/>
                      <a:pt x="109" y="67"/>
                    </a:cubicBezTo>
                    <a:cubicBezTo>
                      <a:pt x="97" y="73"/>
                      <a:pt x="85" y="78"/>
                      <a:pt x="73" y="82"/>
                    </a:cubicBezTo>
                    <a:cubicBezTo>
                      <a:pt x="63" y="87"/>
                      <a:pt x="53" y="91"/>
                      <a:pt x="43" y="96"/>
                    </a:cubicBezTo>
                    <a:cubicBezTo>
                      <a:pt x="39" y="99"/>
                      <a:pt x="34" y="100"/>
                      <a:pt x="29" y="102"/>
                    </a:cubicBezTo>
                    <a:cubicBezTo>
                      <a:pt x="23" y="105"/>
                      <a:pt x="18" y="108"/>
                      <a:pt x="12" y="111"/>
                    </a:cubicBezTo>
                    <a:cubicBezTo>
                      <a:pt x="12" y="111"/>
                      <a:pt x="12" y="111"/>
                      <a:pt x="12" y="111"/>
                    </a:cubicBezTo>
                    <a:cubicBezTo>
                      <a:pt x="12" y="110"/>
                      <a:pt x="11" y="109"/>
                      <a:pt x="11" y="108"/>
                    </a:cubicBezTo>
                    <a:cubicBezTo>
                      <a:pt x="14" y="106"/>
                      <a:pt x="18" y="104"/>
                      <a:pt x="22" y="102"/>
                    </a:cubicBezTo>
                    <a:close/>
                    <a:moveTo>
                      <a:pt x="72" y="24"/>
                    </a:moveTo>
                    <a:cubicBezTo>
                      <a:pt x="54" y="32"/>
                      <a:pt x="37" y="42"/>
                      <a:pt x="19" y="51"/>
                    </a:cubicBezTo>
                    <a:cubicBezTo>
                      <a:pt x="19" y="51"/>
                      <a:pt x="18" y="51"/>
                      <a:pt x="17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49"/>
                      <a:pt x="22" y="48"/>
                      <a:pt x="24" y="47"/>
                    </a:cubicBezTo>
                    <a:cubicBezTo>
                      <a:pt x="28" y="44"/>
                      <a:pt x="33" y="41"/>
                      <a:pt x="38" y="39"/>
                    </a:cubicBezTo>
                    <a:cubicBezTo>
                      <a:pt x="47" y="34"/>
                      <a:pt x="57" y="30"/>
                      <a:pt x="66" y="25"/>
                    </a:cubicBezTo>
                    <a:cubicBezTo>
                      <a:pt x="68" y="25"/>
                      <a:pt x="70" y="24"/>
                      <a:pt x="72" y="24"/>
                    </a:cubicBezTo>
                    <a:close/>
                    <a:moveTo>
                      <a:pt x="17" y="53"/>
                    </a:moveTo>
                    <a:cubicBezTo>
                      <a:pt x="25" y="49"/>
                      <a:pt x="34" y="44"/>
                      <a:pt x="43" y="40"/>
                    </a:cubicBezTo>
                    <a:cubicBezTo>
                      <a:pt x="48" y="37"/>
                      <a:pt x="53" y="34"/>
                      <a:pt x="58" y="32"/>
                    </a:cubicBezTo>
                    <a:cubicBezTo>
                      <a:pt x="60" y="31"/>
                      <a:pt x="62" y="30"/>
                      <a:pt x="64" y="29"/>
                    </a:cubicBezTo>
                    <a:cubicBezTo>
                      <a:pt x="47" y="38"/>
                      <a:pt x="30" y="48"/>
                      <a:pt x="14" y="58"/>
                    </a:cubicBezTo>
                    <a:cubicBezTo>
                      <a:pt x="14" y="56"/>
                      <a:pt x="16" y="54"/>
                      <a:pt x="17" y="53"/>
                    </a:cubicBezTo>
                    <a:close/>
                    <a:moveTo>
                      <a:pt x="12" y="60"/>
                    </a:moveTo>
                    <a:cubicBezTo>
                      <a:pt x="17" y="59"/>
                      <a:pt x="20" y="56"/>
                      <a:pt x="24" y="53"/>
                    </a:cubicBezTo>
                    <a:cubicBezTo>
                      <a:pt x="30" y="50"/>
                      <a:pt x="36" y="47"/>
                      <a:pt x="42" y="44"/>
                    </a:cubicBezTo>
                    <a:cubicBezTo>
                      <a:pt x="49" y="40"/>
                      <a:pt x="55" y="37"/>
                      <a:pt x="62" y="34"/>
                    </a:cubicBezTo>
                    <a:cubicBezTo>
                      <a:pt x="56" y="37"/>
                      <a:pt x="50" y="40"/>
                      <a:pt x="44" y="43"/>
                    </a:cubicBezTo>
                    <a:cubicBezTo>
                      <a:pt x="38" y="47"/>
                      <a:pt x="31" y="50"/>
                      <a:pt x="25" y="53"/>
                    </a:cubicBezTo>
                    <a:cubicBezTo>
                      <a:pt x="22" y="56"/>
                      <a:pt x="18" y="58"/>
                      <a:pt x="14" y="59"/>
                    </a:cubicBezTo>
                    <a:cubicBezTo>
                      <a:pt x="14" y="60"/>
                      <a:pt x="13" y="60"/>
                      <a:pt x="12" y="60"/>
                    </a:cubicBezTo>
                    <a:close/>
                    <a:moveTo>
                      <a:pt x="91" y="25"/>
                    </a:moveTo>
                    <a:cubicBezTo>
                      <a:pt x="93" y="25"/>
                      <a:pt x="96" y="26"/>
                      <a:pt x="98" y="26"/>
                    </a:cubicBezTo>
                    <a:cubicBezTo>
                      <a:pt x="93" y="29"/>
                      <a:pt x="88" y="31"/>
                      <a:pt x="83" y="34"/>
                    </a:cubicBezTo>
                    <a:cubicBezTo>
                      <a:pt x="83" y="32"/>
                      <a:pt x="83" y="31"/>
                      <a:pt x="84" y="29"/>
                    </a:cubicBezTo>
                    <a:cubicBezTo>
                      <a:pt x="86" y="28"/>
                      <a:pt x="88" y="27"/>
                      <a:pt x="90" y="25"/>
                    </a:cubicBezTo>
                    <a:lnTo>
                      <a:pt x="91" y="25"/>
                    </a:lnTo>
                    <a:close/>
                    <a:moveTo>
                      <a:pt x="116" y="33"/>
                    </a:moveTo>
                    <a:cubicBezTo>
                      <a:pt x="99" y="40"/>
                      <a:pt x="82" y="48"/>
                      <a:pt x="65" y="55"/>
                    </a:cubicBezTo>
                    <a:cubicBezTo>
                      <a:pt x="49" y="62"/>
                      <a:pt x="34" y="69"/>
                      <a:pt x="18" y="78"/>
                    </a:cubicBezTo>
                    <a:cubicBezTo>
                      <a:pt x="15" y="79"/>
                      <a:pt x="10" y="81"/>
                      <a:pt x="7" y="83"/>
                    </a:cubicBezTo>
                    <a:cubicBezTo>
                      <a:pt x="10" y="81"/>
                      <a:pt x="14" y="78"/>
                      <a:pt x="17" y="76"/>
                    </a:cubicBezTo>
                    <a:cubicBezTo>
                      <a:pt x="25" y="72"/>
                      <a:pt x="33" y="67"/>
                      <a:pt x="41" y="63"/>
                    </a:cubicBezTo>
                    <a:cubicBezTo>
                      <a:pt x="56" y="56"/>
                      <a:pt x="70" y="49"/>
                      <a:pt x="85" y="42"/>
                    </a:cubicBezTo>
                    <a:cubicBezTo>
                      <a:pt x="91" y="41"/>
                      <a:pt x="97" y="40"/>
                      <a:pt x="103" y="37"/>
                    </a:cubicBezTo>
                    <a:cubicBezTo>
                      <a:pt x="105" y="37"/>
                      <a:pt x="104" y="33"/>
                      <a:pt x="102" y="34"/>
                    </a:cubicBezTo>
                    <a:cubicBezTo>
                      <a:pt x="100" y="35"/>
                      <a:pt x="98" y="35"/>
                      <a:pt x="96" y="36"/>
                    </a:cubicBezTo>
                    <a:cubicBezTo>
                      <a:pt x="97" y="36"/>
                      <a:pt x="98" y="35"/>
                      <a:pt x="98" y="35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101" y="33"/>
                      <a:pt x="104" y="32"/>
                      <a:pt x="106" y="31"/>
                    </a:cubicBezTo>
                    <a:cubicBezTo>
                      <a:pt x="107" y="31"/>
                      <a:pt x="107" y="30"/>
                      <a:pt x="107" y="30"/>
                    </a:cubicBezTo>
                    <a:cubicBezTo>
                      <a:pt x="108" y="29"/>
                      <a:pt x="108" y="29"/>
                      <a:pt x="108" y="29"/>
                    </a:cubicBezTo>
                    <a:cubicBezTo>
                      <a:pt x="111" y="30"/>
                      <a:pt x="114" y="32"/>
                      <a:pt x="116" y="33"/>
                    </a:cubicBezTo>
                    <a:close/>
                    <a:moveTo>
                      <a:pt x="117" y="33"/>
                    </a:moveTo>
                    <a:cubicBezTo>
                      <a:pt x="117" y="33"/>
                      <a:pt x="116" y="34"/>
                      <a:pt x="115" y="34"/>
                    </a:cubicBezTo>
                    <a:cubicBezTo>
                      <a:pt x="110" y="38"/>
                      <a:pt x="104" y="40"/>
                      <a:pt x="97" y="42"/>
                    </a:cubicBezTo>
                    <a:cubicBezTo>
                      <a:pt x="100" y="41"/>
                      <a:pt x="102" y="40"/>
                      <a:pt x="105" y="39"/>
                    </a:cubicBezTo>
                    <a:cubicBezTo>
                      <a:pt x="107" y="38"/>
                      <a:pt x="110" y="37"/>
                      <a:pt x="113" y="35"/>
                    </a:cubicBezTo>
                    <a:cubicBezTo>
                      <a:pt x="113" y="35"/>
                      <a:pt x="116" y="34"/>
                      <a:pt x="117" y="33"/>
                    </a:cubicBezTo>
                    <a:close/>
                    <a:moveTo>
                      <a:pt x="75" y="42"/>
                    </a:moveTo>
                    <a:cubicBezTo>
                      <a:pt x="77" y="42"/>
                      <a:pt x="79" y="42"/>
                      <a:pt x="81" y="42"/>
                    </a:cubicBezTo>
                    <a:cubicBezTo>
                      <a:pt x="66" y="49"/>
                      <a:pt x="50" y="55"/>
                      <a:pt x="35" y="63"/>
                    </a:cubicBezTo>
                    <a:cubicBezTo>
                      <a:pt x="48" y="56"/>
                      <a:pt x="61" y="49"/>
                      <a:pt x="74" y="42"/>
                    </a:cubicBezTo>
                    <a:cubicBezTo>
                      <a:pt x="74" y="42"/>
                      <a:pt x="75" y="42"/>
                      <a:pt x="75" y="42"/>
                    </a:cubicBezTo>
                    <a:close/>
                    <a:moveTo>
                      <a:pt x="70" y="37"/>
                    </a:moveTo>
                    <a:cubicBezTo>
                      <a:pt x="73" y="35"/>
                      <a:pt x="77" y="33"/>
                      <a:pt x="80" y="31"/>
                    </a:cubicBezTo>
                    <a:cubicBezTo>
                      <a:pt x="80" y="33"/>
                      <a:pt x="80" y="34"/>
                      <a:pt x="80" y="35"/>
                    </a:cubicBezTo>
                    <a:cubicBezTo>
                      <a:pt x="78" y="36"/>
                      <a:pt x="76" y="37"/>
                      <a:pt x="74" y="38"/>
                    </a:cubicBezTo>
                    <a:cubicBezTo>
                      <a:pt x="73" y="38"/>
                      <a:pt x="71" y="38"/>
                      <a:pt x="70" y="37"/>
                    </a:cubicBezTo>
                    <a:close/>
                    <a:moveTo>
                      <a:pt x="69" y="40"/>
                    </a:moveTo>
                    <a:cubicBezTo>
                      <a:pt x="64" y="43"/>
                      <a:pt x="58" y="46"/>
                      <a:pt x="53" y="48"/>
                    </a:cubicBezTo>
                    <a:cubicBezTo>
                      <a:pt x="39" y="55"/>
                      <a:pt x="26" y="61"/>
                      <a:pt x="13" y="69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6" y="67"/>
                      <a:pt x="20" y="64"/>
                      <a:pt x="24" y="62"/>
                    </a:cubicBezTo>
                    <a:cubicBezTo>
                      <a:pt x="32" y="58"/>
                      <a:pt x="39" y="54"/>
                      <a:pt x="47" y="50"/>
                    </a:cubicBezTo>
                    <a:cubicBezTo>
                      <a:pt x="53" y="46"/>
                      <a:pt x="60" y="43"/>
                      <a:pt x="66" y="39"/>
                    </a:cubicBezTo>
                    <a:cubicBezTo>
                      <a:pt x="67" y="40"/>
                      <a:pt x="68" y="40"/>
                      <a:pt x="69" y="40"/>
                    </a:cubicBezTo>
                    <a:close/>
                    <a:moveTo>
                      <a:pt x="80" y="36"/>
                    </a:moveTo>
                    <a:cubicBezTo>
                      <a:pt x="80" y="37"/>
                      <a:pt x="80" y="37"/>
                      <a:pt x="80" y="38"/>
                    </a:cubicBezTo>
                    <a:cubicBezTo>
                      <a:pt x="80" y="38"/>
                      <a:pt x="79" y="38"/>
                      <a:pt x="79" y="39"/>
                    </a:cubicBezTo>
                    <a:cubicBezTo>
                      <a:pt x="78" y="39"/>
                      <a:pt x="77" y="38"/>
                      <a:pt x="76" y="38"/>
                    </a:cubicBezTo>
                    <a:cubicBezTo>
                      <a:pt x="77" y="38"/>
                      <a:pt x="79" y="37"/>
                      <a:pt x="80" y="36"/>
                    </a:cubicBezTo>
                    <a:close/>
                    <a:moveTo>
                      <a:pt x="83" y="34"/>
                    </a:moveTo>
                    <a:cubicBezTo>
                      <a:pt x="88" y="32"/>
                      <a:pt x="92" y="30"/>
                      <a:pt x="97" y="28"/>
                    </a:cubicBezTo>
                    <a:cubicBezTo>
                      <a:pt x="92" y="30"/>
                      <a:pt x="88" y="33"/>
                      <a:pt x="83" y="36"/>
                    </a:cubicBezTo>
                    <a:cubicBezTo>
                      <a:pt x="83" y="35"/>
                      <a:pt x="83" y="35"/>
                      <a:pt x="83" y="34"/>
                    </a:cubicBezTo>
                    <a:close/>
                    <a:moveTo>
                      <a:pt x="98" y="34"/>
                    </a:moveTo>
                    <a:cubicBezTo>
                      <a:pt x="96" y="35"/>
                      <a:pt x="93" y="36"/>
                      <a:pt x="91" y="37"/>
                    </a:cubicBezTo>
                    <a:cubicBezTo>
                      <a:pt x="88" y="38"/>
                      <a:pt x="86" y="38"/>
                      <a:pt x="84" y="39"/>
                    </a:cubicBezTo>
                    <a:cubicBezTo>
                      <a:pt x="84" y="38"/>
                      <a:pt x="84" y="38"/>
                      <a:pt x="84" y="37"/>
                    </a:cubicBezTo>
                    <a:cubicBezTo>
                      <a:pt x="89" y="34"/>
                      <a:pt x="94" y="31"/>
                      <a:pt x="99" y="27"/>
                    </a:cubicBezTo>
                    <a:cubicBezTo>
                      <a:pt x="99" y="27"/>
                      <a:pt x="99" y="27"/>
                      <a:pt x="99" y="27"/>
                    </a:cubicBezTo>
                    <a:cubicBezTo>
                      <a:pt x="102" y="27"/>
                      <a:pt x="104" y="28"/>
                      <a:pt x="107" y="29"/>
                    </a:cubicBezTo>
                    <a:cubicBezTo>
                      <a:pt x="104" y="31"/>
                      <a:pt x="101" y="32"/>
                      <a:pt x="98" y="34"/>
                    </a:cubicBezTo>
                    <a:close/>
                    <a:moveTo>
                      <a:pt x="84" y="28"/>
                    </a:moveTo>
                    <a:cubicBezTo>
                      <a:pt x="84" y="28"/>
                      <a:pt x="84" y="28"/>
                      <a:pt x="84" y="28"/>
                    </a:cubicBezTo>
                    <a:cubicBezTo>
                      <a:pt x="85" y="27"/>
                      <a:pt x="87" y="26"/>
                      <a:pt x="88" y="25"/>
                    </a:cubicBezTo>
                    <a:cubicBezTo>
                      <a:pt x="87" y="26"/>
                      <a:pt x="85" y="27"/>
                      <a:pt x="84" y="28"/>
                    </a:cubicBezTo>
                    <a:close/>
                    <a:moveTo>
                      <a:pt x="80" y="30"/>
                    </a:moveTo>
                    <a:cubicBezTo>
                      <a:pt x="76" y="33"/>
                      <a:pt x="73" y="35"/>
                      <a:pt x="69" y="37"/>
                    </a:cubicBezTo>
                    <a:cubicBezTo>
                      <a:pt x="69" y="37"/>
                      <a:pt x="68" y="37"/>
                      <a:pt x="68" y="36"/>
                    </a:cubicBezTo>
                    <a:cubicBezTo>
                      <a:pt x="72" y="34"/>
                      <a:pt x="76" y="32"/>
                      <a:pt x="80" y="30"/>
                    </a:cubicBezTo>
                    <a:close/>
                    <a:moveTo>
                      <a:pt x="73" y="33"/>
                    </a:moveTo>
                    <a:cubicBezTo>
                      <a:pt x="71" y="34"/>
                      <a:pt x="69" y="35"/>
                      <a:pt x="66" y="36"/>
                    </a:cubicBezTo>
                    <a:cubicBezTo>
                      <a:pt x="66" y="35"/>
                      <a:pt x="65" y="35"/>
                      <a:pt x="64" y="35"/>
                    </a:cubicBezTo>
                    <a:cubicBezTo>
                      <a:pt x="62" y="34"/>
                      <a:pt x="60" y="37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9" y="39"/>
                      <a:pt x="56" y="41"/>
                      <a:pt x="52" y="43"/>
                    </a:cubicBezTo>
                    <a:cubicBezTo>
                      <a:pt x="45" y="46"/>
                      <a:pt x="39" y="49"/>
                      <a:pt x="32" y="52"/>
                    </a:cubicBezTo>
                    <a:cubicBezTo>
                      <a:pt x="25" y="55"/>
                      <a:pt x="19" y="59"/>
                      <a:pt x="12" y="62"/>
                    </a:cubicBezTo>
                    <a:cubicBezTo>
                      <a:pt x="12" y="62"/>
                      <a:pt x="12" y="62"/>
                      <a:pt x="12" y="62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3" y="61"/>
                      <a:pt x="14" y="60"/>
                      <a:pt x="15" y="60"/>
                    </a:cubicBezTo>
                    <a:cubicBezTo>
                      <a:pt x="17" y="59"/>
                      <a:pt x="20" y="58"/>
                      <a:pt x="22" y="56"/>
                    </a:cubicBezTo>
                    <a:cubicBezTo>
                      <a:pt x="29" y="52"/>
                      <a:pt x="36" y="49"/>
                      <a:pt x="43" y="45"/>
                    </a:cubicBezTo>
                    <a:cubicBezTo>
                      <a:pt x="55" y="38"/>
                      <a:pt x="68" y="31"/>
                      <a:pt x="81" y="25"/>
                    </a:cubicBezTo>
                    <a:cubicBezTo>
                      <a:pt x="81" y="26"/>
                      <a:pt x="80" y="27"/>
                      <a:pt x="80" y="29"/>
                    </a:cubicBezTo>
                    <a:cubicBezTo>
                      <a:pt x="78" y="30"/>
                      <a:pt x="75" y="31"/>
                      <a:pt x="73" y="33"/>
                    </a:cubicBezTo>
                    <a:close/>
                    <a:moveTo>
                      <a:pt x="11" y="63"/>
                    </a:moveTo>
                    <a:cubicBezTo>
                      <a:pt x="15" y="61"/>
                      <a:pt x="19" y="60"/>
                      <a:pt x="23" y="57"/>
                    </a:cubicBezTo>
                    <a:cubicBezTo>
                      <a:pt x="30" y="54"/>
                      <a:pt x="37" y="51"/>
                      <a:pt x="44" y="47"/>
                    </a:cubicBezTo>
                    <a:cubicBezTo>
                      <a:pt x="51" y="44"/>
                      <a:pt x="57" y="41"/>
                      <a:pt x="64" y="38"/>
                    </a:cubicBezTo>
                    <a:cubicBezTo>
                      <a:pt x="64" y="39"/>
                      <a:pt x="65" y="39"/>
                      <a:pt x="65" y="39"/>
                    </a:cubicBezTo>
                    <a:cubicBezTo>
                      <a:pt x="46" y="49"/>
                      <a:pt x="27" y="59"/>
                      <a:pt x="9" y="70"/>
                    </a:cubicBezTo>
                    <a:cubicBezTo>
                      <a:pt x="9" y="68"/>
                      <a:pt x="10" y="65"/>
                      <a:pt x="11" y="63"/>
                    </a:cubicBezTo>
                    <a:close/>
                    <a:moveTo>
                      <a:pt x="8" y="72"/>
                    </a:moveTo>
                    <a:cubicBezTo>
                      <a:pt x="14" y="70"/>
                      <a:pt x="19" y="66"/>
                      <a:pt x="24" y="63"/>
                    </a:cubicBezTo>
                    <a:cubicBezTo>
                      <a:pt x="32" y="59"/>
                      <a:pt x="39" y="56"/>
                      <a:pt x="47" y="52"/>
                    </a:cubicBezTo>
                    <a:cubicBezTo>
                      <a:pt x="55" y="48"/>
                      <a:pt x="63" y="45"/>
                      <a:pt x="70" y="41"/>
                    </a:cubicBezTo>
                    <a:cubicBezTo>
                      <a:pt x="71" y="41"/>
                      <a:pt x="72" y="41"/>
                      <a:pt x="74" y="41"/>
                    </a:cubicBezTo>
                    <a:cubicBezTo>
                      <a:pt x="66" y="45"/>
                      <a:pt x="59" y="49"/>
                      <a:pt x="52" y="53"/>
                    </a:cubicBezTo>
                    <a:cubicBezTo>
                      <a:pt x="41" y="58"/>
                      <a:pt x="30" y="64"/>
                      <a:pt x="20" y="70"/>
                    </a:cubicBezTo>
                    <a:cubicBezTo>
                      <a:pt x="17" y="72"/>
                      <a:pt x="15" y="73"/>
                      <a:pt x="13" y="74"/>
                    </a:cubicBezTo>
                    <a:cubicBezTo>
                      <a:pt x="11" y="75"/>
                      <a:pt x="9" y="76"/>
                      <a:pt x="7" y="77"/>
                    </a:cubicBezTo>
                    <a:cubicBezTo>
                      <a:pt x="7" y="76"/>
                      <a:pt x="8" y="74"/>
                      <a:pt x="8" y="72"/>
                    </a:cubicBezTo>
                    <a:close/>
                    <a:moveTo>
                      <a:pt x="14" y="75"/>
                    </a:moveTo>
                    <a:cubicBezTo>
                      <a:pt x="18" y="72"/>
                      <a:pt x="23" y="70"/>
                      <a:pt x="27" y="68"/>
                    </a:cubicBezTo>
                    <a:cubicBezTo>
                      <a:pt x="37" y="63"/>
                      <a:pt x="46" y="59"/>
                      <a:pt x="55" y="54"/>
                    </a:cubicBezTo>
                    <a:cubicBezTo>
                      <a:pt x="62" y="51"/>
                      <a:pt x="69" y="48"/>
                      <a:pt x="76" y="46"/>
                    </a:cubicBezTo>
                    <a:cubicBezTo>
                      <a:pt x="52" y="57"/>
                      <a:pt x="28" y="68"/>
                      <a:pt x="7" y="82"/>
                    </a:cubicBezTo>
                    <a:cubicBezTo>
                      <a:pt x="7" y="81"/>
                      <a:pt x="7" y="80"/>
                      <a:pt x="7" y="79"/>
                    </a:cubicBezTo>
                    <a:cubicBezTo>
                      <a:pt x="9" y="78"/>
                      <a:pt x="12" y="76"/>
                      <a:pt x="14" y="75"/>
                    </a:cubicBezTo>
                    <a:close/>
                    <a:moveTo>
                      <a:pt x="7" y="84"/>
                    </a:moveTo>
                    <a:cubicBezTo>
                      <a:pt x="15" y="81"/>
                      <a:pt x="22" y="76"/>
                      <a:pt x="30" y="72"/>
                    </a:cubicBezTo>
                    <a:cubicBezTo>
                      <a:pt x="39" y="67"/>
                      <a:pt x="49" y="63"/>
                      <a:pt x="59" y="58"/>
                    </a:cubicBezTo>
                    <a:cubicBezTo>
                      <a:pt x="63" y="57"/>
                      <a:pt x="68" y="55"/>
                      <a:pt x="72" y="53"/>
                    </a:cubicBezTo>
                    <a:cubicBezTo>
                      <a:pt x="68" y="55"/>
                      <a:pt x="64" y="57"/>
                      <a:pt x="60" y="59"/>
                    </a:cubicBezTo>
                    <a:cubicBezTo>
                      <a:pt x="51" y="63"/>
                      <a:pt x="41" y="68"/>
                      <a:pt x="32" y="73"/>
                    </a:cubicBezTo>
                    <a:cubicBezTo>
                      <a:pt x="23" y="78"/>
                      <a:pt x="15" y="83"/>
                      <a:pt x="7" y="88"/>
                    </a:cubicBezTo>
                    <a:cubicBezTo>
                      <a:pt x="7" y="87"/>
                      <a:pt x="7" y="85"/>
                      <a:pt x="7" y="84"/>
                    </a:cubicBezTo>
                    <a:close/>
                    <a:moveTo>
                      <a:pt x="125" y="39"/>
                    </a:moveTo>
                    <a:cubicBezTo>
                      <a:pt x="126" y="40"/>
                      <a:pt x="127" y="40"/>
                      <a:pt x="128" y="41"/>
                    </a:cubicBezTo>
                    <a:cubicBezTo>
                      <a:pt x="126" y="42"/>
                      <a:pt x="123" y="43"/>
                      <a:pt x="121" y="44"/>
                    </a:cubicBezTo>
                    <a:cubicBezTo>
                      <a:pt x="118" y="46"/>
                      <a:pt x="114" y="47"/>
                      <a:pt x="111" y="49"/>
                    </a:cubicBezTo>
                    <a:cubicBezTo>
                      <a:pt x="106" y="50"/>
                      <a:pt x="102" y="52"/>
                      <a:pt x="98" y="53"/>
                    </a:cubicBezTo>
                    <a:cubicBezTo>
                      <a:pt x="94" y="55"/>
                      <a:pt x="89" y="57"/>
                      <a:pt x="84" y="59"/>
                    </a:cubicBezTo>
                    <a:cubicBezTo>
                      <a:pt x="80" y="61"/>
                      <a:pt x="76" y="63"/>
                      <a:pt x="72" y="64"/>
                    </a:cubicBezTo>
                    <a:cubicBezTo>
                      <a:pt x="55" y="71"/>
                      <a:pt x="39" y="77"/>
                      <a:pt x="22" y="85"/>
                    </a:cubicBezTo>
                    <a:cubicBezTo>
                      <a:pt x="22" y="85"/>
                      <a:pt x="21" y="86"/>
                      <a:pt x="21" y="86"/>
                    </a:cubicBezTo>
                    <a:cubicBezTo>
                      <a:pt x="26" y="83"/>
                      <a:pt x="32" y="80"/>
                      <a:pt x="37" y="78"/>
                    </a:cubicBezTo>
                    <a:cubicBezTo>
                      <a:pt x="50" y="71"/>
                      <a:pt x="63" y="65"/>
                      <a:pt x="76" y="59"/>
                    </a:cubicBezTo>
                    <a:cubicBezTo>
                      <a:pt x="89" y="54"/>
                      <a:pt x="101" y="49"/>
                      <a:pt x="113" y="44"/>
                    </a:cubicBezTo>
                    <a:cubicBezTo>
                      <a:pt x="117" y="42"/>
                      <a:pt x="121" y="41"/>
                      <a:pt x="125" y="39"/>
                    </a:cubicBezTo>
                    <a:close/>
                    <a:moveTo>
                      <a:pt x="35" y="78"/>
                    </a:moveTo>
                    <a:cubicBezTo>
                      <a:pt x="25" y="82"/>
                      <a:pt x="16" y="87"/>
                      <a:pt x="7" y="93"/>
                    </a:cubicBezTo>
                    <a:cubicBezTo>
                      <a:pt x="7" y="92"/>
                      <a:pt x="7" y="91"/>
                      <a:pt x="7" y="89"/>
                    </a:cubicBezTo>
                    <a:cubicBezTo>
                      <a:pt x="15" y="87"/>
                      <a:pt x="22" y="82"/>
                      <a:pt x="29" y="78"/>
                    </a:cubicBezTo>
                    <a:cubicBezTo>
                      <a:pt x="40" y="72"/>
                      <a:pt x="52" y="68"/>
                      <a:pt x="63" y="64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54" y="68"/>
                      <a:pt x="45" y="73"/>
                      <a:pt x="35" y="78"/>
                    </a:cubicBezTo>
                    <a:close/>
                    <a:moveTo>
                      <a:pt x="7" y="94"/>
                    </a:moveTo>
                    <a:cubicBezTo>
                      <a:pt x="10" y="93"/>
                      <a:pt x="13" y="91"/>
                      <a:pt x="16" y="89"/>
                    </a:cubicBezTo>
                    <a:cubicBezTo>
                      <a:pt x="20" y="86"/>
                      <a:pt x="26" y="84"/>
                      <a:pt x="31" y="82"/>
                    </a:cubicBezTo>
                    <a:cubicBezTo>
                      <a:pt x="42" y="77"/>
                      <a:pt x="54" y="72"/>
                      <a:pt x="66" y="68"/>
                    </a:cubicBezTo>
                    <a:cubicBezTo>
                      <a:pt x="67" y="67"/>
                      <a:pt x="69" y="67"/>
                      <a:pt x="70" y="66"/>
                    </a:cubicBezTo>
                    <a:cubicBezTo>
                      <a:pt x="68" y="67"/>
                      <a:pt x="67" y="68"/>
                      <a:pt x="65" y="68"/>
                    </a:cubicBezTo>
                    <a:cubicBezTo>
                      <a:pt x="54" y="74"/>
                      <a:pt x="44" y="79"/>
                      <a:pt x="33" y="84"/>
                    </a:cubicBezTo>
                    <a:cubicBezTo>
                      <a:pt x="25" y="88"/>
                      <a:pt x="16" y="92"/>
                      <a:pt x="8" y="98"/>
                    </a:cubicBezTo>
                    <a:cubicBezTo>
                      <a:pt x="8" y="97"/>
                      <a:pt x="7" y="95"/>
                      <a:pt x="7" y="94"/>
                    </a:cubicBezTo>
                    <a:close/>
                    <a:moveTo>
                      <a:pt x="8" y="100"/>
                    </a:moveTo>
                    <a:cubicBezTo>
                      <a:pt x="16" y="98"/>
                      <a:pt x="24" y="93"/>
                      <a:pt x="31" y="90"/>
                    </a:cubicBezTo>
                    <a:cubicBezTo>
                      <a:pt x="42" y="85"/>
                      <a:pt x="53" y="80"/>
                      <a:pt x="64" y="75"/>
                    </a:cubicBezTo>
                    <a:cubicBezTo>
                      <a:pt x="86" y="65"/>
                      <a:pt x="109" y="55"/>
                      <a:pt x="131" y="45"/>
                    </a:cubicBezTo>
                    <a:cubicBezTo>
                      <a:pt x="132" y="46"/>
                      <a:pt x="133" y="47"/>
                      <a:pt x="133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11" y="58"/>
                      <a:pt x="89" y="68"/>
                      <a:pt x="67" y="77"/>
                    </a:cubicBezTo>
                    <a:cubicBezTo>
                      <a:pt x="62" y="79"/>
                      <a:pt x="58" y="81"/>
                      <a:pt x="53" y="83"/>
                    </a:cubicBezTo>
                    <a:cubicBezTo>
                      <a:pt x="48" y="86"/>
                      <a:pt x="42" y="88"/>
                      <a:pt x="37" y="90"/>
                    </a:cubicBezTo>
                    <a:cubicBezTo>
                      <a:pt x="27" y="93"/>
                      <a:pt x="18" y="97"/>
                      <a:pt x="9" y="102"/>
                    </a:cubicBezTo>
                    <a:cubicBezTo>
                      <a:pt x="9" y="101"/>
                      <a:pt x="8" y="101"/>
                      <a:pt x="8" y="100"/>
                    </a:cubicBezTo>
                    <a:close/>
                    <a:moveTo>
                      <a:pt x="124" y="53"/>
                    </a:moveTo>
                    <a:cubicBezTo>
                      <a:pt x="123" y="54"/>
                      <a:pt x="122" y="54"/>
                      <a:pt x="120" y="55"/>
                    </a:cubicBezTo>
                    <a:cubicBezTo>
                      <a:pt x="115" y="57"/>
                      <a:pt x="110" y="59"/>
                      <a:pt x="105" y="62"/>
                    </a:cubicBezTo>
                    <a:cubicBezTo>
                      <a:pt x="111" y="59"/>
                      <a:pt x="116" y="56"/>
                      <a:pt x="122" y="54"/>
                    </a:cubicBezTo>
                    <a:cubicBezTo>
                      <a:pt x="123" y="54"/>
                      <a:pt x="123" y="53"/>
                      <a:pt x="124" y="53"/>
                    </a:cubicBezTo>
                    <a:close/>
                    <a:moveTo>
                      <a:pt x="131" y="51"/>
                    </a:moveTo>
                    <a:cubicBezTo>
                      <a:pt x="131" y="50"/>
                      <a:pt x="131" y="50"/>
                      <a:pt x="132" y="50"/>
                    </a:cubicBezTo>
                    <a:cubicBezTo>
                      <a:pt x="132" y="50"/>
                      <a:pt x="133" y="49"/>
                      <a:pt x="134" y="49"/>
                    </a:cubicBezTo>
                    <a:cubicBezTo>
                      <a:pt x="134" y="49"/>
                      <a:pt x="134" y="49"/>
                      <a:pt x="134" y="49"/>
                    </a:cubicBezTo>
                    <a:cubicBezTo>
                      <a:pt x="135" y="50"/>
                      <a:pt x="136" y="52"/>
                      <a:pt x="136" y="53"/>
                    </a:cubicBezTo>
                    <a:cubicBezTo>
                      <a:pt x="132" y="54"/>
                      <a:pt x="129" y="57"/>
                      <a:pt x="126" y="59"/>
                    </a:cubicBezTo>
                    <a:cubicBezTo>
                      <a:pt x="126" y="59"/>
                      <a:pt x="125" y="59"/>
                      <a:pt x="125" y="59"/>
                    </a:cubicBezTo>
                    <a:cubicBezTo>
                      <a:pt x="124" y="59"/>
                      <a:pt x="124" y="60"/>
                      <a:pt x="123" y="60"/>
                    </a:cubicBezTo>
                    <a:cubicBezTo>
                      <a:pt x="104" y="68"/>
                      <a:pt x="84" y="75"/>
                      <a:pt x="65" y="84"/>
                    </a:cubicBezTo>
                    <a:cubicBezTo>
                      <a:pt x="55" y="88"/>
                      <a:pt x="45" y="92"/>
                      <a:pt x="35" y="96"/>
                    </a:cubicBezTo>
                    <a:cubicBezTo>
                      <a:pt x="33" y="97"/>
                      <a:pt x="31" y="98"/>
                      <a:pt x="29" y="98"/>
                    </a:cubicBezTo>
                    <a:cubicBezTo>
                      <a:pt x="43" y="91"/>
                      <a:pt x="58" y="84"/>
                      <a:pt x="73" y="76"/>
                    </a:cubicBezTo>
                    <a:cubicBezTo>
                      <a:pt x="92" y="67"/>
                      <a:pt x="112" y="61"/>
                      <a:pt x="131" y="51"/>
                    </a:cubicBezTo>
                    <a:close/>
                    <a:moveTo>
                      <a:pt x="131" y="57"/>
                    </a:moveTo>
                    <a:cubicBezTo>
                      <a:pt x="131" y="57"/>
                      <a:pt x="131" y="57"/>
                      <a:pt x="131" y="57"/>
                    </a:cubicBezTo>
                    <a:cubicBezTo>
                      <a:pt x="131" y="56"/>
                      <a:pt x="132" y="56"/>
                      <a:pt x="132" y="56"/>
                    </a:cubicBezTo>
                    <a:cubicBezTo>
                      <a:pt x="136" y="53"/>
                      <a:pt x="132" y="56"/>
                      <a:pt x="131" y="57"/>
                    </a:cubicBezTo>
                    <a:close/>
                    <a:moveTo>
                      <a:pt x="137" y="61"/>
                    </a:moveTo>
                    <a:cubicBezTo>
                      <a:pt x="137" y="61"/>
                      <a:pt x="138" y="61"/>
                      <a:pt x="138" y="61"/>
                    </a:cubicBezTo>
                    <a:cubicBezTo>
                      <a:pt x="138" y="60"/>
                      <a:pt x="139" y="60"/>
                      <a:pt x="139" y="60"/>
                    </a:cubicBezTo>
                    <a:cubicBezTo>
                      <a:pt x="140" y="62"/>
                      <a:pt x="141" y="64"/>
                      <a:pt x="141" y="66"/>
                    </a:cubicBezTo>
                    <a:cubicBezTo>
                      <a:pt x="140" y="67"/>
                      <a:pt x="140" y="67"/>
                      <a:pt x="140" y="67"/>
                    </a:cubicBezTo>
                    <a:cubicBezTo>
                      <a:pt x="140" y="67"/>
                      <a:pt x="140" y="67"/>
                      <a:pt x="139" y="68"/>
                    </a:cubicBezTo>
                    <a:cubicBezTo>
                      <a:pt x="138" y="68"/>
                      <a:pt x="138" y="68"/>
                      <a:pt x="138" y="68"/>
                    </a:cubicBezTo>
                    <a:cubicBezTo>
                      <a:pt x="136" y="69"/>
                      <a:pt x="134" y="69"/>
                      <a:pt x="132" y="70"/>
                    </a:cubicBezTo>
                    <a:cubicBezTo>
                      <a:pt x="128" y="72"/>
                      <a:pt x="123" y="74"/>
                      <a:pt x="119" y="76"/>
                    </a:cubicBezTo>
                    <a:cubicBezTo>
                      <a:pt x="117" y="76"/>
                      <a:pt x="116" y="77"/>
                      <a:pt x="114" y="77"/>
                    </a:cubicBezTo>
                    <a:cubicBezTo>
                      <a:pt x="113" y="78"/>
                      <a:pt x="113" y="78"/>
                      <a:pt x="112" y="78"/>
                    </a:cubicBezTo>
                    <a:cubicBezTo>
                      <a:pt x="101" y="82"/>
                      <a:pt x="91" y="86"/>
                      <a:pt x="80" y="90"/>
                    </a:cubicBezTo>
                    <a:cubicBezTo>
                      <a:pt x="63" y="96"/>
                      <a:pt x="46" y="104"/>
                      <a:pt x="29" y="110"/>
                    </a:cubicBezTo>
                    <a:cubicBezTo>
                      <a:pt x="26" y="111"/>
                      <a:pt x="23" y="113"/>
                      <a:pt x="20" y="114"/>
                    </a:cubicBezTo>
                    <a:cubicBezTo>
                      <a:pt x="16" y="116"/>
                      <a:pt x="16" y="115"/>
                      <a:pt x="18" y="113"/>
                    </a:cubicBezTo>
                    <a:cubicBezTo>
                      <a:pt x="20" y="113"/>
                      <a:pt x="22" y="112"/>
                      <a:pt x="23" y="111"/>
                    </a:cubicBezTo>
                    <a:cubicBezTo>
                      <a:pt x="32" y="107"/>
                      <a:pt x="39" y="102"/>
                      <a:pt x="48" y="99"/>
                    </a:cubicBezTo>
                    <a:cubicBezTo>
                      <a:pt x="64" y="93"/>
                      <a:pt x="79" y="84"/>
                      <a:pt x="95" y="78"/>
                    </a:cubicBezTo>
                    <a:cubicBezTo>
                      <a:pt x="109" y="73"/>
                      <a:pt x="123" y="69"/>
                      <a:pt x="137" y="61"/>
                    </a:cubicBezTo>
                    <a:close/>
                    <a:moveTo>
                      <a:pt x="141" y="109"/>
                    </a:moveTo>
                    <a:cubicBezTo>
                      <a:pt x="129" y="115"/>
                      <a:pt x="117" y="121"/>
                      <a:pt x="105" y="128"/>
                    </a:cubicBezTo>
                    <a:cubicBezTo>
                      <a:pt x="97" y="133"/>
                      <a:pt x="88" y="136"/>
                      <a:pt x="80" y="140"/>
                    </a:cubicBezTo>
                    <a:cubicBezTo>
                      <a:pt x="81" y="140"/>
                      <a:pt x="82" y="139"/>
                      <a:pt x="83" y="138"/>
                    </a:cubicBezTo>
                    <a:cubicBezTo>
                      <a:pt x="89" y="134"/>
                      <a:pt x="96" y="130"/>
                      <a:pt x="103" y="126"/>
                    </a:cubicBezTo>
                    <a:cubicBezTo>
                      <a:pt x="105" y="125"/>
                      <a:pt x="107" y="124"/>
                      <a:pt x="109" y="123"/>
                    </a:cubicBezTo>
                    <a:cubicBezTo>
                      <a:pt x="110" y="123"/>
                      <a:pt x="111" y="122"/>
                      <a:pt x="112" y="122"/>
                    </a:cubicBezTo>
                    <a:cubicBezTo>
                      <a:pt x="121" y="118"/>
                      <a:pt x="130" y="114"/>
                      <a:pt x="139" y="110"/>
                    </a:cubicBezTo>
                    <a:cubicBezTo>
                      <a:pt x="140" y="109"/>
                      <a:pt x="141" y="109"/>
                      <a:pt x="141" y="108"/>
                    </a:cubicBezTo>
                    <a:lnTo>
                      <a:pt x="141" y="109"/>
                    </a:lnTo>
                    <a:close/>
                    <a:moveTo>
                      <a:pt x="115" y="120"/>
                    </a:moveTo>
                    <a:cubicBezTo>
                      <a:pt x="118" y="119"/>
                      <a:pt x="120" y="117"/>
                      <a:pt x="123" y="116"/>
                    </a:cubicBezTo>
                    <a:cubicBezTo>
                      <a:pt x="125" y="115"/>
                      <a:pt x="128" y="114"/>
                      <a:pt x="130" y="113"/>
                    </a:cubicBezTo>
                    <a:cubicBezTo>
                      <a:pt x="125" y="116"/>
                      <a:pt x="120" y="118"/>
                      <a:pt x="115" y="120"/>
                    </a:cubicBezTo>
                    <a:close/>
                    <a:moveTo>
                      <a:pt x="142" y="107"/>
                    </a:moveTo>
                    <a:cubicBezTo>
                      <a:pt x="141" y="107"/>
                      <a:pt x="141" y="107"/>
                      <a:pt x="141" y="108"/>
                    </a:cubicBezTo>
                    <a:cubicBezTo>
                      <a:pt x="140" y="108"/>
                      <a:pt x="140" y="108"/>
                      <a:pt x="139" y="108"/>
                    </a:cubicBezTo>
                    <a:cubicBezTo>
                      <a:pt x="139" y="109"/>
                      <a:pt x="138" y="109"/>
                      <a:pt x="138" y="109"/>
                    </a:cubicBezTo>
                    <a:cubicBezTo>
                      <a:pt x="136" y="110"/>
                      <a:pt x="135" y="110"/>
                      <a:pt x="134" y="111"/>
                    </a:cubicBezTo>
                    <a:cubicBezTo>
                      <a:pt x="131" y="112"/>
                      <a:pt x="129" y="113"/>
                      <a:pt x="126" y="114"/>
                    </a:cubicBezTo>
                    <a:cubicBezTo>
                      <a:pt x="121" y="116"/>
                      <a:pt x="117" y="118"/>
                      <a:pt x="112" y="121"/>
                    </a:cubicBezTo>
                    <a:cubicBezTo>
                      <a:pt x="110" y="122"/>
                      <a:pt x="108" y="123"/>
                      <a:pt x="106" y="124"/>
                    </a:cubicBezTo>
                    <a:cubicBezTo>
                      <a:pt x="103" y="125"/>
                      <a:pt x="99" y="127"/>
                      <a:pt x="95" y="128"/>
                    </a:cubicBezTo>
                    <a:cubicBezTo>
                      <a:pt x="88" y="132"/>
                      <a:pt x="80" y="135"/>
                      <a:pt x="72" y="139"/>
                    </a:cubicBezTo>
                    <a:cubicBezTo>
                      <a:pt x="68" y="141"/>
                      <a:pt x="65" y="142"/>
                      <a:pt x="61" y="144"/>
                    </a:cubicBezTo>
                    <a:cubicBezTo>
                      <a:pt x="59" y="145"/>
                      <a:pt x="56" y="146"/>
                      <a:pt x="54" y="147"/>
                    </a:cubicBezTo>
                    <a:cubicBezTo>
                      <a:pt x="49" y="149"/>
                      <a:pt x="54" y="147"/>
                      <a:pt x="55" y="146"/>
                    </a:cubicBezTo>
                    <a:cubicBezTo>
                      <a:pt x="59" y="145"/>
                      <a:pt x="62" y="142"/>
                      <a:pt x="65" y="140"/>
                    </a:cubicBezTo>
                    <a:cubicBezTo>
                      <a:pt x="68" y="137"/>
                      <a:pt x="72" y="135"/>
                      <a:pt x="76" y="133"/>
                    </a:cubicBezTo>
                    <a:cubicBezTo>
                      <a:pt x="84" y="129"/>
                      <a:pt x="92" y="125"/>
                      <a:pt x="100" y="121"/>
                    </a:cubicBezTo>
                    <a:cubicBezTo>
                      <a:pt x="101" y="120"/>
                      <a:pt x="101" y="120"/>
                      <a:pt x="102" y="120"/>
                    </a:cubicBezTo>
                    <a:cubicBezTo>
                      <a:pt x="116" y="115"/>
                      <a:pt x="129" y="109"/>
                      <a:pt x="143" y="103"/>
                    </a:cubicBezTo>
                    <a:cubicBezTo>
                      <a:pt x="142" y="104"/>
                      <a:pt x="142" y="106"/>
                      <a:pt x="142" y="107"/>
                    </a:cubicBezTo>
                    <a:close/>
                    <a:moveTo>
                      <a:pt x="143" y="102"/>
                    </a:moveTo>
                    <a:cubicBezTo>
                      <a:pt x="131" y="107"/>
                      <a:pt x="118" y="112"/>
                      <a:pt x="106" y="117"/>
                    </a:cubicBezTo>
                    <a:cubicBezTo>
                      <a:pt x="98" y="120"/>
                      <a:pt x="90" y="124"/>
                      <a:pt x="81" y="127"/>
                    </a:cubicBezTo>
                    <a:cubicBezTo>
                      <a:pt x="74" y="130"/>
                      <a:pt x="67" y="133"/>
                      <a:pt x="60" y="137"/>
                    </a:cubicBezTo>
                    <a:cubicBezTo>
                      <a:pt x="56" y="138"/>
                      <a:pt x="52" y="140"/>
                      <a:pt x="48" y="142"/>
                    </a:cubicBezTo>
                    <a:cubicBezTo>
                      <a:pt x="46" y="143"/>
                      <a:pt x="44" y="145"/>
                      <a:pt x="41" y="145"/>
                    </a:cubicBezTo>
                    <a:cubicBezTo>
                      <a:pt x="42" y="145"/>
                      <a:pt x="45" y="142"/>
                      <a:pt x="45" y="142"/>
                    </a:cubicBezTo>
                    <a:cubicBezTo>
                      <a:pt x="52" y="136"/>
                      <a:pt x="61" y="134"/>
                      <a:pt x="68" y="129"/>
                    </a:cubicBezTo>
                    <a:cubicBezTo>
                      <a:pt x="71" y="128"/>
                      <a:pt x="73" y="126"/>
                      <a:pt x="76" y="125"/>
                    </a:cubicBezTo>
                    <a:cubicBezTo>
                      <a:pt x="82" y="122"/>
                      <a:pt x="88" y="120"/>
                      <a:pt x="94" y="117"/>
                    </a:cubicBezTo>
                    <a:cubicBezTo>
                      <a:pt x="95" y="117"/>
                      <a:pt x="95" y="117"/>
                      <a:pt x="96" y="117"/>
                    </a:cubicBezTo>
                    <a:cubicBezTo>
                      <a:pt x="107" y="112"/>
                      <a:pt x="117" y="108"/>
                      <a:pt x="128" y="103"/>
                    </a:cubicBezTo>
                    <a:cubicBezTo>
                      <a:pt x="131" y="102"/>
                      <a:pt x="134" y="101"/>
                      <a:pt x="137" y="99"/>
                    </a:cubicBezTo>
                    <a:cubicBezTo>
                      <a:pt x="139" y="98"/>
                      <a:pt x="141" y="97"/>
                      <a:pt x="143" y="96"/>
                    </a:cubicBezTo>
                    <a:cubicBezTo>
                      <a:pt x="143" y="98"/>
                      <a:pt x="143" y="100"/>
                      <a:pt x="143" y="102"/>
                    </a:cubicBezTo>
                    <a:close/>
                    <a:moveTo>
                      <a:pt x="37" y="143"/>
                    </a:moveTo>
                    <a:cubicBezTo>
                      <a:pt x="47" y="138"/>
                      <a:pt x="58" y="133"/>
                      <a:pt x="68" y="128"/>
                    </a:cubicBezTo>
                    <a:cubicBezTo>
                      <a:pt x="66" y="129"/>
                      <a:pt x="64" y="131"/>
                      <a:pt x="62" y="132"/>
                    </a:cubicBezTo>
                    <a:cubicBezTo>
                      <a:pt x="58" y="134"/>
                      <a:pt x="54" y="136"/>
                      <a:pt x="50" y="138"/>
                    </a:cubicBezTo>
                    <a:cubicBezTo>
                      <a:pt x="46" y="139"/>
                      <a:pt x="43" y="142"/>
                      <a:pt x="40" y="145"/>
                    </a:cubicBezTo>
                    <a:cubicBezTo>
                      <a:pt x="39" y="144"/>
                      <a:pt x="38" y="144"/>
                      <a:pt x="37" y="143"/>
                    </a:cubicBezTo>
                    <a:close/>
                    <a:moveTo>
                      <a:pt x="31" y="138"/>
                    </a:moveTo>
                    <a:cubicBezTo>
                      <a:pt x="39" y="136"/>
                      <a:pt x="47" y="130"/>
                      <a:pt x="54" y="126"/>
                    </a:cubicBezTo>
                    <a:cubicBezTo>
                      <a:pt x="65" y="121"/>
                      <a:pt x="76" y="117"/>
                      <a:pt x="87" y="113"/>
                    </a:cubicBezTo>
                    <a:cubicBezTo>
                      <a:pt x="97" y="109"/>
                      <a:pt x="106" y="105"/>
                      <a:pt x="116" y="101"/>
                    </a:cubicBezTo>
                    <a:cubicBezTo>
                      <a:pt x="112" y="103"/>
                      <a:pt x="108" y="105"/>
                      <a:pt x="104" y="107"/>
                    </a:cubicBezTo>
                    <a:cubicBezTo>
                      <a:pt x="98" y="110"/>
                      <a:pt x="91" y="112"/>
                      <a:pt x="85" y="115"/>
                    </a:cubicBezTo>
                    <a:cubicBezTo>
                      <a:pt x="75" y="119"/>
                      <a:pt x="65" y="123"/>
                      <a:pt x="56" y="128"/>
                    </a:cubicBezTo>
                    <a:cubicBezTo>
                      <a:pt x="49" y="132"/>
                      <a:pt x="40" y="136"/>
                      <a:pt x="36" y="142"/>
                    </a:cubicBezTo>
                    <a:cubicBezTo>
                      <a:pt x="34" y="141"/>
                      <a:pt x="32" y="139"/>
                      <a:pt x="31" y="138"/>
                    </a:cubicBezTo>
                    <a:close/>
                    <a:moveTo>
                      <a:pt x="110" y="111"/>
                    </a:moveTo>
                    <a:cubicBezTo>
                      <a:pt x="112" y="110"/>
                      <a:pt x="113" y="109"/>
                      <a:pt x="115" y="109"/>
                    </a:cubicBezTo>
                    <a:cubicBezTo>
                      <a:pt x="113" y="109"/>
                      <a:pt x="112" y="110"/>
                      <a:pt x="110" y="111"/>
                    </a:cubicBezTo>
                    <a:close/>
                    <a:moveTo>
                      <a:pt x="137" y="98"/>
                    </a:moveTo>
                    <a:cubicBezTo>
                      <a:pt x="138" y="98"/>
                      <a:pt x="139" y="98"/>
                      <a:pt x="139" y="97"/>
                    </a:cubicBezTo>
                    <a:cubicBezTo>
                      <a:pt x="147" y="93"/>
                      <a:pt x="139" y="97"/>
                      <a:pt x="138" y="98"/>
                    </a:cubicBezTo>
                    <a:cubicBezTo>
                      <a:pt x="138" y="98"/>
                      <a:pt x="137" y="98"/>
                      <a:pt x="137" y="98"/>
                    </a:cubicBezTo>
                    <a:close/>
                    <a:moveTo>
                      <a:pt x="134" y="99"/>
                    </a:moveTo>
                    <a:cubicBezTo>
                      <a:pt x="132" y="100"/>
                      <a:pt x="130" y="101"/>
                      <a:pt x="128" y="102"/>
                    </a:cubicBezTo>
                    <a:cubicBezTo>
                      <a:pt x="126" y="103"/>
                      <a:pt x="124" y="104"/>
                      <a:pt x="123" y="104"/>
                    </a:cubicBezTo>
                    <a:cubicBezTo>
                      <a:pt x="113" y="108"/>
                      <a:pt x="104" y="112"/>
                      <a:pt x="95" y="116"/>
                    </a:cubicBezTo>
                    <a:cubicBezTo>
                      <a:pt x="93" y="117"/>
                      <a:pt x="92" y="117"/>
                      <a:pt x="90" y="118"/>
                    </a:cubicBezTo>
                    <a:cubicBezTo>
                      <a:pt x="86" y="120"/>
                      <a:pt x="81" y="122"/>
                      <a:pt x="77" y="123"/>
                    </a:cubicBezTo>
                    <a:cubicBezTo>
                      <a:pt x="76" y="124"/>
                      <a:pt x="75" y="124"/>
                      <a:pt x="75" y="125"/>
                    </a:cubicBezTo>
                    <a:cubicBezTo>
                      <a:pt x="65" y="129"/>
                      <a:pt x="55" y="133"/>
                      <a:pt x="45" y="138"/>
                    </a:cubicBezTo>
                    <a:cubicBezTo>
                      <a:pt x="43" y="138"/>
                      <a:pt x="41" y="139"/>
                      <a:pt x="39" y="140"/>
                    </a:cubicBezTo>
                    <a:cubicBezTo>
                      <a:pt x="35" y="143"/>
                      <a:pt x="39" y="140"/>
                      <a:pt x="40" y="139"/>
                    </a:cubicBezTo>
                    <a:cubicBezTo>
                      <a:pt x="42" y="137"/>
                      <a:pt x="45" y="136"/>
                      <a:pt x="48" y="134"/>
                    </a:cubicBezTo>
                    <a:cubicBezTo>
                      <a:pt x="56" y="130"/>
                      <a:pt x="63" y="125"/>
                      <a:pt x="71" y="122"/>
                    </a:cubicBezTo>
                    <a:cubicBezTo>
                      <a:pt x="80" y="118"/>
                      <a:pt x="88" y="114"/>
                      <a:pt x="97" y="111"/>
                    </a:cubicBezTo>
                    <a:cubicBezTo>
                      <a:pt x="105" y="108"/>
                      <a:pt x="112" y="104"/>
                      <a:pt x="119" y="101"/>
                    </a:cubicBezTo>
                    <a:cubicBezTo>
                      <a:pt x="122" y="100"/>
                      <a:pt x="125" y="98"/>
                      <a:pt x="128" y="97"/>
                    </a:cubicBezTo>
                    <a:cubicBezTo>
                      <a:pt x="133" y="94"/>
                      <a:pt x="139" y="92"/>
                      <a:pt x="144" y="89"/>
                    </a:cubicBezTo>
                    <a:cubicBezTo>
                      <a:pt x="144" y="89"/>
                      <a:pt x="144" y="89"/>
                      <a:pt x="144" y="89"/>
                    </a:cubicBezTo>
                    <a:cubicBezTo>
                      <a:pt x="144" y="91"/>
                      <a:pt x="144" y="92"/>
                      <a:pt x="144" y="94"/>
                    </a:cubicBezTo>
                    <a:cubicBezTo>
                      <a:pt x="140" y="95"/>
                      <a:pt x="137" y="97"/>
                      <a:pt x="134" y="99"/>
                    </a:cubicBezTo>
                    <a:close/>
                    <a:moveTo>
                      <a:pt x="143" y="88"/>
                    </a:moveTo>
                    <a:cubicBezTo>
                      <a:pt x="139" y="89"/>
                      <a:pt x="136" y="91"/>
                      <a:pt x="132" y="93"/>
                    </a:cubicBezTo>
                    <a:cubicBezTo>
                      <a:pt x="131" y="94"/>
                      <a:pt x="130" y="95"/>
                      <a:pt x="129" y="95"/>
                    </a:cubicBezTo>
                    <a:cubicBezTo>
                      <a:pt x="126" y="97"/>
                      <a:pt x="122" y="98"/>
                      <a:pt x="119" y="99"/>
                    </a:cubicBezTo>
                    <a:cubicBezTo>
                      <a:pt x="102" y="106"/>
                      <a:pt x="85" y="113"/>
                      <a:pt x="68" y="120"/>
                    </a:cubicBezTo>
                    <a:cubicBezTo>
                      <a:pt x="61" y="123"/>
                      <a:pt x="54" y="126"/>
                      <a:pt x="47" y="129"/>
                    </a:cubicBezTo>
                    <a:cubicBezTo>
                      <a:pt x="43" y="131"/>
                      <a:pt x="40" y="133"/>
                      <a:pt x="36" y="135"/>
                    </a:cubicBezTo>
                    <a:cubicBezTo>
                      <a:pt x="35" y="135"/>
                      <a:pt x="29" y="139"/>
                      <a:pt x="33" y="136"/>
                    </a:cubicBezTo>
                    <a:cubicBezTo>
                      <a:pt x="35" y="135"/>
                      <a:pt x="37" y="133"/>
                      <a:pt x="39" y="132"/>
                    </a:cubicBezTo>
                    <a:cubicBezTo>
                      <a:pt x="55" y="123"/>
                      <a:pt x="70" y="115"/>
                      <a:pt x="86" y="108"/>
                    </a:cubicBezTo>
                    <a:cubicBezTo>
                      <a:pt x="89" y="106"/>
                      <a:pt x="93" y="105"/>
                      <a:pt x="96" y="103"/>
                    </a:cubicBezTo>
                    <a:cubicBezTo>
                      <a:pt x="102" y="101"/>
                      <a:pt x="109" y="98"/>
                      <a:pt x="115" y="95"/>
                    </a:cubicBezTo>
                    <a:cubicBezTo>
                      <a:pt x="125" y="90"/>
                      <a:pt x="135" y="87"/>
                      <a:pt x="144" y="81"/>
                    </a:cubicBezTo>
                    <a:cubicBezTo>
                      <a:pt x="144" y="83"/>
                      <a:pt x="144" y="86"/>
                      <a:pt x="144" y="88"/>
                    </a:cubicBezTo>
                    <a:lnTo>
                      <a:pt x="143" y="88"/>
                    </a:lnTo>
                    <a:close/>
                    <a:moveTo>
                      <a:pt x="113" y="95"/>
                    </a:moveTo>
                    <a:cubicBezTo>
                      <a:pt x="119" y="92"/>
                      <a:pt x="125" y="90"/>
                      <a:pt x="131" y="87"/>
                    </a:cubicBezTo>
                    <a:cubicBezTo>
                      <a:pt x="130" y="88"/>
                      <a:pt x="130" y="88"/>
                      <a:pt x="130" y="88"/>
                    </a:cubicBezTo>
                    <a:cubicBezTo>
                      <a:pt x="124" y="90"/>
                      <a:pt x="119" y="92"/>
                      <a:pt x="113" y="95"/>
                    </a:cubicBezTo>
                    <a:close/>
                    <a:moveTo>
                      <a:pt x="144" y="80"/>
                    </a:moveTo>
                    <a:cubicBezTo>
                      <a:pt x="143" y="80"/>
                      <a:pt x="143" y="80"/>
                      <a:pt x="143" y="80"/>
                    </a:cubicBezTo>
                    <a:cubicBezTo>
                      <a:pt x="134" y="85"/>
                      <a:pt x="125" y="88"/>
                      <a:pt x="116" y="93"/>
                    </a:cubicBezTo>
                    <a:cubicBezTo>
                      <a:pt x="108" y="96"/>
                      <a:pt x="100" y="100"/>
                      <a:pt x="92" y="104"/>
                    </a:cubicBezTo>
                    <a:cubicBezTo>
                      <a:pt x="79" y="109"/>
                      <a:pt x="66" y="114"/>
                      <a:pt x="54" y="120"/>
                    </a:cubicBezTo>
                    <a:cubicBezTo>
                      <a:pt x="46" y="123"/>
                      <a:pt x="39" y="127"/>
                      <a:pt x="31" y="130"/>
                    </a:cubicBezTo>
                    <a:cubicBezTo>
                      <a:pt x="30" y="131"/>
                      <a:pt x="28" y="131"/>
                      <a:pt x="27" y="132"/>
                    </a:cubicBezTo>
                    <a:cubicBezTo>
                      <a:pt x="28" y="131"/>
                      <a:pt x="30" y="130"/>
                      <a:pt x="32" y="128"/>
                    </a:cubicBezTo>
                    <a:cubicBezTo>
                      <a:pt x="36" y="126"/>
                      <a:pt x="40" y="125"/>
                      <a:pt x="43" y="123"/>
                    </a:cubicBezTo>
                    <a:cubicBezTo>
                      <a:pt x="58" y="115"/>
                      <a:pt x="74" y="107"/>
                      <a:pt x="89" y="100"/>
                    </a:cubicBezTo>
                    <a:cubicBezTo>
                      <a:pt x="106" y="93"/>
                      <a:pt x="124" y="86"/>
                      <a:pt x="141" y="77"/>
                    </a:cubicBezTo>
                    <a:cubicBezTo>
                      <a:pt x="141" y="77"/>
                      <a:pt x="141" y="77"/>
                      <a:pt x="141" y="77"/>
                    </a:cubicBezTo>
                    <a:cubicBezTo>
                      <a:pt x="142" y="77"/>
                      <a:pt x="143" y="76"/>
                      <a:pt x="143" y="76"/>
                    </a:cubicBezTo>
                    <a:cubicBezTo>
                      <a:pt x="143" y="78"/>
                      <a:pt x="143" y="79"/>
                      <a:pt x="144" y="80"/>
                    </a:cubicBezTo>
                    <a:close/>
                    <a:moveTo>
                      <a:pt x="104" y="92"/>
                    </a:moveTo>
                    <a:cubicBezTo>
                      <a:pt x="108" y="91"/>
                      <a:pt x="111" y="89"/>
                      <a:pt x="115" y="87"/>
                    </a:cubicBezTo>
                    <a:cubicBezTo>
                      <a:pt x="120" y="85"/>
                      <a:pt x="124" y="83"/>
                      <a:pt x="129" y="81"/>
                    </a:cubicBezTo>
                    <a:cubicBezTo>
                      <a:pt x="131" y="81"/>
                      <a:pt x="133" y="80"/>
                      <a:pt x="135" y="79"/>
                    </a:cubicBezTo>
                    <a:cubicBezTo>
                      <a:pt x="136" y="79"/>
                      <a:pt x="136" y="79"/>
                      <a:pt x="136" y="79"/>
                    </a:cubicBezTo>
                    <a:cubicBezTo>
                      <a:pt x="125" y="84"/>
                      <a:pt x="115" y="88"/>
                      <a:pt x="104" y="92"/>
                    </a:cubicBezTo>
                    <a:close/>
                    <a:moveTo>
                      <a:pt x="89" y="99"/>
                    </a:moveTo>
                    <a:cubicBezTo>
                      <a:pt x="88" y="99"/>
                      <a:pt x="88" y="99"/>
                      <a:pt x="88" y="99"/>
                    </a:cubicBezTo>
                    <a:cubicBezTo>
                      <a:pt x="72" y="106"/>
                      <a:pt x="55" y="112"/>
                      <a:pt x="40" y="120"/>
                    </a:cubicBezTo>
                    <a:cubicBezTo>
                      <a:pt x="35" y="122"/>
                      <a:pt x="31" y="124"/>
                      <a:pt x="26" y="126"/>
                    </a:cubicBezTo>
                    <a:cubicBezTo>
                      <a:pt x="25" y="126"/>
                      <a:pt x="23" y="127"/>
                      <a:pt x="22" y="127"/>
                    </a:cubicBezTo>
                    <a:cubicBezTo>
                      <a:pt x="24" y="126"/>
                      <a:pt x="26" y="125"/>
                      <a:pt x="27" y="124"/>
                    </a:cubicBezTo>
                    <a:cubicBezTo>
                      <a:pt x="35" y="120"/>
                      <a:pt x="43" y="116"/>
                      <a:pt x="51" y="111"/>
                    </a:cubicBezTo>
                    <a:cubicBezTo>
                      <a:pt x="67" y="102"/>
                      <a:pt x="85" y="95"/>
                      <a:pt x="102" y="88"/>
                    </a:cubicBezTo>
                    <a:cubicBezTo>
                      <a:pt x="110" y="85"/>
                      <a:pt x="117" y="82"/>
                      <a:pt x="125" y="78"/>
                    </a:cubicBezTo>
                    <a:cubicBezTo>
                      <a:pt x="129" y="77"/>
                      <a:pt x="132" y="75"/>
                      <a:pt x="136" y="73"/>
                    </a:cubicBezTo>
                    <a:cubicBezTo>
                      <a:pt x="137" y="72"/>
                      <a:pt x="137" y="72"/>
                      <a:pt x="137" y="72"/>
                    </a:cubicBezTo>
                    <a:cubicBezTo>
                      <a:pt x="139" y="72"/>
                      <a:pt x="140" y="71"/>
                      <a:pt x="142" y="70"/>
                    </a:cubicBezTo>
                    <a:cubicBezTo>
                      <a:pt x="142" y="70"/>
                      <a:pt x="142" y="70"/>
                      <a:pt x="142" y="70"/>
                    </a:cubicBezTo>
                    <a:cubicBezTo>
                      <a:pt x="143" y="72"/>
                      <a:pt x="143" y="73"/>
                      <a:pt x="143" y="75"/>
                    </a:cubicBezTo>
                    <a:cubicBezTo>
                      <a:pt x="124" y="82"/>
                      <a:pt x="107" y="90"/>
                      <a:pt x="89" y="99"/>
                    </a:cubicBezTo>
                    <a:close/>
                    <a:moveTo>
                      <a:pt x="142" y="69"/>
                    </a:moveTo>
                    <a:cubicBezTo>
                      <a:pt x="142" y="69"/>
                      <a:pt x="142" y="69"/>
                      <a:pt x="142" y="69"/>
                    </a:cubicBezTo>
                    <a:cubicBezTo>
                      <a:pt x="140" y="70"/>
                      <a:pt x="138" y="70"/>
                      <a:pt x="137" y="71"/>
                    </a:cubicBezTo>
                    <a:cubicBezTo>
                      <a:pt x="135" y="72"/>
                      <a:pt x="133" y="73"/>
                      <a:pt x="131" y="73"/>
                    </a:cubicBezTo>
                    <a:cubicBezTo>
                      <a:pt x="115" y="79"/>
                      <a:pt x="99" y="85"/>
                      <a:pt x="84" y="92"/>
                    </a:cubicBezTo>
                    <a:cubicBezTo>
                      <a:pt x="68" y="100"/>
                      <a:pt x="51" y="106"/>
                      <a:pt x="35" y="114"/>
                    </a:cubicBezTo>
                    <a:cubicBezTo>
                      <a:pt x="31" y="116"/>
                      <a:pt x="27" y="118"/>
                      <a:pt x="22" y="120"/>
                    </a:cubicBezTo>
                    <a:cubicBezTo>
                      <a:pt x="21" y="120"/>
                      <a:pt x="18" y="120"/>
                      <a:pt x="17" y="121"/>
                    </a:cubicBezTo>
                    <a:cubicBezTo>
                      <a:pt x="19" y="120"/>
                      <a:pt x="21" y="119"/>
                      <a:pt x="22" y="118"/>
                    </a:cubicBezTo>
                    <a:cubicBezTo>
                      <a:pt x="30" y="114"/>
                      <a:pt x="39" y="110"/>
                      <a:pt x="47" y="106"/>
                    </a:cubicBezTo>
                    <a:cubicBezTo>
                      <a:pt x="65" y="98"/>
                      <a:pt x="83" y="91"/>
                      <a:pt x="102" y="83"/>
                    </a:cubicBezTo>
                    <a:cubicBezTo>
                      <a:pt x="110" y="80"/>
                      <a:pt x="118" y="77"/>
                      <a:pt x="126" y="74"/>
                    </a:cubicBezTo>
                    <a:cubicBezTo>
                      <a:pt x="129" y="73"/>
                      <a:pt x="132" y="72"/>
                      <a:pt x="135" y="71"/>
                    </a:cubicBezTo>
                    <a:cubicBezTo>
                      <a:pt x="136" y="70"/>
                      <a:pt x="137" y="69"/>
                      <a:pt x="139" y="68"/>
                    </a:cubicBezTo>
                    <a:cubicBezTo>
                      <a:pt x="140" y="68"/>
                      <a:pt x="141" y="68"/>
                      <a:pt x="142" y="67"/>
                    </a:cubicBezTo>
                    <a:cubicBezTo>
                      <a:pt x="142" y="68"/>
                      <a:pt x="142" y="68"/>
                      <a:pt x="142" y="69"/>
                    </a:cubicBezTo>
                    <a:close/>
                    <a:moveTo>
                      <a:pt x="27" y="133"/>
                    </a:moveTo>
                    <a:cubicBezTo>
                      <a:pt x="26" y="133"/>
                      <a:pt x="26" y="133"/>
                      <a:pt x="26" y="133"/>
                    </a:cubicBezTo>
                    <a:cubicBezTo>
                      <a:pt x="36" y="129"/>
                      <a:pt x="45" y="124"/>
                      <a:pt x="54" y="120"/>
                    </a:cubicBezTo>
                    <a:cubicBezTo>
                      <a:pt x="61" y="117"/>
                      <a:pt x="68" y="115"/>
                      <a:pt x="75" y="112"/>
                    </a:cubicBezTo>
                    <a:cubicBezTo>
                      <a:pt x="68" y="115"/>
                      <a:pt x="61" y="119"/>
                      <a:pt x="54" y="122"/>
                    </a:cubicBezTo>
                    <a:cubicBezTo>
                      <a:pt x="46" y="127"/>
                      <a:pt x="37" y="131"/>
                      <a:pt x="30" y="137"/>
                    </a:cubicBezTo>
                    <a:cubicBezTo>
                      <a:pt x="29" y="136"/>
                      <a:pt x="28" y="135"/>
                      <a:pt x="27" y="133"/>
                    </a:cubicBezTo>
                    <a:close/>
                    <a:moveTo>
                      <a:pt x="42" y="146"/>
                    </a:moveTo>
                    <a:cubicBezTo>
                      <a:pt x="49" y="144"/>
                      <a:pt x="56" y="139"/>
                      <a:pt x="62" y="136"/>
                    </a:cubicBezTo>
                    <a:cubicBezTo>
                      <a:pt x="72" y="132"/>
                      <a:pt x="81" y="128"/>
                      <a:pt x="91" y="124"/>
                    </a:cubicBezTo>
                    <a:cubicBezTo>
                      <a:pt x="85" y="127"/>
                      <a:pt x="78" y="131"/>
                      <a:pt x="72" y="135"/>
                    </a:cubicBezTo>
                    <a:cubicBezTo>
                      <a:pt x="69" y="136"/>
                      <a:pt x="65" y="138"/>
                      <a:pt x="63" y="140"/>
                    </a:cubicBezTo>
                    <a:cubicBezTo>
                      <a:pt x="59" y="144"/>
                      <a:pt x="54" y="145"/>
                      <a:pt x="50" y="148"/>
                    </a:cubicBezTo>
                    <a:cubicBezTo>
                      <a:pt x="50" y="148"/>
                      <a:pt x="50" y="148"/>
                      <a:pt x="50" y="148"/>
                    </a:cubicBezTo>
                    <a:cubicBezTo>
                      <a:pt x="49" y="148"/>
                      <a:pt x="49" y="148"/>
                      <a:pt x="49" y="148"/>
                    </a:cubicBezTo>
                    <a:cubicBezTo>
                      <a:pt x="47" y="148"/>
                      <a:pt x="45" y="147"/>
                      <a:pt x="42" y="146"/>
                    </a:cubicBezTo>
                    <a:close/>
                    <a:moveTo>
                      <a:pt x="52" y="149"/>
                    </a:moveTo>
                    <a:cubicBezTo>
                      <a:pt x="61" y="146"/>
                      <a:pt x="69" y="141"/>
                      <a:pt x="78" y="137"/>
                    </a:cubicBezTo>
                    <a:cubicBezTo>
                      <a:pt x="85" y="134"/>
                      <a:pt x="93" y="130"/>
                      <a:pt x="100" y="127"/>
                    </a:cubicBezTo>
                    <a:cubicBezTo>
                      <a:pt x="94" y="131"/>
                      <a:pt x="88" y="134"/>
                      <a:pt x="83" y="137"/>
                    </a:cubicBezTo>
                    <a:cubicBezTo>
                      <a:pt x="79" y="139"/>
                      <a:pt x="76" y="142"/>
                      <a:pt x="73" y="144"/>
                    </a:cubicBezTo>
                    <a:cubicBezTo>
                      <a:pt x="72" y="145"/>
                      <a:pt x="70" y="146"/>
                      <a:pt x="68" y="147"/>
                    </a:cubicBezTo>
                    <a:cubicBezTo>
                      <a:pt x="63" y="148"/>
                      <a:pt x="57" y="149"/>
                      <a:pt x="52" y="149"/>
                    </a:cubicBezTo>
                    <a:close/>
                    <a:moveTo>
                      <a:pt x="139" y="117"/>
                    </a:moveTo>
                    <a:cubicBezTo>
                      <a:pt x="139" y="118"/>
                      <a:pt x="138" y="120"/>
                      <a:pt x="137" y="122"/>
                    </a:cubicBezTo>
                    <a:cubicBezTo>
                      <a:pt x="135" y="122"/>
                      <a:pt x="132" y="124"/>
                      <a:pt x="130" y="125"/>
                    </a:cubicBezTo>
                    <a:cubicBezTo>
                      <a:pt x="121" y="130"/>
                      <a:pt x="112" y="134"/>
                      <a:pt x="103" y="138"/>
                    </a:cubicBezTo>
                    <a:cubicBezTo>
                      <a:pt x="98" y="141"/>
                      <a:pt x="93" y="143"/>
                      <a:pt x="88" y="146"/>
                    </a:cubicBezTo>
                    <a:cubicBezTo>
                      <a:pt x="83" y="148"/>
                      <a:pt x="90" y="145"/>
                      <a:pt x="91" y="144"/>
                    </a:cubicBezTo>
                    <a:cubicBezTo>
                      <a:pt x="93" y="142"/>
                      <a:pt x="96" y="141"/>
                      <a:pt x="98" y="140"/>
                    </a:cubicBezTo>
                    <a:cubicBezTo>
                      <a:pt x="104" y="136"/>
                      <a:pt x="111" y="132"/>
                      <a:pt x="118" y="128"/>
                    </a:cubicBezTo>
                    <a:cubicBezTo>
                      <a:pt x="125" y="125"/>
                      <a:pt x="132" y="121"/>
                      <a:pt x="139" y="117"/>
                    </a:cubicBezTo>
                    <a:close/>
                    <a:moveTo>
                      <a:pt x="131" y="135"/>
                    </a:moveTo>
                    <a:cubicBezTo>
                      <a:pt x="130" y="135"/>
                      <a:pt x="130" y="135"/>
                      <a:pt x="130" y="135"/>
                    </a:cubicBezTo>
                    <a:cubicBezTo>
                      <a:pt x="125" y="137"/>
                      <a:pt x="119" y="141"/>
                      <a:pt x="114" y="145"/>
                    </a:cubicBezTo>
                    <a:cubicBezTo>
                      <a:pt x="111" y="146"/>
                      <a:pt x="108" y="148"/>
                      <a:pt x="106" y="149"/>
                    </a:cubicBezTo>
                    <a:cubicBezTo>
                      <a:pt x="104" y="150"/>
                      <a:pt x="102" y="151"/>
                      <a:pt x="100" y="152"/>
                    </a:cubicBezTo>
                    <a:cubicBezTo>
                      <a:pt x="100" y="152"/>
                      <a:pt x="100" y="152"/>
                      <a:pt x="100" y="152"/>
                    </a:cubicBezTo>
                    <a:cubicBezTo>
                      <a:pt x="100" y="152"/>
                      <a:pt x="100" y="152"/>
                      <a:pt x="100" y="152"/>
                    </a:cubicBezTo>
                    <a:cubicBezTo>
                      <a:pt x="101" y="151"/>
                      <a:pt x="104" y="149"/>
                      <a:pt x="105" y="149"/>
                    </a:cubicBezTo>
                    <a:cubicBezTo>
                      <a:pt x="115" y="142"/>
                      <a:pt x="125" y="136"/>
                      <a:pt x="134" y="128"/>
                    </a:cubicBezTo>
                    <a:cubicBezTo>
                      <a:pt x="133" y="130"/>
                      <a:pt x="132" y="133"/>
                      <a:pt x="131" y="135"/>
                    </a:cubicBezTo>
                    <a:close/>
                    <a:moveTo>
                      <a:pt x="93" y="151"/>
                    </a:moveTo>
                    <a:cubicBezTo>
                      <a:pt x="99" y="149"/>
                      <a:pt x="105" y="146"/>
                      <a:pt x="110" y="142"/>
                    </a:cubicBezTo>
                    <a:cubicBezTo>
                      <a:pt x="115" y="139"/>
                      <a:pt x="120" y="137"/>
                      <a:pt x="126" y="134"/>
                    </a:cubicBezTo>
                    <a:cubicBezTo>
                      <a:pt x="123" y="136"/>
                      <a:pt x="120" y="138"/>
                      <a:pt x="117" y="140"/>
                    </a:cubicBezTo>
                    <a:cubicBezTo>
                      <a:pt x="111" y="144"/>
                      <a:pt x="105" y="147"/>
                      <a:pt x="99" y="151"/>
                    </a:cubicBezTo>
                    <a:cubicBezTo>
                      <a:pt x="97" y="151"/>
                      <a:pt x="95" y="151"/>
                      <a:pt x="93" y="151"/>
                    </a:cubicBezTo>
                    <a:close/>
                    <a:moveTo>
                      <a:pt x="86" y="148"/>
                    </a:moveTo>
                    <a:cubicBezTo>
                      <a:pt x="98" y="142"/>
                      <a:pt x="111" y="136"/>
                      <a:pt x="124" y="129"/>
                    </a:cubicBezTo>
                    <a:cubicBezTo>
                      <a:pt x="121" y="131"/>
                      <a:pt x="119" y="132"/>
                      <a:pt x="117" y="134"/>
                    </a:cubicBezTo>
                    <a:cubicBezTo>
                      <a:pt x="108" y="139"/>
                      <a:pt x="100" y="145"/>
                      <a:pt x="91" y="150"/>
                    </a:cubicBezTo>
                    <a:cubicBezTo>
                      <a:pt x="89" y="149"/>
                      <a:pt x="87" y="149"/>
                      <a:pt x="86" y="148"/>
                    </a:cubicBezTo>
                    <a:close/>
                    <a:moveTo>
                      <a:pt x="134" y="127"/>
                    </a:moveTo>
                    <a:cubicBezTo>
                      <a:pt x="126" y="134"/>
                      <a:pt x="115" y="138"/>
                      <a:pt x="106" y="144"/>
                    </a:cubicBezTo>
                    <a:cubicBezTo>
                      <a:pt x="102" y="146"/>
                      <a:pt x="95" y="148"/>
                      <a:pt x="93" y="150"/>
                    </a:cubicBezTo>
                    <a:cubicBezTo>
                      <a:pt x="99" y="146"/>
                      <a:pt x="105" y="143"/>
                      <a:pt x="110" y="139"/>
                    </a:cubicBezTo>
                    <a:cubicBezTo>
                      <a:pt x="115" y="136"/>
                      <a:pt x="120" y="133"/>
                      <a:pt x="125" y="130"/>
                    </a:cubicBezTo>
                    <a:cubicBezTo>
                      <a:pt x="127" y="129"/>
                      <a:pt x="129" y="127"/>
                      <a:pt x="131" y="126"/>
                    </a:cubicBezTo>
                    <a:cubicBezTo>
                      <a:pt x="131" y="126"/>
                      <a:pt x="132" y="126"/>
                      <a:pt x="132" y="125"/>
                    </a:cubicBezTo>
                    <a:cubicBezTo>
                      <a:pt x="134" y="124"/>
                      <a:pt x="135" y="124"/>
                      <a:pt x="137" y="123"/>
                    </a:cubicBezTo>
                    <a:cubicBezTo>
                      <a:pt x="136" y="124"/>
                      <a:pt x="136" y="126"/>
                      <a:pt x="135" y="127"/>
                    </a:cubicBezTo>
                    <a:lnTo>
                      <a:pt x="134" y="127"/>
                    </a:lnTo>
                    <a:close/>
                    <a:moveTo>
                      <a:pt x="85" y="148"/>
                    </a:moveTo>
                    <a:cubicBezTo>
                      <a:pt x="83" y="147"/>
                      <a:pt x="81" y="146"/>
                      <a:pt x="80" y="145"/>
                    </a:cubicBezTo>
                    <a:cubicBezTo>
                      <a:pt x="88" y="142"/>
                      <a:pt x="95" y="139"/>
                      <a:pt x="103" y="135"/>
                    </a:cubicBezTo>
                    <a:cubicBezTo>
                      <a:pt x="96" y="139"/>
                      <a:pt x="90" y="143"/>
                      <a:pt x="85" y="148"/>
                    </a:cubicBezTo>
                    <a:close/>
                    <a:moveTo>
                      <a:pt x="103" y="152"/>
                    </a:moveTo>
                    <a:cubicBezTo>
                      <a:pt x="110" y="148"/>
                      <a:pt x="117" y="143"/>
                      <a:pt x="124" y="139"/>
                    </a:cubicBezTo>
                    <a:cubicBezTo>
                      <a:pt x="125" y="138"/>
                      <a:pt x="126" y="138"/>
                      <a:pt x="127" y="137"/>
                    </a:cubicBezTo>
                    <a:cubicBezTo>
                      <a:pt x="129" y="136"/>
                      <a:pt x="130" y="136"/>
                      <a:pt x="129" y="137"/>
                    </a:cubicBezTo>
                    <a:cubicBezTo>
                      <a:pt x="127" y="138"/>
                      <a:pt x="126" y="140"/>
                      <a:pt x="124" y="141"/>
                    </a:cubicBezTo>
                    <a:cubicBezTo>
                      <a:pt x="120" y="144"/>
                      <a:pt x="117" y="147"/>
                      <a:pt x="113" y="149"/>
                    </a:cubicBezTo>
                    <a:cubicBezTo>
                      <a:pt x="112" y="150"/>
                      <a:pt x="112" y="150"/>
                      <a:pt x="112" y="150"/>
                    </a:cubicBezTo>
                    <a:cubicBezTo>
                      <a:pt x="109" y="151"/>
                      <a:pt x="106" y="152"/>
                      <a:pt x="103" y="152"/>
                    </a:cubicBezTo>
                    <a:close/>
                    <a:moveTo>
                      <a:pt x="115" y="149"/>
                    </a:moveTo>
                    <a:cubicBezTo>
                      <a:pt x="118" y="147"/>
                      <a:pt x="121" y="145"/>
                      <a:pt x="123" y="143"/>
                    </a:cubicBezTo>
                    <a:cubicBezTo>
                      <a:pt x="123" y="144"/>
                      <a:pt x="122" y="145"/>
                      <a:pt x="121" y="145"/>
                    </a:cubicBezTo>
                    <a:cubicBezTo>
                      <a:pt x="119" y="147"/>
                      <a:pt x="117" y="148"/>
                      <a:pt x="115" y="149"/>
                    </a:cubicBezTo>
                    <a:close/>
                    <a:moveTo>
                      <a:pt x="139" y="116"/>
                    </a:move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8" y="116"/>
                      <a:pt x="138" y="117"/>
                      <a:pt x="137" y="117"/>
                    </a:cubicBezTo>
                    <a:cubicBezTo>
                      <a:pt x="136" y="117"/>
                      <a:pt x="136" y="117"/>
                      <a:pt x="136" y="117"/>
                    </a:cubicBezTo>
                    <a:cubicBezTo>
                      <a:pt x="128" y="121"/>
                      <a:pt x="120" y="125"/>
                      <a:pt x="112" y="130"/>
                    </a:cubicBezTo>
                    <a:cubicBezTo>
                      <a:pt x="101" y="135"/>
                      <a:pt x="90" y="140"/>
                      <a:pt x="79" y="145"/>
                    </a:cubicBezTo>
                    <a:cubicBezTo>
                      <a:pt x="78" y="144"/>
                      <a:pt x="78" y="144"/>
                      <a:pt x="78" y="144"/>
                    </a:cubicBezTo>
                    <a:cubicBezTo>
                      <a:pt x="77" y="144"/>
                      <a:pt x="77" y="144"/>
                      <a:pt x="76" y="145"/>
                    </a:cubicBezTo>
                    <a:cubicBezTo>
                      <a:pt x="76" y="145"/>
                      <a:pt x="76" y="145"/>
                      <a:pt x="76" y="145"/>
                    </a:cubicBezTo>
                    <a:cubicBezTo>
                      <a:pt x="75" y="145"/>
                      <a:pt x="74" y="145"/>
                      <a:pt x="74" y="145"/>
                    </a:cubicBezTo>
                    <a:cubicBezTo>
                      <a:pt x="74" y="145"/>
                      <a:pt x="74" y="145"/>
                      <a:pt x="74" y="145"/>
                    </a:cubicBezTo>
                    <a:cubicBezTo>
                      <a:pt x="73" y="146"/>
                      <a:pt x="72" y="146"/>
                      <a:pt x="71" y="146"/>
                    </a:cubicBezTo>
                    <a:cubicBezTo>
                      <a:pt x="72" y="146"/>
                      <a:pt x="72" y="146"/>
                      <a:pt x="72" y="146"/>
                    </a:cubicBezTo>
                    <a:cubicBezTo>
                      <a:pt x="72" y="146"/>
                      <a:pt x="72" y="146"/>
                      <a:pt x="72" y="146"/>
                    </a:cubicBezTo>
                    <a:cubicBezTo>
                      <a:pt x="75" y="144"/>
                      <a:pt x="78" y="142"/>
                      <a:pt x="81" y="141"/>
                    </a:cubicBezTo>
                    <a:cubicBezTo>
                      <a:pt x="86" y="138"/>
                      <a:pt x="91" y="136"/>
                      <a:pt x="96" y="133"/>
                    </a:cubicBezTo>
                    <a:cubicBezTo>
                      <a:pt x="102" y="131"/>
                      <a:pt x="107" y="128"/>
                      <a:pt x="112" y="125"/>
                    </a:cubicBezTo>
                    <a:cubicBezTo>
                      <a:pt x="122" y="119"/>
                      <a:pt x="131" y="115"/>
                      <a:pt x="141" y="110"/>
                    </a:cubicBezTo>
                    <a:cubicBezTo>
                      <a:pt x="141" y="111"/>
                      <a:pt x="141" y="112"/>
                      <a:pt x="141" y="112"/>
                    </a:cubicBezTo>
                    <a:cubicBezTo>
                      <a:pt x="140" y="114"/>
                      <a:pt x="140" y="115"/>
                      <a:pt x="139" y="116"/>
                    </a:cubicBezTo>
                    <a:close/>
                    <a:moveTo>
                      <a:pt x="139" y="59"/>
                    </a:moveTo>
                    <a:cubicBezTo>
                      <a:pt x="128" y="65"/>
                      <a:pt x="117" y="69"/>
                      <a:pt x="105" y="73"/>
                    </a:cubicBezTo>
                    <a:cubicBezTo>
                      <a:pt x="102" y="74"/>
                      <a:pt x="99" y="75"/>
                      <a:pt x="96" y="76"/>
                    </a:cubicBezTo>
                    <a:cubicBezTo>
                      <a:pt x="92" y="78"/>
                      <a:pt x="89" y="79"/>
                      <a:pt x="85" y="80"/>
                    </a:cubicBezTo>
                    <a:cubicBezTo>
                      <a:pt x="69" y="86"/>
                      <a:pt x="53" y="93"/>
                      <a:pt x="37" y="100"/>
                    </a:cubicBezTo>
                    <a:cubicBezTo>
                      <a:pt x="30" y="103"/>
                      <a:pt x="21" y="107"/>
                      <a:pt x="14" y="111"/>
                    </a:cubicBezTo>
                    <a:cubicBezTo>
                      <a:pt x="23" y="106"/>
                      <a:pt x="31" y="102"/>
                      <a:pt x="40" y="99"/>
                    </a:cubicBezTo>
                    <a:cubicBezTo>
                      <a:pt x="49" y="95"/>
                      <a:pt x="57" y="90"/>
                      <a:pt x="65" y="87"/>
                    </a:cubicBezTo>
                    <a:cubicBezTo>
                      <a:pt x="75" y="83"/>
                      <a:pt x="84" y="79"/>
                      <a:pt x="94" y="75"/>
                    </a:cubicBezTo>
                    <a:cubicBezTo>
                      <a:pt x="103" y="71"/>
                      <a:pt x="112" y="67"/>
                      <a:pt x="121" y="62"/>
                    </a:cubicBezTo>
                    <a:cubicBezTo>
                      <a:pt x="122" y="62"/>
                      <a:pt x="123" y="61"/>
                      <a:pt x="124" y="61"/>
                    </a:cubicBezTo>
                    <a:cubicBezTo>
                      <a:pt x="129" y="59"/>
                      <a:pt x="133" y="57"/>
                      <a:pt x="137" y="54"/>
                    </a:cubicBezTo>
                    <a:cubicBezTo>
                      <a:pt x="138" y="56"/>
                      <a:pt x="138" y="57"/>
                      <a:pt x="139" y="59"/>
                    </a:cubicBezTo>
                    <a:close/>
                    <a:moveTo>
                      <a:pt x="131" y="45"/>
                    </a:moveTo>
                    <a:cubicBezTo>
                      <a:pt x="97" y="59"/>
                      <a:pt x="64" y="74"/>
                      <a:pt x="31" y="89"/>
                    </a:cubicBezTo>
                    <a:cubicBezTo>
                      <a:pt x="23" y="92"/>
                      <a:pt x="16" y="97"/>
                      <a:pt x="8" y="99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9" y="99"/>
                      <a:pt x="11" y="97"/>
                      <a:pt x="12" y="96"/>
                    </a:cubicBezTo>
                    <a:cubicBezTo>
                      <a:pt x="14" y="95"/>
                      <a:pt x="16" y="94"/>
                      <a:pt x="17" y="93"/>
                    </a:cubicBezTo>
                    <a:cubicBezTo>
                      <a:pt x="21" y="91"/>
                      <a:pt x="25" y="89"/>
                      <a:pt x="29" y="87"/>
                    </a:cubicBezTo>
                    <a:cubicBezTo>
                      <a:pt x="46" y="79"/>
                      <a:pt x="63" y="70"/>
                      <a:pt x="80" y="62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93" y="57"/>
                      <a:pt x="103" y="53"/>
                      <a:pt x="113" y="49"/>
                    </a:cubicBezTo>
                    <a:cubicBezTo>
                      <a:pt x="115" y="48"/>
                      <a:pt x="116" y="48"/>
                      <a:pt x="118" y="47"/>
                    </a:cubicBezTo>
                    <a:cubicBezTo>
                      <a:pt x="119" y="46"/>
                      <a:pt x="121" y="46"/>
                      <a:pt x="122" y="45"/>
                    </a:cubicBezTo>
                    <a:cubicBezTo>
                      <a:pt x="122" y="45"/>
                      <a:pt x="122" y="45"/>
                      <a:pt x="123" y="44"/>
                    </a:cubicBezTo>
                    <a:cubicBezTo>
                      <a:pt x="125" y="44"/>
                      <a:pt x="127" y="43"/>
                      <a:pt x="128" y="42"/>
                    </a:cubicBezTo>
                    <a:cubicBezTo>
                      <a:pt x="129" y="43"/>
                      <a:pt x="130" y="44"/>
                      <a:pt x="131" y="45"/>
                    </a:cubicBezTo>
                    <a:close/>
                    <a:moveTo>
                      <a:pt x="124" y="38"/>
                    </a:moveTo>
                    <a:cubicBezTo>
                      <a:pt x="120" y="40"/>
                      <a:pt x="115" y="42"/>
                      <a:pt x="111" y="44"/>
                    </a:cubicBezTo>
                    <a:cubicBezTo>
                      <a:pt x="110" y="44"/>
                      <a:pt x="108" y="45"/>
                      <a:pt x="107" y="45"/>
                    </a:cubicBezTo>
                    <a:cubicBezTo>
                      <a:pt x="100" y="48"/>
                      <a:pt x="94" y="50"/>
                      <a:pt x="87" y="53"/>
                    </a:cubicBezTo>
                    <a:cubicBezTo>
                      <a:pt x="73" y="58"/>
                      <a:pt x="59" y="64"/>
                      <a:pt x="45" y="70"/>
                    </a:cubicBezTo>
                    <a:cubicBezTo>
                      <a:pt x="39" y="73"/>
                      <a:pt x="33" y="75"/>
                      <a:pt x="27" y="78"/>
                    </a:cubicBezTo>
                    <a:cubicBezTo>
                      <a:pt x="21" y="82"/>
                      <a:pt x="15" y="86"/>
                      <a:pt x="9" y="88"/>
                    </a:cubicBezTo>
                    <a:cubicBezTo>
                      <a:pt x="4" y="90"/>
                      <a:pt x="12" y="86"/>
                      <a:pt x="13" y="86"/>
                    </a:cubicBezTo>
                    <a:cubicBezTo>
                      <a:pt x="16" y="84"/>
                      <a:pt x="18" y="82"/>
                      <a:pt x="21" y="80"/>
                    </a:cubicBezTo>
                    <a:cubicBezTo>
                      <a:pt x="28" y="76"/>
                      <a:pt x="34" y="72"/>
                      <a:pt x="41" y="69"/>
                    </a:cubicBezTo>
                    <a:cubicBezTo>
                      <a:pt x="54" y="62"/>
                      <a:pt x="68" y="56"/>
                      <a:pt x="81" y="50"/>
                    </a:cubicBezTo>
                    <a:cubicBezTo>
                      <a:pt x="88" y="47"/>
                      <a:pt x="95" y="44"/>
                      <a:pt x="102" y="41"/>
                    </a:cubicBezTo>
                    <a:cubicBezTo>
                      <a:pt x="107" y="39"/>
                      <a:pt x="113" y="37"/>
                      <a:pt x="118" y="34"/>
                    </a:cubicBezTo>
                    <a:cubicBezTo>
                      <a:pt x="118" y="34"/>
                      <a:pt x="119" y="35"/>
                      <a:pt x="120" y="35"/>
                    </a:cubicBezTo>
                    <a:cubicBezTo>
                      <a:pt x="122" y="36"/>
                      <a:pt x="123" y="37"/>
                      <a:pt x="124" y="38"/>
                    </a:cubicBezTo>
                    <a:close/>
                    <a:moveTo>
                      <a:pt x="89" y="25"/>
                    </a:moveTo>
                    <a:cubicBezTo>
                      <a:pt x="87" y="25"/>
                      <a:pt x="86" y="26"/>
                      <a:pt x="84" y="27"/>
                    </a:cubicBezTo>
                    <a:cubicBezTo>
                      <a:pt x="84" y="26"/>
                      <a:pt x="84" y="25"/>
                      <a:pt x="84" y="24"/>
                    </a:cubicBezTo>
                    <a:cubicBezTo>
                      <a:pt x="86" y="24"/>
                      <a:pt x="87" y="25"/>
                      <a:pt x="89" y="25"/>
                    </a:cubicBezTo>
                    <a:close/>
                    <a:moveTo>
                      <a:pt x="79" y="24"/>
                    </a:moveTo>
                    <a:cubicBezTo>
                      <a:pt x="79" y="24"/>
                      <a:pt x="79" y="24"/>
                      <a:pt x="79" y="24"/>
                    </a:cubicBezTo>
                    <a:cubicBezTo>
                      <a:pt x="57" y="34"/>
                      <a:pt x="36" y="45"/>
                      <a:pt x="16" y="57"/>
                    </a:cubicBezTo>
                    <a:cubicBezTo>
                      <a:pt x="16" y="58"/>
                      <a:pt x="14" y="59"/>
                      <a:pt x="13" y="60"/>
                    </a:cubicBezTo>
                    <a:cubicBezTo>
                      <a:pt x="13" y="59"/>
                      <a:pt x="13" y="59"/>
                      <a:pt x="13" y="59"/>
                    </a:cubicBezTo>
                    <a:cubicBezTo>
                      <a:pt x="13" y="59"/>
                      <a:pt x="13" y="59"/>
                      <a:pt x="14" y="59"/>
                    </a:cubicBezTo>
                    <a:cubicBezTo>
                      <a:pt x="17" y="57"/>
                      <a:pt x="19" y="55"/>
                      <a:pt x="22" y="53"/>
                    </a:cubicBezTo>
                    <a:cubicBezTo>
                      <a:pt x="27" y="50"/>
                      <a:pt x="33" y="47"/>
                      <a:pt x="38" y="44"/>
                    </a:cubicBezTo>
                    <a:cubicBezTo>
                      <a:pt x="50" y="37"/>
                      <a:pt x="63" y="30"/>
                      <a:pt x="75" y="24"/>
                    </a:cubicBezTo>
                    <a:cubicBezTo>
                      <a:pt x="76" y="24"/>
                      <a:pt x="78" y="24"/>
                      <a:pt x="79" y="24"/>
                    </a:cubicBezTo>
                    <a:close/>
                    <a:moveTo>
                      <a:pt x="45" y="30"/>
                    </a:moveTo>
                    <a:cubicBezTo>
                      <a:pt x="49" y="29"/>
                      <a:pt x="53" y="27"/>
                      <a:pt x="57" y="27"/>
                    </a:cubicBezTo>
                    <a:cubicBezTo>
                      <a:pt x="54" y="28"/>
                      <a:pt x="51" y="30"/>
                      <a:pt x="48" y="31"/>
                    </a:cubicBezTo>
                    <a:cubicBezTo>
                      <a:pt x="40" y="35"/>
                      <a:pt x="32" y="39"/>
                      <a:pt x="24" y="44"/>
                    </a:cubicBezTo>
                    <a:cubicBezTo>
                      <a:pt x="30" y="38"/>
                      <a:pt x="37" y="33"/>
                      <a:pt x="45" y="30"/>
                    </a:cubicBezTo>
                    <a:close/>
                    <a:moveTo>
                      <a:pt x="23" y="45"/>
                    </a:moveTo>
                    <a:cubicBezTo>
                      <a:pt x="24" y="45"/>
                      <a:pt x="24" y="45"/>
                      <a:pt x="24" y="45"/>
                    </a:cubicBezTo>
                    <a:cubicBezTo>
                      <a:pt x="32" y="40"/>
                      <a:pt x="40" y="36"/>
                      <a:pt x="48" y="32"/>
                    </a:cubicBezTo>
                    <a:cubicBezTo>
                      <a:pt x="52" y="30"/>
                      <a:pt x="56" y="28"/>
                      <a:pt x="60" y="26"/>
                    </a:cubicBezTo>
                    <a:cubicBezTo>
                      <a:pt x="61" y="26"/>
                      <a:pt x="62" y="26"/>
                      <a:pt x="63" y="25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1" y="26"/>
                      <a:pt x="59" y="27"/>
                      <a:pt x="57" y="28"/>
                    </a:cubicBezTo>
                    <a:cubicBezTo>
                      <a:pt x="44" y="35"/>
                      <a:pt x="31" y="40"/>
                      <a:pt x="20" y="48"/>
                    </a:cubicBezTo>
                    <a:cubicBezTo>
                      <a:pt x="21" y="47"/>
                      <a:pt x="22" y="46"/>
                      <a:pt x="23" y="45"/>
                    </a:cubicBezTo>
                    <a:close/>
                    <a:moveTo>
                      <a:pt x="9" y="102"/>
                    </a:moveTo>
                    <a:cubicBezTo>
                      <a:pt x="23" y="95"/>
                      <a:pt x="38" y="91"/>
                      <a:pt x="52" y="85"/>
                    </a:cubicBezTo>
                    <a:cubicBezTo>
                      <a:pt x="59" y="82"/>
                      <a:pt x="65" y="79"/>
                      <a:pt x="72" y="76"/>
                    </a:cubicBezTo>
                    <a:cubicBezTo>
                      <a:pt x="56" y="84"/>
                      <a:pt x="40" y="93"/>
                      <a:pt x="24" y="100"/>
                    </a:cubicBezTo>
                    <a:cubicBezTo>
                      <a:pt x="23" y="101"/>
                      <a:pt x="22" y="101"/>
                      <a:pt x="21" y="102"/>
                    </a:cubicBezTo>
                    <a:cubicBezTo>
                      <a:pt x="17" y="103"/>
                      <a:pt x="14" y="105"/>
                      <a:pt x="11" y="107"/>
                    </a:cubicBezTo>
                    <a:cubicBezTo>
                      <a:pt x="10" y="106"/>
                      <a:pt x="9" y="104"/>
                      <a:pt x="9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8" name="Freeform 66">
                <a:extLst>
                  <a:ext uri="{FF2B5EF4-FFF2-40B4-BE49-F238E27FC236}">
                    <a16:creationId xmlns:a16="http://schemas.microsoft.com/office/drawing/2014/main" id="{8B650BE3-4341-4FB5-8C0C-7450D591B5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50187" y="4137026"/>
                <a:ext cx="487362" cy="342900"/>
              </a:xfrm>
              <a:custGeom>
                <a:avLst/>
                <a:gdLst>
                  <a:gd name="T0" fmla="*/ 134 w 257"/>
                  <a:gd name="T1" fmla="*/ 144 h 181"/>
                  <a:gd name="T2" fmla="*/ 113 w 257"/>
                  <a:gd name="T3" fmla="*/ 3 h 181"/>
                  <a:gd name="T4" fmla="*/ 13 w 257"/>
                  <a:gd name="T5" fmla="*/ 47 h 181"/>
                  <a:gd name="T6" fmla="*/ 21 w 257"/>
                  <a:gd name="T7" fmla="*/ 58 h 181"/>
                  <a:gd name="T8" fmla="*/ 29 w 257"/>
                  <a:gd name="T9" fmla="*/ 61 h 181"/>
                  <a:gd name="T10" fmla="*/ 91 w 257"/>
                  <a:gd name="T11" fmla="*/ 30 h 181"/>
                  <a:gd name="T12" fmla="*/ 98 w 257"/>
                  <a:gd name="T13" fmla="*/ 24 h 181"/>
                  <a:gd name="T14" fmla="*/ 98 w 257"/>
                  <a:gd name="T15" fmla="*/ 35 h 181"/>
                  <a:gd name="T16" fmla="*/ 124 w 257"/>
                  <a:gd name="T17" fmla="*/ 13 h 181"/>
                  <a:gd name="T18" fmla="*/ 130 w 257"/>
                  <a:gd name="T19" fmla="*/ 21 h 181"/>
                  <a:gd name="T20" fmla="*/ 81 w 257"/>
                  <a:gd name="T21" fmla="*/ 60 h 181"/>
                  <a:gd name="T22" fmla="*/ 87 w 257"/>
                  <a:gd name="T23" fmla="*/ 59 h 181"/>
                  <a:gd name="T24" fmla="*/ 31 w 257"/>
                  <a:gd name="T25" fmla="*/ 111 h 181"/>
                  <a:gd name="T26" fmla="*/ 74 w 257"/>
                  <a:gd name="T27" fmla="*/ 96 h 181"/>
                  <a:gd name="T28" fmla="*/ 27 w 257"/>
                  <a:gd name="T29" fmla="*/ 123 h 181"/>
                  <a:gd name="T30" fmla="*/ 117 w 257"/>
                  <a:gd name="T31" fmla="*/ 85 h 181"/>
                  <a:gd name="T32" fmla="*/ 141 w 257"/>
                  <a:gd name="T33" fmla="*/ 53 h 181"/>
                  <a:gd name="T34" fmla="*/ 36 w 257"/>
                  <a:gd name="T35" fmla="*/ 103 h 181"/>
                  <a:gd name="T36" fmla="*/ 172 w 257"/>
                  <a:gd name="T37" fmla="*/ 26 h 181"/>
                  <a:gd name="T38" fmla="*/ 172 w 257"/>
                  <a:gd name="T39" fmla="*/ 15 h 181"/>
                  <a:gd name="T40" fmla="*/ 73 w 257"/>
                  <a:gd name="T41" fmla="*/ 56 h 181"/>
                  <a:gd name="T42" fmla="*/ 43 w 257"/>
                  <a:gd name="T43" fmla="*/ 58 h 181"/>
                  <a:gd name="T44" fmla="*/ 31 w 257"/>
                  <a:gd name="T45" fmla="*/ 62 h 181"/>
                  <a:gd name="T46" fmla="*/ 53 w 257"/>
                  <a:gd name="T47" fmla="*/ 48 h 181"/>
                  <a:gd name="T48" fmla="*/ 19 w 257"/>
                  <a:gd name="T49" fmla="*/ 52 h 181"/>
                  <a:gd name="T50" fmla="*/ 14 w 257"/>
                  <a:gd name="T51" fmla="*/ 50 h 181"/>
                  <a:gd name="T52" fmla="*/ 118 w 257"/>
                  <a:gd name="T53" fmla="*/ 94 h 181"/>
                  <a:gd name="T54" fmla="*/ 218 w 257"/>
                  <a:gd name="T55" fmla="*/ 58 h 181"/>
                  <a:gd name="T56" fmla="*/ 218 w 257"/>
                  <a:gd name="T57" fmla="*/ 58 h 181"/>
                  <a:gd name="T58" fmla="*/ 160 w 257"/>
                  <a:gd name="T59" fmla="*/ 129 h 181"/>
                  <a:gd name="T60" fmla="*/ 225 w 257"/>
                  <a:gd name="T61" fmla="*/ 97 h 181"/>
                  <a:gd name="T62" fmla="*/ 136 w 257"/>
                  <a:gd name="T63" fmla="*/ 137 h 181"/>
                  <a:gd name="T64" fmla="*/ 228 w 257"/>
                  <a:gd name="T65" fmla="*/ 94 h 181"/>
                  <a:gd name="T66" fmla="*/ 203 w 257"/>
                  <a:gd name="T67" fmla="*/ 96 h 181"/>
                  <a:gd name="T68" fmla="*/ 49 w 257"/>
                  <a:gd name="T69" fmla="*/ 169 h 181"/>
                  <a:gd name="T70" fmla="*/ 205 w 257"/>
                  <a:gd name="T71" fmla="*/ 82 h 181"/>
                  <a:gd name="T72" fmla="*/ 123 w 257"/>
                  <a:gd name="T73" fmla="*/ 110 h 181"/>
                  <a:gd name="T74" fmla="*/ 189 w 257"/>
                  <a:gd name="T75" fmla="*/ 74 h 181"/>
                  <a:gd name="T76" fmla="*/ 215 w 257"/>
                  <a:gd name="T77" fmla="*/ 51 h 181"/>
                  <a:gd name="T78" fmla="*/ 89 w 257"/>
                  <a:gd name="T79" fmla="*/ 142 h 181"/>
                  <a:gd name="T80" fmla="*/ 115 w 257"/>
                  <a:gd name="T81" fmla="*/ 129 h 181"/>
                  <a:gd name="T82" fmla="*/ 190 w 257"/>
                  <a:gd name="T83" fmla="*/ 101 h 181"/>
                  <a:gd name="T84" fmla="*/ 105 w 257"/>
                  <a:gd name="T85" fmla="*/ 149 h 181"/>
                  <a:gd name="T86" fmla="*/ 175 w 257"/>
                  <a:gd name="T87" fmla="*/ 137 h 181"/>
                  <a:gd name="T88" fmla="*/ 234 w 257"/>
                  <a:gd name="T89" fmla="*/ 118 h 181"/>
                  <a:gd name="T90" fmla="*/ 237 w 257"/>
                  <a:gd name="T91" fmla="*/ 111 h 181"/>
                  <a:gd name="T92" fmla="*/ 201 w 257"/>
                  <a:gd name="T93" fmla="*/ 132 h 181"/>
                  <a:gd name="T94" fmla="*/ 187 w 257"/>
                  <a:gd name="T95" fmla="*/ 141 h 181"/>
                  <a:gd name="T96" fmla="*/ 184 w 257"/>
                  <a:gd name="T97" fmla="*/ 128 h 181"/>
                  <a:gd name="T98" fmla="*/ 240 w 257"/>
                  <a:gd name="T99" fmla="*/ 66 h 181"/>
                  <a:gd name="T100" fmla="*/ 215 w 257"/>
                  <a:gd name="T101" fmla="*/ 50 h 181"/>
                  <a:gd name="T102" fmla="*/ 215 w 257"/>
                  <a:gd name="T103" fmla="*/ 35 h 181"/>
                  <a:gd name="T104" fmla="*/ 204 w 257"/>
                  <a:gd name="T105" fmla="*/ 29 h 181"/>
                  <a:gd name="T106" fmla="*/ 53 w 257"/>
                  <a:gd name="T107" fmla="*/ 106 h 181"/>
                  <a:gd name="T108" fmla="*/ 160 w 257"/>
                  <a:gd name="T109" fmla="*/ 11 h 181"/>
                  <a:gd name="T110" fmla="*/ 131 w 257"/>
                  <a:gd name="T111" fmla="*/ 22 h 181"/>
                  <a:gd name="T112" fmla="*/ 53 w 257"/>
                  <a:gd name="T113" fmla="*/ 43 h 181"/>
                  <a:gd name="T114" fmla="*/ 64 w 257"/>
                  <a:gd name="T115" fmla="*/ 20 h 181"/>
                  <a:gd name="T116" fmla="*/ 13 w 257"/>
                  <a:gd name="T117" fmla="*/ 4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7" h="181">
                    <a:moveTo>
                      <a:pt x="17" y="62"/>
                    </a:moveTo>
                    <a:cubicBezTo>
                      <a:pt x="8" y="65"/>
                      <a:pt x="0" y="73"/>
                      <a:pt x="0" y="84"/>
                    </a:cubicBezTo>
                    <a:cubicBezTo>
                      <a:pt x="0" y="97"/>
                      <a:pt x="13" y="104"/>
                      <a:pt x="25" y="106"/>
                    </a:cubicBezTo>
                    <a:cubicBezTo>
                      <a:pt x="16" y="113"/>
                      <a:pt x="10" y="124"/>
                      <a:pt x="21" y="134"/>
                    </a:cubicBezTo>
                    <a:cubicBezTo>
                      <a:pt x="31" y="144"/>
                      <a:pt x="49" y="144"/>
                      <a:pt x="62" y="139"/>
                    </a:cubicBezTo>
                    <a:cubicBezTo>
                      <a:pt x="57" y="154"/>
                      <a:pt x="44" y="166"/>
                      <a:pt x="32" y="176"/>
                    </a:cubicBezTo>
                    <a:cubicBezTo>
                      <a:pt x="31" y="177"/>
                      <a:pt x="31" y="178"/>
                      <a:pt x="32" y="179"/>
                    </a:cubicBezTo>
                    <a:cubicBezTo>
                      <a:pt x="32" y="180"/>
                      <a:pt x="34" y="181"/>
                      <a:pt x="35" y="180"/>
                    </a:cubicBezTo>
                    <a:cubicBezTo>
                      <a:pt x="58" y="172"/>
                      <a:pt x="78" y="163"/>
                      <a:pt x="93" y="145"/>
                    </a:cubicBezTo>
                    <a:cubicBezTo>
                      <a:pt x="103" y="162"/>
                      <a:pt x="124" y="159"/>
                      <a:pt x="134" y="144"/>
                    </a:cubicBezTo>
                    <a:cubicBezTo>
                      <a:pt x="140" y="150"/>
                      <a:pt x="147" y="157"/>
                      <a:pt x="156" y="157"/>
                    </a:cubicBezTo>
                    <a:cubicBezTo>
                      <a:pt x="164" y="158"/>
                      <a:pt x="173" y="150"/>
                      <a:pt x="178" y="143"/>
                    </a:cubicBezTo>
                    <a:cubicBezTo>
                      <a:pt x="187" y="150"/>
                      <a:pt x="205" y="147"/>
                      <a:pt x="207" y="136"/>
                    </a:cubicBezTo>
                    <a:cubicBezTo>
                      <a:pt x="228" y="149"/>
                      <a:pt x="257" y="108"/>
                      <a:pt x="235" y="92"/>
                    </a:cubicBezTo>
                    <a:cubicBezTo>
                      <a:pt x="245" y="87"/>
                      <a:pt x="251" y="77"/>
                      <a:pt x="246" y="66"/>
                    </a:cubicBezTo>
                    <a:cubicBezTo>
                      <a:pt x="241" y="56"/>
                      <a:pt x="231" y="51"/>
                      <a:pt x="221" y="52"/>
                    </a:cubicBezTo>
                    <a:cubicBezTo>
                      <a:pt x="224" y="43"/>
                      <a:pt x="221" y="31"/>
                      <a:pt x="214" y="24"/>
                    </a:cubicBezTo>
                    <a:cubicBezTo>
                      <a:pt x="205" y="15"/>
                      <a:pt x="192" y="19"/>
                      <a:pt x="182" y="25"/>
                    </a:cubicBezTo>
                    <a:cubicBezTo>
                      <a:pt x="181" y="0"/>
                      <a:pt x="147" y="0"/>
                      <a:pt x="135" y="19"/>
                    </a:cubicBezTo>
                    <a:cubicBezTo>
                      <a:pt x="130" y="10"/>
                      <a:pt x="123" y="2"/>
                      <a:pt x="113" y="3"/>
                    </a:cubicBezTo>
                    <a:cubicBezTo>
                      <a:pt x="103" y="5"/>
                      <a:pt x="95" y="13"/>
                      <a:pt x="93" y="22"/>
                    </a:cubicBezTo>
                    <a:cubicBezTo>
                      <a:pt x="86" y="14"/>
                      <a:pt x="77" y="9"/>
                      <a:pt x="66" y="13"/>
                    </a:cubicBezTo>
                    <a:cubicBezTo>
                      <a:pt x="52" y="17"/>
                      <a:pt x="49" y="30"/>
                      <a:pt x="48" y="42"/>
                    </a:cubicBezTo>
                    <a:cubicBezTo>
                      <a:pt x="39" y="30"/>
                      <a:pt x="24" y="22"/>
                      <a:pt x="12" y="35"/>
                    </a:cubicBezTo>
                    <a:cubicBezTo>
                      <a:pt x="2" y="44"/>
                      <a:pt x="8" y="56"/>
                      <a:pt x="17" y="62"/>
                    </a:cubicBezTo>
                    <a:close/>
                    <a:moveTo>
                      <a:pt x="13" y="45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16" y="42"/>
                      <a:pt x="20" y="39"/>
                      <a:pt x="23" y="37"/>
                    </a:cubicBezTo>
                    <a:cubicBezTo>
                      <a:pt x="25" y="35"/>
                      <a:pt x="30" y="31"/>
                      <a:pt x="23" y="38"/>
                    </a:cubicBezTo>
                    <a:cubicBezTo>
                      <a:pt x="20" y="41"/>
                      <a:pt x="16" y="44"/>
                      <a:pt x="13" y="47"/>
                    </a:cubicBezTo>
                    <a:cubicBezTo>
                      <a:pt x="13" y="46"/>
                      <a:pt x="13" y="45"/>
                      <a:pt x="13" y="45"/>
                    </a:cubicBezTo>
                    <a:close/>
                    <a:moveTo>
                      <a:pt x="33" y="35"/>
                    </a:moveTo>
                    <a:cubicBezTo>
                      <a:pt x="30" y="37"/>
                      <a:pt x="27" y="38"/>
                      <a:pt x="25" y="40"/>
                    </a:cubicBezTo>
                    <a:cubicBezTo>
                      <a:pt x="22" y="43"/>
                      <a:pt x="16" y="46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8" y="43"/>
                      <a:pt x="24" y="40"/>
                      <a:pt x="28" y="34"/>
                    </a:cubicBezTo>
                    <a:cubicBezTo>
                      <a:pt x="30" y="34"/>
                      <a:pt x="31" y="35"/>
                      <a:pt x="33" y="35"/>
                    </a:cubicBezTo>
                    <a:close/>
                    <a:moveTo>
                      <a:pt x="42" y="48"/>
                    </a:moveTo>
                    <a:cubicBezTo>
                      <a:pt x="38" y="53"/>
                      <a:pt x="32" y="56"/>
                      <a:pt x="27" y="61"/>
                    </a:cubicBezTo>
                    <a:cubicBezTo>
                      <a:pt x="25" y="60"/>
                      <a:pt x="23" y="60"/>
                      <a:pt x="21" y="58"/>
                    </a:cubicBezTo>
                    <a:cubicBezTo>
                      <a:pt x="25" y="57"/>
                      <a:pt x="28" y="55"/>
                      <a:pt x="32" y="53"/>
                    </a:cubicBezTo>
                    <a:cubicBezTo>
                      <a:pt x="34" y="52"/>
                      <a:pt x="35" y="51"/>
                      <a:pt x="37" y="50"/>
                    </a:cubicBezTo>
                    <a:cubicBezTo>
                      <a:pt x="37" y="50"/>
                      <a:pt x="44" y="45"/>
                      <a:pt x="42" y="48"/>
                    </a:cubicBezTo>
                    <a:close/>
                    <a:moveTo>
                      <a:pt x="47" y="51"/>
                    </a:moveTo>
                    <a:cubicBezTo>
                      <a:pt x="44" y="53"/>
                      <a:pt x="41" y="54"/>
                      <a:pt x="39" y="56"/>
                    </a:cubicBezTo>
                    <a:cubicBezTo>
                      <a:pt x="37" y="57"/>
                      <a:pt x="35" y="58"/>
                      <a:pt x="33" y="60"/>
                    </a:cubicBezTo>
                    <a:cubicBezTo>
                      <a:pt x="33" y="60"/>
                      <a:pt x="31" y="61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4" y="56"/>
                      <a:pt x="41" y="52"/>
                      <a:pt x="45" y="47"/>
                    </a:cubicBezTo>
                    <a:cubicBezTo>
                      <a:pt x="46" y="48"/>
                      <a:pt x="46" y="50"/>
                      <a:pt x="47" y="51"/>
                    </a:cubicBezTo>
                    <a:close/>
                    <a:moveTo>
                      <a:pt x="54" y="34"/>
                    </a:moveTo>
                    <a:cubicBezTo>
                      <a:pt x="59" y="32"/>
                      <a:pt x="62" y="29"/>
                      <a:pt x="67" y="27"/>
                    </a:cubicBezTo>
                    <a:cubicBezTo>
                      <a:pt x="70" y="25"/>
                      <a:pt x="73" y="23"/>
                      <a:pt x="77" y="22"/>
                    </a:cubicBezTo>
                    <a:cubicBezTo>
                      <a:pt x="75" y="23"/>
                      <a:pt x="71" y="27"/>
                      <a:pt x="68" y="28"/>
                    </a:cubicBezTo>
                    <a:cubicBezTo>
                      <a:pt x="63" y="32"/>
                      <a:pt x="58" y="36"/>
                      <a:pt x="53" y="40"/>
                    </a:cubicBezTo>
                    <a:cubicBezTo>
                      <a:pt x="54" y="38"/>
                      <a:pt x="54" y="36"/>
                      <a:pt x="54" y="34"/>
                    </a:cubicBezTo>
                    <a:close/>
                    <a:moveTo>
                      <a:pt x="89" y="27"/>
                    </a:moveTo>
                    <a:cubicBezTo>
                      <a:pt x="90" y="28"/>
                      <a:pt x="90" y="29"/>
                      <a:pt x="91" y="30"/>
                    </a:cubicBezTo>
                    <a:cubicBezTo>
                      <a:pt x="84" y="35"/>
                      <a:pt x="77" y="38"/>
                      <a:pt x="70" y="41"/>
                    </a:cubicBezTo>
                    <a:cubicBezTo>
                      <a:pt x="64" y="45"/>
                      <a:pt x="59" y="48"/>
                      <a:pt x="53" y="51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9" y="47"/>
                      <a:pt x="64" y="43"/>
                      <a:pt x="70" y="39"/>
                    </a:cubicBezTo>
                    <a:cubicBezTo>
                      <a:pt x="74" y="36"/>
                      <a:pt x="78" y="34"/>
                      <a:pt x="82" y="31"/>
                    </a:cubicBezTo>
                    <a:cubicBezTo>
                      <a:pt x="82" y="31"/>
                      <a:pt x="83" y="31"/>
                      <a:pt x="84" y="30"/>
                    </a:cubicBezTo>
                    <a:cubicBezTo>
                      <a:pt x="86" y="29"/>
                      <a:pt x="87" y="28"/>
                      <a:pt x="89" y="27"/>
                    </a:cubicBezTo>
                    <a:close/>
                    <a:moveTo>
                      <a:pt x="122" y="11"/>
                    </a:moveTo>
                    <a:cubicBezTo>
                      <a:pt x="122" y="11"/>
                      <a:pt x="122" y="11"/>
                      <a:pt x="122" y="11"/>
                    </a:cubicBezTo>
                    <a:cubicBezTo>
                      <a:pt x="114" y="16"/>
                      <a:pt x="106" y="20"/>
                      <a:pt x="98" y="24"/>
                    </a:cubicBezTo>
                    <a:cubicBezTo>
                      <a:pt x="98" y="23"/>
                      <a:pt x="99" y="22"/>
                      <a:pt x="99" y="22"/>
                    </a:cubicBezTo>
                    <a:cubicBezTo>
                      <a:pt x="101" y="20"/>
                      <a:pt x="104" y="18"/>
                      <a:pt x="106" y="16"/>
                    </a:cubicBezTo>
                    <a:cubicBezTo>
                      <a:pt x="110" y="14"/>
                      <a:pt x="114" y="11"/>
                      <a:pt x="118" y="9"/>
                    </a:cubicBezTo>
                    <a:cubicBezTo>
                      <a:pt x="120" y="10"/>
                      <a:pt x="121" y="10"/>
                      <a:pt x="122" y="11"/>
                    </a:cubicBezTo>
                    <a:close/>
                    <a:moveTo>
                      <a:pt x="126" y="16"/>
                    </a:moveTo>
                    <a:cubicBezTo>
                      <a:pt x="107" y="27"/>
                      <a:pt x="87" y="39"/>
                      <a:pt x="68" y="51"/>
                    </a:cubicBezTo>
                    <a:cubicBezTo>
                      <a:pt x="48" y="63"/>
                      <a:pt x="27" y="72"/>
                      <a:pt x="8" y="86"/>
                    </a:cubicBezTo>
                    <a:cubicBezTo>
                      <a:pt x="7" y="86"/>
                      <a:pt x="8" y="88"/>
                      <a:pt x="9" y="87"/>
                    </a:cubicBezTo>
                    <a:cubicBezTo>
                      <a:pt x="27" y="73"/>
                      <a:pt x="49" y="64"/>
                      <a:pt x="69" y="52"/>
                    </a:cubicBezTo>
                    <a:cubicBezTo>
                      <a:pt x="78" y="47"/>
                      <a:pt x="88" y="41"/>
                      <a:pt x="98" y="35"/>
                    </a:cubicBezTo>
                    <a:cubicBezTo>
                      <a:pt x="107" y="30"/>
                      <a:pt x="118" y="24"/>
                      <a:pt x="125" y="17"/>
                    </a:cubicBezTo>
                    <a:cubicBezTo>
                      <a:pt x="117" y="25"/>
                      <a:pt x="107" y="30"/>
                      <a:pt x="98" y="35"/>
                    </a:cubicBezTo>
                    <a:cubicBezTo>
                      <a:pt x="87" y="42"/>
                      <a:pt x="76" y="48"/>
                      <a:pt x="66" y="55"/>
                    </a:cubicBezTo>
                    <a:cubicBezTo>
                      <a:pt x="55" y="61"/>
                      <a:pt x="44" y="67"/>
                      <a:pt x="34" y="74"/>
                    </a:cubicBezTo>
                    <a:cubicBezTo>
                      <a:pt x="25" y="80"/>
                      <a:pt x="16" y="84"/>
                      <a:pt x="8" y="91"/>
                    </a:cubicBezTo>
                    <a:cubicBezTo>
                      <a:pt x="8" y="90"/>
                      <a:pt x="7" y="88"/>
                      <a:pt x="6" y="87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24" y="72"/>
                      <a:pt x="46" y="62"/>
                      <a:pt x="66" y="50"/>
                    </a:cubicBezTo>
                    <a:cubicBezTo>
                      <a:pt x="77" y="44"/>
                      <a:pt x="87" y="37"/>
                      <a:pt x="98" y="30"/>
                    </a:cubicBezTo>
                    <a:cubicBezTo>
                      <a:pt x="107" y="24"/>
                      <a:pt x="116" y="19"/>
                      <a:pt x="124" y="13"/>
                    </a:cubicBezTo>
                    <a:cubicBezTo>
                      <a:pt x="125" y="14"/>
                      <a:pt x="126" y="15"/>
                      <a:pt x="126" y="16"/>
                    </a:cubicBezTo>
                    <a:close/>
                    <a:moveTo>
                      <a:pt x="130" y="21"/>
                    </a:moveTo>
                    <a:cubicBezTo>
                      <a:pt x="121" y="26"/>
                      <a:pt x="113" y="31"/>
                      <a:pt x="104" y="36"/>
                    </a:cubicBezTo>
                    <a:cubicBezTo>
                      <a:pt x="94" y="43"/>
                      <a:pt x="83" y="49"/>
                      <a:pt x="72" y="55"/>
                    </a:cubicBezTo>
                    <a:cubicBezTo>
                      <a:pt x="62" y="60"/>
                      <a:pt x="51" y="66"/>
                      <a:pt x="41" y="71"/>
                    </a:cubicBezTo>
                    <a:cubicBezTo>
                      <a:pt x="36" y="74"/>
                      <a:pt x="31" y="77"/>
                      <a:pt x="26" y="80"/>
                    </a:cubicBezTo>
                    <a:cubicBezTo>
                      <a:pt x="25" y="81"/>
                      <a:pt x="25" y="81"/>
                      <a:pt x="24" y="81"/>
                    </a:cubicBezTo>
                    <a:cubicBezTo>
                      <a:pt x="40" y="71"/>
                      <a:pt x="57" y="62"/>
                      <a:pt x="72" y="52"/>
                    </a:cubicBezTo>
                    <a:cubicBezTo>
                      <a:pt x="91" y="41"/>
                      <a:pt x="111" y="31"/>
                      <a:pt x="127" y="17"/>
                    </a:cubicBezTo>
                    <a:cubicBezTo>
                      <a:pt x="128" y="18"/>
                      <a:pt x="129" y="20"/>
                      <a:pt x="130" y="21"/>
                    </a:cubicBezTo>
                    <a:close/>
                    <a:moveTo>
                      <a:pt x="154" y="15"/>
                    </a:moveTo>
                    <a:cubicBezTo>
                      <a:pt x="155" y="15"/>
                      <a:pt x="163" y="10"/>
                      <a:pt x="161" y="12"/>
                    </a:cubicBezTo>
                    <a:cubicBezTo>
                      <a:pt x="158" y="14"/>
                      <a:pt x="155" y="15"/>
                      <a:pt x="152" y="17"/>
                    </a:cubicBezTo>
                    <a:cubicBezTo>
                      <a:pt x="145" y="22"/>
                      <a:pt x="138" y="27"/>
                      <a:pt x="131" y="31"/>
                    </a:cubicBezTo>
                    <a:cubicBezTo>
                      <a:pt x="118" y="39"/>
                      <a:pt x="105" y="47"/>
                      <a:pt x="92" y="54"/>
                    </a:cubicBezTo>
                    <a:cubicBezTo>
                      <a:pt x="79" y="61"/>
                      <a:pt x="66" y="69"/>
                      <a:pt x="53" y="76"/>
                    </a:cubicBezTo>
                    <a:cubicBezTo>
                      <a:pt x="41" y="83"/>
                      <a:pt x="30" y="92"/>
                      <a:pt x="18" y="98"/>
                    </a:cubicBezTo>
                    <a:cubicBezTo>
                      <a:pt x="17" y="98"/>
                      <a:pt x="15" y="97"/>
                      <a:pt x="14" y="96"/>
                    </a:cubicBezTo>
                    <a:cubicBezTo>
                      <a:pt x="24" y="94"/>
                      <a:pt x="33" y="86"/>
                      <a:pt x="42" y="81"/>
                    </a:cubicBezTo>
                    <a:cubicBezTo>
                      <a:pt x="55" y="73"/>
                      <a:pt x="68" y="67"/>
                      <a:pt x="81" y="60"/>
                    </a:cubicBezTo>
                    <a:cubicBezTo>
                      <a:pt x="94" y="53"/>
                      <a:pt x="107" y="46"/>
                      <a:pt x="120" y="38"/>
                    </a:cubicBezTo>
                    <a:cubicBezTo>
                      <a:pt x="131" y="30"/>
                      <a:pt x="142" y="22"/>
                      <a:pt x="154" y="15"/>
                    </a:cubicBezTo>
                    <a:close/>
                    <a:moveTo>
                      <a:pt x="171" y="14"/>
                    </a:moveTo>
                    <a:cubicBezTo>
                      <a:pt x="153" y="24"/>
                      <a:pt x="137" y="36"/>
                      <a:pt x="119" y="47"/>
                    </a:cubicBezTo>
                    <a:cubicBezTo>
                      <a:pt x="116" y="49"/>
                      <a:pt x="112" y="51"/>
                      <a:pt x="109" y="53"/>
                    </a:cubicBezTo>
                    <a:cubicBezTo>
                      <a:pt x="107" y="54"/>
                      <a:pt x="105" y="55"/>
                      <a:pt x="102" y="56"/>
                    </a:cubicBezTo>
                    <a:cubicBezTo>
                      <a:pt x="78" y="68"/>
                      <a:pt x="54" y="81"/>
                      <a:pt x="30" y="93"/>
                    </a:cubicBezTo>
                    <a:cubicBezTo>
                      <a:pt x="30" y="93"/>
                      <a:pt x="31" y="92"/>
                      <a:pt x="31" y="92"/>
                    </a:cubicBezTo>
                    <a:cubicBezTo>
                      <a:pt x="37" y="88"/>
                      <a:pt x="42" y="85"/>
                      <a:pt x="48" y="81"/>
                    </a:cubicBezTo>
                    <a:cubicBezTo>
                      <a:pt x="60" y="73"/>
                      <a:pt x="74" y="66"/>
                      <a:pt x="87" y="59"/>
                    </a:cubicBezTo>
                    <a:cubicBezTo>
                      <a:pt x="113" y="44"/>
                      <a:pt x="139" y="28"/>
                      <a:pt x="164" y="11"/>
                    </a:cubicBezTo>
                    <a:cubicBezTo>
                      <a:pt x="167" y="12"/>
                      <a:pt x="169" y="13"/>
                      <a:pt x="171" y="14"/>
                    </a:cubicBezTo>
                    <a:close/>
                    <a:moveTo>
                      <a:pt x="177" y="29"/>
                    </a:moveTo>
                    <a:cubicBezTo>
                      <a:pt x="176" y="30"/>
                      <a:pt x="177" y="30"/>
                      <a:pt x="177" y="31"/>
                    </a:cubicBezTo>
                    <a:cubicBezTo>
                      <a:pt x="176" y="32"/>
                      <a:pt x="175" y="33"/>
                      <a:pt x="173" y="33"/>
                    </a:cubicBezTo>
                    <a:cubicBezTo>
                      <a:pt x="173" y="34"/>
                      <a:pt x="173" y="34"/>
                      <a:pt x="173" y="34"/>
                    </a:cubicBezTo>
                    <a:cubicBezTo>
                      <a:pt x="168" y="37"/>
                      <a:pt x="162" y="39"/>
                      <a:pt x="157" y="42"/>
                    </a:cubicBezTo>
                    <a:cubicBezTo>
                      <a:pt x="144" y="49"/>
                      <a:pt x="132" y="56"/>
                      <a:pt x="119" y="63"/>
                    </a:cubicBezTo>
                    <a:cubicBezTo>
                      <a:pt x="93" y="76"/>
                      <a:pt x="68" y="87"/>
                      <a:pt x="44" y="102"/>
                    </a:cubicBezTo>
                    <a:cubicBezTo>
                      <a:pt x="39" y="104"/>
                      <a:pt x="35" y="107"/>
                      <a:pt x="31" y="111"/>
                    </a:cubicBezTo>
                    <a:cubicBezTo>
                      <a:pt x="29" y="112"/>
                      <a:pt x="27" y="114"/>
                      <a:pt x="25" y="115"/>
                    </a:cubicBezTo>
                    <a:cubicBezTo>
                      <a:pt x="28" y="112"/>
                      <a:pt x="31" y="109"/>
                      <a:pt x="34" y="107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35" y="106"/>
                      <a:pt x="36" y="106"/>
                      <a:pt x="36" y="105"/>
                    </a:cubicBezTo>
                    <a:cubicBezTo>
                      <a:pt x="42" y="100"/>
                      <a:pt x="48" y="96"/>
                      <a:pt x="55" y="92"/>
                    </a:cubicBezTo>
                    <a:cubicBezTo>
                      <a:pt x="73" y="81"/>
                      <a:pt x="91" y="70"/>
                      <a:pt x="109" y="60"/>
                    </a:cubicBezTo>
                    <a:cubicBezTo>
                      <a:pt x="132" y="49"/>
                      <a:pt x="155" y="38"/>
                      <a:pt x="176" y="24"/>
                    </a:cubicBezTo>
                    <a:cubicBezTo>
                      <a:pt x="177" y="26"/>
                      <a:pt x="177" y="27"/>
                      <a:pt x="177" y="29"/>
                    </a:cubicBezTo>
                    <a:close/>
                    <a:moveTo>
                      <a:pt x="31" y="120"/>
                    </a:moveTo>
                    <a:cubicBezTo>
                      <a:pt x="45" y="111"/>
                      <a:pt x="60" y="104"/>
                      <a:pt x="74" y="96"/>
                    </a:cubicBezTo>
                    <a:cubicBezTo>
                      <a:pt x="89" y="88"/>
                      <a:pt x="105" y="79"/>
                      <a:pt x="120" y="72"/>
                    </a:cubicBezTo>
                    <a:cubicBezTo>
                      <a:pt x="135" y="64"/>
                      <a:pt x="150" y="58"/>
                      <a:pt x="165" y="50"/>
                    </a:cubicBezTo>
                    <a:cubicBezTo>
                      <a:pt x="176" y="45"/>
                      <a:pt x="186" y="38"/>
                      <a:pt x="197" y="33"/>
                    </a:cubicBezTo>
                    <a:cubicBezTo>
                      <a:pt x="195" y="34"/>
                      <a:pt x="193" y="36"/>
                      <a:pt x="191" y="37"/>
                    </a:cubicBezTo>
                    <a:cubicBezTo>
                      <a:pt x="184" y="42"/>
                      <a:pt x="176" y="46"/>
                      <a:pt x="169" y="50"/>
                    </a:cubicBezTo>
                    <a:cubicBezTo>
                      <a:pt x="151" y="59"/>
                      <a:pt x="133" y="67"/>
                      <a:pt x="115" y="76"/>
                    </a:cubicBezTo>
                    <a:cubicBezTo>
                      <a:pt x="98" y="85"/>
                      <a:pt x="81" y="95"/>
                      <a:pt x="64" y="104"/>
                    </a:cubicBezTo>
                    <a:cubicBezTo>
                      <a:pt x="50" y="111"/>
                      <a:pt x="36" y="119"/>
                      <a:pt x="24" y="129"/>
                    </a:cubicBezTo>
                    <a:cubicBezTo>
                      <a:pt x="23" y="128"/>
                      <a:pt x="23" y="128"/>
                      <a:pt x="22" y="127"/>
                    </a:cubicBezTo>
                    <a:cubicBezTo>
                      <a:pt x="24" y="126"/>
                      <a:pt x="25" y="125"/>
                      <a:pt x="27" y="123"/>
                    </a:cubicBezTo>
                    <a:cubicBezTo>
                      <a:pt x="28" y="122"/>
                      <a:pt x="30" y="121"/>
                      <a:pt x="31" y="120"/>
                    </a:cubicBezTo>
                    <a:close/>
                    <a:moveTo>
                      <a:pt x="30" y="133"/>
                    </a:moveTo>
                    <a:cubicBezTo>
                      <a:pt x="28" y="132"/>
                      <a:pt x="26" y="131"/>
                      <a:pt x="25" y="130"/>
                    </a:cubicBezTo>
                    <a:cubicBezTo>
                      <a:pt x="37" y="120"/>
                      <a:pt x="54" y="114"/>
                      <a:pt x="68" y="107"/>
                    </a:cubicBezTo>
                    <a:cubicBezTo>
                      <a:pt x="84" y="99"/>
                      <a:pt x="101" y="91"/>
                      <a:pt x="118" y="83"/>
                    </a:cubicBezTo>
                    <a:cubicBezTo>
                      <a:pt x="135" y="74"/>
                      <a:pt x="152" y="66"/>
                      <a:pt x="169" y="59"/>
                    </a:cubicBezTo>
                    <a:cubicBezTo>
                      <a:pt x="177" y="55"/>
                      <a:pt x="185" y="52"/>
                      <a:pt x="193" y="48"/>
                    </a:cubicBezTo>
                    <a:cubicBezTo>
                      <a:pt x="200" y="44"/>
                      <a:pt x="207" y="42"/>
                      <a:pt x="213" y="36"/>
                    </a:cubicBezTo>
                    <a:cubicBezTo>
                      <a:pt x="201" y="48"/>
                      <a:pt x="182" y="54"/>
                      <a:pt x="167" y="61"/>
                    </a:cubicBezTo>
                    <a:cubicBezTo>
                      <a:pt x="150" y="68"/>
                      <a:pt x="133" y="77"/>
                      <a:pt x="117" y="85"/>
                    </a:cubicBezTo>
                    <a:cubicBezTo>
                      <a:pt x="87" y="100"/>
                      <a:pt x="57" y="114"/>
                      <a:pt x="30" y="133"/>
                    </a:cubicBezTo>
                    <a:close/>
                    <a:moveTo>
                      <a:pt x="26" y="122"/>
                    </a:moveTo>
                    <a:cubicBezTo>
                      <a:pt x="24" y="123"/>
                      <a:pt x="23" y="124"/>
                      <a:pt x="23" y="124"/>
                    </a:cubicBezTo>
                    <a:cubicBezTo>
                      <a:pt x="23" y="125"/>
                      <a:pt x="22" y="125"/>
                      <a:pt x="22" y="126"/>
                    </a:cubicBezTo>
                    <a:cubicBezTo>
                      <a:pt x="21" y="124"/>
                      <a:pt x="21" y="123"/>
                      <a:pt x="21" y="122"/>
                    </a:cubicBezTo>
                    <a:cubicBezTo>
                      <a:pt x="31" y="112"/>
                      <a:pt x="43" y="104"/>
                      <a:pt x="55" y="97"/>
                    </a:cubicBezTo>
                    <a:cubicBezTo>
                      <a:pt x="70" y="89"/>
                      <a:pt x="85" y="80"/>
                      <a:pt x="101" y="73"/>
                    </a:cubicBezTo>
                    <a:cubicBezTo>
                      <a:pt x="115" y="66"/>
                      <a:pt x="129" y="59"/>
                      <a:pt x="143" y="52"/>
                    </a:cubicBezTo>
                    <a:cubicBezTo>
                      <a:pt x="144" y="51"/>
                      <a:pt x="145" y="50"/>
                      <a:pt x="146" y="50"/>
                    </a:cubicBezTo>
                    <a:cubicBezTo>
                      <a:pt x="144" y="51"/>
                      <a:pt x="143" y="52"/>
                      <a:pt x="141" y="53"/>
                    </a:cubicBezTo>
                    <a:cubicBezTo>
                      <a:pt x="126" y="62"/>
                      <a:pt x="110" y="70"/>
                      <a:pt x="95" y="78"/>
                    </a:cubicBezTo>
                    <a:cubicBezTo>
                      <a:pt x="80" y="85"/>
                      <a:pt x="66" y="93"/>
                      <a:pt x="52" y="103"/>
                    </a:cubicBezTo>
                    <a:cubicBezTo>
                      <a:pt x="46" y="107"/>
                      <a:pt x="40" y="111"/>
                      <a:pt x="34" y="116"/>
                    </a:cubicBezTo>
                    <a:cubicBezTo>
                      <a:pt x="31" y="118"/>
                      <a:pt x="28" y="120"/>
                      <a:pt x="26" y="122"/>
                    </a:cubicBezTo>
                    <a:close/>
                    <a:moveTo>
                      <a:pt x="79" y="69"/>
                    </a:moveTo>
                    <a:cubicBezTo>
                      <a:pt x="62" y="80"/>
                      <a:pt x="46" y="90"/>
                      <a:pt x="29" y="101"/>
                    </a:cubicBezTo>
                    <a:cubicBezTo>
                      <a:pt x="26" y="101"/>
                      <a:pt x="23" y="100"/>
                      <a:pt x="20" y="99"/>
                    </a:cubicBezTo>
                    <a:cubicBezTo>
                      <a:pt x="40" y="90"/>
                      <a:pt x="60" y="80"/>
                      <a:pt x="79" y="69"/>
                    </a:cubicBezTo>
                    <a:close/>
                    <a:moveTo>
                      <a:pt x="36" y="103"/>
                    </a:moveTo>
                    <a:cubicBezTo>
                      <a:pt x="36" y="103"/>
                      <a:pt x="36" y="103"/>
                      <a:pt x="36" y="103"/>
                    </a:cubicBezTo>
                    <a:cubicBezTo>
                      <a:pt x="36" y="102"/>
                      <a:pt x="35" y="101"/>
                      <a:pt x="33" y="101"/>
                    </a:cubicBezTo>
                    <a:cubicBezTo>
                      <a:pt x="33" y="101"/>
                      <a:pt x="33" y="101"/>
                      <a:pt x="33" y="101"/>
                    </a:cubicBezTo>
                    <a:cubicBezTo>
                      <a:pt x="42" y="97"/>
                      <a:pt x="51" y="90"/>
                      <a:pt x="60" y="85"/>
                    </a:cubicBezTo>
                    <a:cubicBezTo>
                      <a:pt x="68" y="80"/>
                      <a:pt x="77" y="76"/>
                      <a:pt x="86" y="72"/>
                    </a:cubicBezTo>
                    <a:cubicBezTo>
                      <a:pt x="69" y="81"/>
                      <a:pt x="51" y="91"/>
                      <a:pt x="36" y="103"/>
                    </a:cubicBezTo>
                    <a:close/>
                    <a:moveTo>
                      <a:pt x="127" y="50"/>
                    </a:moveTo>
                    <a:cubicBezTo>
                      <a:pt x="128" y="49"/>
                      <a:pt x="128" y="49"/>
                      <a:pt x="128" y="49"/>
                    </a:cubicBezTo>
                    <a:cubicBezTo>
                      <a:pt x="139" y="43"/>
                      <a:pt x="150" y="37"/>
                      <a:pt x="161" y="30"/>
                    </a:cubicBezTo>
                    <a:cubicBezTo>
                      <a:pt x="163" y="29"/>
                      <a:pt x="166" y="27"/>
                      <a:pt x="168" y="26"/>
                    </a:cubicBezTo>
                    <a:cubicBezTo>
                      <a:pt x="168" y="26"/>
                      <a:pt x="179" y="21"/>
                      <a:pt x="172" y="26"/>
                    </a:cubicBezTo>
                    <a:cubicBezTo>
                      <a:pt x="165" y="30"/>
                      <a:pt x="159" y="34"/>
                      <a:pt x="152" y="37"/>
                    </a:cubicBezTo>
                    <a:cubicBezTo>
                      <a:pt x="144" y="42"/>
                      <a:pt x="136" y="46"/>
                      <a:pt x="127" y="50"/>
                    </a:cubicBezTo>
                    <a:close/>
                    <a:moveTo>
                      <a:pt x="143" y="40"/>
                    </a:moveTo>
                    <a:cubicBezTo>
                      <a:pt x="130" y="47"/>
                      <a:pt x="117" y="54"/>
                      <a:pt x="104" y="61"/>
                    </a:cubicBezTo>
                    <a:cubicBezTo>
                      <a:pt x="95" y="66"/>
                      <a:pt x="85" y="71"/>
                      <a:pt x="75" y="76"/>
                    </a:cubicBezTo>
                    <a:cubicBezTo>
                      <a:pt x="60" y="83"/>
                      <a:pt x="46" y="92"/>
                      <a:pt x="32" y="101"/>
                    </a:cubicBezTo>
                    <a:cubicBezTo>
                      <a:pt x="48" y="91"/>
                      <a:pt x="64" y="80"/>
                      <a:pt x="80" y="71"/>
                    </a:cubicBezTo>
                    <a:cubicBezTo>
                      <a:pt x="97" y="61"/>
                      <a:pt x="115" y="51"/>
                      <a:pt x="132" y="42"/>
                    </a:cubicBezTo>
                    <a:cubicBezTo>
                      <a:pt x="145" y="34"/>
                      <a:pt x="161" y="27"/>
                      <a:pt x="172" y="15"/>
                    </a:cubicBezTo>
                    <a:cubicBezTo>
                      <a:pt x="172" y="15"/>
                      <a:pt x="172" y="15"/>
                      <a:pt x="172" y="15"/>
                    </a:cubicBezTo>
                    <a:cubicBezTo>
                      <a:pt x="174" y="17"/>
                      <a:pt x="175" y="19"/>
                      <a:pt x="176" y="22"/>
                    </a:cubicBezTo>
                    <a:cubicBezTo>
                      <a:pt x="164" y="24"/>
                      <a:pt x="153" y="34"/>
                      <a:pt x="143" y="40"/>
                    </a:cubicBezTo>
                    <a:close/>
                    <a:moveTo>
                      <a:pt x="145" y="32"/>
                    </a:moveTo>
                    <a:cubicBezTo>
                      <a:pt x="152" y="27"/>
                      <a:pt x="159" y="23"/>
                      <a:pt x="167" y="19"/>
                    </a:cubicBezTo>
                    <a:cubicBezTo>
                      <a:pt x="167" y="18"/>
                      <a:pt x="167" y="18"/>
                      <a:pt x="167" y="18"/>
                    </a:cubicBezTo>
                    <a:cubicBezTo>
                      <a:pt x="167" y="18"/>
                      <a:pt x="167" y="18"/>
                      <a:pt x="167" y="18"/>
                    </a:cubicBezTo>
                    <a:cubicBezTo>
                      <a:pt x="164" y="21"/>
                      <a:pt x="161" y="23"/>
                      <a:pt x="158" y="25"/>
                    </a:cubicBezTo>
                    <a:cubicBezTo>
                      <a:pt x="154" y="27"/>
                      <a:pt x="150" y="30"/>
                      <a:pt x="145" y="32"/>
                    </a:cubicBezTo>
                    <a:close/>
                    <a:moveTo>
                      <a:pt x="9" y="92"/>
                    </a:moveTo>
                    <a:cubicBezTo>
                      <a:pt x="30" y="79"/>
                      <a:pt x="51" y="67"/>
                      <a:pt x="73" y="56"/>
                    </a:cubicBezTo>
                    <a:cubicBezTo>
                      <a:pt x="77" y="54"/>
                      <a:pt x="81" y="51"/>
                      <a:pt x="85" y="49"/>
                    </a:cubicBezTo>
                    <a:cubicBezTo>
                      <a:pt x="79" y="52"/>
                      <a:pt x="74" y="55"/>
                      <a:pt x="68" y="58"/>
                    </a:cubicBezTo>
                    <a:cubicBezTo>
                      <a:pt x="49" y="69"/>
                      <a:pt x="29" y="81"/>
                      <a:pt x="12" y="95"/>
                    </a:cubicBezTo>
                    <a:cubicBezTo>
                      <a:pt x="11" y="94"/>
                      <a:pt x="10" y="93"/>
                      <a:pt x="9" y="92"/>
                    </a:cubicBezTo>
                    <a:close/>
                    <a:moveTo>
                      <a:pt x="6" y="82"/>
                    </a:moveTo>
                    <a:cubicBezTo>
                      <a:pt x="13" y="77"/>
                      <a:pt x="20" y="72"/>
                      <a:pt x="28" y="67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30" y="67"/>
                      <a:pt x="31" y="66"/>
                      <a:pt x="31" y="65"/>
                    </a:cubicBezTo>
                    <a:cubicBezTo>
                      <a:pt x="35" y="63"/>
                      <a:pt x="39" y="61"/>
                      <a:pt x="43" y="58"/>
                    </a:cubicBezTo>
                    <a:cubicBezTo>
                      <a:pt x="45" y="56"/>
                      <a:pt x="48" y="55"/>
                      <a:pt x="50" y="54"/>
                    </a:cubicBezTo>
                    <a:cubicBezTo>
                      <a:pt x="51" y="54"/>
                      <a:pt x="52" y="53"/>
                      <a:pt x="53" y="53"/>
                    </a:cubicBezTo>
                    <a:cubicBezTo>
                      <a:pt x="59" y="50"/>
                      <a:pt x="65" y="46"/>
                      <a:pt x="71" y="43"/>
                    </a:cubicBezTo>
                    <a:cubicBezTo>
                      <a:pt x="77" y="38"/>
                      <a:pt x="85" y="36"/>
                      <a:pt x="92" y="31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82" y="38"/>
                      <a:pt x="72" y="45"/>
                      <a:pt x="62" y="51"/>
                    </a:cubicBezTo>
                    <a:cubicBezTo>
                      <a:pt x="44" y="62"/>
                      <a:pt x="23" y="71"/>
                      <a:pt x="6" y="86"/>
                    </a:cubicBezTo>
                    <a:cubicBezTo>
                      <a:pt x="6" y="84"/>
                      <a:pt x="5" y="83"/>
                      <a:pt x="6" y="82"/>
                    </a:cubicBezTo>
                    <a:close/>
                    <a:moveTo>
                      <a:pt x="31" y="63"/>
                    </a:moveTo>
                    <a:cubicBezTo>
                      <a:pt x="31" y="62"/>
                      <a:pt x="31" y="62"/>
                      <a:pt x="31" y="62"/>
                    </a:cubicBezTo>
                    <a:cubicBezTo>
                      <a:pt x="33" y="62"/>
                      <a:pt x="34" y="61"/>
                      <a:pt x="36" y="59"/>
                    </a:cubicBezTo>
                    <a:cubicBezTo>
                      <a:pt x="38" y="58"/>
                      <a:pt x="40" y="57"/>
                      <a:pt x="42" y="56"/>
                    </a:cubicBezTo>
                    <a:cubicBezTo>
                      <a:pt x="43" y="55"/>
                      <a:pt x="44" y="54"/>
                      <a:pt x="44" y="54"/>
                    </a:cubicBezTo>
                    <a:cubicBezTo>
                      <a:pt x="40" y="57"/>
                      <a:pt x="35" y="60"/>
                      <a:pt x="31" y="63"/>
                    </a:cubicBezTo>
                    <a:close/>
                    <a:moveTo>
                      <a:pt x="98" y="25"/>
                    </a:moveTo>
                    <a:cubicBezTo>
                      <a:pt x="105" y="23"/>
                      <a:pt x="112" y="19"/>
                      <a:pt x="119" y="15"/>
                    </a:cubicBezTo>
                    <a:cubicBezTo>
                      <a:pt x="112" y="20"/>
                      <a:pt x="104" y="24"/>
                      <a:pt x="97" y="29"/>
                    </a:cubicBezTo>
                    <a:cubicBezTo>
                      <a:pt x="97" y="29"/>
                      <a:pt x="97" y="28"/>
                      <a:pt x="97" y="28"/>
                    </a:cubicBezTo>
                    <a:cubicBezTo>
                      <a:pt x="97" y="27"/>
                      <a:pt x="97" y="26"/>
                      <a:pt x="98" y="25"/>
                    </a:cubicBezTo>
                    <a:close/>
                    <a:moveTo>
                      <a:pt x="53" y="48"/>
                    </a:moveTo>
                    <a:cubicBezTo>
                      <a:pt x="53" y="47"/>
                      <a:pt x="53" y="46"/>
                      <a:pt x="53" y="44"/>
                    </a:cubicBezTo>
                    <a:cubicBezTo>
                      <a:pt x="60" y="40"/>
                      <a:pt x="68" y="37"/>
                      <a:pt x="75" y="34"/>
                    </a:cubicBezTo>
                    <a:cubicBezTo>
                      <a:pt x="68" y="38"/>
                      <a:pt x="60" y="43"/>
                      <a:pt x="53" y="48"/>
                    </a:cubicBezTo>
                    <a:close/>
                    <a:moveTo>
                      <a:pt x="20" y="58"/>
                    </a:moveTo>
                    <a:cubicBezTo>
                      <a:pt x="19" y="57"/>
                      <a:pt x="18" y="56"/>
                      <a:pt x="17" y="55"/>
                    </a:cubicBezTo>
                    <a:cubicBezTo>
                      <a:pt x="23" y="52"/>
                      <a:pt x="28" y="48"/>
                      <a:pt x="33" y="44"/>
                    </a:cubicBezTo>
                    <a:cubicBezTo>
                      <a:pt x="40" y="39"/>
                      <a:pt x="36" y="42"/>
                      <a:pt x="32" y="46"/>
                    </a:cubicBezTo>
                    <a:cubicBezTo>
                      <a:pt x="28" y="50"/>
                      <a:pt x="24" y="53"/>
                      <a:pt x="20" y="57"/>
                    </a:cubicBezTo>
                    <a:lnTo>
                      <a:pt x="20" y="58"/>
                    </a:lnTo>
                    <a:close/>
                    <a:moveTo>
                      <a:pt x="19" y="52"/>
                    </a:moveTo>
                    <a:cubicBezTo>
                      <a:pt x="18" y="52"/>
                      <a:pt x="18" y="51"/>
                      <a:pt x="20" y="50"/>
                    </a:cubicBezTo>
                    <a:cubicBezTo>
                      <a:pt x="21" y="49"/>
                      <a:pt x="23" y="48"/>
                      <a:pt x="24" y="46"/>
                    </a:cubicBezTo>
                    <a:cubicBezTo>
                      <a:pt x="27" y="43"/>
                      <a:pt x="31" y="40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6" y="37"/>
                      <a:pt x="37" y="38"/>
                      <a:pt x="39" y="39"/>
                    </a:cubicBezTo>
                    <a:cubicBezTo>
                      <a:pt x="32" y="43"/>
                      <a:pt x="26" y="48"/>
                      <a:pt x="19" y="52"/>
                    </a:cubicBezTo>
                    <a:close/>
                    <a:moveTo>
                      <a:pt x="14" y="50"/>
                    </a:moveTo>
                    <a:cubicBezTo>
                      <a:pt x="20" y="47"/>
                      <a:pt x="25" y="41"/>
                      <a:pt x="32" y="37"/>
                    </a:cubicBezTo>
                    <a:cubicBezTo>
                      <a:pt x="26" y="41"/>
                      <a:pt x="20" y="47"/>
                      <a:pt x="15" y="53"/>
                    </a:cubicBezTo>
                    <a:cubicBezTo>
                      <a:pt x="15" y="52"/>
                      <a:pt x="14" y="51"/>
                      <a:pt x="14" y="50"/>
                    </a:cubicBezTo>
                    <a:close/>
                    <a:moveTo>
                      <a:pt x="26" y="67"/>
                    </a:moveTo>
                    <a:cubicBezTo>
                      <a:pt x="19" y="71"/>
                      <a:pt x="12" y="75"/>
                      <a:pt x="6" y="80"/>
                    </a:cubicBezTo>
                    <a:cubicBezTo>
                      <a:pt x="7" y="72"/>
                      <a:pt x="17" y="66"/>
                      <a:pt x="26" y="67"/>
                    </a:cubicBezTo>
                    <a:close/>
                    <a:moveTo>
                      <a:pt x="30" y="109"/>
                    </a:moveTo>
                    <a:cubicBezTo>
                      <a:pt x="27" y="112"/>
                      <a:pt x="24" y="115"/>
                      <a:pt x="22" y="118"/>
                    </a:cubicBezTo>
                    <a:cubicBezTo>
                      <a:pt x="22" y="117"/>
                      <a:pt x="22" y="116"/>
                      <a:pt x="23" y="116"/>
                    </a:cubicBezTo>
                    <a:cubicBezTo>
                      <a:pt x="24" y="113"/>
                      <a:pt x="27" y="111"/>
                      <a:pt x="30" y="109"/>
                    </a:cubicBezTo>
                    <a:close/>
                    <a:moveTo>
                      <a:pt x="36" y="136"/>
                    </a:moveTo>
                    <a:cubicBezTo>
                      <a:pt x="47" y="127"/>
                      <a:pt x="62" y="123"/>
                      <a:pt x="75" y="117"/>
                    </a:cubicBezTo>
                    <a:cubicBezTo>
                      <a:pt x="89" y="109"/>
                      <a:pt x="104" y="101"/>
                      <a:pt x="118" y="94"/>
                    </a:cubicBezTo>
                    <a:cubicBezTo>
                      <a:pt x="133" y="86"/>
                      <a:pt x="149" y="80"/>
                      <a:pt x="165" y="73"/>
                    </a:cubicBezTo>
                    <a:cubicBezTo>
                      <a:pt x="180" y="67"/>
                      <a:pt x="194" y="59"/>
                      <a:pt x="209" y="53"/>
                    </a:cubicBezTo>
                    <a:cubicBezTo>
                      <a:pt x="212" y="52"/>
                      <a:pt x="214" y="51"/>
                      <a:pt x="210" y="53"/>
                    </a:cubicBezTo>
                    <a:cubicBezTo>
                      <a:pt x="206" y="55"/>
                      <a:pt x="203" y="57"/>
                      <a:pt x="199" y="59"/>
                    </a:cubicBezTo>
                    <a:cubicBezTo>
                      <a:pt x="193" y="63"/>
                      <a:pt x="186" y="66"/>
                      <a:pt x="179" y="70"/>
                    </a:cubicBezTo>
                    <a:cubicBezTo>
                      <a:pt x="165" y="77"/>
                      <a:pt x="150" y="83"/>
                      <a:pt x="137" y="91"/>
                    </a:cubicBezTo>
                    <a:cubicBezTo>
                      <a:pt x="123" y="99"/>
                      <a:pt x="109" y="105"/>
                      <a:pt x="95" y="113"/>
                    </a:cubicBezTo>
                    <a:cubicBezTo>
                      <a:pt x="81" y="120"/>
                      <a:pt x="65" y="127"/>
                      <a:pt x="52" y="136"/>
                    </a:cubicBezTo>
                    <a:cubicBezTo>
                      <a:pt x="47" y="137"/>
                      <a:pt x="41" y="137"/>
                      <a:pt x="36" y="136"/>
                    </a:cubicBezTo>
                    <a:close/>
                    <a:moveTo>
                      <a:pt x="218" y="58"/>
                    </a:moveTo>
                    <a:cubicBezTo>
                      <a:pt x="214" y="61"/>
                      <a:pt x="209" y="65"/>
                      <a:pt x="204" y="68"/>
                    </a:cubicBezTo>
                    <a:cubicBezTo>
                      <a:pt x="192" y="76"/>
                      <a:pt x="179" y="83"/>
                      <a:pt x="165" y="88"/>
                    </a:cubicBezTo>
                    <a:cubicBezTo>
                      <a:pt x="140" y="100"/>
                      <a:pt x="115" y="112"/>
                      <a:pt x="89" y="124"/>
                    </a:cubicBezTo>
                    <a:cubicBezTo>
                      <a:pt x="86" y="126"/>
                      <a:pt x="83" y="127"/>
                      <a:pt x="80" y="129"/>
                    </a:cubicBezTo>
                    <a:cubicBezTo>
                      <a:pt x="76" y="131"/>
                      <a:pt x="73" y="132"/>
                      <a:pt x="69" y="134"/>
                    </a:cubicBezTo>
                    <a:cubicBezTo>
                      <a:pt x="69" y="134"/>
                      <a:pt x="69" y="133"/>
                      <a:pt x="69" y="133"/>
                    </a:cubicBezTo>
                    <a:cubicBezTo>
                      <a:pt x="74" y="130"/>
                      <a:pt x="80" y="128"/>
                      <a:pt x="85" y="125"/>
                    </a:cubicBezTo>
                    <a:cubicBezTo>
                      <a:pt x="99" y="119"/>
                      <a:pt x="112" y="112"/>
                      <a:pt x="126" y="106"/>
                    </a:cubicBezTo>
                    <a:cubicBezTo>
                      <a:pt x="153" y="93"/>
                      <a:pt x="179" y="80"/>
                      <a:pt x="205" y="67"/>
                    </a:cubicBezTo>
                    <a:cubicBezTo>
                      <a:pt x="210" y="64"/>
                      <a:pt x="214" y="61"/>
                      <a:pt x="218" y="58"/>
                    </a:cubicBezTo>
                    <a:close/>
                    <a:moveTo>
                      <a:pt x="240" y="67"/>
                    </a:moveTo>
                    <a:cubicBezTo>
                      <a:pt x="241" y="69"/>
                      <a:pt x="242" y="70"/>
                      <a:pt x="242" y="72"/>
                    </a:cubicBezTo>
                    <a:cubicBezTo>
                      <a:pt x="211" y="85"/>
                      <a:pt x="180" y="95"/>
                      <a:pt x="149" y="109"/>
                    </a:cubicBezTo>
                    <a:cubicBezTo>
                      <a:pt x="133" y="116"/>
                      <a:pt x="118" y="123"/>
                      <a:pt x="102" y="131"/>
                    </a:cubicBezTo>
                    <a:cubicBezTo>
                      <a:pt x="94" y="134"/>
                      <a:pt x="87" y="137"/>
                      <a:pt x="80" y="141"/>
                    </a:cubicBezTo>
                    <a:cubicBezTo>
                      <a:pt x="104" y="128"/>
                      <a:pt x="128" y="116"/>
                      <a:pt x="152" y="105"/>
                    </a:cubicBezTo>
                    <a:cubicBezTo>
                      <a:pt x="181" y="91"/>
                      <a:pt x="212" y="83"/>
                      <a:pt x="240" y="67"/>
                    </a:cubicBezTo>
                    <a:close/>
                    <a:moveTo>
                      <a:pt x="140" y="142"/>
                    </a:moveTo>
                    <a:cubicBezTo>
                      <a:pt x="139" y="140"/>
                      <a:pt x="138" y="139"/>
                      <a:pt x="137" y="138"/>
                    </a:cubicBezTo>
                    <a:cubicBezTo>
                      <a:pt x="145" y="135"/>
                      <a:pt x="152" y="132"/>
                      <a:pt x="160" y="129"/>
                    </a:cubicBezTo>
                    <a:cubicBezTo>
                      <a:pt x="179" y="122"/>
                      <a:pt x="200" y="117"/>
                      <a:pt x="219" y="109"/>
                    </a:cubicBezTo>
                    <a:cubicBezTo>
                      <a:pt x="224" y="107"/>
                      <a:pt x="229" y="104"/>
                      <a:pt x="234" y="102"/>
                    </a:cubicBezTo>
                    <a:cubicBezTo>
                      <a:pt x="229" y="104"/>
                      <a:pt x="225" y="107"/>
                      <a:pt x="221" y="109"/>
                    </a:cubicBezTo>
                    <a:cubicBezTo>
                      <a:pt x="212" y="112"/>
                      <a:pt x="204" y="115"/>
                      <a:pt x="196" y="118"/>
                    </a:cubicBezTo>
                    <a:cubicBezTo>
                      <a:pt x="186" y="123"/>
                      <a:pt x="176" y="127"/>
                      <a:pt x="166" y="132"/>
                    </a:cubicBezTo>
                    <a:cubicBezTo>
                      <a:pt x="157" y="135"/>
                      <a:pt x="148" y="138"/>
                      <a:pt x="140" y="142"/>
                    </a:cubicBezTo>
                    <a:close/>
                    <a:moveTo>
                      <a:pt x="99" y="143"/>
                    </a:moveTo>
                    <a:cubicBezTo>
                      <a:pt x="105" y="143"/>
                      <a:pt x="112" y="140"/>
                      <a:pt x="118" y="138"/>
                    </a:cubicBezTo>
                    <a:cubicBezTo>
                      <a:pt x="129" y="132"/>
                      <a:pt x="141" y="127"/>
                      <a:pt x="152" y="123"/>
                    </a:cubicBezTo>
                    <a:cubicBezTo>
                      <a:pt x="176" y="114"/>
                      <a:pt x="201" y="105"/>
                      <a:pt x="225" y="97"/>
                    </a:cubicBezTo>
                    <a:cubicBezTo>
                      <a:pt x="205" y="104"/>
                      <a:pt x="186" y="113"/>
                      <a:pt x="167" y="121"/>
                    </a:cubicBezTo>
                    <a:cubicBezTo>
                      <a:pt x="146" y="131"/>
                      <a:pt x="123" y="137"/>
                      <a:pt x="103" y="148"/>
                    </a:cubicBezTo>
                    <a:cubicBezTo>
                      <a:pt x="101" y="147"/>
                      <a:pt x="100" y="145"/>
                      <a:pt x="99" y="143"/>
                    </a:cubicBezTo>
                    <a:close/>
                    <a:moveTo>
                      <a:pt x="104" y="148"/>
                    </a:moveTo>
                    <a:cubicBezTo>
                      <a:pt x="113" y="146"/>
                      <a:pt x="122" y="142"/>
                      <a:pt x="131" y="138"/>
                    </a:cubicBezTo>
                    <a:cubicBezTo>
                      <a:pt x="131" y="139"/>
                      <a:pt x="131" y="139"/>
                      <a:pt x="131" y="139"/>
                    </a:cubicBezTo>
                    <a:cubicBezTo>
                      <a:pt x="122" y="142"/>
                      <a:pt x="113" y="145"/>
                      <a:pt x="104" y="148"/>
                    </a:cubicBezTo>
                    <a:close/>
                    <a:moveTo>
                      <a:pt x="206" y="112"/>
                    </a:moveTo>
                    <a:cubicBezTo>
                      <a:pt x="194" y="116"/>
                      <a:pt x="183" y="120"/>
                      <a:pt x="172" y="124"/>
                    </a:cubicBezTo>
                    <a:cubicBezTo>
                      <a:pt x="160" y="128"/>
                      <a:pt x="148" y="132"/>
                      <a:pt x="136" y="137"/>
                    </a:cubicBezTo>
                    <a:cubicBezTo>
                      <a:pt x="135" y="136"/>
                      <a:pt x="135" y="136"/>
                      <a:pt x="135" y="136"/>
                    </a:cubicBezTo>
                    <a:cubicBezTo>
                      <a:pt x="146" y="132"/>
                      <a:pt x="157" y="127"/>
                      <a:pt x="167" y="123"/>
                    </a:cubicBezTo>
                    <a:cubicBezTo>
                      <a:pt x="178" y="118"/>
                      <a:pt x="189" y="113"/>
                      <a:pt x="200" y="109"/>
                    </a:cubicBezTo>
                    <a:cubicBezTo>
                      <a:pt x="209" y="105"/>
                      <a:pt x="221" y="102"/>
                      <a:pt x="229" y="95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30" y="95"/>
                      <a:pt x="230" y="95"/>
                      <a:pt x="230" y="95"/>
                    </a:cubicBezTo>
                    <a:cubicBezTo>
                      <a:pt x="232" y="97"/>
                      <a:pt x="234" y="98"/>
                      <a:pt x="235" y="100"/>
                    </a:cubicBezTo>
                    <a:cubicBezTo>
                      <a:pt x="225" y="103"/>
                      <a:pt x="216" y="109"/>
                      <a:pt x="206" y="112"/>
                    </a:cubicBezTo>
                    <a:close/>
                    <a:moveTo>
                      <a:pt x="229" y="91"/>
                    </a:moveTo>
                    <a:cubicBezTo>
                      <a:pt x="228" y="92"/>
                      <a:pt x="228" y="93"/>
                      <a:pt x="228" y="94"/>
                    </a:cubicBezTo>
                    <a:cubicBezTo>
                      <a:pt x="228" y="94"/>
                      <a:pt x="228" y="94"/>
                      <a:pt x="228" y="94"/>
                    </a:cubicBezTo>
                    <a:cubicBezTo>
                      <a:pt x="204" y="103"/>
                      <a:pt x="179" y="111"/>
                      <a:pt x="155" y="120"/>
                    </a:cubicBezTo>
                    <a:cubicBezTo>
                      <a:pt x="145" y="124"/>
                      <a:pt x="134" y="128"/>
                      <a:pt x="124" y="133"/>
                    </a:cubicBezTo>
                    <a:cubicBezTo>
                      <a:pt x="119" y="136"/>
                      <a:pt x="113" y="138"/>
                      <a:pt x="107" y="140"/>
                    </a:cubicBezTo>
                    <a:cubicBezTo>
                      <a:pt x="107" y="140"/>
                      <a:pt x="97" y="143"/>
                      <a:pt x="100" y="142"/>
                    </a:cubicBezTo>
                    <a:cubicBezTo>
                      <a:pt x="104" y="140"/>
                      <a:pt x="108" y="138"/>
                      <a:pt x="111" y="137"/>
                    </a:cubicBezTo>
                    <a:cubicBezTo>
                      <a:pt x="135" y="127"/>
                      <a:pt x="159" y="118"/>
                      <a:pt x="183" y="108"/>
                    </a:cubicBezTo>
                    <a:cubicBezTo>
                      <a:pt x="198" y="102"/>
                      <a:pt x="215" y="98"/>
                      <a:pt x="229" y="91"/>
                    </a:cubicBezTo>
                    <a:close/>
                    <a:moveTo>
                      <a:pt x="240" y="81"/>
                    </a:moveTo>
                    <a:cubicBezTo>
                      <a:pt x="227" y="85"/>
                      <a:pt x="215" y="91"/>
                      <a:pt x="203" y="96"/>
                    </a:cubicBezTo>
                    <a:cubicBezTo>
                      <a:pt x="191" y="100"/>
                      <a:pt x="178" y="104"/>
                      <a:pt x="166" y="109"/>
                    </a:cubicBezTo>
                    <a:cubicBezTo>
                      <a:pt x="156" y="114"/>
                      <a:pt x="144" y="118"/>
                      <a:pt x="133" y="122"/>
                    </a:cubicBezTo>
                    <a:cubicBezTo>
                      <a:pt x="147" y="116"/>
                      <a:pt x="162" y="109"/>
                      <a:pt x="176" y="103"/>
                    </a:cubicBezTo>
                    <a:cubicBezTo>
                      <a:pt x="188" y="98"/>
                      <a:pt x="200" y="94"/>
                      <a:pt x="212" y="88"/>
                    </a:cubicBezTo>
                    <a:cubicBezTo>
                      <a:pt x="222" y="84"/>
                      <a:pt x="234" y="82"/>
                      <a:pt x="242" y="74"/>
                    </a:cubicBezTo>
                    <a:cubicBezTo>
                      <a:pt x="242" y="77"/>
                      <a:pt x="241" y="79"/>
                      <a:pt x="240" y="81"/>
                    </a:cubicBezTo>
                    <a:close/>
                    <a:moveTo>
                      <a:pt x="49" y="169"/>
                    </a:moveTo>
                    <a:cubicBezTo>
                      <a:pt x="49" y="169"/>
                      <a:pt x="50" y="169"/>
                      <a:pt x="50" y="168"/>
                    </a:cubicBezTo>
                    <a:cubicBezTo>
                      <a:pt x="50" y="169"/>
                      <a:pt x="49" y="169"/>
                      <a:pt x="48" y="170"/>
                    </a:cubicBezTo>
                    <a:lnTo>
                      <a:pt x="49" y="169"/>
                    </a:lnTo>
                    <a:close/>
                    <a:moveTo>
                      <a:pt x="57" y="165"/>
                    </a:moveTo>
                    <a:cubicBezTo>
                      <a:pt x="55" y="166"/>
                      <a:pt x="53" y="167"/>
                      <a:pt x="50" y="167"/>
                    </a:cubicBezTo>
                    <a:cubicBezTo>
                      <a:pt x="52" y="165"/>
                      <a:pt x="53" y="164"/>
                      <a:pt x="55" y="162"/>
                    </a:cubicBezTo>
                    <a:cubicBezTo>
                      <a:pt x="61" y="160"/>
                      <a:pt x="67" y="158"/>
                      <a:pt x="73" y="156"/>
                    </a:cubicBezTo>
                    <a:cubicBezTo>
                      <a:pt x="68" y="159"/>
                      <a:pt x="63" y="162"/>
                      <a:pt x="57" y="165"/>
                    </a:cubicBezTo>
                    <a:close/>
                    <a:moveTo>
                      <a:pt x="145" y="106"/>
                    </a:moveTo>
                    <a:cubicBezTo>
                      <a:pt x="117" y="119"/>
                      <a:pt x="91" y="133"/>
                      <a:pt x="64" y="148"/>
                    </a:cubicBezTo>
                    <a:cubicBezTo>
                      <a:pt x="66" y="146"/>
                      <a:pt x="66" y="144"/>
                      <a:pt x="67" y="142"/>
                    </a:cubicBezTo>
                    <a:cubicBezTo>
                      <a:pt x="97" y="127"/>
                      <a:pt x="128" y="113"/>
                      <a:pt x="159" y="100"/>
                    </a:cubicBezTo>
                    <a:cubicBezTo>
                      <a:pt x="174" y="94"/>
                      <a:pt x="190" y="88"/>
                      <a:pt x="205" y="82"/>
                    </a:cubicBezTo>
                    <a:cubicBezTo>
                      <a:pt x="212" y="79"/>
                      <a:pt x="219" y="76"/>
                      <a:pt x="226" y="73"/>
                    </a:cubicBezTo>
                    <a:cubicBezTo>
                      <a:pt x="227" y="73"/>
                      <a:pt x="228" y="72"/>
                      <a:pt x="228" y="72"/>
                    </a:cubicBezTo>
                    <a:cubicBezTo>
                      <a:pt x="201" y="86"/>
                      <a:pt x="172" y="94"/>
                      <a:pt x="145" y="106"/>
                    </a:cubicBezTo>
                    <a:close/>
                    <a:moveTo>
                      <a:pt x="69" y="139"/>
                    </a:moveTo>
                    <a:cubicBezTo>
                      <a:pt x="69" y="139"/>
                      <a:pt x="68" y="139"/>
                      <a:pt x="68" y="139"/>
                    </a:cubicBezTo>
                    <a:cubicBezTo>
                      <a:pt x="68" y="138"/>
                      <a:pt x="68" y="138"/>
                      <a:pt x="68" y="137"/>
                    </a:cubicBezTo>
                    <a:cubicBezTo>
                      <a:pt x="68" y="137"/>
                      <a:pt x="68" y="137"/>
                      <a:pt x="68" y="137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79" y="132"/>
                      <a:pt x="90" y="126"/>
                      <a:pt x="101" y="120"/>
                    </a:cubicBezTo>
                    <a:cubicBezTo>
                      <a:pt x="108" y="117"/>
                      <a:pt x="116" y="113"/>
                      <a:pt x="123" y="110"/>
                    </a:cubicBezTo>
                    <a:cubicBezTo>
                      <a:pt x="150" y="98"/>
                      <a:pt x="177" y="87"/>
                      <a:pt x="204" y="74"/>
                    </a:cubicBezTo>
                    <a:cubicBezTo>
                      <a:pt x="210" y="71"/>
                      <a:pt x="216" y="68"/>
                      <a:pt x="222" y="65"/>
                    </a:cubicBezTo>
                    <a:cubicBezTo>
                      <a:pt x="223" y="64"/>
                      <a:pt x="223" y="64"/>
                      <a:pt x="223" y="64"/>
                    </a:cubicBezTo>
                    <a:cubicBezTo>
                      <a:pt x="212" y="71"/>
                      <a:pt x="200" y="77"/>
                      <a:pt x="188" y="83"/>
                    </a:cubicBezTo>
                    <a:cubicBezTo>
                      <a:pt x="163" y="95"/>
                      <a:pt x="138" y="105"/>
                      <a:pt x="113" y="117"/>
                    </a:cubicBezTo>
                    <a:cubicBezTo>
                      <a:pt x="98" y="124"/>
                      <a:pt x="84" y="132"/>
                      <a:pt x="69" y="139"/>
                    </a:cubicBezTo>
                    <a:close/>
                    <a:moveTo>
                      <a:pt x="214" y="54"/>
                    </a:moveTo>
                    <a:cubicBezTo>
                      <a:pt x="213" y="56"/>
                      <a:pt x="213" y="57"/>
                      <a:pt x="214" y="57"/>
                    </a:cubicBezTo>
                    <a:cubicBezTo>
                      <a:pt x="214" y="58"/>
                      <a:pt x="215" y="58"/>
                      <a:pt x="215" y="59"/>
                    </a:cubicBezTo>
                    <a:cubicBezTo>
                      <a:pt x="206" y="63"/>
                      <a:pt x="198" y="69"/>
                      <a:pt x="189" y="74"/>
                    </a:cubicBezTo>
                    <a:cubicBezTo>
                      <a:pt x="174" y="81"/>
                      <a:pt x="159" y="88"/>
                      <a:pt x="144" y="95"/>
                    </a:cubicBezTo>
                    <a:cubicBezTo>
                      <a:pt x="130" y="102"/>
                      <a:pt x="115" y="109"/>
                      <a:pt x="100" y="116"/>
                    </a:cubicBezTo>
                    <a:cubicBezTo>
                      <a:pt x="89" y="121"/>
                      <a:pt x="78" y="127"/>
                      <a:pt x="67" y="132"/>
                    </a:cubicBezTo>
                    <a:cubicBezTo>
                      <a:pt x="67" y="132"/>
                      <a:pt x="66" y="132"/>
                      <a:pt x="65" y="132"/>
                    </a:cubicBezTo>
                    <a:cubicBezTo>
                      <a:pt x="63" y="133"/>
                      <a:pt x="60" y="134"/>
                      <a:pt x="57" y="135"/>
                    </a:cubicBezTo>
                    <a:cubicBezTo>
                      <a:pt x="62" y="133"/>
                      <a:pt x="67" y="129"/>
                      <a:pt x="71" y="127"/>
                    </a:cubicBezTo>
                    <a:cubicBezTo>
                      <a:pt x="78" y="123"/>
                      <a:pt x="85" y="119"/>
                      <a:pt x="93" y="115"/>
                    </a:cubicBezTo>
                    <a:cubicBezTo>
                      <a:pt x="107" y="108"/>
                      <a:pt x="121" y="101"/>
                      <a:pt x="135" y="93"/>
                    </a:cubicBezTo>
                    <a:cubicBezTo>
                      <a:pt x="148" y="86"/>
                      <a:pt x="162" y="79"/>
                      <a:pt x="177" y="72"/>
                    </a:cubicBezTo>
                    <a:cubicBezTo>
                      <a:pt x="189" y="66"/>
                      <a:pt x="204" y="60"/>
                      <a:pt x="215" y="51"/>
                    </a:cubicBezTo>
                    <a:cubicBezTo>
                      <a:pt x="215" y="52"/>
                      <a:pt x="214" y="54"/>
                      <a:pt x="214" y="54"/>
                    </a:cubicBezTo>
                    <a:close/>
                    <a:moveTo>
                      <a:pt x="77" y="153"/>
                    </a:moveTo>
                    <a:cubicBezTo>
                      <a:pt x="70" y="156"/>
                      <a:pt x="63" y="158"/>
                      <a:pt x="57" y="160"/>
                    </a:cubicBezTo>
                    <a:cubicBezTo>
                      <a:pt x="57" y="159"/>
                      <a:pt x="58" y="158"/>
                      <a:pt x="59" y="157"/>
                    </a:cubicBezTo>
                    <a:cubicBezTo>
                      <a:pt x="63" y="156"/>
                      <a:pt x="67" y="154"/>
                      <a:pt x="71" y="152"/>
                    </a:cubicBezTo>
                    <a:cubicBezTo>
                      <a:pt x="73" y="151"/>
                      <a:pt x="76" y="150"/>
                      <a:pt x="78" y="148"/>
                    </a:cubicBezTo>
                    <a:cubicBezTo>
                      <a:pt x="81" y="147"/>
                      <a:pt x="84" y="146"/>
                      <a:pt x="87" y="144"/>
                    </a:cubicBezTo>
                    <a:cubicBezTo>
                      <a:pt x="84" y="147"/>
                      <a:pt x="80" y="150"/>
                      <a:pt x="77" y="153"/>
                    </a:cubicBezTo>
                    <a:close/>
                    <a:moveTo>
                      <a:pt x="89" y="142"/>
                    </a:moveTo>
                    <a:cubicBezTo>
                      <a:pt x="89" y="142"/>
                      <a:pt x="89" y="142"/>
                      <a:pt x="89" y="142"/>
                    </a:cubicBezTo>
                    <a:cubicBezTo>
                      <a:pt x="78" y="145"/>
                      <a:pt x="70" y="152"/>
                      <a:pt x="60" y="156"/>
                    </a:cubicBezTo>
                    <a:cubicBezTo>
                      <a:pt x="61" y="154"/>
                      <a:pt x="62" y="153"/>
                      <a:pt x="63" y="151"/>
                    </a:cubicBezTo>
                    <a:cubicBezTo>
                      <a:pt x="73" y="146"/>
                      <a:pt x="82" y="141"/>
                      <a:pt x="93" y="136"/>
                    </a:cubicBezTo>
                    <a:cubicBezTo>
                      <a:pt x="106" y="131"/>
                      <a:pt x="118" y="125"/>
                      <a:pt x="131" y="119"/>
                    </a:cubicBezTo>
                    <a:cubicBezTo>
                      <a:pt x="158" y="106"/>
                      <a:pt x="186" y="96"/>
                      <a:pt x="214" y="85"/>
                    </a:cubicBezTo>
                    <a:cubicBezTo>
                      <a:pt x="219" y="83"/>
                      <a:pt x="225" y="81"/>
                      <a:pt x="230" y="79"/>
                    </a:cubicBezTo>
                    <a:cubicBezTo>
                      <a:pt x="233" y="77"/>
                      <a:pt x="236" y="76"/>
                      <a:pt x="240" y="75"/>
                    </a:cubicBezTo>
                    <a:cubicBezTo>
                      <a:pt x="244" y="72"/>
                      <a:pt x="231" y="79"/>
                      <a:pt x="232" y="79"/>
                    </a:cubicBezTo>
                    <a:cubicBezTo>
                      <a:pt x="219" y="84"/>
                      <a:pt x="206" y="90"/>
                      <a:pt x="192" y="95"/>
                    </a:cubicBezTo>
                    <a:cubicBezTo>
                      <a:pt x="166" y="106"/>
                      <a:pt x="140" y="117"/>
                      <a:pt x="115" y="129"/>
                    </a:cubicBezTo>
                    <a:cubicBezTo>
                      <a:pt x="114" y="130"/>
                      <a:pt x="113" y="130"/>
                      <a:pt x="113" y="130"/>
                    </a:cubicBezTo>
                    <a:cubicBezTo>
                      <a:pt x="107" y="133"/>
                      <a:pt x="101" y="135"/>
                      <a:pt x="96" y="138"/>
                    </a:cubicBezTo>
                    <a:cubicBezTo>
                      <a:pt x="95" y="138"/>
                      <a:pt x="95" y="138"/>
                      <a:pt x="94" y="138"/>
                    </a:cubicBezTo>
                    <a:cubicBezTo>
                      <a:pt x="93" y="138"/>
                      <a:pt x="92" y="138"/>
                      <a:pt x="91" y="139"/>
                    </a:cubicBezTo>
                    <a:cubicBezTo>
                      <a:pt x="91" y="140"/>
                      <a:pt x="90" y="141"/>
                      <a:pt x="89" y="142"/>
                    </a:cubicBezTo>
                    <a:close/>
                    <a:moveTo>
                      <a:pt x="97" y="139"/>
                    </a:moveTo>
                    <a:cubicBezTo>
                      <a:pt x="101" y="137"/>
                      <a:pt x="106" y="135"/>
                      <a:pt x="111" y="133"/>
                    </a:cubicBezTo>
                    <a:cubicBezTo>
                      <a:pt x="112" y="132"/>
                      <a:pt x="112" y="132"/>
                      <a:pt x="113" y="132"/>
                    </a:cubicBezTo>
                    <a:cubicBezTo>
                      <a:pt x="125" y="127"/>
                      <a:pt x="138" y="123"/>
                      <a:pt x="151" y="118"/>
                    </a:cubicBezTo>
                    <a:cubicBezTo>
                      <a:pt x="164" y="112"/>
                      <a:pt x="177" y="106"/>
                      <a:pt x="190" y="101"/>
                    </a:cubicBezTo>
                    <a:cubicBezTo>
                      <a:pt x="203" y="97"/>
                      <a:pt x="216" y="92"/>
                      <a:pt x="229" y="87"/>
                    </a:cubicBezTo>
                    <a:cubicBezTo>
                      <a:pt x="228" y="87"/>
                      <a:pt x="239" y="82"/>
                      <a:pt x="238" y="83"/>
                    </a:cubicBezTo>
                    <a:cubicBezTo>
                      <a:pt x="238" y="83"/>
                      <a:pt x="238" y="83"/>
                      <a:pt x="238" y="83"/>
                    </a:cubicBezTo>
                    <a:cubicBezTo>
                      <a:pt x="238" y="84"/>
                      <a:pt x="237" y="84"/>
                      <a:pt x="237" y="84"/>
                    </a:cubicBezTo>
                    <a:cubicBezTo>
                      <a:pt x="234" y="86"/>
                      <a:pt x="232" y="87"/>
                      <a:pt x="229" y="89"/>
                    </a:cubicBezTo>
                    <a:cubicBezTo>
                      <a:pt x="223" y="92"/>
                      <a:pt x="217" y="95"/>
                      <a:pt x="210" y="97"/>
                    </a:cubicBezTo>
                    <a:cubicBezTo>
                      <a:pt x="197" y="102"/>
                      <a:pt x="183" y="107"/>
                      <a:pt x="170" y="112"/>
                    </a:cubicBezTo>
                    <a:cubicBezTo>
                      <a:pt x="146" y="122"/>
                      <a:pt x="121" y="130"/>
                      <a:pt x="98" y="141"/>
                    </a:cubicBezTo>
                    <a:cubicBezTo>
                      <a:pt x="97" y="141"/>
                      <a:pt x="97" y="140"/>
                      <a:pt x="97" y="139"/>
                    </a:cubicBezTo>
                    <a:close/>
                    <a:moveTo>
                      <a:pt x="105" y="149"/>
                    </a:moveTo>
                    <a:cubicBezTo>
                      <a:pt x="113" y="147"/>
                      <a:pt x="121" y="143"/>
                      <a:pt x="129" y="141"/>
                    </a:cubicBezTo>
                    <a:cubicBezTo>
                      <a:pt x="129" y="140"/>
                      <a:pt x="130" y="140"/>
                      <a:pt x="130" y="140"/>
                    </a:cubicBezTo>
                    <a:cubicBezTo>
                      <a:pt x="124" y="149"/>
                      <a:pt x="113" y="154"/>
                      <a:pt x="105" y="149"/>
                    </a:cubicBezTo>
                    <a:close/>
                    <a:moveTo>
                      <a:pt x="141" y="143"/>
                    </a:moveTo>
                    <a:cubicBezTo>
                      <a:pt x="158" y="138"/>
                      <a:pt x="175" y="132"/>
                      <a:pt x="191" y="127"/>
                    </a:cubicBezTo>
                    <a:cubicBezTo>
                      <a:pt x="199" y="124"/>
                      <a:pt x="207" y="121"/>
                      <a:pt x="215" y="118"/>
                    </a:cubicBezTo>
                    <a:cubicBezTo>
                      <a:pt x="219" y="117"/>
                      <a:pt x="224" y="115"/>
                      <a:pt x="228" y="114"/>
                    </a:cubicBezTo>
                    <a:cubicBezTo>
                      <a:pt x="229" y="113"/>
                      <a:pt x="239" y="109"/>
                      <a:pt x="232" y="112"/>
                    </a:cubicBezTo>
                    <a:cubicBezTo>
                      <a:pt x="215" y="122"/>
                      <a:pt x="195" y="128"/>
                      <a:pt x="176" y="136"/>
                    </a:cubicBezTo>
                    <a:cubicBezTo>
                      <a:pt x="176" y="136"/>
                      <a:pt x="175" y="136"/>
                      <a:pt x="175" y="137"/>
                    </a:cubicBezTo>
                    <a:cubicBezTo>
                      <a:pt x="166" y="141"/>
                      <a:pt x="157" y="145"/>
                      <a:pt x="149" y="150"/>
                    </a:cubicBezTo>
                    <a:cubicBezTo>
                      <a:pt x="146" y="148"/>
                      <a:pt x="143" y="146"/>
                      <a:pt x="141" y="143"/>
                    </a:cubicBezTo>
                    <a:close/>
                    <a:moveTo>
                      <a:pt x="210" y="132"/>
                    </a:moveTo>
                    <a:cubicBezTo>
                      <a:pt x="209" y="131"/>
                      <a:pt x="208" y="131"/>
                      <a:pt x="208" y="130"/>
                    </a:cubicBezTo>
                    <a:cubicBezTo>
                      <a:pt x="208" y="130"/>
                      <a:pt x="208" y="130"/>
                      <a:pt x="208" y="130"/>
                    </a:cubicBezTo>
                    <a:cubicBezTo>
                      <a:pt x="213" y="128"/>
                      <a:pt x="219" y="126"/>
                      <a:pt x="224" y="123"/>
                    </a:cubicBezTo>
                    <a:cubicBezTo>
                      <a:pt x="226" y="123"/>
                      <a:pt x="228" y="121"/>
                      <a:pt x="230" y="120"/>
                    </a:cubicBezTo>
                    <a:cubicBezTo>
                      <a:pt x="236" y="118"/>
                      <a:pt x="230" y="122"/>
                      <a:pt x="229" y="123"/>
                    </a:cubicBezTo>
                    <a:cubicBezTo>
                      <a:pt x="223" y="127"/>
                      <a:pt x="215" y="127"/>
                      <a:pt x="210" y="132"/>
                    </a:cubicBezTo>
                    <a:close/>
                    <a:moveTo>
                      <a:pt x="234" y="118"/>
                    </a:moveTo>
                    <a:cubicBezTo>
                      <a:pt x="230" y="119"/>
                      <a:pt x="226" y="121"/>
                      <a:pt x="222" y="123"/>
                    </a:cubicBezTo>
                    <a:cubicBezTo>
                      <a:pt x="218" y="125"/>
                      <a:pt x="213" y="127"/>
                      <a:pt x="208" y="129"/>
                    </a:cubicBezTo>
                    <a:cubicBezTo>
                      <a:pt x="207" y="129"/>
                      <a:pt x="207" y="129"/>
                      <a:pt x="207" y="130"/>
                    </a:cubicBezTo>
                    <a:cubicBezTo>
                      <a:pt x="207" y="129"/>
                      <a:pt x="207" y="129"/>
                      <a:pt x="206" y="129"/>
                    </a:cubicBezTo>
                    <a:cubicBezTo>
                      <a:pt x="205" y="128"/>
                      <a:pt x="204" y="128"/>
                      <a:pt x="203" y="128"/>
                    </a:cubicBezTo>
                    <a:cubicBezTo>
                      <a:pt x="203" y="128"/>
                      <a:pt x="202" y="128"/>
                      <a:pt x="201" y="129"/>
                    </a:cubicBezTo>
                    <a:cubicBezTo>
                      <a:pt x="200" y="129"/>
                      <a:pt x="200" y="129"/>
                      <a:pt x="199" y="129"/>
                    </a:cubicBezTo>
                    <a:cubicBezTo>
                      <a:pt x="202" y="128"/>
                      <a:pt x="204" y="127"/>
                      <a:pt x="207" y="126"/>
                    </a:cubicBezTo>
                    <a:cubicBezTo>
                      <a:pt x="214" y="123"/>
                      <a:pt x="221" y="120"/>
                      <a:pt x="227" y="117"/>
                    </a:cubicBezTo>
                    <a:cubicBezTo>
                      <a:pt x="231" y="115"/>
                      <a:pt x="234" y="114"/>
                      <a:pt x="237" y="111"/>
                    </a:cubicBezTo>
                    <a:cubicBezTo>
                      <a:pt x="237" y="113"/>
                      <a:pt x="236" y="116"/>
                      <a:pt x="235" y="118"/>
                    </a:cubicBezTo>
                    <a:cubicBezTo>
                      <a:pt x="235" y="118"/>
                      <a:pt x="234" y="117"/>
                      <a:pt x="234" y="118"/>
                    </a:cubicBezTo>
                    <a:close/>
                    <a:moveTo>
                      <a:pt x="185" y="140"/>
                    </a:moveTo>
                    <a:cubicBezTo>
                      <a:pt x="183" y="140"/>
                      <a:pt x="182" y="139"/>
                      <a:pt x="181" y="138"/>
                    </a:cubicBezTo>
                    <a:cubicBezTo>
                      <a:pt x="182" y="137"/>
                      <a:pt x="184" y="137"/>
                      <a:pt x="185" y="136"/>
                    </a:cubicBezTo>
                    <a:cubicBezTo>
                      <a:pt x="189" y="134"/>
                      <a:pt x="192" y="133"/>
                      <a:pt x="196" y="131"/>
                    </a:cubicBezTo>
                    <a:cubicBezTo>
                      <a:pt x="199" y="130"/>
                      <a:pt x="201" y="131"/>
                      <a:pt x="197" y="133"/>
                    </a:cubicBezTo>
                    <a:cubicBezTo>
                      <a:pt x="193" y="136"/>
                      <a:pt x="189" y="137"/>
                      <a:pt x="185" y="140"/>
                    </a:cubicBezTo>
                    <a:close/>
                    <a:moveTo>
                      <a:pt x="191" y="137"/>
                    </a:moveTo>
                    <a:cubicBezTo>
                      <a:pt x="195" y="136"/>
                      <a:pt x="198" y="134"/>
                      <a:pt x="201" y="132"/>
                    </a:cubicBezTo>
                    <a:cubicBezTo>
                      <a:pt x="201" y="134"/>
                      <a:pt x="201" y="135"/>
                      <a:pt x="201" y="136"/>
                    </a:cubicBezTo>
                    <a:cubicBezTo>
                      <a:pt x="199" y="137"/>
                      <a:pt x="196" y="137"/>
                      <a:pt x="194" y="138"/>
                    </a:cubicBezTo>
                    <a:cubicBezTo>
                      <a:pt x="190" y="139"/>
                      <a:pt x="185" y="140"/>
                      <a:pt x="191" y="137"/>
                    </a:cubicBezTo>
                    <a:close/>
                    <a:moveTo>
                      <a:pt x="156" y="152"/>
                    </a:moveTo>
                    <a:cubicBezTo>
                      <a:pt x="154" y="152"/>
                      <a:pt x="152" y="152"/>
                      <a:pt x="150" y="151"/>
                    </a:cubicBezTo>
                    <a:cubicBezTo>
                      <a:pt x="157" y="147"/>
                      <a:pt x="164" y="145"/>
                      <a:pt x="171" y="142"/>
                    </a:cubicBezTo>
                    <a:cubicBezTo>
                      <a:pt x="168" y="147"/>
                      <a:pt x="162" y="151"/>
                      <a:pt x="156" y="152"/>
                    </a:cubicBezTo>
                    <a:close/>
                    <a:moveTo>
                      <a:pt x="187" y="141"/>
                    </a:moveTo>
                    <a:cubicBezTo>
                      <a:pt x="192" y="140"/>
                      <a:pt x="196" y="139"/>
                      <a:pt x="200" y="138"/>
                    </a:cubicBezTo>
                    <a:cubicBezTo>
                      <a:pt x="198" y="141"/>
                      <a:pt x="192" y="142"/>
                      <a:pt x="187" y="141"/>
                    </a:cubicBezTo>
                    <a:close/>
                    <a:moveTo>
                      <a:pt x="216" y="133"/>
                    </a:moveTo>
                    <a:cubicBezTo>
                      <a:pt x="218" y="132"/>
                      <a:pt x="221" y="131"/>
                      <a:pt x="223" y="131"/>
                    </a:cubicBezTo>
                    <a:cubicBezTo>
                      <a:pt x="221" y="132"/>
                      <a:pt x="218" y="133"/>
                      <a:pt x="216" y="133"/>
                    </a:cubicBezTo>
                    <a:close/>
                    <a:moveTo>
                      <a:pt x="226" y="129"/>
                    </a:moveTo>
                    <a:cubicBezTo>
                      <a:pt x="226" y="129"/>
                      <a:pt x="226" y="129"/>
                      <a:pt x="226" y="129"/>
                    </a:cubicBezTo>
                    <a:cubicBezTo>
                      <a:pt x="221" y="129"/>
                      <a:pt x="217" y="132"/>
                      <a:pt x="212" y="132"/>
                    </a:cubicBezTo>
                    <a:cubicBezTo>
                      <a:pt x="218" y="127"/>
                      <a:pt x="228" y="128"/>
                      <a:pt x="233" y="122"/>
                    </a:cubicBezTo>
                    <a:cubicBezTo>
                      <a:pt x="231" y="124"/>
                      <a:pt x="229" y="127"/>
                      <a:pt x="226" y="129"/>
                    </a:cubicBezTo>
                    <a:close/>
                    <a:moveTo>
                      <a:pt x="237" y="109"/>
                    </a:moveTo>
                    <a:cubicBezTo>
                      <a:pt x="219" y="115"/>
                      <a:pt x="202" y="122"/>
                      <a:pt x="184" y="128"/>
                    </a:cubicBezTo>
                    <a:cubicBezTo>
                      <a:pt x="177" y="130"/>
                      <a:pt x="170" y="132"/>
                      <a:pt x="164" y="134"/>
                    </a:cubicBezTo>
                    <a:cubicBezTo>
                      <a:pt x="175" y="130"/>
                      <a:pt x="186" y="125"/>
                      <a:pt x="197" y="120"/>
                    </a:cubicBezTo>
                    <a:cubicBezTo>
                      <a:pt x="209" y="114"/>
                      <a:pt x="226" y="111"/>
                      <a:pt x="236" y="102"/>
                    </a:cubicBezTo>
                    <a:cubicBezTo>
                      <a:pt x="237" y="104"/>
                      <a:pt x="237" y="106"/>
                      <a:pt x="237" y="109"/>
                    </a:cubicBezTo>
                    <a:close/>
                    <a:moveTo>
                      <a:pt x="240" y="66"/>
                    </a:moveTo>
                    <a:cubicBezTo>
                      <a:pt x="210" y="80"/>
                      <a:pt x="179" y="90"/>
                      <a:pt x="149" y="103"/>
                    </a:cubicBezTo>
                    <a:cubicBezTo>
                      <a:pt x="139" y="107"/>
                      <a:pt x="128" y="112"/>
                      <a:pt x="118" y="116"/>
                    </a:cubicBezTo>
                    <a:cubicBezTo>
                      <a:pt x="129" y="111"/>
                      <a:pt x="141" y="105"/>
                      <a:pt x="153" y="100"/>
                    </a:cubicBezTo>
                    <a:cubicBezTo>
                      <a:pt x="180" y="88"/>
                      <a:pt x="208" y="76"/>
                      <a:pt x="233" y="60"/>
                    </a:cubicBezTo>
                    <a:cubicBezTo>
                      <a:pt x="236" y="61"/>
                      <a:pt x="238" y="63"/>
                      <a:pt x="240" y="66"/>
                    </a:cubicBezTo>
                    <a:close/>
                    <a:moveTo>
                      <a:pt x="231" y="59"/>
                    </a:moveTo>
                    <a:cubicBezTo>
                      <a:pt x="218" y="64"/>
                      <a:pt x="206" y="72"/>
                      <a:pt x="194" y="78"/>
                    </a:cubicBezTo>
                    <a:cubicBezTo>
                      <a:pt x="179" y="84"/>
                      <a:pt x="164" y="91"/>
                      <a:pt x="149" y="98"/>
                    </a:cubicBezTo>
                    <a:cubicBezTo>
                      <a:pt x="145" y="99"/>
                      <a:pt x="142" y="101"/>
                      <a:pt x="138" y="102"/>
                    </a:cubicBezTo>
                    <a:cubicBezTo>
                      <a:pt x="140" y="101"/>
                      <a:pt x="143" y="100"/>
                      <a:pt x="145" y="99"/>
                    </a:cubicBezTo>
                    <a:cubicBezTo>
                      <a:pt x="158" y="93"/>
                      <a:pt x="171" y="88"/>
                      <a:pt x="184" y="81"/>
                    </a:cubicBezTo>
                    <a:cubicBezTo>
                      <a:pt x="198" y="75"/>
                      <a:pt x="210" y="66"/>
                      <a:pt x="222" y="57"/>
                    </a:cubicBezTo>
                    <a:cubicBezTo>
                      <a:pt x="225" y="57"/>
                      <a:pt x="228" y="57"/>
                      <a:pt x="231" y="59"/>
                    </a:cubicBezTo>
                    <a:close/>
                    <a:moveTo>
                      <a:pt x="216" y="50"/>
                    </a:moveTo>
                    <a:cubicBezTo>
                      <a:pt x="215" y="50"/>
                      <a:pt x="215" y="50"/>
                      <a:pt x="215" y="50"/>
                    </a:cubicBezTo>
                    <a:cubicBezTo>
                      <a:pt x="199" y="54"/>
                      <a:pt x="185" y="63"/>
                      <a:pt x="170" y="69"/>
                    </a:cubicBezTo>
                    <a:cubicBezTo>
                      <a:pt x="155" y="76"/>
                      <a:pt x="139" y="82"/>
                      <a:pt x="124" y="90"/>
                    </a:cubicBezTo>
                    <a:cubicBezTo>
                      <a:pt x="107" y="98"/>
                      <a:pt x="90" y="107"/>
                      <a:pt x="74" y="115"/>
                    </a:cubicBezTo>
                    <a:cubicBezTo>
                      <a:pt x="61" y="122"/>
                      <a:pt x="46" y="126"/>
                      <a:pt x="34" y="135"/>
                    </a:cubicBezTo>
                    <a:cubicBezTo>
                      <a:pt x="33" y="135"/>
                      <a:pt x="32" y="134"/>
                      <a:pt x="31" y="134"/>
                    </a:cubicBezTo>
                    <a:cubicBezTo>
                      <a:pt x="59" y="115"/>
                      <a:pt x="90" y="100"/>
                      <a:pt x="120" y="85"/>
                    </a:cubicBezTo>
                    <a:cubicBezTo>
                      <a:pt x="138" y="76"/>
                      <a:pt x="156" y="67"/>
                      <a:pt x="174" y="59"/>
                    </a:cubicBezTo>
                    <a:cubicBezTo>
                      <a:pt x="188" y="52"/>
                      <a:pt x="204" y="47"/>
                      <a:pt x="215" y="36"/>
                    </a:cubicBezTo>
                    <a:cubicBezTo>
                      <a:pt x="217" y="41"/>
                      <a:pt x="217" y="46"/>
                      <a:pt x="216" y="50"/>
                    </a:cubicBezTo>
                    <a:close/>
                    <a:moveTo>
                      <a:pt x="215" y="35"/>
                    </a:moveTo>
                    <a:cubicBezTo>
                      <a:pt x="211" y="36"/>
                      <a:pt x="207" y="39"/>
                      <a:pt x="204" y="41"/>
                    </a:cubicBezTo>
                    <a:cubicBezTo>
                      <a:pt x="198" y="44"/>
                      <a:pt x="192" y="47"/>
                      <a:pt x="187" y="49"/>
                    </a:cubicBezTo>
                    <a:cubicBezTo>
                      <a:pt x="174" y="56"/>
                      <a:pt x="161" y="60"/>
                      <a:pt x="149" y="66"/>
                    </a:cubicBezTo>
                    <a:cubicBezTo>
                      <a:pt x="124" y="78"/>
                      <a:pt x="99" y="91"/>
                      <a:pt x="73" y="103"/>
                    </a:cubicBezTo>
                    <a:cubicBezTo>
                      <a:pt x="62" y="108"/>
                      <a:pt x="52" y="114"/>
                      <a:pt x="41" y="119"/>
                    </a:cubicBezTo>
                    <a:cubicBezTo>
                      <a:pt x="64" y="106"/>
                      <a:pt x="87" y="93"/>
                      <a:pt x="110" y="81"/>
                    </a:cubicBezTo>
                    <a:cubicBezTo>
                      <a:pt x="134" y="68"/>
                      <a:pt x="159" y="56"/>
                      <a:pt x="184" y="43"/>
                    </a:cubicBezTo>
                    <a:cubicBezTo>
                      <a:pt x="188" y="40"/>
                      <a:pt x="192" y="38"/>
                      <a:pt x="196" y="35"/>
                    </a:cubicBezTo>
                    <a:cubicBezTo>
                      <a:pt x="198" y="34"/>
                      <a:pt x="199" y="32"/>
                      <a:pt x="201" y="31"/>
                    </a:cubicBezTo>
                    <a:cubicBezTo>
                      <a:pt x="202" y="31"/>
                      <a:pt x="203" y="30"/>
                      <a:pt x="204" y="29"/>
                    </a:cubicBezTo>
                    <a:cubicBezTo>
                      <a:pt x="205" y="28"/>
                      <a:pt x="207" y="27"/>
                      <a:pt x="208" y="27"/>
                    </a:cubicBezTo>
                    <a:cubicBezTo>
                      <a:pt x="209" y="28"/>
                      <a:pt x="210" y="28"/>
                      <a:pt x="211" y="30"/>
                    </a:cubicBezTo>
                    <a:cubicBezTo>
                      <a:pt x="213" y="31"/>
                      <a:pt x="214" y="33"/>
                      <a:pt x="215" y="35"/>
                    </a:cubicBezTo>
                    <a:close/>
                    <a:moveTo>
                      <a:pt x="207" y="26"/>
                    </a:moveTo>
                    <a:cubicBezTo>
                      <a:pt x="206" y="26"/>
                      <a:pt x="205" y="27"/>
                      <a:pt x="205" y="27"/>
                    </a:cubicBezTo>
                    <a:cubicBezTo>
                      <a:pt x="205" y="27"/>
                      <a:pt x="205" y="27"/>
                      <a:pt x="205" y="27"/>
                    </a:cubicBezTo>
                    <a:cubicBezTo>
                      <a:pt x="202" y="28"/>
                      <a:pt x="199" y="30"/>
                      <a:pt x="197" y="32"/>
                    </a:cubicBezTo>
                    <a:cubicBezTo>
                      <a:pt x="185" y="39"/>
                      <a:pt x="173" y="45"/>
                      <a:pt x="161" y="51"/>
                    </a:cubicBezTo>
                    <a:cubicBezTo>
                      <a:pt x="137" y="62"/>
                      <a:pt x="112" y="73"/>
                      <a:pt x="89" y="86"/>
                    </a:cubicBezTo>
                    <a:cubicBezTo>
                      <a:pt x="77" y="93"/>
                      <a:pt x="65" y="100"/>
                      <a:pt x="53" y="106"/>
                    </a:cubicBezTo>
                    <a:cubicBezTo>
                      <a:pt x="49" y="109"/>
                      <a:pt x="44" y="111"/>
                      <a:pt x="40" y="113"/>
                    </a:cubicBezTo>
                    <a:cubicBezTo>
                      <a:pt x="80" y="85"/>
                      <a:pt x="125" y="64"/>
                      <a:pt x="167" y="39"/>
                    </a:cubicBezTo>
                    <a:cubicBezTo>
                      <a:pt x="170" y="37"/>
                      <a:pt x="173" y="35"/>
                      <a:pt x="176" y="34"/>
                    </a:cubicBezTo>
                    <a:cubicBezTo>
                      <a:pt x="177" y="33"/>
                      <a:pt x="178" y="32"/>
                      <a:pt x="178" y="32"/>
                    </a:cubicBezTo>
                    <a:cubicBezTo>
                      <a:pt x="178" y="32"/>
                      <a:pt x="178" y="32"/>
                      <a:pt x="178" y="32"/>
                    </a:cubicBezTo>
                    <a:cubicBezTo>
                      <a:pt x="179" y="33"/>
                      <a:pt x="181" y="33"/>
                      <a:pt x="182" y="32"/>
                    </a:cubicBezTo>
                    <a:cubicBezTo>
                      <a:pt x="189" y="26"/>
                      <a:pt x="199" y="22"/>
                      <a:pt x="207" y="26"/>
                    </a:cubicBezTo>
                    <a:close/>
                    <a:moveTo>
                      <a:pt x="160" y="11"/>
                    </a:moveTo>
                    <a:cubicBezTo>
                      <a:pt x="152" y="14"/>
                      <a:pt x="145" y="19"/>
                      <a:pt x="138" y="24"/>
                    </a:cubicBezTo>
                    <a:cubicBezTo>
                      <a:pt x="143" y="16"/>
                      <a:pt x="152" y="11"/>
                      <a:pt x="160" y="11"/>
                    </a:cubicBezTo>
                    <a:close/>
                    <a:moveTo>
                      <a:pt x="134" y="26"/>
                    </a:moveTo>
                    <a:cubicBezTo>
                      <a:pt x="123" y="34"/>
                      <a:pt x="113" y="41"/>
                      <a:pt x="101" y="47"/>
                    </a:cubicBezTo>
                    <a:cubicBezTo>
                      <a:pt x="78" y="61"/>
                      <a:pt x="53" y="73"/>
                      <a:pt x="29" y="86"/>
                    </a:cubicBezTo>
                    <a:cubicBezTo>
                      <a:pt x="24" y="89"/>
                      <a:pt x="20" y="93"/>
                      <a:pt x="14" y="95"/>
                    </a:cubicBezTo>
                    <a:cubicBezTo>
                      <a:pt x="18" y="94"/>
                      <a:pt x="25" y="88"/>
                      <a:pt x="29" y="85"/>
                    </a:cubicBezTo>
                    <a:cubicBezTo>
                      <a:pt x="39" y="76"/>
                      <a:pt x="51" y="69"/>
                      <a:pt x="62" y="63"/>
                    </a:cubicBezTo>
                    <a:cubicBezTo>
                      <a:pt x="75" y="56"/>
                      <a:pt x="87" y="50"/>
                      <a:pt x="99" y="43"/>
                    </a:cubicBezTo>
                    <a:cubicBezTo>
                      <a:pt x="108" y="37"/>
                      <a:pt x="117" y="30"/>
                      <a:pt x="126" y="25"/>
                    </a:cubicBezTo>
                    <a:cubicBezTo>
                      <a:pt x="128" y="25"/>
                      <a:pt x="128" y="24"/>
                      <a:pt x="128" y="24"/>
                    </a:cubicBezTo>
                    <a:cubicBezTo>
                      <a:pt x="129" y="23"/>
                      <a:pt x="130" y="23"/>
                      <a:pt x="131" y="22"/>
                    </a:cubicBezTo>
                    <a:cubicBezTo>
                      <a:pt x="131" y="23"/>
                      <a:pt x="131" y="24"/>
                      <a:pt x="132" y="25"/>
                    </a:cubicBezTo>
                    <a:cubicBezTo>
                      <a:pt x="132" y="26"/>
                      <a:pt x="133" y="26"/>
                      <a:pt x="134" y="26"/>
                    </a:cubicBezTo>
                    <a:close/>
                    <a:moveTo>
                      <a:pt x="109" y="10"/>
                    </a:moveTo>
                    <a:cubicBezTo>
                      <a:pt x="112" y="9"/>
                      <a:pt x="114" y="8"/>
                      <a:pt x="116" y="9"/>
                    </a:cubicBezTo>
                    <a:cubicBezTo>
                      <a:pt x="112" y="11"/>
                      <a:pt x="107" y="14"/>
                      <a:pt x="103" y="17"/>
                    </a:cubicBezTo>
                    <a:cubicBezTo>
                      <a:pt x="102" y="18"/>
                      <a:pt x="101" y="18"/>
                      <a:pt x="100" y="19"/>
                    </a:cubicBezTo>
                    <a:cubicBezTo>
                      <a:pt x="102" y="15"/>
                      <a:pt x="105" y="12"/>
                      <a:pt x="109" y="10"/>
                    </a:cubicBezTo>
                    <a:close/>
                    <a:moveTo>
                      <a:pt x="88" y="26"/>
                    </a:moveTo>
                    <a:cubicBezTo>
                      <a:pt x="87" y="27"/>
                      <a:pt x="85" y="28"/>
                      <a:pt x="84" y="29"/>
                    </a:cubicBezTo>
                    <a:cubicBezTo>
                      <a:pt x="74" y="34"/>
                      <a:pt x="63" y="37"/>
                      <a:pt x="53" y="43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62" y="36"/>
                      <a:pt x="72" y="29"/>
                      <a:pt x="80" y="21"/>
                    </a:cubicBezTo>
                    <a:cubicBezTo>
                      <a:pt x="81" y="21"/>
                      <a:pt x="80" y="20"/>
                      <a:pt x="79" y="20"/>
                    </a:cubicBezTo>
                    <a:cubicBezTo>
                      <a:pt x="71" y="22"/>
                      <a:pt x="63" y="27"/>
                      <a:pt x="56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2"/>
                      <a:pt x="55" y="31"/>
                      <a:pt x="56" y="30"/>
                    </a:cubicBezTo>
                    <a:cubicBezTo>
                      <a:pt x="58" y="29"/>
                      <a:pt x="60" y="27"/>
                      <a:pt x="61" y="26"/>
                    </a:cubicBezTo>
                    <a:cubicBezTo>
                      <a:pt x="65" y="23"/>
                      <a:pt x="70" y="20"/>
                      <a:pt x="74" y="17"/>
                    </a:cubicBezTo>
                    <a:cubicBezTo>
                      <a:pt x="80" y="18"/>
                      <a:pt x="85" y="21"/>
                      <a:pt x="88" y="26"/>
                    </a:cubicBezTo>
                    <a:close/>
                    <a:moveTo>
                      <a:pt x="64" y="20"/>
                    </a:moveTo>
                    <a:cubicBezTo>
                      <a:pt x="67" y="18"/>
                      <a:pt x="69" y="17"/>
                      <a:pt x="72" y="17"/>
                    </a:cubicBezTo>
                    <a:cubicBezTo>
                      <a:pt x="67" y="20"/>
                      <a:pt x="62" y="23"/>
                      <a:pt x="58" y="26"/>
                    </a:cubicBezTo>
                    <a:cubicBezTo>
                      <a:pt x="59" y="24"/>
                      <a:pt x="61" y="22"/>
                      <a:pt x="64" y="20"/>
                    </a:cubicBezTo>
                    <a:close/>
                    <a:moveTo>
                      <a:pt x="43" y="45"/>
                    </a:moveTo>
                    <a:cubicBezTo>
                      <a:pt x="37" y="48"/>
                      <a:pt x="32" y="52"/>
                      <a:pt x="26" y="55"/>
                    </a:cubicBezTo>
                    <a:cubicBezTo>
                      <a:pt x="20" y="58"/>
                      <a:pt x="30" y="50"/>
                      <a:pt x="31" y="49"/>
                    </a:cubicBezTo>
                    <a:cubicBezTo>
                      <a:pt x="34" y="46"/>
                      <a:pt x="37" y="43"/>
                      <a:pt x="40" y="40"/>
                    </a:cubicBezTo>
                    <a:cubicBezTo>
                      <a:pt x="41" y="42"/>
                      <a:pt x="42" y="43"/>
                      <a:pt x="43" y="45"/>
                    </a:cubicBezTo>
                    <a:close/>
                    <a:moveTo>
                      <a:pt x="25" y="34"/>
                    </a:moveTo>
                    <a:cubicBezTo>
                      <a:pt x="21" y="37"/>
                      <a:pt x="17" y="39"/>
                      <a:pt x="13" y="43"/>
                    </a:cubicBezTo>
                    <a:cubicBezTo>
                      <a:pt x="14" y="42"/>
                      <a:pt x="14" y="41"/>
                      <a:pt x="14" y="40"/>
                    </a:cubicBezTo>
                    <a:cubicBezTo>
                      <a:pt x="17" y="36"/>
                      <a:pt x="21" y="34"/>
                      <a:pt x="25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9" name="Freeform 67">
                <a:extLst>
                  <a:ext uri="{FF2B5EF4-FFF2-40B4-BE49-F238E27FC236}">
                    <a16:creationId xmlns:a16="http://schemas.microsoft.com/office/drawing/2014/main" id="{DCEDA6B7-5F53-42D9-956E-7B0CD0AE5B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50012" y="4637088"/>
                <a:ext cx="550862" cy="390525"/>
              </a:xfrm>
              <a:custGeom>
                <a:avLst/>
                <a:gdLst>
                  <a:gd name="T0" fmla="*/ 153 w 291"/>
                  <a:gd name="T1" fmla="*/ 163 h 206"/>
                  <a:gd name="T2" fmla="*/ 128 w 291"/>
                  <a:gd name="T3" fmla="*/ 4 h 206"/>
                  <a:gd name="T4" fmla="*/ 15 w 291"/>
                  <a:gd name="T5" fmla="*/ 54 h 206"/>
                  <a:gd name="T6" fmla="*/ 24 w 291"/>
                  <a:gd name="T7" fmla="*/ 66 h 206"/>
                  <a:gd name="T8" fmla="*/ 33 w 291"/>
                  <a:gd name="T9" fmla="*/ 69 h 206"/>
                  <a:gd name="T10" fmla="*/ 103 w 291"/>
                  <a:gd name="T11" fmla="*/ 34 h 206"/>
                  <a:gd name="T12" fmla="*/ 111 w 291"/>
                  <a:gd name="T13" fmla="*/ 27 h 206"/>
                  <a:gd name="T14" fmla="*/ 111 w 291"/>
                  <a:gd name="T15" fmla="*/ 40 h 206"/>
                  <a:gd name="T16" fmla="*/ 140 w 291"/>
                  <a:gd name="T17" fmla="*/ 14 h 206"/>
                  <a:gd name="T18" fmla="*/ 147 w 291"/>
                  <a:gd name="T19" fmla="*/ 24 h 206"/>
                  <a:gd name="T20" fmla="*/ 92 w 291"/>
                  <a:gd name="T21" fmla="*/ 68 h 206"/>
                  <a:gd name="T22" fmla="*/ 98 w 291"/>
                  <a:gd name="T23" fmla="*/ 67 h 206"/>
                  <a:gd name="T24" fmla="*/ 35 w 291"/>
                  <a:gd name="T25" fmla="*/ 126 h 206"/>
                  <a:gd name="T26" fmla="*/ 84 w 291"/>
                  <a:gd name="T27" fmla="*/ 109 h 206"/>
                  <a:gd name="T28" fmla="*/ 30 w 291"/>
                  <a:gd name="T29" fmla="*/ 140 h 206"/>
                  <a:gd name="T30" fmla="*/ 132 w 291"/>
                  <a:gd name="T31" fmla="*/ 97 h 206"/>
                  <a:gd name="T32" fmla="*/ 160 w 291"/>
                  <a:gd name="T33" fmla="*/ 60 h 206"/>
                  <a:gd name="T34" fmla="*/ 41 w 291"/>
                  <a:gd name="T35" fmla="*/ 117 h 206"/>
                  <a:gd name="T36" fmla="*/ 195 w 291"/>
                  <a:gd name="T37" fmla="*/ 29 h 206"/>
                  <a:gd name="T38" fmla="*/ 196 w 291"/>
                  <a:gd name="T39" fmla="*/ 18 h 206"/>
                  <a:gd name="T40" fmla="*/ 83 w 291"/>
                  <a:gd name="T41" fmla="*/ 63 h 206"/>
                  <a:gd name="T42" fmla="*/ 49 w 291"/>
                  <a:gd name="T43" fmla="*/ 66 h 206"/>
                  <a:gd name="T44" fmla="*/ 35 w 291"/>
                  <a:gd name="T45" fmla="*/ 71 h 206"/>
                  <a:gd name="T46" fmla="*/ 60 w 291"/>
                  <a:gd name="T47" fmla="*/ 55 h 206"/>
                  <a:gd name="T48" fmla="*/ 22 w 291"/>
                  <a:gd name="T49" fmla="*/ 59 h 206"/>
                  <a:gd name="T50" fmla="*/ 15 w 291"/>
                  <a:gd name="T51" fmla="*/ 57 h 206"/>
                  <a:gd name="T52" fmla="*/ 134 w 291"/>
                  <a:gd name="T53" fmla="*/ 107 h 206"/>
                  <a:gd name="T54" fmla="*/ 248 w 291"/>
                  <a:gd name="T55" fmla="*/ 66 h 206"/>
                  <a:gd name="T56" fmla="*/ 248 w 291"/>
                  <a:gd name="T57" fmla="*/ 66 h 206"/>
                  <a:gd name="T58" fmla="*/ 182 w 291"/>
                  <a:gd name="T59" fmla="*/ 147 h 206"/>
                  <a:gd name="T60" fmla="*/ 255 w 291"/>
                  <a:gd name="T61" fmla="*/ 110 h 206"/>
                  <a:gd name="T62" fmla="*/ 154 w 291"/>
                  <a:gd name="T63" fmla="*/ 155 h 206"/>
                  <a:gd name="T64" fmla="*/ 259 w 291"/>
                  <a:gd name="T65" fmla="*/ 107 h 206"/>
                  <a:gd name="T66" fmla="*/ 230 w 291"/>
                  <a:gd name="T67" fmla="*/ 109 h 206"/>
                  <a:gd name="T68" fmla="*/ 55 w 291"/>
                  <a:gd name="T69" fmla="*/ 191 h 206"/>
                  <a:gd name="T70" fmla="*/ 233 w 291"/>
                  <a:gd name="T71" fmla="*/ 93 h 206"/>
                  <a:gd name="T72" fmla="*/ 140 w 291"/>
                  <a:gd name="T73" fmla="*/ 125 h 206"/>
                  <a:gd name="T74" fmla="*/ 214 w 291"/>
                  <a:gd name="T75" fmla="*/ 84 h 206"/>
                  <a:gd name="T76" fmla="*/ 244 w 291"/>
                  <a:gd name="T77" fmla="*/ 58 h 206"/>
                  <a:gd name="T78" fmla="*/ 101 w 291"/>
                  <a:gd name="T79" fmla="*/ 161 h 206"/>
                  <a:gd name="T80" fmla="*/ 130 w 291"/>
                  <a:gd name="T81" fmla="*/ 147 h 206"/>
                  <a:gd name="T82" fmla="*/ 216 w 291"/>
                  <a:gd name="T83" fmla="*/ 115 h 206"/>
                  <a:gd name="T84" fmla="*/ 119 w 291"/>
                  <a:gd name="T85" fmla="*/ 170 h 206"/>
                  <a:gd name="T86" fmla="*/ 198 w 291"/>
                  <a:gd name="T87" fmla="*/ 156 h 206"/>
                  <a:gd name="T88" fmla="*/ 266 w 291"/>
                  <a:gd name="T89" fmla="*/ 134 h 206"/>
                  <a:gd name="T90" fmla="*/ 269 w 291"/>
                  <a:gd name="T91" fmla="*/ 126 h 206"/>
                  <a:gd name="T92" fmla="*/ 217 w 291"/>
                  <a:gd name="T93" fmla="*/ 156 h 206"/>
                  <a:gd name="T94" fmla="*/ 227 w 291"/>
                  <a:gd name="T95" fmla="*/ 156 h 206"/>
                  <a:gd name="T96" fmla="*/ 269 w 291"/>
                  <a:gd name="T97" fmla="*/ 124 h 206"/>
                  <a:gd name="T98" fmla="*/ 264 w 291"/>
                  <a:gd name="T99" fmla="*/ 68 h 206"/>
                  <a:gd name="T100" fmla="*/ 245 w 291"/>
                  <a:gd name="T101" fmla="*/ 57 h 206"/>
                  <a:gd name="T102" fmla="*/ 245 w 291"/>
                  <a:gd name="T103" fmla="*/ 57 h 206"/>
                  <a:gd name="T104" fmla="*/ 228 w 291"/>
                  <a:gd name="T105" fmla="*/ 35 h 206"/>
                  <a:gd name="T106" fmla="*/ 101 w 291"/>
                  <a:gd name="T107" fmla="*/ 98 h 206"/>
                  <a:gd name="T108" fmla="*/ 157 w 291"/>
                  <a:gd name="T109" fmla="*/ 27 h 206"/>
                  <a:gd name="T110" fmla="*/ 145 w 291"/>
                  <a:gd name="T111" fmla="*/ 27 h 206"/>
                  <a:gd name="T112" fmla="*/ 95 w 291"/>
                  <a:gd name="T113" fmla="*/ 33 h 206"/>
                  <a:gd name="T114" fmla="*/ 100 w 291"/>
                  <a:gd name="T115" fmla="*/ 30 h 206"/>
                  <a:gd name="T116" fmla="*/ 29 w 291"/>
                  <a:gd name="T117" fmla="*/ 3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1" h="206">
                    <a:moveTo>
                      <a:pt x="20" y="71"/>
                    </a:moveTo>
                    <a:cubicBezTo>
                      <a:pt x="9" y="74"/>
                      <a:pt x="0" y="83"/>
                      <a:pt x="0" y="95"/>
                    </a:cubicBezTo>
                    <a:cubicBezTo>
                      <a:pt x="0" y="110"/>
                      <a:pt x="15" y="118"/>
                      <a:pt x="28" y="120"/>
                    </a:cubicBezTo>
                    <a:cubicBezTo>
                      <a:pt x="18" y="129"/>
                      <a:pt x="12" y="141"/>
                      <a:pt x="23" y="152"/>
                    </a:cubicBezTo>
                    <a:cubicBezTo>
                      <a:pt x="35" y="164"/>
                      <a:pt x="55" y="163"/>
                      <a:pt x="70" y="158"/>
                    </a:cubicBezTo>
                    <a:cubicBezTo>
                      <a:pt x="65" y="175"/>
                      <a:pt x="50" y="188"/>
                      <a:pt x="37" y="200"/>
                    </a:cubicBezTo>
                    <a:cubicBezTo>
                      <a:pt x="35" y="201"/>
                      <a:pt x="35" y="202"/>
                      <a:pt x="36" y="203"/>
                    </a:cubicBezTo>
                    <a:cubicBezTo>
                      <a:pt x="37" y="205"/>
                      <a:pt x="38" y="206"/>
                      <a:pt x="40" y="205"/>
                    </a:cubicBezTo>
                    <a:cubicBezTo>
                      <a:pt x="65" y="195"/>
                      <a:pt x="88" y="186"/>
                      <a:pt x="106" y="165"/>
                    </a:cubicBezTo>
                    <a:cubicBezTo>
                      <a:pt x="117" y="184"/>
                      <a:pt x="141" y="180"/>
                      <a:pt x="153" y="163"/>
                    </a:cubicBezTo>
                    <a:cubicBezTo>
                      <a:pt x="159" y="171"/>
                      <a:pt x="167" y="178"/>
                      <a:pt x="177" y="179"/>
                    </a:cubicBezTo>
                    <a:cubicBezTo>
                      <a:pt x="187" y="180"/>
                      <a:pt x="196" y="170"/>
                      <a:pt x="201" y="162"/>
                    </a:cubicBezTo>
                    <a:cubicBezTo>
                      <a:pt x="212" y="170"/>
                      <a:pt x="233" y="167"/>
                      <a:pt x="235" y="155"/>
                    </a:cubicBezTo>
                    <a:cubicBezTo>
                      <a:pt x="259" y="169"/>
                      <a:pt x="291" y="123"/>
                      <a:pt x="267" y="105"/>
                    </a:cubicBezTo>
                    <a:cubicBezTo>
                      <a:pt x="278" y="99"/>
                      <a:pt x="285" y="87"/>
                      <a:pt x="279" y="75"/>
                    </a:cubicBezTo>
                    <a:cubicBezTo>
                      <a:pt x="273" y="63"/>
                      <a:pt x="262" y="58"/>
                      <a:pt x="251" y="59"/>
                    </a:cubicBezTo>
                    <a:cubicBezTo>
                      <a:pt x="254" y="48"/>
                      <a:pt x="251" y="36"/>
                      <a:pt x="243" y="28"/>
                    </a:cubicBezTo>
                    <a:cubicBezTo>
                      <a:pt x="233" y="17"/>
                      <a:pt x="217" y="22"/>
                      <a:pt x="207" y="29"/>
                    </a:cubicBezTo>
                    <a:cubicBezTo>
                      <a:pt x="205" y="0"/>
                      <a:pt x="167" y="0"/>
                      <a:pt x="153" y="21"/>
                    </a:cubicBezTo>
                    <a:cubicBezTo>
                      <a:pt x="148" y="12"/>
                      <a:pt x="140" y="2"/>
                      <a:pt x="128" y="4"/>
                    </a:cubicBezTo>
                    <a:cubicBezTo>
                      <a:pt x="117" y="6"/>
                      <a:pt x="108" y="15"/>
                      <a:pt x="105" y="26"/>
                    </a:cubicBezTo>
                    <a:cubicBezTo>
                      <a:pt x="98" y="16"/>
                      <a:pt x="87" y="11"/>
                      <a:pt x="75" y="15"/>
                    </a:cubicBezTo>
                    <a:cubicBezTo>
                      <a:pt x="59" y="20"/>
                      <a:pt x="56" y="34"/>
                      <a:pt x="54" y="48"/>
                    </a:cubicBezTo>
                    <a:cubicBezTo>
                      <a:pt x="44" y="34"/>
                      <a:pt x="28" y="25"/>
                      <a:pt x="13" y="39"/>
                    </a:cubicBezTo>
                    <a:cubicBezTo>
                      <a:pt x="3" y="50"/>
                      <a:pt x="9" y="63"/>
                      <a:pt x="20" y="71"/>
                    </a:cubicBezTo>
                    <a:close/>
                    <a:moveTo>
                      <a:pt x="15" y="51"/>
                    </a:moveTo>
                    <a:cubicBezTo>
                      <a:pt x="15" y="51"/>
                      <a:pt x="15" y="51"/>
                      <a:pt x="15" y="51"/>
                    </a:cubicBezTo>
                    <a:cubicBezTo>
                      <a:pt x="19" y="47"/>
                      <a:pt x="22" y="45"/>
                      <a:pt x="26" y="42"/>
                    </a:cubicBezTo>
                    <a:cubicBezTo>
                      <a:pt x="29" y="40"/>
                      <a:pt x="34" y="35"/>
                      <a:pt x="26" y="43"/>
                    </a:cubicBezTo>
                    <a:cubicBezTo>
                      <a:pt x="23" y="47"/>
                      <a:pt x="18" y="50"/>
                      <a:pt x="15" y="54"/>
                    </a:cubicBezTo>
                    <a:cubicBezTo>
                      <a:pt x="14" y="53"/>
                      <a:pt x="14" y="52"/>
                      <a:pt x="15" y="51"/>
                    </a:cubicBezTo>
                    <a:close/>
                    <a:moveTo>
                      <a:pt x="37" y="40"/>
                    </a:moveTo>
                    <a:cubicBezTo>
                      <a:pt x="34" y="42"/>
                      <a:pt x="31" y="44"/>
                      <a:pt x="28" y="46"/>
                    </a:cubicBezTo>
                    <a:cubicBezTo>
                      <a:pt x="24" y="49"/>
                      <a:pt x="18" y="52"/>
                      <a:pt x="15" y="55"/>
                    </a:cubicBezTo>
                    <a:cubicBezTo>
                      <a:pt x="15" y="55"/>
                      <a:pt x="15" y="55"/>
                      <a:pt x="15" y="55"/>
                    </a:cubicBezTo>
                    <a:cubicBezTo>
                      <a:pt x="20" y="49"/>
                      <a:pt x="27" y="46"/>
                      <a:pt x="32" y="39"/>
                    </a:cubicBezTo>
                    <a:cubicBezTo>
                      <a:pt x="34" y="39"/>
                      <a:pt x="36" y="39"/>
                      <a:pt x="37" y="40"/>
                    </a:cubicBezTo>
                    <a:close/>
                    <a:moveTo>
                      <a:pt x="48" y="54"/>
                    </a:moveTo>
                    <a:cubicBezTo>
                      <a:pt x="43" y="60"/>
                      <a:pt x="36" y="64"/>
                      <a:pt x="31" y="69"/>
                    </a:cubicBezTo>
                    <a:cubicBezTo>
                      <a:pt x="29" y="69"/>
                      <a:pt x="26" y="68"/>
                      <a:pt x="24" y="66"/>
                    </a:cubicBezTo>
                    <a:cubicBezTo>
                      <a:pt x="28" y="65"/>
                      <a:pt x="32" y="63"/>
                      <a:pt x="36" y="60"/>
                    </a:cubicBezTo>
                    <a:cubicBezTo>
                      <a:pt x="38" y="59"/>
                      <a:pt x="40" y="58"/>
                      <a:pt x="42" y="57"/>
                    </a:cubicBezTo>
                    <a:cubicBezTo>
                      <a:pt x="42" y="57"/>
                      <a:pt x="50" y="51"/>
                      <a:pt x="48" y="54"/>
                    </a:cubicBezTo>
                    <a:close/>
                    <a:moveTo>
                      <a:pt x="53" y="59"/>
                    </a:moveTo>
                    <a:cubicBezTo>
                      <a:pt x="50" y="60"/>
                      <a:pt x="47" y="61"/>
                      <a:pt x="44" y="63"/>
                    </a:cubicBezTo>
                    <a:cubicBezTo>
                      <a:pt x="42" y="65"/>
                      <a:pt x="40" y="66"/>
                      <a:pt x="38" y="68"/>
                    </a:cubicBezTo>
                    <a:cubicBezTo>
                      <a:pt x="38" y="68"/>
                      <a:pt x="35" y="69"/>
                      <a:pt x="34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69"/>
                      <a:pt x="33" y="69"/>
                      <a:pt x="33" y="69"/>
                    </a:cubicBezTo>
                    <a:cubicBezTo>
                      <a:pt x="38" y="63"/>
                      <a:pt x="47" y="60"/>
                      <a:pt x="51" y="53"/>
                    </a:cubicBezTo>
                    <a:cubicBezTo>
                      <a:pt x="52" y="55"/>
                      <a:pt x="53" y="57"/>
                      <a:pt x="53" y="59"/>
                    </a:cubicBezTo>
                    <a:close/>
                    <a:moveTo>
                      <a:pt x="62" y="39"/>
                    </a:moveTo>
                    <a:cubicBezTo>
                      <a:pt x="66" y="36"/>
                      <a:pt x="71" y="34"/>
                      <a:pt x="75" y="31"/>
                    </a:cubicBezTo>
                    <a:cubicBezTo>
                      <a:pt x="79" y="28"/>
                      <a:pt x="83" y="27"/>
                      <a:pt x="87" y="25"/>
                    </a:cubicBezTo>
                    <a:cubicBezTo>
                      <a:pt x="85" y="26"/>
                      <a:pt x="80" y="31"/>
                      <a:pt x="77" y="32"/>
                    </a:cubicBezTo>
                    <a:cubicBezTo>
                      <a:pt x="72" y="36"/>
                      <a:pt x="66" y="41"/>
                      <a:pt x="61" y="46"/>
                    </a:cubicBezTo>
                    <a:cubicBezTo>
                      <a:pt x="61" y="43"/>
                      <a:pt x="61" y="41"/>
                      <a:pt x="62" y="39"/>
                    </a:cubicBezTo>
                    <a:close/>
                    <a:moveTo>
                      <a:pt x="101" y="31"/>
                    </a:moveTo>
                    <a:cubicBezTo>
                      <a:pt x="102" y="32"/>
                      <a:pt x="103" y="33"/>
                      <a:pt x="103" y="34"/>
                    </a:cubicBezTo>
                    <a:cubicBezTo>
                      <a:pt x="96" y="39"/>
                      <a:pt x="87" y="43"/>
                      <a:pt x="79" y="47"/>
                    </a:cubicBezTo>
                    <a:cubicBezTo>
                      <a:pt x="73" y="51"/>
                      <a:pt x="66" y="54"/>
                      <a:pt x="60" y="58"/>
                    </a:cubicBezTo>
                    <a:cubicBezTo>
                      <a:pt x="60" y="58"/>
                      <a:pt x="60" y="58"/>
                      <a:pt x="60" y="58"/>
                    </a:cubicBezTo>
                    <a:cubicBezTo>
                      <a:pt x="67" y="53"/>
                      <a:pt x="73" y="49"/>
                      <a:pt x="80" y="44"/>
                    </a:cubicBezTo>
                    <a:cubicBezTo>
                      <a:pt x="84" y="41"/>
                      <a:pt x="89" y="38"/>
                      <a:pt x="93" y="36"/>
                    </a:cubicBezTo>
                    <a:cubicBezTo>
                      <a:pt x="93" y="35"/>
                      <a:pt x="94" y="35"/>
                      <a:pt x="95" y="34"/>
                    </a:cubicBezTo>
                    <a:cubicBezTo>
                      <a:pt x="97" y="33"/>
                      <a:pt x="99" y="32"/>
                      <a:pt x="101" y="31"/>
                    </a:cubicBezTo>
                    <a:close/>
                    <a:moveTo>
                      <a:pt x="139" y="13"/>
                    </a:moveTo>
                    <a:cubicBezTo>
                      <a:pt x="139" y="13"/>
                      <a:pt x="139" y="13"/>
                      <a:pt x="139" y="13"/>
                    </a:cubicBezTo>
                    <a:cubicBezTo>
                      <a:pt x="129" y="18"/>
                      <a:pt x="121" y="23"/>
                      <a:pt x="111" y="27"/>
                    </a:cubicBezTo>
                    <a:cubicBezTo>
                      <a:pt x="112" y="26"/>
                      <a:pt x="112" y="26"/>
                      <a:pt x="112" y="25"/>
                    </a:cubicBezTo>
                    <a:cubicBezTo>
                      <a:pt x="115" y="23"/>
                      <a:pt x="118" y="21"/>
                      <a:pt x="121" y="19"/>
                    </a:cubicBezTo>
                    <a:cubicBezTo>
                      <a:pt x="125" y="16"/>
                      <a:pt x="129" y="13"/>
                      <a:pt x="134" y="10"/>
                    </a:cubicBezTo>
                    <a:cubicBezTo>
                      <a:pt x="136" y="11"/>
                      <a:pt x="138" y="12"/>
                      <a:pt x="139" y="13"/>
                    </a:cubicBezTo>
                    <a:close/>
                    <a:moveTo>
                      <a:pt x="143" y="18"/>
                    </a:moveTo>
                    <a:cubicBezTo>
                      <a:pt x="121" y="31"/>
                      <a:pt x="99" y="45"/>
                      <a:pt x="77" y="58"/>
                    </a:cubicBezTo>
                    <a:cubicBezTo>
                      <a:pt x="55" y="71"/>
                      <a:pt x="30" y="82"/>
                      <a:pt x="9" y="98"/>
                    </a:cubicBezTo>
                    <a:cubicBezTo>
                      <a:pt x="8" y="98"/>
                      <a:pt x="9" y="99"/>
                      <a:pt x="10" y="99"/>
                    </a:cubicBezTo>
                    <a:cubicBezTo>
                      <a:pt x="31" y="83"/>
                      <a:pt x="55" y="73"/>
                      <a:pt x="78" y="60"/>
                    </a:cubicBezTo>
                    <a:cubicBezTo>
                      <a:pt x="89" y="53"/>
                      <a:pt x="100" y="46"/>
                      <a:pt x="111" y="40"/>
                    </a:cubicBezTo>
                    <a:cubicBezTo>
                      <a:pt x="121" y="34"/>
                      <a:pt x="134" y="27"/>
                      <a:pt x="142" y="20"/>
                    </a:cubicBezTo>
                    <a:cubicBezTo>
                      <a:pt x="133" y="28"/>
                      <a:pt x="121" y="34"/>
                      <a:pt x="111" y="40"/>
                    </a:cubicBezTo>
                    <a:cubicBezTo>
                      <a:pt x="99" y="47"/>
                      <a:pt x="87" y="55"/>
                      <a:pt x="75" y="62"/>
                    </a:cubicBezTo>
                    <a:cubicBezTo>
                      <a:pt x="62" y="70"/>
                      <a:pt x="50" y="77"/>
                      <a:pt x="38" y="84"/>
                    </a:cubicBezTo>
                    <a:cubicBezTo>
                      <a:pt x="29" y="91"/>
                      <a:pt x="18" y="96"/>
                      <a:pt x="10" y="103"/>
                    </a:cubicBezTo>
                    <a:cubicBezTo>
                      <a:pt x="9" y="102"/>
                      <a:pt x="8" y="100"/>
                      <a:pt x="7" y="99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27" y="82"/>
                      <a:pt x="53" y="71"/>
                      <a:pt x="75" y="57"/>
                    </a:cubicBezTo>
                    <a:cubicBezTo>
                      <a:pt x="87" y="50"/>
                      <a:pt x="99" y="42"/>
                      <a:pt x="111" y="34"/>
                    </a:cubicBezTo>
                    <a:cubicBezTo>
                      <a:pt x="121" y="28"/>
                      <a:pt x="132" y="22"/>
                      <a:pt x="140" y="14"/>
                    </a:cubicBezTo>
                    <a:cubicBezTo>
                      <a:pt x="142" y="15"/>
                      <a:pt x="143" y="17"/>
                      <a:pt x="143" y="18"/>
                    </a:cubicBezTo>
                    <a:close/>
                    <a:moveTo>
                      <a:pt x="147" y="24"/>
                    </a:moveTo>
                    <a:cubicBezTo>
                      <a:pt x="137" y="29"/>
                      <a:pt x="128" y="36"/>
                      <a:pt x="119" y="42"/>
                    </a:cubicBezTo>
                    <a:cubicBezTo>
                      <a:pt x="106" y="49"/>
                      <a:pt x="94" y="55"/>
                      <a:pt x="82" y="62"/>
                    </a:cubicBezTo>
                    <a:cubicBezTo>
                      <a:pt x="70" y="68"/>
                      <a:pt x="58" y="75"/>
                      <a:pt x="47" y="81"/>
                    </a:cubicBezTo>
                    <a:cubicBezTo>
                      <a:pt x="41" y="84"/>
                      <a:pt x="35" y="88"/>
                      <a:pt x="29" y="91"/>
                    </a:cubicBezTo>
                    <a:cubicBezTo>
                      <a:pt x="29" y="92"/>
                      <a:pt x="28" y="92"/>
                      <a:pt x="27" y="92"/>
                    </a:cubicBezTo>
                    <a:cubicBezTo>
                      <a:pt x="45" y="81"/>
                      <a:pt x="64" y="71"/>
                      <a:pt x="82" y="60"/>
                    </a:cubicBezTo>
                    <a:cubicBezTo>
                      <a:pt x="103" y="47"/>
                      <a:pt x="126" y="36"/>
                      <a:pt x="144" y="19"/>
                    </a:cubicBezTo>
                    <a:cubicBezTo>
                      <a:pt x="146" y="21"/>
                      <a:pt x="147" y="23"/>
                      <a:pt x="147" y="24"/>
                    </a:cubicBezTo>
                    <a:close/>
                    <a:moveTo>
                      <a:pt x="174" y="18"/>
                    </a:moveTo>
                    <a:cubicBezTo>
                      <a:pt x="175" y="17"/>
                      <a:pt x="185" y="11"/>
                      <a:pt x="182" y="13"/>
                    </a:cubicBezTo>
                    <a:cubicBezTo>
                      <a:pt x="179" y="16"/>
                      <a:pt x="176" y="18"/>
                      <a:pt x="172" y="20"/>
                    </a:cubicBezTo>
                    <a:cubicBezTo>
                      <a:pt x="165" y="25"/>
                      <a:pt x="157" y="30"/>
                      <a:pt x="149" y="35"/>
                    </a:cubicBezTo>
                    <a:cubicBezTo>
                      <a:pt x="134" y="45"/>
                      <a:pt x="120" y="53"/>
                      <a:pt x="104" y="62"/>
                    </a:cubicBezTo>
                    <a:cubicBezTo>
                      <a:pt x="90" y="70"/>
                      <a:pt x="75" y="78"/>
                      <a:pt x="60" y="87"/>
                    </a:cubicBezTo>
                    <a:cubicBezTo>
                      <a:pt x="47" y="95"/>
                      <a:pt x="34" y="104"/>
                      <a:pt x="20" y="112"/>
                    </a:cubicBezTo>
                    <a:cubicBezTo>
                      <a:pt x="19" y="111"/>
                      <a:pt x="17" y="110"/>
                      <a:pt x="16" y="109"/>
                    </a:cubicBezTo>
                    <a:cubicBezTo>
                      <a:pt x="27" y="106"/>
                      <a:pt x="38" y="97"/>
                      <a:pt x="48" y="92"/>
                    </a:cubicBezTo>
                    <a:cubicBezTo>
                      <a:pt x="62" y="84"/>
                      <a:pt x="77" y="76"/>
                      <a:pt x="92" y="68"/>
                    </a:cubicBezTo>
                    <a:cubicBezTo>
                      <a:pt x="107" y="60"/>
                      <a:pt x="122" y="52"/>
                      <a:pt x="136" y="43"/>
                    </a:cubicBezTo>
                    <a:cubicBezTo>
                      <a:pt x="149" y="35"/>
                      <a:pt x="161" y="25"/>
                      <a:pt x="174" y="18"/>
                    </a:cubicBezTo>
                    <a:close/>
                    <a:moveTo>
                      <a:pt x="194" y="16"/>
                    </a:moveTo>
                    <a:cubicBezTo>
                      <a:pt x="174" y="28"/>
                      <a:pt x="155" y="41"/>
                      <a:pt x="135" y="53"/>
                    </a:cubicBezTo>
                    <a:cubicBezTo>
                      <a:pt x="131" y="56"/>
                      <a:pt x="127" y="58"/>
                      <a:pt x="123" y="60"/>
                    </a:cubicBezTo>
                    <a:cubicBezTo>
                      <a:pt x="121" y="61"/>
                      <a:pt x="119" y="62"/>
                      <a:pt x="116" y="64"/>
                    </a:cubicBezTo>
                    <a:cubicBezTo>
                      <a:pt x="88" y="77"/>
                      <a:pt x="61" y="92"/>
                      <a:pt x="34" y="106"/>
                    </a:cubicBezTo>
                    <a:cubicBezTo>
                      <a:pt x="34" y="105"/>
                      <a:pt x="35" y="105"/>
                      <a:pt x="35" y="105"/>
                    </a:cubicBezTo>
                    <a:cubicBezTo>
                      <a:pt x="42" y="100"/>
                      <a:pt x="48" y="96"/>
                      <a:pt x="54" y="92"/>
                    </a:cubicBezTo>
                    <a:cubicBezTo>
                      <a:pt x="69" y="83"/>
                      <a:pt x="83" y="75"/>
                      <a:pt x="98" y="67"/>
                    </a:cubicBezTo>
                    <a:cubicBezTo>
                      <a:pt x="129" y="50"/>
                      <a:pt x="157" y="32"/>
                      <a:pt x="186" y="13"/>
                    </a:cubicBezTo>
                    <a:cubicBezTo>
                      <a:pt x="189" y="13"/>
                      <a:pt x="192" y="14"/>
                      <a:pt x="194" y="16"/>
                    </a:cubicBezTo>
                    <a:close/>
                    <a:moveTo>
                      <a:pt x="200" y="33"/>
                    </a:moveTo>
                    <a:cubicBezTo>
                      <a:pt x="200" y="34"/>
                      <a:pt x="201" y="35"/>
                      <a:pt x="201" y="35"/>
                    </a:cubicBezTo>
                    <a:cubicBezTo>
                      <a:pt x="200" y="36"/>
                      <a:pt x="198" y="37"/>
                      <a:pt x="197" y="38"/>
                    </a:cubicBezTo>
                    <a:cubicBezTo>
                      <a:pt x="196" y="38"/>
                      <a:pt x="196" y="38"/>
                      <a:pt x="196" y="38"/>
                    </a:cubicBezTo>
                    <a:cubicBezTo>
                      <a:pt x="190" y="42"/>
                      <a:pt x="184" y="45"/>
                      <a:pt x="178" y="48"/>
                    </a:cubicBezTo>
                    <a:cubicBezTo>
                      <a:pt x="163" y="55"/>
                      <a:pt x="149" y="64"/>
                      <a:pt x="135" y="72"/>
                    </a:cubicBezTo>
                    <a:cubicBezTo>
                      <a:pt x="106" y="86"/>
                      <a:pt x="77" y="99"/>
                      <a:pt x="50" y="116"/>
                    </a:cubicBezTo>
                    <a:cubicBezTo>
                      <a:pt x="45" y="119"/>
                      <a:pt x="40" y="122"/>
                      <a:pt x="35" y="126"/>
                    </a:cubicBezTo>
                    <a:cubicBezTo>
                      <a:pt x="33" y="127"/>
                      <a:pt x="31" y="129"/>
                      <a:pt x="29" y="131"/>
                    </a:cubicBezTo>
                    <a:cubicBezTo>
                      <a:pt x="32" y="128"/>
                      <a:pt x="35" y="124"/>
                      <a:pt x="39" y="121"/>
                    </a:cubicBezTo>
                    <a:cubicBezTo>
                      <a:pt x="40" y="121"/>
                      <a:pt x="40" y="121"/>
                      <a:pt x="40" y="121"/>
                    </a:cubicBezTo>
                    <a:cubicBezTo>
                      <a:pt x="40" y="120"/>
                      <a:pt x="41" y="120"/>
                      <a:pt x="41" y="119"/>
                    </a:cubicBezTo>
                    <a:cubicBezTo>
                      <a:pt x="48" y="114"/>
                      <a:pt x="55" y="109"/>
                      <a:pt x="62" y="104"/>
                    </a:cubicBezTo>
                    <a:cubicBezTo>
                      <a:pt x="83" y="92"/>
                      <a:pt x="103" y="80"/>
                      <a:pt x="124" y="68"/>
                    </a:cubicBezTo>
                    <a:cubicBezTo>
                      <a:pt x="150" y="56"/>
                      <a:pt x="176" y="44"/>
                      <a:pt x="200" y="28"/>
                    </a:cubicBezTo>
                    <a:cubicBezTo>
                      <a:pt x="200" y="29"/>
                      <a:pt x="200" y="31"/>
                      <a:pt x="200" y="33"/>
                    </a:cubicBezTo>
                    <a:close/>
                    <a:moveTo>
                      <a:pt x="36" y="136"/>
                    </a:moveTo>
                    <a:cubicBezTo>
                      <a:pt x="51" y="126"/>
                      <a:pt x="68" y="118"/>
                      <a:pt x="84" y="109"/>
                    </a:cubicBezTo>
                    <a:cubicBezTo>
                      <a:pt x="102" y="100"/>
                      <a:pt x="119" y="90"/>
                      <a:pt x="136" y="81"/>
                    </a:cubicBezTo>
                    <a:cubicBezTo>
                      <a:pt x="153" y="73"/>
                      <a:pt x="170" y="65"/>
                      <a:pt x="187" y="57"/>
                    </a:cubicBezTo>
                    <a:cubicBezTo>
                      <a:pt x="200" y="51"/>
                      <a:pt x="211" y="44"/>
                      <a:pt x="223" y="37"/>
                    </a:cubicBezTo>
                    <a:cubicBezTo>
                      <a:pt x="221" y="39"/>
                      <a:pt x="219" y="41"/>
                      <a:pt x="216" y="42"/>
                    </a:cubicBezTo>
                    <a:cubicBezTo>
                      <a:pt x="208" y="48"/>
                      <a:pt x="200" y="52"/>
                      <a:pt x="191" y="57"/>
                    </a:cubicBezTo>
                    <a:cubicBezTo>
                      <a:pt x="172" y="67"/>
                      <a:pt x="151" y="76"/>
                      <a:pt x="131" y="87"/>
                    </a:cubicBezTo>
                    <a:cubicBezTo>
                      <a:pt x="111" y="97"/>
                      <a:pt x="92" y="108"/>
                      <a:pt x="72" y="118"/>
                    </a:cubicBezTo>
                    <a:cubicBezTo>
                      <a:pt x="57" y="126"/>
                      <a:pt x="40" y="135"/>
                      <a:pt x="27" y="147"/>
                    </a:cubicBezTo>
                    <a:cubicBezTo>
                      <a:pt x="26" y="146"/>
                      <a:pt x="26" y="145"/>
                      <a:pt x="25" y="144"/>
                    </a:cubicBezTo>
                    <a:cubicBezTo>
                      <a:pt x="27" y="143"/>
                      <a:pt x="29" y="141"/>
                      <a:pt x="30" y="140"/>
                    </a:cubicBezTo>
                    <a:cubicBezTo>
                      <a:pt x="32" y="139"/>
                      <a:pt x="34" y="138"/>
                      <a:pt x="36" y="136"/>
                    </a:cubicBezTo>
                    <a:close/>
                    <a:moveTo>
                      <a:pt x="34" y="151"/>
                    </a:moveTo>
                    <a:cubicBezTo>
                      <a:pt x="32" y="150"/>
                      <a:pt x="30" y="149"/>
                      <a:pt x="28" y="148"/>
                    </a:cubicBezTo>
                    <a:cubicBezTo>
                      <a:pt x="42" y="137"/>
                      <a:pt x="61" y="129"/>
                      <a:pt x="77" y="122"/>
                    </a:cubicBezTo>
                    <a:cubicBezTo>
                      <a:pt x="96" y="112"/>
                      <a:pt x="115" y="103"/>
                      <a:pt x="134" y="94"/>
                    </a:cubicBezTo>
                    <a:cubicBezTo>
                      <a:pt x="153" y="85"/>
                      <a:pt x="172" y="75"/>
                      <a:pt x="191" y="67"/>
                    </a:cubicBezTo>
                    <a:cubicBezTo>
                      <a:pt x="201" y="63"/>
                      <a:pt x="210" y="59"/>
                      <a:pt x="219" y="54"/>
                    </a:cubicBezTo>
                    <a:cubicBezTo>
                      <a:pt x="227" y="50"/>
                      <a:pt x="235" y="47"/>
                      <a:pt x="241" y="42"/>
                    </a:cubicBezTo>
                    <a:cubicBezTo>
                      <a:pt x="228" y="54"/>
                      <a:pt x="206" y="61"/>
                      <a:pt x="190" y="69"/>
                    </a:cubicBezTo>
                    <a:cubicBezTo>
                      <a:pt x="170" y="78"/>
                      <a:pt x="151" y="87"/>
                      <a:pt x="132" y="97"/>
                    </a:cubicBezTo>
                    <a:cubicBezTo>
                      <a:pt x="99" y="113"/>
                      <a:pt x="65" y="130"/>
                      <a:pt x="34" y="151"/>
                    </a:cubicBezTo>
                    <a:close/>
                    <a:moveTo>
                      <a:pt x="29" y="139"/>
                    </a:moveTo>
                    <a:cubicBezTo>
                      <a:pt x="27" y="140"/>
                      <a:pt x="26" y="140"/>
                      <a:pt x="26" y="141"/>
                    </a:cubicBezTo>
                    <a:cubicBezTo>
                      <a:pt x="26" y="142"/>
                      <a:pt x="25" y="142"/>
                      <a:pt x="25" y="143"/>
                    </a:cubicBezTo>
                    <a:cubicBezTo>
                      <a:pt x="24" y="141"/>
                      <a:pt x="24" y="140"/>
                      <a:pt x="24" y="138"/>
                    </a:cubicBezTo>
                    <a:cubicBezTo>
                      <a:pt x="35" y="127"/>
                      <a:pt x="48" y="118"/>
                      <a:pt x="63" y="110"/>
                    </a:cubicBezTo>
                    <a:cubicBezTo>
                      <a:pt x="80" y="101"/>
                      <a:pt x="97" y="91"/>
                      <a:pt x="114" y="83"/>
                    </a:cubicBezTo>
                    <a:cubicBezTo>
                      <a:pt x="131" y="75"/>
                      <a:pt x="147" y="67"/>
                      <a:pt x="162" y="59"/>
                    </a:cubicBezTo>
                    <a:cubicBezTo>
                      <a:pt x="163" y="58"/>
                      <a:pt x="165" y="57"/>
                      <a:pt x="166" y="56"/>
                    </a:cubicBezTo>
                    <a:cubicBezTo>
                      <a:pt x="164" y="58"/>
                      <a:pt x="162" y="59"/>
                      <a:pt x="160" y="60"/>
                    </a:cubicBezTo>
                    <a:cubicBezTo>
                      <a:pt x="143" y="70"/>
                      <a:pt x="125" y="79"/>
                      <a:pt x="107" y="88"/>
                    </a:cubicBezTo>
                    <a:cubicBezTo>
                      <a:pt x="91" y="97"/>
                      <a:pt x="75" y="106"/>
                      <a:pt x="59" y="117"/>
                    </a:cubicBezTo>
                    <a:cubicBezTo>
                      <a:pt x="52" y="121"/>
                      <a:pt x="45" y="127"/>
                      <a:pt x="38" y="132"/>
                    </a:cubicBezTo>
                    <a:cubicBezTo>
                      <a:pt x="35" y="134"/>
                      <a:pt x="32" y="137"/>
                      <a:pt x="29" y="139"/>
                    </a:cubicBezTo>
                    <a:close/>
                    <a:moveTo>
                      <a:pt x="90" y="79"/>
                    </a:moveTo>
                    <a:cubicBezTo>
                      <a:pt x="71" y="90"/>
                      <a:pt x="52" y="102"/>
                      <a:pt x="33" y="115"/>
                    </a:cubicBezTo>
                    <a:cubicBezTo>
                      <a:pt x="29" y="115"/>
                      <a:pt x="26" y="114"/>
                      <a:pt x="23" y="113"/>
                    </a:cubicBezTo>
                    <a:cubicBezTo>
                      <a:pt x="45" y="102"/>
                      <a:pt x="68" y="91"/>
                      <a:pt x="90" y="79"/>
                    </a:cubicBezTo>
                    <a:close/>
                    <a:moveTo>
                      <a:pt x="41" y="118"/>
                    </a:moveTo>
                    <a:cubicBezTo>
                      <a:pt x="41" y="117"/>
                      <a:pt x="41" y="117"/>
                      <a:pt x="41" y="117"/>
                    </a:cubicBezTo>
                    <a:cubicBezTo>
                      <a:pt x="41" y="116"/>
                      <a:pt x="40" y="115"/>
                      <a:pt x="38" y="115"/>
                    </a:cubicBezTo>
                    <a:cubicBezTo>
                      <a:pt x="37" y="115"/>
                      <a:pt x="37" y="115"/>
                      <a:pt x="37" y="115"/>
                    </a:cubicBezTo>
                    <a:cubicBezTo>
                      <a:pt x="48" y="110"/>
                      <a:pt x="58" y="102"/>
                      <a:pt x="68" y="97"/>
                    </a:cubicBezTo>
                    <a:cubicBezTo>
                      <a:pt x="78" y="91"/>
                      <a:pt x="87" y="87"/>
                      <a:pt x="97" y="82"/>
                    </a:cubicBezTo>
                    <a:cubicBezTo>
                      <a:pt x="78" y="92"/>
                      <a:pt x="58" y="103"/>
                      <a:pt x="41" y="118"/>
                    </a:cubicBezTo>
                    <a:close/>
                    <a:moveTo>
                      <a:pt x="145" y="57"/>
                    </a:moveTo>
                    <a:cubicBezTo>
                      <a:pt x="145" y="56"/>
                      <a:pt x="145" y="56"/>
                      <a:pt x="145" y="56"/>
                    </a:cubicBezTo>
                    <a:cubicBezTo>
                      <a:pt x="158" y="49"/>
                      <a:pt x="171" y="42"/>
                      <a:pt x="183" y="35"/>
                    </a:cubicBezTo>
                    <a:cubicBezTo>
                      <a:pt x="185" y="33"/>
                      <a:pt x="188" y="31"/>
                      <a:pt x="191" y="30"/>
                    </a:cubicBezTo>
                    <a:cubicBezTo>
                      <a:pt x="191" y="30"/>
                      <a:pt x="203" y="24"/>
                      <a:pt x="195" y="29"/>
                    </a:cubicBezTo>
                    <a:cubicBezTo>
                      <a:pt x="188" y="34"/>
                      <a:pt x="180" y="38"/>
                      <a:pt x="172" y="42"/>
                    </a:cubicBezTo>
                    <a:cubicBezTo>
                      <a:pt x="163" y="47"/>
                      <a:pt x="154" y="52"/>
                      <a:pt x="145" y="57"/>
                    </a:cubicBezTo>
                    <a:close/>
                    <a:moveTo>
                      <a:pt x="162" y="45"/>
                    </a:moveTo>
                    <a:cubicBezTo>
                      <a:pt x="147" y="53"/>
                      <a:pt x="133" y="61"/>
                      <a:pt x="119" y="70"/>
                    </a:cubicBezTo>
                    <a:cubicBezTo>
                      <a:pt x="107" y="75"/>
                      <a:pt x="96" y="80"/>
                      <a:pt x="85" y="86"/>
                    </a:cubicBezTo>
                    <a:cubicBezTo>
                      <a:pt x="68" y="95"/>
                      <a:pt x="52" y="104"/>
                      <a:pt x="36" y="115"/>
                    </a:cubicBezTo>
                    <a:cubicBezTo>
                      <a:pt x="54" y="103"/>
                      <a:pt x="72" y="91"/>
                      <a:pt x="91" y="80"/>
                    </a:cubicBezTo>
                    <a:cubicBezTo>
                      <a:pt x="110" y="69"/>
                      <a:pt x="130" y="58"/>
                      <a:pt x="149" y="47"/>
                    </a:cubicBezTo>
                    <a:cubicBezTo>
                      <a:pt x="165" y="38"/>
                      <a:pt x="183" y="30"/>
                      <a:pt x="196" y="18"/>
                    </a:cubicBezTo>
                    <a:cubicBezTo>
                      <a:pt x="196" y="18"/>
                      <a:pt x="196" y="18"/>
                      <a:pt x="196" y="18"/>
                    </a:cubicBezTo>
                    <a:cubicBezTo>
                      <a:pt x="197" y="19"/>
                      <a:pt x="199" y="22"/>
                      <a:pt x="200" y="25"/>
                    </a:cubicBezTo>
                    <a:cubicBezTo>
                      <a:pt x="186" y="27"/>
                      <a:pt x="173" y="39"/>
                      <a:pt x="162" y="45"/>
                    </a:cubicBezTo>
                    <a:close/>
                    <a:moveTo>
                      <a:pt x="165" y="36"/>
                    </a:moveTo>
                    <a:cubicBezTo>
                      <a:pt x="173" y="31"/>
                      <a:pt x="181" y="26"/>
                      <a:pt x="189" y="21"/>
                    </a:cubicBezTo>
                    <a:cubicBezTo>
                      <a:pt x="190" y="21"/>
                      <a:pt x="190" y="21"/>
                      <a:pt x="190" y="21"/>
                    </a:cubicBezTo>
                    <a:cubicBezTo>
                      <a:pt x="190" y="21"/>
                      <a:pt x="190" y="21"/>
                      <a:pt x="190" y="21"/>
                    </a:cubicBezTo>
                    <a:cubicBezTo>
                      <a:pt x="186" y="24"/>
                      <a:pt x="183" y="26"/>
                      <a:pt x="179" y="28"/>
                    </a:cubicBezTo>
                    <a:cubicBezTo>
                      <a:pt x="174" y="31"/>
                      <a:pt x="170" y="34"/>
                      <a:pt x="165" y="36"/>
                    </a:cubicBezTo>
                    <a:close/>
                    <a:moveTo>
                      <a:pt x="11" y="104"/>
                    </a:moveTo>
                    <a:cubicBezTo>
                      <a:pt x="34" y="90"/>
                      <a:pt x="58" y="77"/>
                      <a:pt x="83" y="63"/>
                    </a:cubicBezTo>
                    <a:cubicBezTo>
                      <a:pt x="87" y="61"/>
                      <a:pt x="92" y="58"/>
                      <a:pt x="96" y="56"/>
                    </a:cubicBezTo>
                    <a:cubicBezTo>
                      <a:pt x="90" y="59"/>
                      <a:pt x="84" y="63"/>
                      <a:pt x="77" y="66"/>
                    </a:cubicBezTo>
                    <a:cubicBezTo>
                      <a:pt x="55" y="78"/>
                      <a:pt x="33" y="92"/>
                      <a:pt x="14" y="108"/>
                    </a:cubicBezTo>
                    <a:cubicBezTo>
                      <a:pt x="12" y="107"/>
                      <a:pt x="11" y="106"/>
                      <a:pt x="11" y="104"/>
                    </a:cubicBezTo>
                    <a:close/>
                    <a:moveTo>
                      <a:pt x="6" y="93"/>
                    </a:moveTo>
                    <a:cubicBezTo>
                      <a:pt x="15" y="87"/>
                      <a:pt x="23" y="82"/>
                      <a:pt x="31" y="76"/>
                    </a:cubicBezTo>
                    <a:cubicBezTo>
                      <a:pt x="32" y="76"/>
                      <a:pt x="32" y="76"/>
                      <a:pt x="32" y="76"/>
                    </a:cubicBezTo>
                    <a:cubicBezTo>
                      <a:pt x="32" y="76"/>
                      <a:pt x="32" y="76"/>
                      <a:pt x="32" y="76"/>
                    </a:cubicBezTo>
                    <a:cubicBezTo>
                      <a:pt x="34" y="76"/>
                      <a:pt x="35" y="75"/>
                      <a:pt x="36" y="74"/>
                    </a:cubicBezTo>
                    <a:cubicBezTo>
                      <a:pt x="40" y="72"/>
                      <a:pt x="45" y="69"/>
                      <a:pt x="49" y="66"/>
                    </a:cubicBezTo>
                    <a:cubicBezTo>
                      <a:pt x="52" y="64"/>
                      <a:pt x="54" y="63"/>
                      <a:pt x="57" y="61"/>
                    </a:cubicBezTo>
                    <a:cubicBezTo>
                      <a:pt x="58" y="61"/>
                      <a:pt x="59" y="61"/>
                      <a:pt x="60" y="60"/>
                    </a:cubicBezTo>
                    <a:cubicBezTo>
                      <a:pt x="67" y="56"/>
                      <a:pt x="74" y="53"/>
                      <a:pt x="80" y="49"/>
                    </a:cubicBezTo>
                    <a:cubicBezTo>
                      <a:pt x="88" y="44"/>
                      <a:pt x="97" y="41"/>
                      <a:pt x="104" y="36"/>
                    </a:cubicBezTo>
                    <a:cubicBezTo>
                      <a:pt x="105" y="36"/>
                      <a:pt x="105" y="36"/>
                      <a:pt x="105" y="36"/>
                    </a:cubicBezTo>
                    <a:cubicBezTo>
                      <a:pt x="93" y="43"/>
                      <a:pt x="82" y="51"/>
                      <a:pt x="71" y="58"/>
                    </a:cubicBezTo>
                    <a:cubicBezTo>
                      <a:pt x="50" y="71"/>
                      <a:pt x="26" y="81"/>
                      <a:pt x="7" y="97"/>
                    </a:cubicBezTo>
                    <a:cubicBezTo>
                      <a:pt x="6" y="96"/>
                      <a:pt x="6" y="94"/>
                      <a:pt x="6" y="93"/>
                    </a:cubicBezTo>
                    <a:close/>
                    <a:moveTo>
                      <a:pt x="36" y="71"/>
                    </a:moveTo>
                    <a:cubicBezTo>
                      <a:pt x="35" y="71"/>
                      <a:pt x="35" y="71"/>
                      <a:pt x="35" y="71"/>
                    </a:cubicBezTo>
                    <a:cubicBezTo>
                      <a:pt x="37" y="70"/>
                      <a:pt x="39" y="69"/>
                      <a:pt x="40" y="68"/>
                    </a:cubicBezTo>
                    <a:cubicBezTo>
                      <a:pt x="43" y="66"/>
                      <a:pt x="45" y="65"/>
                      <a:pt x="47" y="63"/>
                    </a:cubicBezTo>
                    <a:cubicBezTo>
                      <a:pt x="49" y="62"/>
                      <a:pt x="49" y="62"/>
                      <a:pt x="50" y="62"/>
                    </a:cubicBezTo>
                    <a:cubicBezTo>
                      <a:pt x="45" y="65"/>
                      <a:pt x="40" y="68"/>
                      <a:pt x="36" y="71"/>
                    </a:cubicBezTo>
                    <a:close/>
                    <a:moveTo>
                      <a:pt x="111" y="29"/>
                    </a:moveTo>
                    <a:cubicBezTo>
                      <a:pt x="119" y="26"/>
                      <a:pt x="127" y="21"/>
                      <a:pt x="135" y="17"/>
                    </a:cubicBezTo>
                    <a:cubicBezTo>
                      <a:pt x="127" y="23"/>
                      <a:pt x="118" y="28"/>
                      <a:pt x="110" y="33"/>
                    </a:cubicBezTo>
                    <a:cubicBezTo>
                      <a:pt x="110" y="33"/>
                      <a:pt x="110" y="32"/>
                      <a:pt x="110" y="32"/>
                    </a:cubicBezTo>
                    <a:cubicBezTo>
                      <a:pt x="110" y="31"/>
                      <a:pt x="110" y="30"/>
                      <a:pt x="111" y="29"/>
                    </a:cubicBezTo>
                    <a:close/>
                    <a:moveTo>
                      <a:pt x="60" y="55"/>
                    </a:moveTo>
                    <a:cubicBezTo>
                      <a:pt x="60" y="53"/>
                      <a:pt x="60" y="52"/>
                      <a:pt x="60" y="51"/>
                    </a:cubicBezTo>
                    <a:cubicBezTo>
                      <a:pt x="68" y="45"/>
                      <a:pt x="77" y="42"/>
                      <a:pt x="85" y="38"/>
                    </a:cubicBezTo>
                    <a:cubicBezTo>
                      <a:pt x="77" y="44"/>
                      <a:pt x="68" y="49"/>
                      <a:pt x="60" y="55"/>
                    </a:cubicBezTo>
                    <a:close/>
                    <a:moveTo>
                      <a:pt x="23" y="66"/>
                    </a:moveTo>
                    <a:cubicBezTo>
                      <a:pt x="22" y="65"/>
                      <a:pt x="20" y="63"/>
                      <a:pt x="19" y="62"/>
                    </a:cubicBezTo>
                    <a:cubicBezTo>
                      <a:pt x="26" y="60"/>
                      <a:pt x="32" y="55"/>
                      <a:pt x="38" y="50"/>
                    </a:cubicBezTo>
                    <a:cubicBezTo>
                      <a:pt x="45" y="45"/>
                      <a:pt x="41" y="48"/>
                      <a:pt x="36" y="52"/>
                    </a:cubicBezTo>
                    <a:cubicBezTo>
                      <a:pt x="32" y="56"/>
                      <a:pt x="27" y="61"/>
                      <a:pt x="23" y="65"/>
                    </a:cubicBezTo>
                    <a:lnTo>
                      <a:pt x="23" y="66"/>
                    </a:lnTo>
                    <a:close/>
                    <a:moveTo>
                      <a:pt x="22" y="59"/>
                    </a:moveTo>
                    <a:cubicBezTo>
                      <a:pt x="20" y="59"/>
                      <a:pt x="20" y="58"/>
                      <a:pt x="23" y="57"/>
                    </a:cubicBezTo>
                    <a:cubicBezTo>
                      <a:pt x="24" y="55"/>
                      <a:pt x="26" y="54"/>
                      <a:pt x="27" y="53"/>
                    </a:cubicBezTo>
                    <a:cubicBezTo>
                      <a:pt x="31" y="49"/>
                      <a:pt x="35" y="45"/>
                      <a:pt x="39" y="41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41" y="42"/>
                      <a:pt x="42" y="43"/>
                      <a:pt x="44" y="45"/>
                    </a:cubicBezTo>
                    <a:cubicBezTo>
                      <a:pt x="36" y="49"/>
                      <a:pt x="30" y="55"/>
                      <a:pt x="22" y="59"/>
                    </a:cubicBezTo>
                    <a:close/>
                    <a:moveTo>
                      <a:pt x="15" y="57"/>
                    </a:moveTo>
                    <a:cubicBezTo>
                      <a:pt x="23" y="53"/>
                      <a:pt x="29" y="47"/>
                      <a:pt x="36" y="42"/>
                    </a:cubicBezTo>
                    <a:cubicBezTo>
                      <a:pt x="30" y="46"/>
                      <a:pt x="22" y="54"/>
                      <a:pt x="17" y="60"/>
                    </a:cubicBezTo>
                    <a:cubicBezTo>
                      <a:pt x="17" y="59"/>
                      <a:pt x="16" y="58"/>
                      <a:pt x="15" y="57"/>
                    </a:cubicBezTo>
                    <a:close/>
                    <a:moveTo>
                      <a:pt x="29" y="76"/>
                    </a:moveTo>
                    <a:cubicBezTo>
                      <a:pt x="21" y="81"/>
                      <a:pt x="14" y="85"/>
                      <a:pt x="7" y="91"/>
                    </a:cubicBezTo>
                    <a:cubicBezTo>
                      <a:pt x="8" y="81"/>
                      <a:pt x="20" y="75"/>
                      <a:pt x="29" y="76"/>
                    </a:cubicBezTo>
                    <a:close/>
                    <a:moveTo>
                      <a:pt x="34" y="124"/>
                    </a:moveTo>
                    <a:cubicBezTo>
                      <a:pt x="31" y="127"/>
                      <a:pt x="27" y="130"/>
                      <a:pt x="24" y="134"/>
                    </a:cubicBezTo>
                    <a:cubicBezTo>
                      <a:pt x="25" y="133"/>
                      <a:pt x="25" y="132"/>
                      <a:pt x="26" y="131"/>
                    </a:cubicBezTo>
                    <a:cubicBezTo>
                      <a:pt x="27" y="128"/>
                      <a:pt x="31" y="126"/>
                      <a:pt x="34" y="124"/>
                    </a:cubicBezTo>
                    <a:close/>
                    <a:moveTo>
                      <a:pt x="41" y="154"/>
                    </a:moveTo>
                    <a:cubicBezTo>
                      <a:pt x="53" y="144"/>
                      <a:pt x="71" y="140"/>
                      <a:pt x="85" y="132"/>
                    </a:cubicBezTo>
                    <a:cubicBezTo>
                      <a:pt x="101" y="124"/>
                      <a:pt x="118" y="115"/>
                      <a:pt x="134" y="107"/>
                    </a:cubicBezTo>
                    <a:cubicBezTo>
                      <a:pt x="151" y="98"/>
                      <a:pt x="169" y="91"/>
                      <a:pt x="187" y="83"/>
                    </a:cubicBezTo>
                    <a:cubicBezTo>
                      <a:pt x="204" y="76"/>
                      <a:pt x="220" y="67"/>
                      <a:pt x="237" y="60"/>
                    </a:cubicBezTo>
                    <a:cubicBezTo>
                      <a:pt x="241" y="59"/>
                      <a:pt x="243" y="58"/>
                      <a:pt x="238" y="60"/>
                    </a:cubicBezTo>
                    <a:cubicBezTo>
                      <a:pt x="234" y="63"/>
                      <a:pt x="230" y="65"/>
                      <a:pt x="226" y="67"/>
                    </a:cubicBezTo>
                    <a:cubicBezTo>
                      <a:pt x="219" y="71"/>
                      <a:pt x="211" y="76"/>
                      <a:pt x="203" y="79"/>
                    </a:cubicBezTo>
                    <a:cubicBezTo>
                      <a:pt x="187" y="87"/>
                      <a:pt x="171" y="94"/>
                      <a:pt x="155" y="103"/>
                    </a:cubicBezTo>
                    <a:cubicBezTo>
                      <a:pt x="140" y="112"/>
                      <a:pt x="124" y="119"/>
                      <a:pt x="108" y="128"/>
                    </a:cubicBezTo>
                    <a:cubicBezTo>
                      <a:pt x="92" y="137"/>
                      <a:pt x="74" y="144"/>
                      <a:pt x="59" y="155"/>
                    </a:cubicBezTo>
                    <a:cubicBezTo>
                      <a:pt x="53" y="156"/>
                      <a:pt x="47" y="155"/>
                      <a:pt x="41" y="154"/>
                    </a:cubicBezTo>
                    <a:close/>
                    <a:moveTo>
                      <a:pt x="248" y="66"/>
                    </a:moveTo>
                    <a:cubicBezTo>
                      <a:pt x="242" y="70"/>
                      <a:pt x="237" y="74"/>
                      <a:pt x="231" y="77"/>
                    </a:cubicBezTo>
                    <a:cubicBezTo>
                      <a:pt x="218" y="87"/>
                      <a:pt x="203" y="94"/>
                      <a:pt x="188" y="100"/>
                    </a:cubicBezTo>
                    <a:cubicBezTo>
                      <a:pt x="159" y="114"/>
                      <a:pt x="130" y="128"/>
                      <a:pt x="101" y="141"/>
                    </a:cubicBezTo>
                    <a:cubicBezTo>
                      <a:pt x="98" y="143"/>
                      <a:pt x="94" y="144"/>
                      <a:pt x="91" y="146"/>
                    </a:cubicBezTo>
                    <a:cubicBezTo>
                      <a:pt x="87" y="148"/>
                      <a:pt x="83" y="150"/>
                      <a:pt x="79" y="152"/>
                    </a:cubicBezTo>
                    <a:cubicBezTo>
                      <a:pt x="79" y="152"/>
                      <a:pt x="78" y="151"/>
                      <a:pt x="78" y="151"/>
                    </a:cubicBezTo>
                    <a:cubicBezTo>
                      <a:pt x="84" y="148"/>
                      <a:pt x="91" y="145"/>
                      <a:pt x="97" y="142"/>
                    </a:cubicBezTo>
                    <a:cubicBezTo>
                      <a:pt x="112" y="135"/>
                      <a:pt x="128" y="127"/>
                      <a:pt x="143" y="120"/>
                    </a:cubicBezTo>
                    <a:cubicBezTo>
                      <a:pt x="173" y="106"/>
                      <a:pt x="203" y="91"/>
                      <a:pt x="233" y="76"/>
                    </a:cubicBezTo>
                    <a:cubicBezTo>
                      <a:pt x="238" y="73"/>
                      <a:pt x="243" y="69"/>
                      <a:pt x="248" y="66"/>
                    </a:cubicBezTo>
                    <a:close/>
                    <a:moveTo>
                      <a:pt x="273" y="76"/>
                    </a:moveTo>
                    <a:cubicBezTo>
                      <a:pt x="274" y="78"/>
                      <a:pt x="274" y="80"/>
                      <a:pt x="275" y="82"/>
                    </a:cubicBezTo>
                    <a:cubicBezTo>
                      <a:pt x="240" y="97"/>
                      <a:pt x="204" y="108"/>
                      <a:pt x="169" y="123"/>
                    </a:cubicBezTo>
                    <a:cubicBezTo>
                      <a:pt x="151" y="131"/>
                      <a:pt x="133" y="140"/>
                      <a:pt x="115" y="149"/>
                    </a:cubicBezTo>
                    <a:cubicBezTo>
                      <a:pt x="107" y="152"/>
                      <a:pt x="99" y="156"/>
                      <a:pt x="91" y="160"/>
                    </a:cubicBezTo>
                    <a:cubicBezTo>
                      <a:pt x="118" y="145"/>
                      <a:pt x="145" y="131"/>
                      <a:pt x="172" y="119"/>
                    </a:cubicBezTo>
                    <a:cubicBezTo>
                      <a:pt x="205" y="104"/>
                      <a:pt x="241" y="95"/>
                      <a:pt x="273" y="76"/>
                    </a:cubicBezTo>
                    <a:close/>
                    <a:moveTo>
                      <a:pt x="159" y="161"/>
                    </a:moveTo>
                    <a:cubicBezTo>
                      <a:pt x="158" y="160"/>
                      <a:pt x="156" y="158"/>
                      <a:pt x="155" y="157"/>
                    </a:cubicBezTo>
                    <a:cubicBezTo>
                      <a:pt x="164" y="153"/>
                      <a:pt x="173" y="150"/>
                      <a:pt x="182" y="147"/>
                    </a:cubicBezTo>
                    <a:cubicBezTo>
                      <a:pt x="204" y="139"/>
                      <a:pt x="227" y="133"/>
                      <a:pt x="248" y="124"/>
                    </a:cubicBezTo>
                    <a:cubicBezTo>
                      <a:pt x="254" y="122"/>
                      <a:pt x="260" y="118"/>
                      <a:pt x="265" y="116"/>
                    </a:cubicBezTo>
                    <a:cubicBezTo>
                      <a:pt x="260" y="118"/>
                      <a:pt x="256" y="122"/>
                      <a:pt x="251" y="124"/>
                    </a:cubicBezTo>
                    <a:cubicBezTo>
                      <a:pt x="241" y="127"/>
                      <a:pt x="232" y="130"/>
                      <a:pt x="222" y="135"/>
                    </a:cubicBezTo>
                    <a:cubicBezTo>
                      <a:pt x="211" y="140"/>
                      <a:pt x="199" y="144"/>
                      <a:pt x="188" y="149"/>
                    </a:cubicBezTo>
                    <a:cubicBezTo>
                      <a:pt x="179" y="154"/>
                      <a:pt x="168" y="157"/>
                      <a:pt x="159" y="161"/>
                    </a:cubicBezTo>
                    <a:close/>
                    <a:moveTo>
                      <a:pt x="112" y="162"/>
                    </a:moveTo>
                    <a:cubicBezTo>
                      <a:pt x="120" y="162"/>
                      <a:pt x="127" y="159"/>
                      <a:pt x="134" y="156"/>
                    </a:cubicBezTo>
                    <a:cubicBezTo>
                      <a:pt x="147" y="150"/>
                      <a:pt x="160" y="145"/>
                      <a:pt x="173" y="140"/>
                    </a:cubicBezTo>
                    <a:cubicBezTo>
                      <a:pt x="200" y="129"/>
                      <a:pt x="228" y="120"/>
                      <a:pt x="255" y="110"/>
                    </a:cubicBezTo>
                    <a:cubicBezTo>
                      <a:pt x="233" y="118"/>
                      <a:pt x="211" y="128"/>
                      <a:pt x="189" y="138"/>
                    </a:cubicBezTo>
                    <a:cubicBezTo>
                      <a:pt x="165" y="149"/>
                      <a:pt x="140" y="156"/>
                      <a:pt x="117" y="168"/>
                    </a:cubicBezTo>
                    <a:cubicBezTo>
                      <a:pt x="115" y="167"/>
                      <a:pt x="113" y="165"/>
                      <a:pt x="112" y="162"/>
                    </a:cubicBezTo>
                    <a:close/>
                    <a:moveTo>
                      <a:pt x="118" y="169"/>
                    </a:moveTo>
                    <a:cubicBezTo>
                      <a:pt x="128" y="165"/>
                      <a:pt x="138" y="161"/>
                      <a:pt x="149" y="157"/>
                    </a:cubicBezTo>
                    <a:cubicBezTo>
                      <a:pt x="149" y="158"/>
                      <a:pt x="149" y="158"/>
                      <a:pt x="149" y="158"/>
                    </a:cubicBezTo>
                    <a:cubicBezTo>
                      <a:pt x="138" y="161"/>
                      <a:pt x="128" y="165"/>
                      <a:pt x="118" y="169"/>
                    </a:cubicBezTo>
                    <a:close/>
                    <a:moveTo>
                      <a:pt x="233" y="127"/>
                    </a:moveTo>
                    <a:cubicBezTo>
                      <a:pt x="221" y="131"/>
                      <a:pt x="208" y="137"/>
                      <a:pt x="195" y="141"/>
                    </a:cubicBezTo>
                    <a:cubicBezTo>
                      <a:pt x="181" y="145"/>
                      <a:pt x="168" y="150"/>
                      <a:pt x="154" y="155"/>
                    </a:cubicBezTo>
                    <a:cubicBezTo>
                      <a:pt x="154" y="155"/>
                      <a:pt x="154" y="155"/>
                      <a:pt x="154" y="155"/>
                    </a:cubicBezTo>
                    <a:cubicBezTo>
                      <a:pt x="166" y="150"/>
                      <a:pt x="178" y="144"/>
                      <a:pt x="190" y="139"/>
                    </a:cubicBezTo>
                    <a:cubicBezTo>
                      <a:pt x="202" y="134"/>
                      <a:pt x="215" y="129"/>
                      <a:pt x="227" y="123"/>
                    </a:cubicBezTo>
                    <a:cubicBezTo>
                      <a:pt x="238" y="119"/>
                      <a:pt x="251" y="116"/>
                      <a:pt x="259" y="108"/>
                    </a:cubicBezTo>
                    <a:cubicBezTo>
                      <a:pt x="260" y="108"/>
                      <a:pt x="260" y="108"/>
                      <a:pt x="260" y="108"/>
                    </a:cubicBezTo>
                    <a:cubicBezTo>
                      <a:pt x="261" y="108"/>
                      <a:pt x="261" y="108"/>
                      <a:pt x="261" y="108"/>
                    </a:cubicBezTo>
                    <a:cubicBezTo>
                      <a:pt x="263" y="110"/>
                      <a:pt x="266" y="112"/>
                      <a:pt x="267" y="114"/>
                    </a:cubicBezTo>
                    <a:cubicBezTo>
                      <a:pt x="256" y="117"/>
                      <a:pt x="245" y="123"/>
                      <a:pt x="233" y="127"/>
                    </a:cubicBezTo>
                    <a:close/>
                    <a:moveTo>
                      <a:pt x="260" y="103"/>
                    </a:moveTo>
                    <a:cubicBezTo>
                      <a:pt x="259" y="104"/>
                      <a:pt x="259" y="106"/>
                      <a:pt x="259" y="107"/>
                    </a:cubicBezTo>
                    <a:cubicBezTo>
                      <a:pt x="259" y="107"/>
                      <a:pt x="259" y="107"/>
                      <a:pt x="259" y="107"/>
                    </a:cubicBezTo>
                    <a:cubicBezTo>
                      <a:pt x="231" y="117"/>
                      <a:pt x="204" y="126"/>
                      <a:pt x="176" y="137"/>
                    </a:cubicBezTo>
                    <a:cubicBezTo>
                      <a:pt x="164" y="141"/>
                      <a:pt x="152" y="146"/>
                      <a:pt x="141" y="151"/>
                    </a:cubicBezTo>
                    <a:cubicBezTo>
                      <a:pt x="135" y="154"/>
                      <a:pt x="128" y="157"/>
                      <a:pt x="122" y="159"/>
                    </a:cubicBezTo>
                    <a:cubicBezTo>
                      <a:pt x="121" y="160"/>
                      <a:pt x="110" y="163"/>
                      <a:pt x="114" y="161"/>
                    </a:cubicBezTo>
                    <a:cubicBezTo>
                      <a:pt x="118" y="159"/>
                      <a:pt x="122" y="157"/>
                      <a:pt x="126" y="155"/>
                    </a:cubicBezTo>
                    <a:cubicBezTo>
                      <a:pt x="153" y="144"/>
                      <a:pt x="181" y="134"/>
                      <a:pt x="208" y="123"/>
                    </a:cubicBezTo>
                    <a:cubicBezTo>
                      <a:pt x="225" y="116"/>
                      <a:pt x="244" y="112"/>
                      <a:pt x="260" y="103"/>
                    </a:cubicBezTo>
                    <a:close/>
                    <a:moveTo>
                      <a:pt x="272" y="92"/>
                    </a:moveTo>
                    <a:cubicBezTo>
                      <a:pt x="258" y="97"/>
                      <a:pt x="244" y="104"/>
                      <a:pt x="230" y="109"/>
                    </a:cubicBezTo>
                    <a:cubicBezTo>
                      <a:pt x="216" y="113"/>
                      <a:pt x="203" y="118"/>
                      <a:pt x="189" y="124"/>
                    </a:cubicBezTo>
                    <a:cubicBezTo>
                      <a:pt x="177" y="130"/>
                      <a:pt x="164" y="134"/>
                      <a:pt x="151" y="139"/>
                    </a:cubicBezTo>
                    <a:cubicBezTo>
                      <a:pt x="167" y="131"/>
                      <a:pt x="183" y="124"/>
                      <a:pt x="200" y="117"/>
                    </a:cubicBezTo>
                    <a:cubicBezTo>
                      <a:pt x="213" y="112"/>
                      <a:pt x="227" y="107"/>
                      <a:pt x="241" y="100"/>
                    </a:cubicBezTo>
                    <a:cubicBezTo>
                      <a:pt x="252" y="96"/>
                      <a:pt x="266" y="93"/>
                      <a:pt x="275" y="84"/>
                    </a:cubicBezTo>
                    <a:cubicBezTo>
                      <a:pt x="275" y="87"/>
                      <a:pt x="274" y="90"/>
                      <a:pt x="272" y="92"/>
                    </a:cubicBezTo>
                    <a:close/>
                    <a:moveTo>
                      <a:pt x="55" y="191"/>
                    </a:moveTo>
                    <a:cubicBezTo>
                      <a:pt x="56" y="191"/>
                      <a:pt x="57" y="191"/>
                      <a:pt x="57" y="191"/>
                    </a:cubicBezTo>
                    <a:cubicBezTo>
                      <a:pt x="56" y="192"/>
                      <a:pt x="55" y="192"/>
                      <a:pt x="54" y="193"/>
                    </a:cubicBezTo>
                    <a:cubicBezTo>
                      <a:pt x="55" y="192"/>
                      <a:pt x="55" y="192"/>
                      <a:pt x="55" y="191"/>
                    </a:cubicBezTo>
                    <a:close/>
                    <a:moveTo>
                      <a:pt x="65" y="188"/>
                    </a:moveTo>
                    <a:cubicBezTo>
                      <a:pt x="63" y="188"/>
                      <a:pt x="60" y="189"/>
                      <a:pt x="57" y="190"/>
                    </a:cubicBezTo>
                    <a:cubicBezTo>
                      <a:pt x="59" y="188"/>
                      <a:pt x="61" y="186"/>
                      <a:pt x="62" y="184"/>
                    </a:cubicBezTo>
                    <a:cubicBezTo>
                      <a:pt x="69" y="182"/>
                      <a:pt x="76" y="180"/>
                      <a:pt x="83" y="177"/>
                    </a:cubicBezTo>
                    <a:cubicBezTo>
                      <a:pt x="77" y="181"/>
                      <a:pt x="71" y="185"/>
                      <a:pt x="65" y="188"/>
                    </a:cubicBezTo>
                    <a:close/>
                    <a:moveTo>
                      <a:pt x="164" y="121"/>
                    </a:moveTo>
                    <a:cubicBezTo>
                      <a:pt x="133" y="135"/>
                      <a:pt x="103" y="151"/>
                      <a:pt x="73" y="168"/>
                    </a:cubicBezTo>
                    <a:cubicBezTo>
                      <a:pt x="74" y="166"/>
                      <a:pt x="75" y="163"/>
                      <a:pt x="76" y="161"/>
                    </a:cubicBezTo>
                    <a:cubicBezTo>
                      <a:pt x="110" y="144"/>
                      <a:pt x="145" y="128"/>
                      <a:pt x="181" y="114"/>
                    </a:cubicBezTo>
                    <a:cubicBezTo>
                      <a:pt x="198" y="106"/>
                      <a:pt x="215" y="100"/>
                      <a:pt x="233" y="93"/>
                    </a:cubicBezTo>
                    <a:cubicBezTo>
                      <a:pt x="241" y="90"/>
                      <a:pt x="249" y="86"/>
                      <a:pt x="257" y="83"/>
                    </a:cubicBezTo>
                    <a:cubicBezTo>
                      <a:pt x="258" y="83"/>
                      <a:pt x="258" y="82"/>
                      <a:pt x="259" y="82"/>
                    </a:cubicBezTo>
                    <a:cubicBezTo>
                      <a:pt x="229" y="97"/>
                      <a:pt x="195" y="106"/>
                      <a:pt x="164" y="121"/>
                    </a:cubicBezTo>
                    <a:close/>
                    <a:moveTo>
                      <a:pt x="78" y="158"/>
                    </a:moveTo>
                    <a:cubicBezTo>
                      <a:pt x="78" y="158"/>
                      <a:pt x="77" y="158"/>
                      <a:pt x="77" y="158"/>
                    </a:cubicBezTo>
                    <a:cubicBezTo>
                      <a:pt x="77" y="157"/>
                      <a:pt x="77" y="156"/>
                      <a:pt x="78" y="156"/>
                    </a:cubicBezTo>
                    <a:cubicBezTo>
                      <a:pt x="78" y="155"/>
                      <a:pt x="78" y="155"/>
                      <a:pt x="78" y="155"/>
                    </a:cubicBezTo>
                    <a:cubicBezTo>
                      <a:pt x="78" y="155"/>
                      <a:pt x="78" y="155"/>
                      <a:pt x="78" y="155"/>
                    </a:cubicBezTo>
                    <a:cubicBezTo>
                      <a:pt x="90" y="150"/>
                      <a:pt x="102" y="143"/>
                      <a:pt x="114" y="137"/>
                    </a:cubicBezTo>
                    <a:cubicBezTo>
                      <a:pt x="123" y="133"/>
                      <a:pt x="131" y="129"/>
                      <a:pt x="140" y="125"/>
                    </a:cubicBezTo>
                    <a:cubicBezTo>
                      <a:pt x="171" y="111"/>
                      <a:pt x="201" y="99"/>
                      <a:pt x="232" y="84"/>
                    </a:cubicBezTo>
                    <a:cubicBezTo>
                      <a:pt x="239" y="81"/>
                      <a:pt x="246" y="77"/>
                      <a:pt x="252" y="73"/>
                    </a:cubicBezTo>
                    <a:cubicBezTo>
                      <a:pt x="253" y="73"/>
                      <a:pt x="253" y="73"/>
                      <a:pt x="254" y="73"/>
                    </a:cubicBezTo>
                    <a:cubicBezTo>
                      <a:pt x="241" y="81"/>
                      <a:pt x="227" y="88"/>
                      <a:pt x="213" y="94"/>
                    </a:cubicBezTo>
                    <a:cubicBezTo>
                      <a:pt x="185" y="108"/>
                      <a:pt x="156" y="119"/>
                      <a:pt x="128" y="133"/>
                    </a:cubicBezTo>
                    <a:cubicBezTo>
                      <a:pt x="111" y="141"/>
                      <a:pt x="95" y="150"/>
                      <a:pt x="78" y="158"/>
                    </a:cubicBezTo>
                    <a:close/>
                    <a:moveTo>
                      <a:pt x="243" y="62"/>
                    </a:moveTo>
                    <a:cubicBezTo>
                      <a:pt x="242" y="63"/>
                      <a:pt x="242" y="64"/>
                      <a:pt x="243" y="65"/>
                    </a:cubicBezTo>
                    <a:cubicBezTo>
                      <a:pt x="243" y="66"/>
                      <a:pt x="244" y="66"/>
                      <a:pt x="244" y="67"/>
                    </a:cubicBezTo>
                    <a:cubicBezTo>
                      <a:pt x="234" y="72"/>
                      <a:pt x="224" y="78"/>
                      <a:pt x="214" y="84"/>
                    </a:cubicBezTo>
                    <a:cubicBezTo>
                      <a:pt x="198" y="92"/>
                      <a:pt x="181" y="100"/>
                      <a:pt x="164" y="108"/>
                    </a:cubicBezTo>
                    <a:cubicBezTo>
                      <a:pt x="147" y="116"/>
                      <a:pt x="130" y="124"/>
                      <a:pt x="113" y="132"/>
                    </a:cubicBezTo>
                    <a:cubicBezTo>
                      <a:pt x="101" y="138"/>
                      <a:pt x="89" y="144"/>
                      <a:pt x="76" y="150"/>
                    </a:cubicBezTo>
                    <a:cubicBezTo>
                      <a:pt x="75" y="149"/>
                      <a:pt x="75" y="150"/>
                      <a:pt x="74" y="150"/>
                    </a:cubicBezTo>
                    <a:cubicBezTo>
                      <a:pt x="71" y="151"/>
                      <a:pt x="68" y="152"/>
                      <a:pt x="65" y="153"/>
                    </a:cubicBezTo>
                    <a:cubicBezTo>
                      <a:pt x="70" y="151"/>
                      <a:pt x="75" y="146"/>
                      <a:pt x="80" y="144"/>
                    </a:cubicBezTo>
                    <a:cubicBezTo>
                      <a:pt x="88" y="140"/>
                      <a:pt x="97" y="136"/>
                      <a:pt x="105" y="131"/>
                    </a:cubicBezTo>
                    <a:cubicBezTo>
                      <a:pt x="121" y="123"/>
                      <a:pt x="137" y="115"/>
                      <a:pt x="153" y="106"/>
                    </a:cubicBezTo>
                    <a:cubicBezTo>
                      <a:pt x="168" y="98"/>
                      <a:pt x="184" y="90"/>
                      <a:pt x="200" y="82"/>
                    </a:cubicBezTo>
                    <a:cubicBezTo>
                      <a:pt x="215" y="76"/>
                      <a:pt x="231" y="68"/>
                      <a:pt x="244" y="58"/>
                    </a:cubicBezTo>
                    <a:cubicBezTo>
                      <a:pt x="244" y="60"/>
                      <a:pt x="243" y="61"/>
                      <a:pt x="243" y="62"/>
                    </a:cubicBezTo>
                    <a:close/>
                    <a:moveTo>
                      <a:pt x="87" y="174"/>
                    </a:moveTo>
                    <a:cubicBezTo>
                      <a:pt x="80" y="177"/>
                      <a:pt x="72" y="179"/>
                      <a:pt x="64" y="182"/>
                    </a:cubicBezTo>
                    <a:cubicBezTo>
                      <a:pt x="65" y="181"/>
                      <a:pt x="66" y="180"/>
                      <a:pt x="67" y="179"/>
                    </a:cubicBezTo>
                    <a:cubicBezTo>
                      <a:pt x="71" y="177"/>
                      <a:pt x="76" y="175"/>
                      <a:pt x="80" y="173"/>
                    </a:cubicBezTo>
                    <a:cubicBezTo>
                      <a:pt x="83" y="171"/>
                      <a:pt x="86" y="170"/>
                      <a:pt x="89" y="168"/>
                    </a:cubicBezTo>
                    <a:cubicBezTo>
                      <a:pt x="92" y="167"/>
                      <a:pt x="95" y="166"/>
                      <a:pt x="98" y="164"/>
                    </a:cubicBezTo>
                    <a:cubicBezTo>
                      <a:pt x="95" y="167"/>
                      <a:pt x="91" y="171"/>
                      <a:pt x="87" y="174"/>
                    </a:cubicBezTo>
                    <a:close/>
                    <a:moveTo>
                      <a:pt x="101" y="161"/>
                    </a:move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9" y="165"/>
                      <a:pt x="79" y="173"/>
                      <a:pt x="68" y="177"/>
                    </a:cubicBezTo>
                    <a:cubicBezTo>
                      <a:pt x="69" y="175"/>
                      <a:pt x="70" y="174"/>
                      <a:pt x="71" y="172"/>
                    </a:cubicBezTo>
                    <a:cubicBezTo>
                      <a:pt x="83" y="166"/>
                      <a:pt x="94" y="160"/>
                      <a:pt x="105" y="155"/>
                    </a:cubicBezTo>
                    <a:cubicBezTo>
                      <a:pt x="120" y="148"/>
                      <a:pt x="134" y="141"/>
                      <a:pt x="149" y="135"/>
                    </a:cubicBezTo>
                    <a:cubicBezTo>
                      <a:pt x="180" y="120"/>
                      <a:pt x="211" y="109"/>
                      <a:pt x="243" y="97"/>
                    </a:cubicBezTo>
                    <a:cubicBezTo>
                      <a:pt x="249" y="95"/>
                      <a:pt x="255" y="92"/>
                      <a:pt x="261" y="89"/>
                    </a:cubicBezTo>
                    <a:cubicBezTo>
                      <a:pt x="265" y="88"/>
                      <a:pt x="268" y="86"/>
                      <a:pt x="272" y="85"/>
                    </a:cubicBezTo>
                    <a:cubicBezTo>
                      <a:pt x="277" y="82"/>
                      <a:pt x="262" y="90"/>
                      <a:pt x="263" y="89"/>
                    </a:cubicBezTo>
                    <a:cubicBezTo>
                      <a:pt x="248" y="95"/>
                      <a:pt x="233" y="102"/>
                      <a:pt x="218" y="108"/>
                    </a:cubicBezTo>
                    <a:cubicBezTo>
                      <a:pt x="188" y="121"/>
                      <a:pt x="159" y="133"/>
                      <a:pt x="130" y="147"/>
                    </a:cubicBezTo>
                    <a:cubicBezTo>
                      <a:pt x="129" y="147"/>
                      <a:pt x="129" y="148"/>
                      <a:pt x="128" y="148"/>
                    </a:cubicBezTo>
                    <a:cubicBezTo>
                      <a:pt x="121" y="151"/>
                      <a:pt x="115" y="154"/>
                      <a:pt x="109" y="157"/>
                    </a:cubicBezTo>
                    <a:cubicBezTo>
                      <a:pt x="108" y="157"/>
                      <a:pt x="107" y="157"/>
                      <a:pt x="107" y="157"/>
                    </a:cubicBezTo>
                    <a:cubicBezTo>
                      <a:pt x="106" y="156"/>
                      <a:pt x="105" y="157"/>
                      <a:pt x="104" y="158"/>
                    </a:cubicBezTo>
                    <a:cubicBezTo>
                      <a:pt x="103" y="159"/>
                      <a:pt x="102" y="160"/>
                      <a:pt x="101" y="161"/>
                    </a:cubicBezTo>
                    <a:close/>
                    <a:moveTo>
                      <a:pt x="110" y="158"/>
                    </a:moveTo>
                    <a:cubicBezTo>
                      <a:pt x="115" y="156"/>
                      <a:pt x="120" y="153"/>
                      <a:pt x="126" y="151"/>
                    </a:cubicBezTo>
                    <a:cubicBezTo>
                      <a:pt x="127" y="150"/>
                      <a:pt x="127" y="150"/>
                      <a:pt x="128" y="150"/>
                    </a:cubicBezTo>
                    <a:cubicBezTo>
                      <a:pt x="142" y="144"/>
                      <a:pt x="157" y="140"/>
                      <a:pt x="171" y="134"/>
                    </a:cubicBezTo>
                    <a:cubicBezTo>
                      <a:pt x="186" y="127"/>
                      <a:pt x="200" y="121"/>
                      <a:pt x="216" y="115"/>
                    </a:cubicBezTo>
                    <a:cubicBezTo>
                      <a:pt x="231" y="110"/>
                      <a:pt x="245" y="105"/>
                      <a:pt x="260" y="98"/>
                    </a:cubicBezTo>
                    <a:cubicBezTo>
                      <a:pt x="259" y="99"/>
                      <a:pt x="271" y="93"/>
                      <a:pt x="270" y="94"/>
                    </a:cubicBezTo>
                    <a:cubicBezTo>
                      <a:pt x="270" y="95"/>
                      <a:pt x="270" y="95"/>
                      <a:pt x="270" y="95"/>
                    </a:cubicBezTo>
                    <a:cubicBezTo>
                      <a:pt x="270" y="95"/>
                      <a:pt x="269" y="95"/>
                      <a:pt x="269" y="96"/>
                    </a:cubicBezTo>
                    <a:cubicBezTo>
                      <a:pt x="266" y="98"/>
                      <a:pt x="263" y="99"/>
                      <a:pt x="260" y="101"/>
                    </a:cubicBezTo>
                    <a:cubicBezTo>
                      <a:pt x="253" y="104"/>
                      <a:pt x="246" y="108"/>
                      <a:pt x="239" y="110"/>
                    </a:cubicBezTo>
                    <a:cubicBezTo>
                      <a:pt x="223" y="116"/>
                      <a:pt x="208" y="121"/>
                      <a:pt x="193" y="127"/>
                    </a:cubicBezTo>
                    <a:cubicBezTo>
                      <a:pt x="165" y="138"/>
                      <a:pt x="137" y="147"/>
                      <a:pt x="111" y="161"/>
                    </a:cubicBezTo>
                    <a:cubicBezTo>
                      <a:pt x="110" y="160"/>
                      <a:pt x="110" y="159"/>
                      <a:pt x="110" y="158"/>
                    </a:cubicBezTo>
                    <a:close/>
                    <a:moveTo>
                      <a:pt x="119" y="170"/>
                    </a:moveTo>
                    <a:cubicBezTo>
                      <a:pt x="128" y="167"/>
                      <a:pt x="137" y="162"/>
                      <a:pt x="146" y="160"/>
                    </a:cubicBezTo>
                    <a:cubicBezTo>
                      <a:pt x="147" y="159"/>
                      <a:pt x="147" y="159"/>
                      <a:pt x="148" y="159"/>
                    </a:cubicBezTo>
                    <a:cubicBezTo>
                      <a:pt x="141" y="169"/>
                      <a:pt x="129" y="174"/>
                      <a:pt x="119" y="170"/>
                    </a:cubicBezTo>
                    <a:close/>
                    <a:moveTo>
                      <a:pt x="160" y="163"/>
                    </a:moveTo>
                    <a:cubicBezTo>
                      <a:pt x="179" y="156"/>
                      <a:pt x="198" y="150"/>
                      <a:pt x="217" y="144"/>
                    </a:cubicBezTo>
                    <a:cubicBezTo>
                      <a:pt x="226" y="141"/>
                      <a:pt x="235" y="138"/>
                      <a:pt x="244" y="135"/>
                    </a:cubicBezTo>
                    <a:cubicBezTo>
                      <a:pt x="249" y="133"/>
                      <a:pt x="254" y="131"/>
                      <a:pt x="259" y="129"/>
                    </a:cubicBezTo>
                    <a:cubicBezTo>
                      <a:pt x="260" y="129"/>
                      <a:pt x="271" y="124"/>
                      <a:pt x="264" y="128"/>
                    </a:cubicBezTo>
                    <a:cubicBezTo>
                      <a:pt x="243" y="139"/>
                      <a:pt x="221" y="146"/>
                      <a:pt x="200" y="155"/>
                    </a:cubicBezTo>
                    <a:cubicBezTo>
                      <a:pt x="199" y="155"/>
                      <a:pt x="199" y="155"/>
                      <a:pt x="198" y="156"/>
                    </a:cubicBezTo>
                    <a:cubicBezTo>
                      <a:pt x="188" y="160"/>
                      <a:pt x="178" y="164"/>
                      <a:pt x="169" y="170"/>
                    </a:cubicBezTo>
                    <a:cubicBezTo>
                      <a:pt x="166" y="168"/>
                      <a:pt x="163" y="165"/>
                      <a:pt x="160" y="163"/>
                    </a:cubicBezTo>
                    <a:close/>
                    <a:moveTo>
                      <a:pt x="238" y="149"/>
                    </a:moveTo>
                    <a:cubicBezTo>
                      <a:pt x="237" y="149"/>
                      <a:pt x="237" y="148"/>
                      <a:pt x="236" y="148"/>
                    </a:cubicBezTo>
                    <a:cubicBezTo>
                      <a:pt x="236" y="148"/>
                      <a:pt x="236" y="148"/>
                      <a:pt x="236" y="148"/>
                    </a:cubicBezTo>
                    <a:cubicBezTo>
                      <a:pt x="242" y="145"/>
                      <a:pt x="248" y="143"/>
                      <a:pt x="254" y="140"/>
                    </a:cubicBezTo>
                    <a:cubicBezTo>
                      <a:pt x="257" y="139"/>
                      <a:pt x="259" y="138"/>
                      <a:pt x="261" y="137"/>
                    </a:cubicBezTo>
                    <a:cubicBezTo>
                      <a:pt x="268" y="134"/>
                      <a:pt x="262" y="139"/>
                      <a:pt x="260" y="140"/>
                    </a:cubicBezTo>
                    <a:cubicBezTo>
                      <a:pt x="253" y="144"/>
                      <a:pt x="244" y="144"/>
                      <a:pt x="238" y="149"/>
                    </a:cubicBezTo>
                    <a:close/>
                    <a:moveTo>
                      <a:pt x="266" y="134"/>
                    </a:moveTo>
                    <a:cubicBezTo>
                      <a:pt x="261" y="135"/>
                      <a:pt x="257" y="138"/>
                      <a:pt x="252" y="139"/>
                    </a:cubicBezTo>
                    <a:cubicBezTo>
                      <a:pt x="247" y="142"/>
                      <a:pt x="241" y="144"/>
                      <a:pt x="236" y="146"/>
                    </a:cubicBezTo>
                    <a:cubicBezTo>
                      <a:pt x="235" y="146"/>
                      <a:pt x="235" y="147"/>
                      <a:pt x="235" y="147"/>
                    </a:cubicBezTo>
                    <a:cubicBezTo>
                      <a:pt x="235" y="147"/>
                      <a:pt x="234" y="147"/>
                      <a:pt x="234" y="146"/>
                    </a:cubicBezTo>
                    <a:cubicBezTo>
                      <a:pt x="233" y="145"/>
                      <a:pt x="232" y="145"/>
                      <a:pt x="231" y="145"/>
                    </a:cubicBezTo>
                    <a:cubicBezTo>
                      <a:pt x="230" y="145"/>
                      <a:pt x="229" y="146"/>
                      <a:pt x="228" y="146"/>
                    </a:cubicBezTo>
                    <a:cubicBezTo>
                      <a:pt x="227" y="147"/>
                      <a:pt x="226" y="147"/>
                      <a:pt x="226" y="147"/>
                    </a:cubicBezTo>
                    <a:cubicBezTo>
                      <a:pt x="229" y="146"/>
                      <a:pt x="232" y="144"/>
                      <a:pt x="235" y="143"/>
                    </a:cubicBezTo>
                    <a:cubicBezTo>
                      <a:pt x="243" y="140"/>
                      <a:pt x="250" y="136"/>
                      <a:pt x="258" y="132"/>
                    </a:cubicBezTo>
                    <a:cubicBezTo>
                      <a:pt x="262" y="130"/>
                      <a:pt x="266" y="129"/>
                      <a:pt x="269" y="126"/>
                    </a:cubicBezTo>
                    <a:cubicBezTo>
                      <a:pt x="269" y="129"/>
                      <a:pt x="268" y="132"/>
                      <a:pt x="266" y="134"/>
                    </a:cubicBezTo>
                    <a:cubicBezTo>
                      <a:pt x="266" y="134"/>
                      <a:pt x="266" y="133"/>
                      <a:pt x="266" y="134"/>
                    </a:cubicBezTo>
                    <a:close/>
                    <a:moveTo>
                      <a:pt x="209" y="159"/>
                    </a:moveTo>
                    <a:cubicBezTo>
                      <a:pt x="208" y="159"/>
                      <a:pt x="206" y="158"/>
                      <a:pt x="205" y="157"/>
                    </a:cubicBezTo>
                    <a:cubicBezTo>
                      <a:pt x="207" y="156"/>
                      <a:pt x="209" y="155"/>
                      <a:pt x="210" y="154"/>
                    </a:cubicBezTo>
                    <a:cubicBezTo>
                      <a:pt x="214" y="153"/>
                      <a:pt x="218" y="151"/>
                      <a:pt x="222" y="149"/>
                    </a:cubicBezTo>
                    <a:cubicBezTo>
                      <a:pt x="226" y="148"/>
                      <a:pt x="228" y="149"/>
                      <a:pt x="224" y="151"/>
                    </a:cubicBezTo>
                    <a:cubicBezTo>
                      <a:pt x="219" y="154"/>
                      <a:pt x="214" y="155"/>
                      <a:pt x="210" y="159"/>
                    </a:cubicBezTo>
                    <a:lnTo>
                      <a:pt x="209" y="159"/>
                    </a:lnTo>
                    <a:close/>
                    <a:moveTo>
                      <a:pt x="217" y="156"/>
                    </a:moveTo>
                    <a:cubicBezTo>
                      <a:pt x="221" y="154"/>
                      <a:pt x="225" y="153"/>
                      <a:pt x="228" y="150"/>
                    </a:cubicBezTo>
                    <a:cubicBezTo>
                      <a:pt x="228" y="152"/>
                      <a:pt x="228" y="153"/>
                      <a:pt x="228" y="154"/>
                    </a:cubicBezTo>
                    <a:cubicBezTo>
                      <a:pt x="225" y="155"/>
                      <a:pt x="222" y="156"/>
                      <a:pt x="220" y="157"/>
                    </a:cubicBezTo>
                    <a:cubicBezTo>
                      <a:pt x="216" y="158"/>
                      <a:pt x="210" y="159"/>
                      <a:pt x="217" y="156"/>
                    </a:cubicBezTo>
                    <a:close/>
                    <a:moveTo>
                      <a:pt x="177" y="173"/>
                    </a:moveTo>
                    <a:cubicBezTo>
                      <a:pt x="175" y="173"/>
                      <a:pt x="173" y="172"/>
                      <a:pt x="170" y="171"/>
                    </a:cubicBezTo>
                    <a:cubicBezTo>
                      <a:pt x="178" y="167"/>
                      <a:pt x="187" y="164"/>
                      <a:pt x="195" y="161"/>
                    </a:cubicBezTo>
                    <a:cubicBezTo>
                      <a:pt x="190" y="167"/>
                      <a:pt x="184" y="172"/>
                      <a:pt x="177" y="173"/>
                    </a:cubicBezTo>
                    <a:close/>
                    <a:moveTo>
                      <a:pt x="212" y="160"/>
                    </a:moveTo>
                    <a:cubicBezTo>
                      <a:pt x="217" y="159"/>
                      <a:pt x="222" y="158"/>
                      <a:pt x="227" y="156"/>
                    </a:cubicBezTo>
                    <a:cubicBezTo>
                      <a:pt x="225" y="160"/>
                      <a:pt x="218" y="161"/>
                      <a:pt x="212" y="160"/>
                    </a:cubicBezTo>
                    <a:close/>
                    <a:moveTo>
                      <a:pt x="245" y="151"/>
                    </a:moveTo>
                    <a:cubicBezTo>
                      <a:pt x="248" y="150"/>
                      <a:pt x="250" y="149"/>
                      <a:pt x="253" y="148"/>
                    </a:cubicBezTo>
                    <a:cubicBezTo>
                      <a:pt x="251" y="150"/>
                      <a:pt x="248" y="151"/>
                      <a:pt x="245" y="151"/>
                    </a:cubicBezTo>
                    <a:close/>
                    <a:moveTo>
                      <a:pt x="257" y="146"/>
                    </a:moveTo>
                    <a:cubicBezTo>
                      <a:pt x="257" y="146"/>
                      <a:pt x="257" y="146"/>
                      <a:pt x="257" y="146"/>
                    </a:cubicBezTo>
                    <a:cubicBezTo>
                      <a:pt x="251" y="147"/>
                      <a:pt x="246" y="150"/>
                      <a:pt x="240" y="150"/>
                    </a:cubicBezTo>
                    <a:cubicBezTo>
                      <a:pt x="247" y="144"/>
                      <a:pt x="258" y="145"/>
                      <a:pt x="264" y="138"/>
                    </a:cubicBezTo>
                    <a:cubicBezTo>
                      <a:pt x="262" y="141"/>
                      <a:pt x="260" y="144"/>
                      <a:pt x="257" y="146"/>
                    </a:cubicBezTo>
                    <a:close/>
                    <a:moveTo>
                      <a:pt x="269" y="124"/>
                    </a:moveTo>
                    <a:cubicBezTo>
                      <a:pt x="249" y="130"/>
                      <a:pt x="229" y="139"/>
                      <a:pt x="209" y="145"/>
                    </a:cubicBezTo>
                    <a:cubicBezTo>
                      <a:pt x="201" y="148"/>
                      <a:pt x="193" y="150"/>
                      <a:pt x="186" y="153"/>
                    </a:cubicBezTo>
                    <a:cubicBezTo>
                      <a:pt x="198" y="148"/>
                      <a:pt x="211" y="142"/>
                      <a:pt x="223" y="136"/>
                    </a:cubicBezTo>
                    <a:cubicBezTo>
                      <a:pt x="237" y="129"/>
                      <a:pt x="256" y="126"/>
                      <a:pt x="268" y="116"/>
                    </a:cubicBezTo>
                    <a:cubicBezTo>
                      <a:pt x="269" y="118"/>
                      <a:pt x="269" y="121"/>
                      <a:pt x="269" y="124"/>
                    </a:cubicBezTo>
                    <a:close/>
                    <a:moveTo>
                      <a:pt x="272" y="75"/>
                    </a:moveTo>
                    <a:cubicBezTo>
                      <a:pt x="239" y="91"/>
                      <a:pt x="203" y="102"/>
                      <a:pt x="169" y="117"/>
                    </a:cubicBezTo>
                    <a:cubicBezTo>
                      <a:pt x="157" y="122"/>
                      <a:pt x="145" y="127"/>
                      <a:pt x="134" y="132"/>
                    </a:cubicBezTo>
                    <a:cubicBezTo>
                      <a:pt x="147" y="126"/>
                      <a:pt x="160" y="119"/>
                      <a:pt x="174" y="114"/>
                    </a:cubicBezTo>
                    <a:cubicBezTo>
                      <a:pt x="205" y="100"/>
                      <a:pt x="236" y="87"/>
                      <a:pt x="264" y="68"/>
                    </a:cubicBezTo>
                    <a:cubicBezTo>
                      <a:pt x="267" y="69"/>
                      <a:pt x="270" y="72"/>
                      <a:pt x="272" y="75"/>
                    </a:cubicBezTo>
                    <a:close/>
                    <a:moveTo>
                      <a:pt x="262" y="67"/>
                    </a:moveTo>
                    <a:cubicBezTo>
                      <a:pt x="248" y="73"/>
                      <a:pt x="234" y="81"/>
                      <a:pt x="220" y="88"/>
                    </a:cubicBezTo>
                    <a:cubicBezTo>
                      <a:pt x="203" y="96"/>
                      <a:pt x="186" y="104"/>
                      <a:pt x="169" y="111"/>
                    </a:cubicBezTo>
                    <a:cubicBezTo>
                      <a:pt x="165" y="113"/>
                      <a:pt x="161" y="114"/>
                      <a:pt x="157" y="116"/>
                    </a:cubicBezTo>
                    <a:cubicBezTo>
                      <a:pt x="159" y="115"/>
                      <a:pt x="162" y="114"/>
                      <a:pt x="164" y="113"/>
                    </a:cubicBezTo>
                    <a:cubicBezTo>
                      <a:pt x="179" y="106"/>
                      <a:pt x="194" y="99"/>
                      <a:pt x="209" y="92"/>
                    </a:cubicBezTo>
                    <a:cubicBezTo>
                      <a:pt x="224" y="85"/>
                      <a:pt x="238" y="75"/>
                      <a:pt x="252" y="65"/>
                    </a:cubicBezTo>
                    <a:cubicBezTo>
                      <a:pt x="256" y="65"/>
                      <a:pt x="259" y="65"/>
                      <a:pt x="262" y="67"/>
                    </a:cubicBezTo>
                    <a:close/>
                    <a:moveTo>
                      <a:pt x="245" y="57"/>
                    </a:moveTo>
                    <a:cubicBezTo>
                      <a:pt x="244" y="57"/>
                      <a:pt x="244" y="57"/>
                      <a:pt x="244" y="57"/>
                    </a:cubicBezTo>
                    <a:cubicBezTo>
                      <a:pt x="226" y="62"/>
                      <a:pt x="210" y="72"/>
                      <a:pt x="193" y="79"/>
                    </a:cubicBezTo>
                    <a:cubicBezTo>
                      <a:pt x="176" y="86"/>
                      <a:pt x="158" y="94"/>
                      <a:pt x="140" y="102"/>
                    </a:cubicBezTo>
                    <a:cubicBezTo>
                      <a:pt x="121" y="111"/>
                      <a:pt x="103" y="121"/>
                      <a:pt x="84" y="131"/>
                    </a:cubicBezTo>
                    <a:cubicBezTo>
                      <a:pt x="69" y="138"/>
                      <a:pt x="52" y="143"/>
                      <a:pt x="39" y="153"/>
                    </a:cubicBezTo>
                    <a:cubicBezTo>
                      <a:pt x="38" y="153"/>
                      <a:pt x="37" y="153"/>
                      <a:pt x="36" y="152"/>
                    </a:cubicBezTo>
                    <a:cubicBezTo>
                      <a:pt x="67" y="130"/>
                      <a:pt x="102" y="113"/>
                      <a:pt x="137" y="96"/>
                    </a:cubicBezTo>
                    <a:cubicBezTo>
                      <a:pt x="157" y="86"/>
                      <a:pt x="177" y="76"/>
                      <a:pt x="198" y="67"/>
                    </a:cubicBezTo>
                    <a:cubicBezTo>
                      <a:pt x="213" y="60"/>
                      <a:pt x="231" y="53"/>
                      <a:pt x="244" y="41"/>
                    </a:cubicBezTo>
                    <a:cubicBezTo>
                      <a:pt x="246" y="46"/>
                      <a:pt x="246" y="52"/>
                      <a:pt x="245" y="57"/>
                    </a:cubicBezTo>
                    <a:close/>
                    <a:moveTo>
                      <a:pt x="244" y="39"/>
                    </a:moveTo>
                    <a:cubicBezTo>
                      <a:pt x="239" y="41"/>
                      <a:pt x="235" y="44"/>
                      <a:pt x="231" y="47"/>
                    </a:cubicBezTo>
                    <a:cubicBezTo>
                      <a:pt x="225" y="50"/>
                      <a:pt x="218" y="53"/>
                      <a:pt x="212" y="56"/>
                    </a:cubicBezTo>
                    <a:cubicBezTo>
                      <a:pt x="198" y="63"/>
                      <a:pt x="183" y="69"/>
                      <a:pt x="169" y="75"/>
                    </a:cubicBezTo>
                    <a:cubicBezTo>
                      <a:pt x="140" y="89"/>
                      <a:pt x="112" y="103"/>
                      <a:pt x="83" y="117"/>
                    </a:cubicBezTo>
                    <a:cubicBezTo>
                      <a:pt x="71" y="123"/>
                      <a:pt x="59" y="129"/>
                      <a:pt x="47" y="135"/>
                    </a:cubicBezTo>
                    <a:cubicBezTo>
                      <a:pt x="72" y="120"/>
                      <a:pt x="98" y="106"/>
                      <a:pt x="124" y="92"/>
                    </a:cubicBezTo>
                    <a:cubicBezTo>
                      <a:pt x="152" y="77"/>
                      <a:pt x="181" y="64"/>
                      <a:pt x="209" y="49"/>
                    </a:cubicBezTo>
                    <a:cubicBezTo>
                      <a:pt x="214" y="46"/>
                      <a:pt x="218" y="43"/>
                      <a:pt x="223" y="40"/>
                    </a:cubicBezTo>
                    <a:cubicBezTo>
                      <a:pt x="224" y="38"/>
                      <a:pt x="226" y="37"/>
                      <a:pt x="228" y="35"/>
                    </a:cubicBezTo>
                    <a:cubicBezTo>
                      <a:pt x="229" y="35"/>
                      <a:pt x="230" y="34"/>
                      <a:pt x="231" y="33"/>
                    </a:cubicBezTo>
                    <a:cubicBezTo>
                      <a:pt x="233" y="32"/>
                      <a:pt x="234" y="31"/>
                      <a:pt x="236" y="31"/>
                    </a:cubicBezTo>
                    <a:cubicBezTo>
                      <a:pt x="237" y="31"/>
                      <a:pt x="239" y="32"/>
                      <a:pt x="240" y="34"/>
                    </a:cubicBezTo>
                    <a:cubicBezTo>
                      <a:pt x="241" y="35"/>
                      <a:pt x="243" y="37"/>
                      <a:pt x="244" y="39"/>
                    </a:cubicBezTo>
                    <a:close/>
                    <a:moveTo>
                      <a:pt x="234" y="30"/>
                    </a:moveTo>
                    <a:cubicBezTo>
                      <a:pt x="234" y="30"/>
                      <a:pt x="233" y="30"/>
                      <a:pt x="233" y="31"/>
                    </a:cubicBezTo>
                    <a:cubicBezTo>
                      <a:pt x="233" y="30"/>
                      <a:pt x="233" y="30"/>
                      <a:pt x="233" y="30"/>
                    </a:cubicBezTo>
                    <a:cubicBezTo>
                      <a:pt x="229" y="32"/>
                      <a:pt x="226" y="34"/>
                      <a:pt x="223" y="36"/>
                    </a:cubicBezTo>
                    <a:cubicBezTo>
                      <a:pt x="210" y="44"/>
                      <a:pt x="197" y="51"/>
                      <a:pt x="183" y="58"/>
                    </a:cubicBezTo>
                    <a:cubicBezTo>
                      <a:pt x="156" y="71"/>
                      <a:pt x="128" y="83"/>
                      <a:pt x="101" y="98"/>
                    </a:cubicBezTo>
                    <a:cubicBezTo>
                      <a:pt x="87" y="106"/>
                      <a:pt x="74" y="114"/>
                      <a:pt x="60" y="121"/>
                    </a:cubicBezTo>
                    <a:cubicBezTo>
                      <a:pt x="55" y="123"/>
                      <a:pt x="50" y="126"/>
                      <a:pt x="45" y="129"/>
                    </a:cubicBezTo>
                    <a:cubicBezTo>
                      <a:pt x="91" y="96"/>
                      <a:pt x="142" y="73"/>
                      <a:pt x="190" y="44"/>
                    </a:cubicBezTo>
                    <a:cubicBezTo>
                      <a:pt x="193" y="42"/>
                      <a:pt x="196" y="40"/>
                      <a:pt x="199" y="38"/>
                    </a:cubicBezTo>
                    <a:cubicBezTo>
                      <a:pt x="201" y="37"/>
                      <a:pt x="202" y="37"/>
                      <a:pt x="202" y="36"/>
                    </a:cubicBezTo>
                    <a:cubicBezTo>
                      <a:pt x="202" y="36"/>
                      <a:pt x="202" y="36"/>
                      <a:pt x="202" y="36"/>
                    </a:cubicBezTo>
                    <a:cubicBezTo>
                      <a:pt x="203" y="37"/>
                      <a:pt x="205" y="38"/>
                      <a:pt x="207" y="36"/>
                    </a:cubicBezTo>
                    <a:cubicBezTo>
                      <a:pt x="214" y="30"/>
                      <a:pt x="225" y="25"/>
                      <a:pt x="234" y="30"/>
                    </a:cubicBezTo>
                    <a:close/>
                    <a:moveTo>
                      <a:pt x="182" y="12"/>
                    </a:moveTo>
                    <a:cubicBezTo>
                      <a:pt x="173" y="16"/>
                      <a:pt x="165" y="21"/>
                      <a:pt x="157" y="27"/>
                    </a:cubicBezTo>
                    <a:cubicBezTo>
                      <a:pt x="162" y="18"/>
                      <a:pt x="173" y="12"/>
                      <a:pt x="182" y="12"/>
                    </a:cubicBezTo>
                    <a:close/>
                    <a:moveTo>
                      <a:pt x="152" y="30"/>
                    </a:moveTo>
                    <a:cubicBezTo>
                      <a:pt x="140" y="38"/>
                      <a:pt x="128" y="46"/>
                      <a:pt x="115" y="54"/>
                    </a:cubicBezTo>
                    <a:cubicBezTo>
                      <a:pt x="88" y="69"/>
                      <a:pt x="60" y="83"/>
                      <a:pt x="33" y="98"/>
                    </a:cubicBezTo>
                    <a:cubicBezTo>
                      <a:pt x="27" y="102"/>
                      <a:pt x="22" y="106"/>
                      <a:pt x="15" y="108"/>
                    </a:cubicBezTo>
                    <a:cubicBezTo>
                      <a:pt x="21" y="106"/>
                      <a:pt x="28" y="100"/>
                      <a:pt x="32" y="96"/>
                    </a:cubicBezTo>
                    <a:cubicBezTo>
                      <a:pt x="45" y="87"/>
                      <a:pt x="57" y="79"/>
                      <a:pt x="71" y="72"/>
                    </a:cubicBezTo>
                    <a:cubicBezTo>
                      <a:pt x="85" y="64"/>
                      <a:pt x="99" y="56"/>
                      <a:pt x="112" y="48"/>
                    </a:cubicBezTo>
                    <a:cubicBezTo>
                      <a:pt x="123" y="42"/>
                      <a:pt x="133" y="35"/>
                      <a:pt x="143" y="28"/>
                    </a:cubicBezTo>
                    <a:cubicBezTo>
                      <a:pt x="145" y="28"/>
                      <a:pt x="145" y="28"/>
                      <a:pt x="145" y="27"/>
                    </a:cubicBezTo>
                    <a:cubicBezTo>
                      <a:pt x="146" y="27"/>
                      <a:pt x="147" y="26"/>
                      <a:pt x="148" y="26"/>
                    </a:cubicBezTo>
                    <a:cubicBezTo>
                      <a:pt x="149" y="27"/>
                      <a:pt x="149" y="28"/>
                      <a:pt x="149" y="28"/>
                    </a:cubicBezTo>
                    <a:cubicBezTo>
                      <a:pt x="150" y="30"/>
                      <a:pt x="151" y="30"/>
                      <a:pt x="152" y="30"/>
                    </a:cubicBezTo>
                    <a:close/>
                    <a:moveTo>
                      <a:pt x="124" y="12"/>
                    </a:moveTo>
                    <a:cubicBezTo>
                      <a:pt x="127" y="10"/>
                      <a:pt x="129" y="10"/>
                      <a:pt x="132" y="10"/>
                    </a:cubicBezTo>
                    <a:cubicBezTo>
                      <a:pt x="127" y="13"/>
                      <a:pt x="122" y="16"/>
                      <a:pt x="117" y="19"/>
                    </a:cubicBezTo>
                    <a:cubicBezTo>
                      <a:pt x="116" y="20"/>
                      <a:pt x="115" y="21"/>
                      <a:pt x="114" y="22"/>
                    </a:cubicBezTo>
                    <a:cubicBezTo>
                      <a:pt x="116" y="18"/>
                      <a:pt x="120" y="14"/>
                      <a:pt x="124" y="12"/>
                    </a:cubicBezTo>
                    <a:close/>
                    <a:moveTo>
                      <a:pt x="100" y="30"/>
                    </a:moveTo>
                    <a:cubicBezTo>
                      <a:pt x="98" y="31"/>
                      <a:pt x="97" y="32"/>
                      <a:pt x="95" y="33"/>
                    </a:cubicBezTo>
                    <a:cubicBezTo>
                      <a:pt x="84" y="38"/>
                      <a:pt x="71" y="42"/>
                      <a:pt x="60" y="49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70" y="41"/>
                      <a:pt x="82" y="33"/>
                      <a:pt x="91" y="24"/>
                    </a:cubicBezTo>
                    <a:cubicBezTo>
                      <a:pt x="91" y="24"/>
                      <a:pt x="91" y="23"/>
                      <a:pt x="90" y="23"/>
                    </a:cubicBezTo>
                    <a:cubicBezTo>
                      <a:pt x="80" y="25"/>
                      <a:pt x="72" y="31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6"/>
                      <a:pt x="63" y="35"/>
                      <a:pt x="63" y="35"/>
                    </a:cubicBezTo>
                    <a:cubicBezTo>
                      <a:pt x="65" y="33"/>
                      <a:pt x="68" y="30"/>
                      <a:pt x="69" y="30"/>
                    </a:cubicBezTo>
                    <a:cubicBezTo>
                      <a:pt x="74" y="26"/>
                      <a:pt x="79" y="23"/>
                      <a:pt x="84" y="20"/>
                    </a:cubicBezTo>
                    <a:cubicBezTo>
                      <a:pt x="91" y="20"/>
                      <a:pt x="96" y="24"/>
                      <a:pt x="100" y="30"/>
                    </a:cubicBezTo>
                    <a:close/>
                    <a:moveTo>
                      <a:pt x="73" y="23"/>
                    </a:moveTo>
                    <a:cubicBezTo>
                      <a:pt x="76" y="21"/>
                      <a:pt x="79" y="20"/>
                      <a:pt x="81" y="20"/>
                    </a:cubicBezTo>
                    <a:cubicBezTo>
                      <a:pt x="77" y="23"/>
                      <a:pt x="71" y="26"/>
                      <a:pt x="66" y="30"/>
                    </a:cubicBezTo>
                    <a:cubicBezTo>
                      <a:pt x="67" y="27"/>
                      <a:pt x="70" y="25"/>
                      <a:pt x="73" y="23"/>
                    </a:cubicBezTo>
                    <a:close/>
                    <a:moveTo>
                      <a:pt x="49" y="51"/>
                    </a:moveTo>
                    <a:cubicBezTo>
                      <a:pt x="43" y="54"/>
                      <a:pt x="36" y="59"/>
                      <a:pt x="29" y="62"/>
                    </a:cubicBezTo>
                    <a:cubicBezTo>
                      <a:pt x="23" y="66"/>
                      <a:pt x="34" y="57"/>
                      <a:pt x="35" y="56"/>
                    </a:cubicBezTo>
                    <a:cubicBezTo>
                      <a:pt x="38" y="53"/>
                      <a:pt x="42" y="49"/>
                      <a:pt x="45" y="46"/>
                    </a:cubicBezTo>
                    <a:cubicBezTo>
                      <a:pt x="47" y="47"/>
                      <a:pt x="48" y="49"/>
                      <a:pt x="49" y="51"/>
                    </a:cubicBezTo>
                    <a:close/>
                    <a:moveTo>
                      <a:pt x="29" y="39"/>
                    </a:moveTo>
                    <a:cubicBezTo>
                      <a:pt x="24" y="42"/>
                      <a:pt x="19" y="45"/>
                      <a:pt x="15" y="48"/>
                    </a:cubicBezTo>
                    <a:cubicBezTo>
                      <a:pt x="15" y="48"/>
                      <a:pt x="16" y="47"/>
                      <a:pt x="16" y="46"/>
                    </a:cubicBezTo>
                    <a:cubicBezTo>
                      <a:pt x="19" y="41"/>
                      <a:pt x="24" y="39"/>
                      <a:pt x="2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0" name="Freeform 69">
                <a:extLst>
                  <a:ext uri="{FF2B5EF4-FFF2-40B4-BE49-F238E27FC236}">
                    <a16:creationId xmlns:a16="http://schemas.microsoft.com/office/drawing/2014/main" id="{86214AA8-E0C5-4314-B890-172FBBA6E9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72674" y="4772026"/>
                <a:ext cx="420687" cy="354013"/>
              </a:xfrm>
              <a:custGeom>
                <a:avLst/>
                <a:gdLst>
                  <a:gd name="T0" fmla="*/ 26 w 222"/>
                  <a:gd name="T1" fmla="*/ 148 h 187"/>
                  <a:gd name="T2" fmla="*/ 8 w 222"/>
                  <a:gd name="T3" fmla="*/ 132 h 187"/>
                  <a:gd name="T4" fmla="*/ 204 w 222"/>
                  <a:gd name="T5" fmla="*/ 56 h 187"/>
                  <a:gd name="T6" fmla="*/ 110 w 222"/>
                  <a:gd name="T7" fmla="*/ 10 h 187"/>
                  <a:gd name="T8" fmla="*/ 117 w 222"/>
                  <a:gd name="T9" fmla="*/ 14 h 187"/>
                  <a:gd name="T10" fmla="*/ 112 w 222"/>
                  <a:gd name="T11" fmla="*/ 19 h 187"/>
                  <a:gd name="T12" fmla="*/ 78 w 222"/>
                  <a:gd name="T13" fmla="*/ 41 h 187"/>
                  <a:gd name="T14" fmla="*/ 89 w 222"/>
                  <a:gd name="T15" fmla="*/ 34 h 187"/>
                  <a:gd name="T16" fmla="*/ 146 w 222"/>
                  <a:gd name="T17" fmla="*/ 15 h 187"/>
                  <a:gd name="T18" fmla="*/ 107 w 222"/>
                  <a:gd name="T19" fmla="*/ 11 h 187"/>
                  <a:gd name="T20" fmla="*/ 128 w 222"/>
                  <a:gd name="T21" fmla="*/ 9 h 187"/>
                  <a:gd name="T22" fmla="*/ 140 w 222"/>
                  <a:gd name="T23" fmla="*/ 13 h 187"/>
                  <a:gd name="T24" fmla="*/ 92 w 222"/>
                  <a:gd name="T25" fmla="*/ 32 h 187"/>
                  <a:gd name="T26" fmla="*/ 121 w 222"/>
                  <a:gd name="T27" fmla="*/ 34 h 187"/>
                  <a:gd name="T28" fmla="*/ 67 w 222"/>
                  <a:gd name="T29" fmla="*/ 58 h 187"/>
                  <a:gd name="T30" fmla="*/ 80 w 222"/>
                  <a:gd name="T31" fmla="*/ 66 h 187"/>
                  <a:gd name="T32" fmla="*/ 63 w 222"/>
                  <a:gd name="T33" fmla="*/ 65 h 187"/>
                  <a:gd name="T34" fmla="*/ 67 w 222"/>
                  <a:gd name="T35" fmla="*/ 53 h 187"/>
                  <a:gd name="T36" fmla="*/ 158 w 222"/>
                  <a:gd name="T37" fmla="*/ 25 h 187"/>
                  <a:gd name="T38" fmla="*/ 165 w 222"/>
                  <a:gd name="T39" fmla="*/ 28 h 187"/>
                  <a:gd name="T40" fmla="*/ 110 w 222"/>
                  <a:gd name="T41" fmla="*/ 49 h 187"/>
                  <a:gd name="T42" fmla="*/ 110 w 222"/>
                  <a:gd name="T43" fmla="*/ 53 h 187"/>
                  <a:gd name="T44" fmla="*/ 45 w 222"/>
                  <a:gd name="T45" fmla="*/ 77 h 187"/>
                  <a:gd name="T46" fmla="*/ 45 w 222"/>
                  <a:gd name="T47" fmla="*/ 84 h 187"/>
                  <a:gd name="T48" fmla="*/ 196 w 222"/>
                  <a:gd name="T49" fmla="*/ 41 h 187"/>
                  <a:gd name="T50" fmla="*/ 171 w 222"/>
                  <a:gd name="T51" fmla="*/ 55 h 187"/>
                  <a:gd name="T52" fmla="*/ 214 w 222"/>
                  <a:gd name="T53" fmla="*/ 45 h 187"/>
                  <a:gd name="T54" fmla="*/ 171 w 222"/>
                  <a:gd name="T55" fmla="*/ 96 h 187"/>
                  <a:gd name="T56" fmla="*/ 43 w 222"/>
                  <a:gd name="T57" fmla="*/ 113 h 187"/>
                  <a:gd name="T58" fmla="*/ 19 w 222"/>
                  <a:gd name="T59" fmla="*/ 118 h 187"/>
                  <a:gd name="T60" fmla="*/ 38 w 222"/>
                  <a:gd name="T61" fmla="*/ 127 h 187"/>
                  <a:gd name="T62" fmla="*/ 125 w 222"/>
                  <a:gd name="T63" fmla="*/ 108 h 187"/>
                  <a:gd name="T64" fmla="*/ 66 w 222"/>
                  <a:gd name="T65" fmla="*/ 126 h 187"/>
                  <a:gd name="T66" fmla="*/ 106 w 222"/>
                  <a:gd name="T67" fmla="*/ 159 h 187"/>
                  <a:gd name="T68" fmla="*/ 96 w 222"/>
                  <a:gd name="T69" fmla="*/ 153 h 187"/>
                  <a:gd name="T70" fmla="*/ 132 w 222"/>
                  <a:gd name="T71" fmla="*/ 135 h 187"/>
                  <a:gd name="T72" fmla="*/ 71 w 222"/>
                  <a:gd name="T73" fmla="*/ 141 h 187"/>
                  <a:gd name="T74" fmla="*/ 70 w 222"/>
                  <a:gd name="T75" fmla="*/ 137 h 187"/>
                  <a:gd name="T76" fmla="*/ 77 w 222"/>
                  <a:gd name="T77" fmla="*/ 130 h 187"/>
                  <a:gd name="T78" fmla="*/ 85 w 222"/>
                  <a:gd name="T79" fmla="*/ 131 h 187"/>
                  <a:gd name="T80" fmla="*/ 63 w 222"/>
                  <a:gd name="T81" fmla="*/ 139 h 187"/>
                  <a:gd name="T82" fmla="*/ 128 w 222"/>
                  <a:gd name="T83" fmla="*/ 137 h 187"/>
                  <a:gd name="T84" fmla="*/ 101 w 222"/>
                  <a:gd name="T85" fmla="*/ 148 h 187"/>
                  <a:gd name="T86" fmla="*/ 103 w 222"/>
                  <a:gd name="T87" fmla="*/ 159 h 187"/>
                  <a:gd name="T88" fmla="*/ 162 w 222"/>
                  <a:gd name="T89" fmla="*/ 98 h 187"/>
                  <a:gd name="T90" fmla="*/ 143 w 222"/>
                  <a:gd name="T91" fmla="*/ 100 h 187"/>
                  <a:gd name="T92" fmla="*/ 48 w 222"/>
                  <a:gd name="T93" fmla="*/ 120 h 187"/>
                  <a:gd name="T94" fmla="*/ 178 w 222"/>
                  <a:gd name="T95" fmla="*/ 85 h 187"/>
                  <a:gd name="T96" fmla="*/ 157 w 222"/>
                  <a:gd name="T97" fmla="*/ 87 h 187"/>
                  <a:gd name="T98" fmla="*/ 89 w 222"/>
                  <a:gd name="T99" fmla="*/ 155 h 187"/>
                  <a:gd name="T100" fmla="*/ 107 w 222"/>
                  <a:gd name="T101" fmla="*/ 80 h 187"/>
                  <a:gd name="T102" fmla="*/ 112 w 222"/>
                  <a:gd name="T103" fmla="*/ 91 h 187"/>
                  <a:gd name="T104" fmla="*/ 9 w 222"/>
                  <a:gd name="T105" fmla="*/ 121 h 187"/>
                  <a:gd name="T106" fmla="*/ 150 w 222"/>
                  <a:gd name="T107" fmla="*/ 121 h 187"/>
                  <a:gd name="T108" fmla="*/ 187 w 222"/>
                  <a:gd name="T109" fmla="*/ 61 h 187"/>
                  <a:gd name="T110" fmla="*/ 154 w 222"/>
                  <a:gd name="T111" fmla="*/ 72 h 187"/>
                  <a:gd name="T112" fmla="*/ 215 w 222"/>
                  <a:gd name="T113" fmla="*/ 60 h 187"/>
                  <a:gd name="T114" fmla="*/ 53 w 222"/>
                  <a:gd name="T115" fmla="*/ 156 h 187"/>
                  <a:gd name="T116" fmla="*/ 128 w 222"/>
                  <a:gd name="T117" fmla="*/ 15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187">
                    <a:moveTo>
                      <a:pt x="221" y="63"/>
                    </a:moveTo>
                    <a:cubicBezTo>
                      <a:pt x="221" y="63"/>
                      <a:pt x="221" y="62"/>
                      <a:pt x="220" y="62"/>
                    </a:cubicBezTo>
                    <a:cubicBezTo>
                      <a:pt x="218" y="62"/>
                      <a:pt x="217" y="59"/>
                      <a:pt x="217" y="57"/>
                    </a:cubicBezTo>
                    <a:cubicBezTo>
                      <a:pt x="215" y="53"/>
                      <a:pt x="216" y="49"/>
                      <a:pt x="217" y="46"/>
                    </a:cubicBezTo>
                    <a:cubicBezTo>
                      <a:pt x="218" y="45"/>
                      <a:pt x="218" y="45"/>
                      <a:pt x="218" y="45"/>
                    </a:cubicBezTo>
                    <a:cubicBezTo>
                      <a:pt x="218" y="45"/>
                      <a:pt x="218" y="44"/>
                      <a:pt x="217" y="44"/>
                    </a:cubicBezTo>
                    <a:cubicBezTo>
                      <a:pt x="202" y="37"/>
                      <a:pt x="187" y="30"/>
                      <a:pt x="172" y="24"/>
                    </a:cubicBezTo>
                    <a:cubicBezTo>
                      <a:pt x="153" y="16"/>
                      <a:pt x="134" y="7"/>
                      <a:pt x="115" y="0"/>
                    </a:cubicBezTo>
                    <a:cubicBezTo>
                      <a:pt x="115" y="0"/>
                      <a:pt x="114" y="0"/>
                      <a:pt x="114" y="0"/>
                    </a:cubicBezTo>
                    <a:cubicBezTo>
                      <a:pt x="94" y="19"/>
                      <a:pt x="76" y="39"/>
                      <a:pt x="58" y="59"/>
                    </a:cubicBezTo>
                    <a:cubicBezTo>
                      <a:pt x="41" y="77"/>
                      <a:pt x="24" y="95"/>
                      <a:pt x="9" y="113"/>
                    </a:cubicBezTo>
                    <a:cubicBezTo>
                      <a:pt x="2" y="118"/>
                      <a:pt x="0" y="135"/>
                      <a:pt x="9" y="138"/>
                    </a:cubicBezTo>
                    <a:cubicBezTo>
                      <a:pt x="14" y="142"/>
                      <a:pt x="20" y="145"/>
                      <a:pt x="26" y="148"/>
                    </a:cubicBezTo>
                    <a:cubicBezTo>
                      <a:pt x="36" y="153"/>
                      <a:pt x="46" y="158"/>
                      <a:pt x="57" y="164"/>
                    </a:cubicBezTo>
                    <a:cubicBezTo>
                      <a:pt x="73" y="172"/>
                      <a:pt x="89" y="181"/>
                      <a:pt x="106" y="187"/>
                    </a:cubicBezTo>
                    <a:cubicBezTo>
                      <a:pt x="106" y="187"/>
                      <a:pt x="107" y="187"/>
                      <a:pt x="107" y="187"/>
                    </a:cubicBezTo>
                    <a:cubicBezTo>
                      <a:pt x="108" y="186"/>
                      <a:pt x="108" y="186"/>
                      <a:pt x="108" y="186"/>
                    </a:cubicBezTo>
                    <a:cubicBezTo>
                      <a:pt x="122" y="169"/>
                      <a:pt x="138" y="154"/>
                      <a:pt x="154" y="137"/>
                    </a:cubicBezTo>
                    <a:cubicBezTo>
                      <a:pt x="174" y="116"/>
                      <a:pt x="194" y="95"/>
                      <a:pt x="214" y="73"/>
                    </a:cubicBezTo>
                    <a:cubicBezTo>
                      <a:pt x="216" y="71"/>
                      <a:pt x="220" y="67"/>
                      <a:pt x="221" y="64"/>
                    </a:cubicBezTo>
                    <a:cubicBezTo>
                      <a:pt x="222" y="63"/>
                      <a:pt x="221" y="63"/>
                      <a:pt x="221" y="63"/>
                    </a:cubicBezTo>
                    <a:close/>
                    <a:moveTo>
                      <a:pt x="88" y="170"/>
                    </a:moveTo>
                    <a:cubicBezTo>
                      <a:pt x="77" y="165"/>
                      <a:pt x="67" y="160"/>
                      <a:pt x="56" y="155"/>
                    </a:cubicBezTo>
                    <a:cubicBezTo>
                      <a:pt x="46" y="150"/>
                      <a:pt x="35" y="145"/>
                      <a:pt x="24" y="140"/>
                    </a:cubicBezTo>
                    <a:cubicBezTo>
                      <a:pt x="20" y="138"/>
                      <a:pt x="12" y="135"/>
                      <a:pt x="9" y="132"/>
                    </a:cubicBezTo>
                    <a:cubicBezTo>
                      <a:pt x="8" y="132"/>
                      <a:pt x="8" y="132"/>
                      <a:pt x="8" y="132"/>
                    </a:cubicBezTo>
                    <a:cubicBezTo>
                      <a:pt x="8" y="130"/>
                      <a:pt x="8" y="129"/>
                      <a:pt x="8" y="127"/>
                    </a:cubicBezTo>
                    <a:cubicBezTo>
                      <a:pt x="22" y="136"/>
                      <a:pt x="37" y="142"/>
                      <a:pt x="52" y="149"/>
                    </a:cubicBezTo>
                    <a:cubicBezTo>
                      <a:pt x="69" y="157"/>
                      <a:pt x="86" y="165"/>
                      <a:pt x="102" y="173"/>
                    </a:cubicBezTo>
                    <a:cubicBezTo>
                      <a:pt x="102" y="175"/>
                      <a:pt x="102" y="176"/>
                      <a:pt x="102" y="177"/>
                    </a:cubicBezTo>
                    <a:cubicBezTo>
                      <a:pt x="97" y="174"/>
                      <a:pt x="92" y="173"/>
                      <a:pt x="88" y="170"/>
                    </a:cubicBezTo>
                    <a:close/>
                    <a:moveTo>
                      <a:pt x="29" y="93"/>
                    </a:moveTo>
                    <a:cubicBezTo>
                      <a:pt x="30" y="93"/>
                      <a:pt x="30" y="93"/>
                      <a:pt x="30" y="93"/>
                    </a:cubicBezTo>
                    <a:cubicBezTo>
                      <a:pt x="45" y="89"/>
                      <a:pt x="60" y="86"/>
                      <a:pt x="75" y="82"/>
                    </a:cubicBezTo>
                    <a:cubicBezTo>
                      <a:pt x="90" y="78"/>
                      <a:pt x="104" y="74"/>
                      <a:pt x="119" y="71"/>
                    </a:cubicBezTo>
                    <a:cubicBezTo>
                      <a:pt x="134" y="67"/>
                      <a:pt x="150" y="65"/>
                      <a:pt x="164" y="61"/>
                    </a:cubicBezTo>
                    <a:cubicBezTo>
                      <a:pt x="172" y="59"/>
                      <a:pt x="180" y="57"/>
                      <a:pt x="188" y="55"/>
                    </a:cubicBezTo>
                    <a:cubicBezTo>
                      <a:pt x="195" y="54"/>
                      <a:pt x="202" y="53"/>
                      <a:pt x="208" y="51"/>
                    </a:cubicBezTo>
                    <a:cubicBezTo>
                      <a:pt x="207" y="53"/>
                      <a:pt x="205" y="54"/>
                      <a:pt x="204" y="56"/>
                    </a:cubicBezTo>
                    <a:cubicBezTo>
                      <a:pt x="204" y="56"/>
                      <a:pt x="203" y="56"/>
                      <a:pt x="203" y="56"/>
                    </a:cubicBezTo>
                    <a:cubicBezTo>
                      <a:pt x="202" y="56"/>
                      <a:pt x="202" y="56"/>
                      <a:pt x="202" y="56"/>
                    </a:cubicBezTo>
                    <a:cubicBezTo>
                      <a:pt x="173" y="63"/>
                      <a:pt x="144" y="67"/>
                      <a:pt x="115" y="73"/>
                    </a:cubicBezTo>
                    <a:cubicBezTo>
                      <a:pt x="85" y="80"/>
                      <a:pt x="56" y="88"/>
                      <a:pt x="27" y="96"/>
                    </a:cubicBezTo>
                    <a:cubicBezTo>
                      <a:pt x="28" y="95"/>
                      <a:pt x="29" y="94"/>
                      <a:pt x="29" y="93"/>
                    </a:cubicBezTo>
                    <a:close/>
                    <a:moveTo>
                      <a:pt x="115" y="3"/>
                    </a:moveTo>
                    <a:cubicBezTo>
                      <a:pt x="117" y="3"/>
                      <a:pt x="118" y="4"/>
                      <a:pt x="119" y="4"/>
                    </a:cubicBezTo>
                    <a:cubicBezTo>
                      <a:pt x="117" y="5"/>
                      <a:pt x="114" y="5"/>
                      <a:pt x="112" y="6"/>
                    </a:cubicBezTo>
                    <a:cubicBezTo>
                      <a:pt x="113" y="5"/>
                      <a:pt x="114" y="4"/>
                      <a:pt x="115" y="3"/>
                    </a:cubicBezTo>
                    <a:close/>
                    <a:moveTo>
                      <a:pt x="125" y="6"/>
                    </a:moveTo>
                    <a:cubicBezTo>
                      <a:pt x="122" y="7"/>
                      <a:pt x="118" y="8"/>
                      <a:pt x="115" y="8"/>
                    </a:cubicBezTo>
                    <a:cubicBezTo>
                      <a:pt x="114" y="9"/>
                      <a:pt x="112" y="9"/>
                      <a:pt x="110" y="10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11" y="10"/>
                      <a:pt x="112" y="9"/>
                      <a:pt x="113" y="8"/>
                    </a:cubicBezTo>
                    <a:cubicBezTo>
                      <a:pt x="116" y="7"/>
                      <a:pt x="119" y="6"/>
                      <a:pt x="121" y="5"/>
                    </a:cubicBezTo>
                    <a:cubicBezTo>
                      <a:pt x="123" y="5"/>
                      <a:pt x="124" y="6"/>
                      <a:pt x="125" y="6"/>
                    </a:cubicBezTo>
                    <a:close/>
                    <a:moveTo>
                      <a:pt x="130" y="8"/>
                    </a:moveTo>
                    <a:cubicBezTo>
                      <a:pt x="126" y="9"/>
                      <a:pt x="122" y="10"/>
                      <a:pt x="119" y="11"/>
                    </a:cubicBezTo>
                    <a:cubicBezTo>
                      <a:pt x="113" y="13"/>
                      <a:pt x="108" y="14"/>
                      <a:pt x="103" y="15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105" y="14"/>
                      <a:pt x="106" y="13"/>
                      <a:pt x="107" y="13"/>
                    </a:cubicBezTo>
                    <a:cubicBezTo>
                      <a:pt x="109" y="12"/>
                      <a:pt x="112" y="12"/>
                      <a:pt x="114" y="11"/>
                    </a:cubicBezTo>
                    <a:cubicBezTo>
                      <a:pt x="118" y="10"/>
                      <a:pt x="122" y="9"/>
                      <a:pt x="126" y="7"/>
                    </a:cubicBezTo>
                    <a:cubicBezTo>
                      <a:pt x="127" y="7"/>
                      <a:pt x="128" y="8"/>
                      <a:pt x="130" y="8"/>
                    </a:cubicBezTo>
                    <a:close/>
                    <a:moveTo>
                      <a:pt x="136" y="11"/>
                    </a:moveTo>
                    <a:cubicBezTo>
                      <a:pt x="130" y="12"/>
                      <a:pt x="124" y="13"/>
                      <a:pt x="117" y="14"/>
                    </a:cubicBezTo>
                    <a:cubicBezTo>
                      <a:pt x="111" y="16"/>
                      <a:pt x="104" y="17"/>
                      <a:pt x="98" y="20"/>
                    </a:cubicBezTo>
                    <a:cubicBezTo>
                      <a:pt x="104" y="17"/>
                      <a:pt x="110" y="15"/>
                      <a:pt x="116" y="14"/>
                    </a:cubicBezTo>
                    <a:cubicBezTo>
                      <a:pt x="121" y="13"/>
                      <a:pt x="126" y="12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3" y="9"/>
                      <a:pt x="134" y="10"/>
                      <a:pt x="136" y="11"/>
                    </a:cubicBezTo>
                    <a:close/>
                    <a:moveTo>
                      <a:pt x="140" y="12"/>
                    </a:moveTo>
                    <a:cubicBezTo>
                      <a:pt x="138" y="13"/>
                      <a:pt x="136" y="14"/>
                      <a:pt x="133" y="14"/>
                    </a:cubicBezTo>
                    <a:cubicBezTo>
                      <a:pt x="129" y="15"/>
                      <a:pt x="125" y="16"/>
                      <a:pt x="122" y="17"/>
                    </a:cubicBezTo>
                    <a:cubicBezTo>
                      <a:pt x="113" y="19"/>
                      <a:pt x="105" y="22"/>
                      <a:pt x="97" y="24"/>
                    </a:cubicBezTo>
                    <a:cubicBezTo>
                      <a:pt x="96" y="24"/>
                      <a:pt x="94" y="25"/>
                      <a:pt x="93" y="25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94" y="25"/>
                      <a:pt x="96" y="24"/>
                      <a:pt x="98" y="24"/>
                    </a:cubicBezTo>
                    <a:cubicBezTo>
                      <a:pt x="102" y="22"/>
                      <a:pt x="107" y="21"/>
                      <a:pt x="112" y="19"/>
                    </a:cubicBezTo>
                    <a:cubicBezTo>
                      <a:pt x="120" y="16"/>
                      <a:pt x="129" y="14"/>
                      <a:pt x="137" y="11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138" y="12"/>
                      <a:pt x="139" y="12"/>
                      <a:pt x="140" y="12"/>
                    </a:cubicBezTo>
                    <a:close/>
                    <a:moveTo>
                      <a:pt x="151" y="17"/>
                    </a:moveTo>
                    <a:cubicBezTo>
                      <a:pt x="143" y="19"/>
                      <a:pt x="134" y="21"/>
                      <a:pt x="126" y="23"/>
                    </a:cubicBezTo>
                    <a:cubicBezTo>
                      <a:pt x="133" y="21"/>
                      <a:pt x="140" y="19"/>
                      <a:pt x="147" y="15"/>
                    </a:cubicBezTo>
                    <a:cubicBezTo>
                      <a:pt x="148" y="16"/>
                      <a:pt x="150" y="17"/>
                      <a:pt x="151" y="17"/>
                    </a:cubicBezTo>
                    <a:close/>
                    <a:moveTo>
                      <a:pt x="158" y="20"/>
                    </a:moveTo>
                    <a:cubicBezTo>
                      <a:pt x="152" y="23"/>
                      <a:pt x="146" y="24"/>
                      <a:pt x="140" y="25"/>
                    </a:cubicBezTo>
                    <a:cubicBezTo>
                      <a:pt x="132" y="27"/>
                      <a:pt x="125" y="29"/>
                      <a:pt x="118" y="31"/>
                    </a:cubicBezTo>
                    <a:cubicBezTo>
                      <a:pt x="111" y="33"/>
                      <a:pt x="104" y="34"/>
                      <a:pt x="97" y="36"/>
                    </a:cubicBezTo>
                    <a:cubicBezTo>
                      <a:pt x="93" y="37"/>
                      <a:pt x="90" y="38"/>
                      <a:pt x="87" y="39"/>
                    </a:cubicBezTo>
                    <a:cubicBezTo>
                      <a:pt x="84" y="40"/>
                      <a:pt x="81" y="40"/>
                      <a:pt x="78" y="41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83" y="38"/>
                      <a:pt x="89" y="36"/>
                      <a:pt x="94" y="35"/>
                    </a:cubicBezTo>
                    <a:cubicBezTo>
                      <a:pt x="101" y="33"/>
                      <a:pt x="108" y="31"/>
                      <a:pt x="115" y="29"/>
                    </a:cubicBezTo>
                    <a:cubicBezTo>
                      <a:pt x="122" y="27"/>
                      <a:pt x="129" y="25"/>
                      <a:pt x="135" y="23"/>
                    </a:cubicBezTo>
                    <a:cubicBezTo>
                      <a:pt x="141" y="22"/>
                      <a:pt x="147" y="21"/>
                      <a:pt x="153" y="18"/>
                    </a:cubicBezTo>
                    <a:cubicBezTo>
                      <a:pt x="155" y="19"/>
                      <a:pt x="156" y="19"/>
                      <a:pt x="158" y="20"/>
                    </a:cubicBezTo>
                    <a:close/>
                    <a:moveTo>
                      <a:pt x="83" y="36"/>
                    </a:moveTo>
                    <a:cubicBezTo>
                      <a:pt x="87" y="34"/>
                      <a:pt x="92" y="33"/>
                      <a:pt x="97" y="31"/>
                    </a:cubicBezTo>
                    <a:cubicBezTo>
                      <a:pt x="103" y="30"/>
                      <a:pt x="109" y="28"/>
                      <a:pt x="114" y="26"/>
                    </a:cubicBezTo>
                    <a:cubicBezTo>
                      <a:pt x="115" y="26"/>
                      <a:pt x="117" y="25"/>
                      <a:pt x="118" y="25"/>
                    </a:cubicBezTo>
                    <a:cubicBezTo>
                      <a:pt x="117" y="25"/>
                      <a:pt x="116" y="26"/>
                      <a:pt x="115" y="26"/>
                    </a:cubicBezTo>
                    <a:cubicBezTo>
                      <a:pt x="109" y="28"/>
                      <a:pt x="103" y="30"/>
                      <a:pt x="97" y="32"/>
                    </a:cubicBezTo>
                    <a:cubicBezTo>
                      <a:pt x="95" y="33"/>
                      <a:pt x="92" y="34"/>
                      <a:pt x="89" y="34"/>
                    </a:cubicBezTo>
                    <a:cubicBezTo>
                      <a:pt x="88" y="35"/>
                      <a:pt x="86" y="35"/>
                      <a:pt x="84" y="36"/>
                    </a:cubicBezTo>
                    <a:cubicBezTo>
                      <a:pt x="84" y="36"/>
                      <a:pt x="83" y="36"/>
                      <a:pt x="82" y="37"/>
                    </a:cubicBezTo>
                    <a:lnTo>
                      <a:pt x="83" y="36"/>
                    </a:lnTo>
                    <a:close/>
                    <a:moveTo>
                      <a:pt x="117" y="26"/>
                    </a:moveTo>
                    <a:cubicBezTo>
                      <a:pt x="123" y="24"/>
                      <a:pt x="130" y="23"/>
                      <a:pt x="137" y="21"/>
                    </a:cubicBezTo>
                    <a:cubicBezTo>
                      <a:pt x="140" y="21"/>
                      <a:pt x="144" y="20"/>
                      <a:pt x="148" y="19"/>
                    </a:cubicBezTo>
                    <a:cubicBezTo>
                      <a:pt x="149" y="19"/>
                      <a:pt x="150" y="18"/>
                      <a:pt x="151" y="18"/>
                    </a:cubicBezTo>
                    <a:cubicBezTo>
                      <a:pt x="150" y="19"/>
                      <a:pt x="148" y="19"/>
                      <a:pt x="146" y="20"/>
                    </a:cubicBezTo>
                    <a:cubicBezTo>
                      <a:pt x="133" y="24"/>
                      <a:pt x="120" y="27"/>
                      <a:pt x="107" y="30"/>
                    </a:cubicBezTo>
                    <a:cubicBezTo>
                      <a:pt x="103" y="32"/>
                      <a:pt x="99" y="33"/>
                      <a:pt x="95" y="34"/>
                    </a:cubicBezTo>
                    <a:cubicBezTo>
                      <a:pt x="103" y="31"/>
                      <a:pt x="110" y="28"/>
                      <a:pt x="117" y="26"/>
                    </a:cubicBezTo>
                    <a:close/>
                    <a:moveTo>
                      <a:pt x="142" y="13"/>
                    </a:moveTo>
                    <a:cubicBezTo>
                      <a:pt x="143" y="14"/>
                      <a:pt x="144" y="14"/>
                      <a:pt x="146" y="15"/>
                    </a:cubicBezTo>
                    <a:cubicBezTo>
                      <a:pt x="137" y="17"/>
                      <a:pt x="127" y="19"/>
                      <a:pt x="118" y="21"/>
                    </a:cubicBezTo>
                    <a:cubicBezTo>
                      <a:pt x="109" y="23"/>
                      <a:pt x="100" y="27"/>
                      <a:pt x="91" y="29"/>
                    </a:cubicBezTo>
                    <a:cubicBezTo>
                      <a:pt x="90" y="30"/>
                      <a:pt x="89" y="30"/>
                      <a:pt x="88" y="30"/>
                    </a:cubicBezTo>
                    <a:cubicBezTo>
                      <a:pt x="90" y="29"/>
                      <a:pt x="91" y="29"/>
                      <a:pt x="93" y="28"/>
                    </a:cubicBezTo>
                    <a:cubicBezTo>
                      <a:pt x="95" y="27"/>
                      <a:pt x="97" y="26"/>
                      <a:pt x="100" y="26"/>
                    </a:cubicBezTo>
                    <a:cubicBezTo>
                      <a:pt x="105" y="24"/>
                      <a:pt x="110" y="23"/>
                      <a:pt x="115" y="21"/>
                    </a:cubicBezTo>
                    <a:cubicBezTo>
                      <a:pt x="124" y="19"/>
                      <a:pt x="134" y="17"/>
                      <a:pt x="141" y="13"/>
                    </a:cubicBezTo>
                    <a:lnTo>
                      <a:pt x="142" y="13"/>
                    </a:lnTo>
                    <a:close/>
                    <a:moveTo>
                      <a:pt x="111" y="7"/>
                    </a:moveTo>
                    <a:cubicBezTo>
                      <a:pt x="112" y="7"/>
                      <a:pt x="114" y="6"/>
                      <a:pt x="115" y="6"/>
                    </a:cubicBezTo>
                    <a:cubicBezTo>
                      <a:pt x="117" y="5"/>
                      <a:pt x="118" y="5"/>
                      <a:pt x="120" y="5"/>
                    </a:cubicBezTo>
                    <a:cubicBezTo>
                      <a:pt x="122" y="5"/>
                      <a:pt x="116" y="7"/>
                      <a:pt x="116" y="7"/>
                    </a:cubicBezTo>
                    <a:cubicBezTo>
                      <a:pt x="113" y="8"/>
                      <a:pt x="110" y="9"/>
                      <a:pt x="107" y="11"/>
                    </a:cubicBezTo>
                    <a:cubicBezTo>
                      <a:pt x="108" y="9"/>
                      <a:pt x="109" y="8"/>
                      <a:pt x="111" y="7"/>
                    </a:cubicBezTo>
                    <a:close/>
                    <a:moveTo>
                      <a:pt x="105" y="12"/>
                    </a:moveTo>
                    <a:cubicBezTo>
                      <a:pt x="109" y="11"/>
                      <a:pt x="113" y="10"/>
                      <a:pt x="117" y="9"/>
                    </a:cubicBezTo>
                    <a:cubicBezTo>
                      <a:pt x="119" y="8"/>
                      <a:pt x="122" y="8"/>
                      <a:pt x="124" y="7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2" y="8"/>
                      <a:pt x="121" y="9"/>
                      <a:pt x="119" y="9"/>
                    </a:cubicBezTo>
                    <a:cubicBezTo>
                      <a:pt x="115" y="11"/>
                      <a:pt x="109" y="11"/>
                      <a:pt x="104" y="13"/>
                    </a:cubicBezTo>
                    <a:lnTo>
                      <a:pt x="105" y="12"/>
                    </a:lnTo>
                    <a:close/>
                    <a:moveTo>
                      <a:pt x="102" y="16"/>
                    </a:moveTo>
                    <a:cubicBezTo>
                      <a:pt x="106" y="15"/>
                      <a:pt x="110" y="14"/>
                      <a:pt x="114" y="13"/>
                    </a:cubicBezTo>
                    <a:cubicBezTo>
                      <a:pt x="116" y="12"/>
                      <a:pt x="119" y="12"/>
                      <a:pt x="122" y="11"/>
                    </a:cubicBezTo>
                    <a:cubicBezTo>
                      <a:pt x="123" y="11"/>
                      <a:pt x="125" y="10"/>
                      <a:pt x="126" y="10"/>
                    </a:cubicBezTo>
                    <a:cubicBezTo>
                      <a:pt x="127" y="9"/>
                      <a:pt x="131" y="8"/>
                      <a:pt x="128" y="9"/>
                    </a:cubicBezTo>
                    <a:cubicBezTo>
                      <a:pt x="123" y="12"/>
                      <a:pt x="117" y="13"/>
                      <a:pt x="112" y="14"/>
                    </a:cubicBezTo>
                    <a:cubicBezTo>
                      <a:pt x="107" y="15"/>
                      <a:pt x="103" y="17"/>
                      <a:pt x="99" y="19"/>
                    </a:cubicBezTo>
                    <a:cubicBezTo>
                      <a:pt x="100" y="18"/>
                      <a:pt x="101" y="17"/>
                      <a:pt x="102" y="16"/>
                    </a:cubicBezTo>
                    <a:close/>
                    <a:moveTo>
                      <a:pt x="97" y="20"/>
                    </a:moveTo>
                    <a:cubicBezTo>
                      <a:pt x="104" y="19"/>
                      <a:pt x="111" y="17"/>
                      <a:pt x="118" y="15"/>
                    </a:cubicBezTo>
                    <a:cubicBezTo>
                      <a:pt x="121" y="14"/>
                      <a:pt x="125" y="13"/>
                      <a:pt x="128" y="13"/>
                    </a:cubicBezTo>
                    <a:cubicBezTo>
                      <a:pt x="130" y="13"/>
                      <a:pt x="131" y="12"/>
                      <a:pt x="133" y="12"/>
                    </a:cubicBezTo>
                    <a:cubicBezTo>
                      <a:pt x="120" y="17"/>
                      <a:pt x="107" y="20"/>
                      <a:pt x="94" y="24"/>
                    </a:cubicBezTo>
                    <a:cubicBezTo>
                      <a:pt x="95" y="23"/>
                      <a:pt x="96" y="22"/>
                      <a:pt x="97" y="20"/>
                    </a:cubicBezTo>
                    <a:close/>
                    <a:moveTo>
                      <a:pt x="92" y="26"/>
                    </a:moveTo>
                    <a:cubicBezTo>
                      <a:pt x="100" y="24"/>
                      <a:pt x="108" y="21"/>
                      <a:pt x="115" y="19"/>
                    </a:cubicBezTo>
                    <a:cubicBezTo>
                      <a:pt x="120" y="18"/>
                      <a:pt x="124" y="17"/>
                      <a:pt x="128" y="16"/>
                    </a:cubicBezTo>
                    <a:cubicBezTo>
                      <a:pt x="132" y="15"/>
                      <a:pt x="137" y="15"/>
                      <a:pt x="140" y="13"/>
                    </a:cubicBezTo>
                    <a:cubicBezTo>
                      <a:pt x="136" y="15"/>
                      <a:pt x="131" y="16"/>
                      <a:pt x="126" y="17"/>
                    </a:cubicBezTo>
                    <a:cubicBezTo>
                      <a:pt x="121" y="19"/>
                      <a:pt x="116" y="20"/>
                      <a:pt x="111" y="22"/>
                    </a:cubicBezTo>
                    <a:cubicBezTo>
                      <a:pt x="104" y="24"/>
                      <a:pt x="96" y="26"/>
                      <a:pt x="89" y="29"/>
                    </a:cubicBezTo>
                    <a:cubicBezTo>
                      <a:pt x="90" y="28"/>
                      <a:pt x="91" y="27"/>
                      <a:pt x="92" y="26"/>
                    </a:cubicBezTo>
                    <a:close/>
                    <a:moveTo>
                      <a:pt x="87" y="31"/>
                    </a:moveTo>
                    <a:cubicBezTo>
                      <a:pt x="92" y="30"/>
                      <a:pt x="96" y="29"/>
                      <a:pt x="100" y="27"/>
                    </a:cubicBezTo>
                    <a:cubicBezTo>
                      <a:pt x="106" y="25"/>
                      <a:pt x="111" y="23"/>
                      <a:pt x="117" y="22"/>
                    </a:cubicBezTo>
                    <a:cubicBezTo>
                      <a:pt x="123" y="21"/>
                      <a:pt x="129" y="20"/>
                      <a:pt x="134" y="18"/>
                    </a:cubicBezTo>
                    <a:cubicBezTo>
                      <a:pt x="138" y="18"/>
                      <a:pt x="141" y="17"/>
                      <a:pt x="144" y="16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3" y="17"/>
                      <a:pt x="141" y="17"/>
                      <a:pt x="140" y="18"/>
                    </a:cubicBezTo>
                    <a:cubicBezTo>
                      <a:pt x="129" y="22"/>
                      <a:pt x="118" y="24"/>
                      <a:pt x="108" y="27"/>
                    </a:cubicBezTo>
                    <a:cubicBezTo>
                      <a:pt x="103" y="29"/>
                      <a:pt x="97" y="31"/>
                      <a:pt x="92" y="32"/>
                    </a:cubicBezTo>
                    <a:cubicBezTo>
                      <a:pt x="89" y="33"/>
                      <a:pt x="87" y="33"/>
                      <a:pt x="84" y="34"/>
                    </a:cubicBezTo>
                    <a:cubicBezTo>
                      <a:pt x="85" y="33"/>
                      <a:pt x="86" y="32"/>
                      <a:pt x="87" y="31"/>
                    </a:cubicBezTo>
                    <a:close/>
                    <a:moveTo>
                      <a:pt x="82" y="37"/>
                    </a:moveTo>
                    <a:cubicBezTo>
                      <a:pt x="84" y="37"/>
                      <a:pt x="86" y="36"/>
                      <a:pt x="88" y="36"/>
                    </a:cubicBezTo>
                    <a:cubicBezTo>
                      <a:pt x="85" y="37"/>
                      <a:pt x="82" y="38"/>
                      <a:pt x="80" y="39"/>
                    </a:cubicBezTo>
                    <a:cubicBezTo>
                      <a:pt x="80" y="38"/>
                      <a:pt x="81" y="38"/>
                      <a:pt x="82" y="37"/>
                    </a:cubicBezTo>
                    <a:close/>
                    <a:moveTo>
                      <a:pt x="77" y="42"/>
                    </a:moveTo>
                    <a:cubicBezTo>
                      <a:pt x="91" y="40"/>
                      <a:pt x="104" y="35"/>
                      <a:pt x="118" y="32"/>
                    </a:cubicBezTo>
                    <a:cubicBezTo>
                      <a:pt x="125" y="30"/>
                      <a:pt x="132" y="28"/>
                      <a:pt x="138" y="26"/>
                    </a:cubicBezTo>
                    <a:cubicBezTo>
                      <a:pt x="145" y="25"/>
                      <a:pt x="152" y="23"/>
                      <a:pt x="159" y="21"/>
                    </a:cubicBezTo>
                    <a:cubicBezTo>
                      <a:pt x="161" y="22"/>
                      <a:pt x="163" y="23"/>
                      <a:pt x="165" y="23"/>
                    </a:cubicBezTo>
                    <a:cubicBezTo>
                      <a:pt x="159" y="23"/>
                      <a:pt x="152" y="26"/>
                      <a:pt x="146" y="28"/>
                    </a:cubicBezTo>
                    <a:cubicBezTo>
                      <a:pt x="138" y="30"/>
                      <a:pt x="129" y="32"/>
                      <a:pt x="121" y="34"/>
                    </a:cubicBezTo>
                    <a:cubicBezTo>
                      <a:pt x="113" y="37"/>
                      <a:pt x="104" y="39"/>
                      <a:pt x="96" y="41"/>
                    </a:cubicBezTo>
                    <a:cubicBezTo>
                      <a:pt x="88" y="43"/>
                      <a:pt x="81" y="44"/>
                      <a:pt x="73" y="46"/>
                    </a:cubicBezTo>
                    <a:cubicBezTo>
                      <a:pt x="74" y="45"/>
                      <a:pt x="76" y="44"/>
                      <a:pt x="77" y="42"/>
                    </a:cubicBezTo>
                    <a:close/>
                    <a:moveTo>
                      <a:pt x="180" y="30"/>
                    </a:moveTo>
                    <a:cubicBezTo>
                      <a:pt x="180" y="30"/>
                      <a:pt x="180" y="30"/>
                      <a:pt x="180" y="30"/>
                    </a:cubicBezTo>
                    <a:cubicBezTo>
                      <a:pt x="171" y="33"/>
                      <a:pt x="161" y="35"/>
                      <a:pt x="151" y="37"/>
                    </a:cubicBezTo>
                    <a:cubicBezTo>
                      <a:pt x="141" y="40"/>
                      <a:pt x="131" y="42"/>
                      <a:pt x="121" y="44"/>
                    </a:cubicBezTo>
                    <a:cubicBezTo>
                      <a:pt x="101" y="49"/>
                      <a:pt x="81" y="55"/>
                      <a:pt x="62" y="61"/>
                    </a:cubicBezTo>
                    <a:cubicBezTo>
                      <a:pt x="61" y="61"/>
                      <a:pt x="60" y="61"/>
                      <a:pt x="59" y="62"/>
                    </a:cubicBezTo>
                    <a:cubicBezTo>
                      <a:pt x="59" y="62"/>
                      <a:pt x="59" y="62"/>
                      <a:pt x="59" y="62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62" y="60"/>
                      <a:pt x="64" y="59"/>
                      <a:pt x="67" y="58"/>
                    </a:cubicBezTo>
                    <a:cubicBezTo>
                      <a:pt x="71" y="56"/>
                      <a:pt x="76" y="55"/>
                      <a:pt x="81" y="53"/>
                    </a:cubicBezTo>
                    <a:cubicBezTo>
                      <a:pt x="91" y="50"/>
                      <a:pt x="102" y="47"/>
                      <a:pt x="112" y="44"/>
                    </a:cubicBezTo>
                    <a:cubicBezTo>
                      <a:pt x="122" y="41"/>
                      <a:pt x="132" y="37"/>
                      <a:pt x="142" y="35"/>
                    </a:cubicBezTo>
                    <a:cubicBezTo>
                      <a:pt x="153" y="33"/>
                      <a:pt x="162" y="30"/>
                      <a:pt x="172" y="26"/>
                    </a:cubicBezTo>
                    <a:cubicBezTo>
                      <a:pt x="175" y="28"/>
                      <a:pt x="178" y="29"/>
                      <a:pt x="180" y="30"/>
                    </a:cubicBezTo>
                    <a:close/>
                    <a:moveTo>
                      <a:pt x="46" y="75"/>
                    </a:move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6" y="75"/>
                    </a:cubicBezTo>
                    <a:close/>
                    <a:moveTo>
                      <a:pt x="187" y="33"/>
                    </a:moveTo>
                    <a:cubicBezTo>
                      <a:pt x="187" y="33"/>
                      <a:pt x="187" y="33"/>
                      <a:pt x="187" y="33"/>
                    </a:cubicBezTo>
                    <a:cubicBezTo>
                      <a:pt x="188" y="33"/>
                      <a:pt x="188" y="34"/>
                      <a:pt x="189" y="34"/>
                    </a:cubicBezTo>
                    <a:cubicBezTo>
                      <a:pt x="165" y="41"/>
                      <a:pt x="141" y="47"/>
                      <a:pt x="117" y="54"/>
                    </a:cubicBezTo>
                    <a:cubicBezTo>
                      <a:pt x="105" y="58"/>
                      <a:pt x="93" y="62"/>
                      <a:pt x="80" y="66"/>
                    </a:cubicBezTo>
                    <a:cubicBezTo>
                      <a:pt x="71" y="69"/>
                      <a:pt x="61" y="71"/>
                      <a:pt x="52" y="74"/>
                    </a:cubicBezTo>
                    <a:cubicBezTo>
                      <a:pt x="55" y="73"/>
                      <a:pt x="57" y="72"/>
                      <a:pt x="60" y="71"/>
                    </a:cubicBezTo>
                    <a:cubicBezTo>
                      <a:pt x="66" y="69"/>
                      <a:pt x="72" y="66"/>
                      <a:pt x="79" y="64"/>
                    </a:cubicBezTo>
                    <a:cubicBezTo>
                      <a:pt x="91" y="60"/>
                      <a:pt x="103" y="56"/>
                      <a:pt x="116" y="53"/>
                    </a:cubicBezTo>
                    <a:cubicBezTo>
                      <a:pt x="128" y="49"/>
                      <a:pt x="140" y="45"/>
                      <a:pt x="153" y="42"/>
                    </a:cubicBezTo>
                    <a:cubicBezTo>
                      <a:pt x="164" y="39"/>
                      <a:pt x="176" y="38"/>
                      <a:pt x="187" y="33"/>
                    </a:cubicBezTo>
                    <a:close/>
                    <a:moveTo>
                      <a:pt x="121" y="49"/>
                    </a:moveTo>
                    <a:cubicBezTo>
                      <a:pt x="109" y="52"/>
                      <a:pt x="98" y="55"/>
                      <a:pt x="86" y="58"/>
                    </a:cubicBezTo>
                    <a:cubicBezTo>
                      <a:pt x="75" y="61"/>
                      <a:pt x="64" y="66"/>
                      <a:pt x="53" y="68"/>
                    </a:cubicBezTo>
                    <a:cubicBezTo>
                      <a:pt x="53" y="68"/>
                      <a:pt x="53" y="68"/>
                      <a:pt x="53" y="68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8" y="66"/>
                      <a:pt x="60" y="65"/>
                      <a:pt x="63" y="65"/>
                    </a:cubicBezTo>
                    <a:cubicBezTo>
                      <a:pt x="69" y="63"/>
                      <a:pt x="74" y="61"/>
                      <a:pt x="80" y="60"/>
                    </a:cubicBezTo>
                    <a:cubicBezTo>
                      <a:pt x="91" y="56"/>
                      <a:pt x="102" y="52"/>
                      <a:pt x="114" y="49"/>
                    </a:cubicBezTo>
                    <a:cubicBezTo>
                      <a:pt x="125" y="45"/>
                      <a:pt x="136" y="43"/>
                      <a:pt x="148" y="40"/>
                    </a:cubicBezTo>
                    <a:cubicBezTo>
                      <a:pt x="159" y="37"/>
                      <a:pt x="170" y="35"/>
                      <a:pt x="181" y="31"/>
                    </a:cubicBezTo>
                    <a:cubicBezTo>
                      <a:pt x="181" y="30"/>
                      <a:pt x="181" y="30"/>
                      <a:pt x="181" y="30"/>
                    </a:cubicBezTo>
                    <a:cubicBezTo>
                      <a:pt x="182" y="31"/>
                      <a:pt x="184" y="32"/>
                      <a:pt x="186" y="33"/>
                    </a:cubicBezTo>
                    <a:cubicBezTo>
                      <a:pt x="164" y="37"/>
                      <a:pt x="142" y="42"/>
                      <a:pt x="121" y="49"/>
                    </a:cubicBezTo>
                    <a:close/>
                    <a:moveTo>
                      <a:pt x="116" y="40"/>
                    </a:moveTo>
                    <a:cubicBezTo>
                      <a:pt x="107" y="43"/>
                      <a:pt x="98" y="46"/>
                      <a:pt x="90" y="48"/>
                    </a:cubicBezTo>
                    <a:cubicBezTo>
                      <a:pt x="85" y="50"/>
                      <a:pt x="80" y="51"/>
                      <a:pt x="76" y="52"/>
                    </a:cubicBezTo>
                    <a:cubicBezTo>
                      <a:pt x="74" y="53"/>
                      <a:pt x="71" y="53"/>
                      <a:pt x="69" y="54"/>
                    </a:cubicBezTo>
                    <a:cubicBezTo>
                      <a:pt x="68" y="54"/>
                      <a:pt x="66" y="54"/>
                      <a:pt x="66" y="54"/>
                    </a:cubicBezTo>
                    <a:cubicBezTo>
                      <a:pt x="66" y="54"/>
                      <a:pt x="67" y="53"/>
                      <a:pt x="67" y="53"/>
                    </a:cubicBezTo>
                    <a:cubicBezTo>
                      <a:pt x="70" y="52"/>
                      <a:pt x="73" y="52"/>
                      <a:pt x="76" y="51"/>
                    </a:cubicBezTo>
                    <a:cubicBezTo>
                      <a:pt x="81" y="49"/>
                      <a:pt x="85" y="48"/>
                      <a:pt x="90" y="47"/>
                    </a:cubicBezTo>
                    <a:cubicBezTo>
                      <a:pt x="99" y="44"/>
                      <a:pt x="109" y="42"/>
                      <a:pt x="118" y="39"/>
                    </a:cubicBezTo>
                    <a:cubicBezTo>
                      <a:pt x="127" y="37"/>
                      <a:pt x="135" y="33"/>
                      <a:pt x="144" y="31"/>
                    </a:cubicBezTo>
                    <a:cubicBezTo>
                      <a:pt x="151" y="29"/>
                      <a:pt x="159" y="28"/>
                      <a:pt x="166" y="24"/>
                    </a:cubicBezTo>
                    <a:cubicBezTo>
                      <a:pt x="166" y="24"/>
                      <a:pt x="166" y="24"/>
                      <a:pt x="166" y="24"/>
                    </a:cubicBezTo>
                    <a:cubicBezTo>
                      <a:pt x="168" y="24"/>
                      <a:pt x="169" y="25"/>
                      <a:pt x="171" y="26"/>
                    </a:cubicBezTo>
                    <a:cubicBezTo>
                      <a:pt x="153" y="31"/>
                      <a:pt x="134" y="35"/>
                      <a:pt x="116" y="40"/>
                    </a:cubicBezTo>
                    <a:close/>
                    <a:moveTo>
                      <a:pt x="72" y="47"/>
                    </a:moveTo>
                    <a:cubicBezTo>
                      <a:pt x="80" y="45"/>
                      <a:pt x="88" y="44"/>
                      <a:pt x="96" y="42"/>
                    </a:cubicBezTo>
                    <a:cubicBezTo>
                      <a:pt x="105" y="40"/>
                      <a:pt x="114" y="37"/>
                      <a:pt x="123" y="35"/>
                    </a:cubicBezTo>
                    <a:cubicBezTo>
                      <a:pt x="131" y="33"/>
                      <a:pt x="140" y="30"/>
                      <a:pt x="148" y="28"/>
                    </a:cubicBezTo>
                    <a:cubicBezTo>
                      <a:pt x="151" y="27"/>
                      <a:pt x="155" y="26"/>
                      <a:pt x="158" y="25"/>
                    </a:cubicBezTo>
                    <a:cubicBezTo>
                      <a:pt x="160" y="24"/>
                      <a:pt x="163" y="24"/>
                      <a:pt x="164" y="24"/>
                    </a:cubicBezTo>
                    <a:cubicBezTo>
                      <a:pt x="162" y="25"/>
                      <a:pt x="159" y="26"/>
                      <a:pt x="157" y="27"/>
                    </a:cubicBezTo>
                    <a:cubicBezTo>
                      <a:pt x="150" y="29"/>
                      <a:pt x="143" y="31"/>
                      <a:pt x="135" y="33"/>
                    </a:cubicBezTo>
                    <a:cubicBezTo>
                      <a:pt x="127" y="36"/>
                      <a:pt x="118" y="39"/>
                      <a:pt x="109" y="41"/>
                    </a:cubicBezTo>
                    <a:cubicBezTo>
                      <a:pt x="100" y="44"/>
                      <a:pt x="91" y="46"/>
                      <a:pt x="83" y="48"/>
                    </a:cubicBezTo>
                    <a:cubicBezTo>
                      <a:pt x="78" y="49"/>
                      <a:pt x="73" y="50"/>
                      <a:pt x="68" y="52"/>
                    </a:cubicBezTo>
                    <a:cubicBezTo>
                      <a:pt x="69" y="50"/>
                      <a:pt x="71" y="49"/>
                      <a:pt x="72" y="47"/>
                    </a:cubicBezTo>
                    <a:close/>
                    <a:moveTo>
                      <a:pt x="65" y="55"/>
                    </a:moveTo>
                    <a:cubicBezTo>
                      <a:pt x="72" y="55"/>
                      <a:pt x="79" y="52"/>
                      <a:pt x="85" y="51"/>
                    </a:cubicBezTo>
                    <a:cubicBezTo>
                      <a:pt x="95" y="48"/>
                      <a:pt x="104" y="44"/>
                      <a:pt x="114" y="41"/>
                    </a:cubicBezTo>
                    <a:cubicBezTo>
                      <a:pt x="124" y="39"/>
                      <a:pt x="134" y="36"/>
                      <a:pt x="143" y="34"/>
                    </a:cubicBezTo>
                    <a:cubicBezTo>
                      <a:pt x="148" y="33"/>
                      <a:pt x="153" y="31"/>
                      <a:pt x="158" y="30"/>
                    </a:cubicBezTo>
                    <a:cubicBezTo>
                      <a:pt x="160" y="30"/>
                      <a:pt x="162" y="29"/>
                      <a:pt x="165" y="28"/>
                    </a:cubicBezTo>
                    <a:cubicBezTo>
                      <a:pt x="166" y="28"/>
                      <a:pt x="166" y="28"/>
                      <a:pt x="166" y="28"/>
                    </a:cubicBezTo>
                    <a:cubicBezTo>
                      <a:pt x="157" y="31"/>
                      <a:pt x="149" y="33"/>
                      <a:pt x="141" y="35"/>
                    </a:cubicBezTo>
                    <a:cubicBezTo>
                      <a:pt x="130" y="37"/>
                      <a:pt x="120" y="41"/>
                      <a:pt x="110" y="44"/>
                    </a:cubicBezTo>
                    <a:cubicBezTo>
                      <a:pt x="100" y="47"/>
                      <a:pt x="91" y="49"/>
                      <a:pt x="81" y="52"/>
                    </a:cubicBezTo>
                    <a:cubicBezTo>
                      <a:pt x="74" y="54"/>
                      <a:pt x="67" y="56"/>
                      <a:pt x="61" y="60"/>
                    </a:cubicBezTo>
                    <a:cubicBezTo>
                      <a:pt x="62" y="58"/>
                      <a:pt x="64" y="56"/>
                      <a:pt x="65" y="55"/>
                    </a:cubicBezTo>
                    <a:close/>
                    <a:moveTo>
                      <a:pt x="59" y="62"/>
                    </a:moveTo>
                    <a:cubicBezTo>
                      <a:pt x="68" y="60"/>
                      <a:pt x="78" y="56"/>
                      <a:pt x="87" y="54"/>
                    </a:cubicBezTo>
                    <a:cubicBezTo>
                      <a:pt x="98" y="51"/>
                      <a:pt x="108" y="48"/>
                      <a:pt x="119" y="45"/>
                    </a:cubicBezTo>
                    <a:cubicBezTo>
                      <a:pt x="130" y="43"/>
                      <a:pt x="141" y="41"/>
                      <a:pt x="152" y="38"/>
                    </a:cubicBezTo>
                    <a:cubicBezTo>
                      <a:pt x="157" y="37"/>
                      <a:pt x="162" y="35"/>
                      <a:pt x="168" y="34"/>
                    </a:cubicBezTo>
                    <a:cubicBezTo>
                      <a:pt x="169" y="34"/>
                      <a:pt x="170" y="33"/>
                      <a:pt x="171" y="33"/>
                    </a:cubicBezTo>
                    <a:cubicBezTo>
                      <a:pt x="151" y="39"/>
                      <a:pt x="130" y="43"/>
                      <a:pt x="110" y="49"/>
                    </a:cubicBezTo>
                    <a:cubicBezTo>
                      <a:pt x="99" y="52"/>
                      <a:pt x="89" y="56"/>
                      <a:pt x="78" y="59"/>
                    </a:cubicBezTo>
                    <a:cubicBezTo>
                      <a:pt x="73" y="61"/>
                      <a:pt x="68" y="63"/>
                      <a:pt x="63" y="64"/>
                    </a:cubicBezTo>
                    <a:cubicBezTo>
                      <a:pt x="60" y="65"/>
                      <a:pt x="57" y="65"/>
                      <a:pt x="55" y="66"/>
                    </a:cubicBezTo>
                    <a:cubicBezTo>
                      <a:pt x="56" y="65"/>
                      <a:pt x="57" y="64"/>
                      <a:pt x="59" y="62"/>
                    </a:cubicBezTo>
                    <a:close/>
                    <a:moveTo>
                      <a:pt x="52" y="69"/>
                    </a:moveTo>
                    <a:cubicBezTo>
                      <a:pt x="63" y="67"/>
                      <a:pt x="74" y="62"/>
                      <a:pt x="84" y="60"/>
                    </a:cubicBezTo>
                    <a:cubicBezTo>
                      <a:pt x="97" y="56"/>
                      <a:pt x="109" y="53"/>
                      <a:pt x="121" y="49"/>
                    </a:cubicBezTo>
                    <a:cubicBezTo>
                      <a:pt x="133" y="46"/>
                      <a:pt x="145" y="43"/>
                      <a:pt x="157" y="40"/>
                    </a:cubicBezTo>
                    <a:cubicBezTo>
                      <a:pt x="163" y="38"/>
                      <a:pt x="169" y="37"/>
                      <a:pt x="175" y="36"/>
                    </a:cubicBezTo>
                    <a:cubicBezTo>
                      <a:pt x="177" y="35"/>
                      <a:pt x="179" y="35"/>
                      <a:pt x="182" y="34"/>
                    </a:cubicBezTo>
                    <a:cubicBezTo>
                      <a:pt x="181" y="35"/>
                      <a:pt x="180" y="35"/>
                      <a:pt x="179" y="35"/>
                    </a:cubicBezTo>
                    <a:cubicBezTo>
                      <a:pt x="168" y="38"/>
                      <a:pt x="157" y="40"/>
                      <a:pt x="146" y="43"/>
                    </a:cubicBezTo>
                    <a:cubicBezTo>
                      <a:pt x="134" y="46"/>
                      <a:pt x="122" y="50"/>
                      <a:pt x="110" y="53"/>
                    </a:cubicBezTo>
                    <a:cubicBezTo>
                      <a:pt x="98" y="57"/>
                      <a:pt x="87" y="60"/>
                      <a:pt x="75" y="65"/>
                    </a:cubicBezTo>
                    <a:cubicBezTo>
                      <a:pt x="69" y="67"/>
                      <a:pt x="63" y="69"/>
                      <a:pt x="58" y="71"/>
                    </a:cubicBezTo>
                    <a:cubicBezTo>
                      <a:pt x="54" y="73"/>
                      <a:pt x="50" y="74"/>
                      <a:pt x="47" y="75"/>
                    </a:cubicBezTo>
                    <a:cubicBezTo>
                      <a:pt x="49" y="73"/>
                      <a:pt x="51" y="71"/>
                      <a:pt x="52" y="69"/>
                    </a:cubicBezTo>
                    <a:close/>
                    <a:moveTo>
                      <a:pt x="45" y="77"/>
                    </a:moveTo>
                    <a:cubicBezTo>
                      <a:pt x="56" y="73"/>
                      <a:pt x="68" y="71"/>
                      <a:pt x="79" y="67"/>
                    </a:cubicBezTo>
                    <a:cubicBezTo>
                      <a:pt x="91" y="63"/>
                      <a:pt x="103" y="59"/>
                      <a:pt x="116" y="56"/>
                    </a:cubicBezTo>
                    <a:cubicBezTo>
                      <a:pt x="141" y="49"/>
                      <a:pt x="165" y="41"/>
                      <a:pt x="190" y="35"/>
                    </a:cubicBezTo>
                    <a:cubicBezTo>
                      <a:pt x="192" y="35"/>
                      <a:pt x="193" y="36"/>
                      <a:pt x="195" y="37"/>
                    </a:cubicBezTo>
                    <a:cubicBezTo>
                      <a:pt x="169" y="43"/>
                      <a:pt x="143" y="50"/>
                      <a:pt x="117" y="57"/>
                    </a:cubicBezTo>
                    <a:cubicBezTo>
                      <a:pt x="104" y="61"/>
                      <a:pt x="91" y="65"/>
                      <a:pt x="78" y="69"/>
                    </a:cubicBezTo>
                    <a:cubicBezTo>
                      <a:pt x="66" y="72"/>
                      <a:pt x="54" y="75"/>
                      <a:pt x="43" y="79"/>
                    </a:cubicBezTo>
                    <a:cubicBezTo>
                      <a:pt x="43" y="78"/>
                      <a:pt x="44" y="77"/>
                      <a:pt x="45" y="77"/>
                    </a:cubicBezTo>
                    <a:close/>
                    <a:moveTo>
                      <a:pt x="42" y="80"/>
                    </a:moveTo>
                    <a:cubicBezTo>
                      <a:pt x="53" y="76"/>
                      <a:pt x="65" y="74"/>
                      <a:pt x="77" y="70"/>
                    </a:cubicBezTo>
                    <a:cubicBezTo>
                      <a:pt x="90" y="66"/>
                      <a:pt x="103" y="62"/>
                      <a:pt x="117" y="58"/>
                    </a:cubicBezTo>
                    <a:cubicBezTo>
                      <a:pt x="143" y="50"/>
                      <a:pt x="169" y="43"/>
                      <a:pt x="196" y="37"/>
                    </a:cubicBezTo>
                    <a:cubicBezTo>
                      <a:pt x="196" y="37"/>
                      <a:pt x="196" y="37"/>
                      <a:pt x="196" y="37"/>
                    </a:cubicBezTo>
                    <a:cubicBezTo>
                      <a:pt x="197" y="38"/>
                      <a:pt x="199" y="38"/>
                      <a:pt x="200" y="39"/>
                    </a:cubicBezTo>
                    <a:cubicBezTo>
                      <a:pt x="187" y="41"/>
                      <a:pt x="175" y="44"/>
                      <a:pt x="163" y="47"/>
                    </a:cubicBezTo>
                    <a:cubicBezTo>
                      <a:pt x="149" y="51"/>
                      <a:pt x="135" y="55"/>
                      <a:pt x="121" y="58"/>
                    </a:cubicBezTo>
                    <a:cubicBezTo>
                      <a:pt x="94" y="65"/>
                      <a:pt x="67" y="73"/>
                      <a:pt x="40" y="82"/>
                    </a:cubicBezTo>
                    <a:cubicBezTo>
                      <a:pt x="41" y="81"/>
                      <a:pt x="41" y="81"/>
                      <a:pt x="42" y="80"/>
                    </a:cubicBezTo>
                    <a:close/>
                    <a:moveTo>
                      <a:pt x="208" y="43"/>
                    </a:moveTo>
                    <a:cubicBezTo>
                      <a:pt x="180" y="48"/>
                      <a:pt x="153" y="56"/>
                      <a:pt x="125" y="63"/>
                    </a:cubicBezTo>
                    <a:cubicBezTo>
                      <a:pt x="98" y="70"/>
                      <a:pt x="72" y="77"/>
                      <a:pt x="45" y="84"/>
                    </a:cubicBezTo>
                    <a:cubicBezTo>
                      <a:pt x="47" y="83"/>
                      <a:pt x="48" y="83"/>
                      <a:pt x="50" y="83"/>
                    </a:cubicBezTo>
                    <a:cubicBezTo>
                      <a:pt x="57" y="80"/>
                      <a:pt x="65" y="78"/>
                      <a:pt x="72" y="76"/>
                    </a:cubicBezTo>
                    <a:cubicBezTo>
                      <a:pt x="86" y="72"/>
                      <a:pt x="101" y="67"/>
                      <a:pt x="116" y="63"/>
                    </a:cubicBezTo>
                    <a:cubicBezTo>
                      <a:pt x="130" y="59"/>
                      <a:pt x="145" y="55"/>
                      <a:pt x="159" y="51"/>
                    </a:cubicBezTo>
                    <a:cubicBezTo>
                      <a:pt x="173" y="47"/>
                      <a:pt x="188" y="45"/>
                      <a:pt x="201" y="39"/>
                    </a:cubicBezTo>
                    <a:cubicBezTo>
                      <a:pt x="203" y="41"/>
                      <a:pt x="206" y="42"/>
                      <a:pt x="208" y="43"/>
                    </a:cubicBezTo>
                    <a:close/>
                    <a:moveTo>
                      <a:pt x="39" y="83"/>
                    </a:moveTo>
                    <a:cubicBezTo>
                      <a:pt x="67" y="74"/>
                      <a:pt x="95" y="65"/>
                      <a:pt x="123" y="58"/>
                    </a:cubicBezTo>
                    <a:cubicBezTo>
                      <a:pt x="137" y="55"/>
                      <a:pt x="151" y="51"/>
                      <a:pt x="165" y="47"/>
                    </a:cubicBezTo>
                    <a:cubicBezTo>
                      <a:pt x="171" y="45"/>
                      <a:pt x="178" y="44"/>
                      <a:pt x="184" y="43"/>
                    </a:cubicBezTo>
                    <a:cubicBezTo>
                      <a:pt x="188" y="42"/>
                      <a:pt x="191" y="41"/>
                      <a:pt x="194" y="41"/>
                    </a:cubicBezTo>
                    <a:cubicBezTo>
                      <a:pt x="196" y="40"/>
                      <a:pt x="198" y="40"/>
                      <a:pt x="199" y="40"/>
                    </a:cubicBezTo>
                    <a:cubicBezTo>
                      <a:pt x="199" y="40"/>
                      <a:pt x="197" y="40"/>
                      <a:pt x="196" y="41"/>
                    </a:cubicBezTo>
                    <a:cubicBezTo>
                      <a:pt x="190" y="43"/>
                      <a:pt x="183" y="44"/>
                      <a:pt x="177" y="45"/>
                    </a:cubicBezTo>
                    <a:cubicBezTo>
                      <a:pt x="170" y="47"/>
                      <a:pt x="163" y="49"/>
                      <a:pt x="155" y="51"/>
                    </a:cubicBezTo>
                    <a:cubicBezTo>
                      <a:pt x="141" y="55"/>
                      <a:pt x="128" y="59"/>
                      <a:pt x="114" y="63"/>
                    </a:cubicBezTo>
                    <a:cubicBezTo>
                      <a:pt x="100" y="67"/>
                      <a:pt x="86" y="71"/>
                      <a:pt x="72" y="75"/>
                    </a:cubicBezTo>
                    <a:cubicBezTo>
                      <a:pt x="65" y="77"/>
                      <a:pt x="58" y="79"/>
                      <a:pt x="52" y="81"/>
                    </a:cubicBezTo>
                    <a:cubicBezTo>
                      <a:pt x="47" y="83"/>
                      <a:pt x="41" y="84"/>
                      <a:pt x="37" y="86"/>
                    </a:cubicBezTo>
                    <a:cubicBezTo>
                      <a:pt x="37" y="85"/>
                      <a:pt x="38" y="84"/>
                      <a:pt x="39" y="83"/>
                    </a:cubicBezTo>
                    <a:close/>
                    <a:moveTo>
                      <a:pt x="35" y="87"/>
                    </a:moveTo>
                    <a:cubicBezTo>
                      <a:pt x="64" y="80"/>
                      <a:pt x="93" y="72"/>
                      <a:pt x="122" y="65"/>
                    </a:cubicBezTo>
                    <a:cubicBezTo>
                      <a:pt x="151" y="57"/>
                      <a:pt x="180" y="49"/>
                      <a:pt x="210" y="43"/>
                    </a:cubicBezTo>
                    <a:cubicBezTo>
                      <a:pt x="211" y="44"/>
                      <a:pt x="212" y="44"/>
                      <a:pt x="213" y="45"/>
                    </a:cubicBezTo>
                    <a:cubicBezTo>
                      <a:pt x="207" y="46"/>
                      <a:pt x="201" y="48"/>
                      <a:pt x="194" y="50"/>
                    </a:cubicBezTo>
                    <a:cubicBezTo>
                      <a:pt x="187" y="52"/>
                      <a:pt x="179" y="53"/>
                      <a:pt x="171" y="55"/>
                    </a:cubicBezTo>
                    <a:cubicBezTo>
                      <a:pt x="155" y="58"/>
                      <a:pt x="139" y="61"/>
                      <a:pt x="123" y="65"/>
                    </a:cubicBezTo>
                    <a:cubicBezTo>
                      <a:pt x="108" y="69"/>
                      <a:pt x="92" y="73"/>
                      <a:pt x="77" y="77"/>
                    </a:cubicBezTo>
                    <a:cubicBezTo>
                      <a:pt x="69" y="79"/>
                      <a:pt x="62" y="82"/>
                      <a:pt x="54" y="84"/>
                    </a:cubicBezTo>
                    <a:cubicBezTo>
                      <a:pt x="47" y="85"/>
                      <a:pt x="40" y="87"/>
                      <a:pt x="33" y="89"/>
                    </a:cubicBezTo>
                    <a:cubicBezTo>
                      <a:pt x="34" y="89"/>
                      <a:pt x="35" y="88"/>
                      <a:pt x="35" y="87"/>
                    </a:cubicBezTo>
                    <a:close/>
                    <a:moveTo>
                      <a:pt x="32" y="90"/>
                    </a:moveTo>
                    <a:cubicBezTo>
                      <a:pt x="39" y="88"/>
                      <a:pt x="46" y="86"/>
                      <a:pt x="53" y="85"/>
                    </a:cubicBezTo>
                    <a:cubicBezTo>
                      <a:pt x="60" y="83"/>
                      <a:pt x="68" y="81"/>
                      <a:pt x="75" y="78"/>
                    </a:cubicBezTo>
                    <a:cubicBezTo>
                      <a:pt x="91" y="74"/>
                      <a:pt x="106" y="70"/>
                      <a:pt x="122" y="66"/>
                    </a:cubicBezTo>
                    <a:cubicBezTo>
                      <a:pt x="137" y="62"/>
                      <a:pt x="153" y="59"/>
                      <a:pt x="169" y="56"/>
                    </a:cubicBezTo>
                    <a:cubicBezTo>
                      <a:pt x="177" y="54"/>
                      <a:pt x="185" y="53"/>
                      <a:pt x="193" y="51"/>
                    </a:cubicBezTo>
                    <a:cubicBezTo>
                      <a:pt x="200" y="50"/>
                      <a:pt x="207" y="47"/>
                      <a:pt x="214" y="46"/>
                    </a:cubicBezTo>
                    <a:cubicBezTo>
                      <a:pt x="214" y="45"/>
                      <a:pt x="214" y="45"/>
                      <a:pt x="214" y="45"/>
                    </a:cubicBezTo>
                    <a:cubicBezTo>
                      <a:pt x="214" y="45"/>
                      <a:pt x="214" y="45"/>
                      <a:pt x="214" y="45"/>
                    </a:cubicBezTo>
                    <a:cubicBezTo>
                      <a:pt x="213" y="47"/>
                      <a:pt x="211" y="48"/>
                      <a:pt x="209" y="50"/>
                    </a:cubicBezTo>
                    <a:cubicBezTo>
                      <a:pt x="195" y="54"/>
                      <a:pt x="180" y="56"/>
                      <a:pt x="166" y="60"/>
                    </a:cubicBezTo>
                    <a:cubicBezTo>
                      <a:pt x="151" y="63"/>
                      <a:pt x="136" y="66"/>
                      <a:pt x="121" y="70"/>
                    </a:cubicBezTo>
                    <a:cubicBezTo>
                      <a:pt x="106" y="73"/>
                      <a:pt x="91" y="77"/>
                      <a:pt x="76" y="81"/>
                    </a:cubicBezTo>
                    <a:cubicBezTo>
                      <a:pt x="61" y="85"/>
                      <a:pt x="45" y="88"/>
                      <a:pt x="30" y="92"/>
                    </a:cubicBezTo>
                    <a:cubicBezTo>
                      <a:pt x="31" y="92"/>
                      <a:pt x="32" y="91"/>
                      <a:pt x="32" y="90"/>
                    </a:cubicBezTo>
                    <a:close/>
                    <a:moveTo>
                      <a:pt x="213" y="50"/>
                    </a:moveTo>
                    <a:cubicBezTo>
                      <a:pt x="214" y="49"/>
                      <a:pt x="214" y="49"/>
                      <a:pt x="214" y="49"/>
                    </a:cubicBezTo>
                    <a:cubicBezTo>
                      <a:pt x="214" y="50"/>
                      <a:pt x="214" y="50"/>
                      <a:pt x="214" y="51"/>
                    </a:cubicBezTo>
                    <a:cubicBezTo>
                      <a:pt x="213" y="51"/>
                      <a:pt x="213" y="51"/>
                      <a:pt x="213" y="51"/>
                    </a:cubicBezTo>
                    <a:cubicBezTo>
                      <a:pt x="209" y="55"/>
                      <a:pt x="204" y="60"/>
                      <a:pt x="200" y="65"/>
                    </a:cubicBezTo>
                    <a:cubicBezTo>
                      <a:pt x="190" y="75"/>
                      <a:pt x="181" y="86"/>
                      <a:pt x="171" y="96"/>
                    </a:cubicBezTo>
                    <a:cubicBezTo>
                      <a:pt x="170" y="97"/>
                      <a:pt x="168" y="98"/>
                      <a:pt x="167" y="100"/>
                    </a:cubicBezTo>
                    <a:cubicBezTo>
                      <a:pt x="182" y="83"/>
                      <a:pt x="198" y="66"/>
                      <a:pt x="213" y="50"/>
                    </a:cubicBezTo>
                    <a:close/>
                    <a:moveTo>
                      <a:pt x="148" y="83"/>
                    </a:moveTo>
                    <a:cubicBezTo>
                      <a:pt x="149" y="83"/>
                      <a:pt x="150" y="83"/>
                      <a:pt x="151" y="83"/>
                    </a:cubicBezTo>
                    <a:cubicBezTo>
                      <a:pt x="158" y="81"/>
                      <a:pt x="165" y="79"/>
                      <a:pt x="172" y="77"/>
                    </a:cubicBezTo>
                    <a:cubicBezTo>
                      <a:pt x="178" y="75"/>
                      <a:pt x="184" y="74"/>
                      <a:pt x="189" y="72"/>
                    </a:cubicBezTo>
                    <a:cubicBezTo>
                      <a:pt x="188" y="73"/>
                      <a:pt x="187" y="75"/>
                      <a:pt x="186" y="76"/>
                    </a:cubicBezTo>
                    <a:cubicBezTo>
                      <a:pt x="179" y="78"/>
                      <a:pt x="173" y="80"/>
                      <a:pt x="167" y="82"/>
                    </a:cubicBezTo>
                    <a:cubicBezTo>
                      <a:pt x="160" y="83"/>
                      <a:pt x="153" y="85"/>
                      <a:pt x="147" y="87"/>
                    </a:cubicBezTo>
                    <a:cubicBezTo>
                      <a:pt x="140" y="88"/>
                      <a:pt x="133" y="91"/>
                      <a:pt x="127" y="92"/>
                    </a:cubicBezTo>
                    <a:cubicBezTo>
                      <a:pt x="119" y="94"/>
                      <a:pt x="112" y="96"/>
                      <a:pt x="105" y="98"/>
                    </a:cubicBezTo>
                    <a:cubicBezTo>
                      <a:pt x="91" y="101"/>
                      <a:pt x="77" y="104"/>
                      <a:pt x="64" y="108"/>
                    </a:cubicBezTo>
                    <a:cubicBezTo>
                      <a:pt x="57" y="110"/>
                      <a:pt x="50" y="112"/>
                      <a:pt x="43" y="113"/>
                    </a:cubicBezTo>
                    <a:cubicBezTo>
                      <a:pt x="36" y="114"/>
                      <a:pt x="29" y="115"/>
                      <a:pt x="22" y="117"/>
                    </a:cubicBezTo>
                    <a:cubicBezTo>
                      <a:pt x="22" y="117"/>
                      <a:pt x="22" y="118"/>
                      <a:pt x="22" y="118"/>
                    </a:cubicBezTo>
                    <a:cubicBezTo>
                      <a:pt x="35" y="115"/>
                      <a:pt x="48" y="113"/>
                      <a:pt x="60" y="110"/>
                    </a:cubicBezTo>
                    <a:cubicBezTo>
                      <a:pt x="74" y="106"/>
                      <a:pt x="87" y="102"/>
                      <a:pt x="101" y="99"/>
                    </a:cubicBezTo>
                    <a:cubicBezTo>
                      <a:pt x="115" y="96"/>
                      <a:pt x="128" y="93"/>
                      <a:pt x="142" y="89"/>
                    </a:cubicBezTo>
                    <a:cubicBezTo>
                      <a:pt x="148" y="87"/>
                      <a:pt x="154" y="86"/>
                      <a:pt x="160" y="84"/>
                    </a:cubicBezTo>
                    <a:cubicBezTo>
                      <a:pt x="166" y="83"/>
                      <a:pt x="171" y="81"/>
                      <a:pt x="177" y="79"/>
                    </a:cubicBezTo>
                    <a:cubicBezTo>
                      <a:pt x="175" y="80"/>
                      <a:pt x="173" y="81"/>
                      <a:pt x="171" y="82"/>
                    </a:cubicBezTo>
                    <a:cubicBezTo>
                      <a:pt x="164" y="84"/>
                      <a:pt x="157" y="86"/>
                      <a:pt x="149" y="88"/>
                    </a:cubicBezTo>
                    <a:cubicBezTo>
                      <a:pt x="135" y="92"/>
                      <a:pt x="121" y="95"/>
                      <a:pt x="107" y="99"/>
                    </a:cubicBezTo>
                    <a:cubicBezTo>
                      <a:pt x="93" y="102"/>
                      <a:pt x="79" y="105"/>
                      <a:pt x="65" y="109"/>
                    </a:cubicBezTo>
                    <a:cubicBezTo>
                      <a:pt x="52" y="112"/>
                      <a:pt x="38" y="115"/>
                      <a:pt x="25" y="121"/>
                    </a:cubicBezTo>
                    <a:cubicBezTo>
                      <a:pt x="23" y="120"/>
                      <a:pt x="21" y="119"/>
                      <a:pt x="19" y="118"/>
                    </a:cubicBezTo>
                    <a:cubicBezTo>
                      <a:pt x="26" y="115"/>
                      <a:pt x="33" y="114"/>
                      <a:pt x="40" y="112"/>
                    </a:cubicBezTo>
                    <a:cubicBezTo>
                      <a:pt x="48" y="110"/>
                      <a:pt x="55" y="108"/>
                      <a:pt x="63" y="105"/>
                    </a:cubicBezTo>
                    <a:cubicBezTo>
                      <a:pt x="77" y="102"/>
                      <a:pt x="92" y="97"/>
                      <a:pt x="107" y="93"/>
                    </a:cubicBezTo>
                    <a:cubicBezTo>
                      <a:pt x="110" y="93"/>
                      <a:pt x="113" y="92"/>
                      <a:pt x="116" y="91"/>
                    </a:cubicBezTo>
                    <a:cubicBezTo>
                      <a:pt x="127" y="89"/>
                      <a:pt x="137" y="86"/>
                      <a:pt x="148" y="83"/>
                    </a:cubicBezTo>
                    <a:close/>
                    <a:moveTo>
                      <a:pt x="32" y="124"/>
                    </a:moveTo>
                    <a:cubicBezTo>
                      <a:pt x="32" y="124"/>
                      <a:pt x="32" y="124"/>
                      <a:pt x="32" y="124"/>
                    </a:cubicBezTo>
                    <a:cubicBezTo>
                      <a:pt x="30" y="123"/>
                      <a:pt x="28" y="122"/>
                      <a:pt x="26" y="121"/>
                    </a:cubicBezTo>
                    <a:cubicBezTo>
                      <a:pt x="48" y="119"/>
                      <a:pt x="68" y="113"/>
                      <a:pt x="89" y="107"/>
                    </a:cubicBezTo>
                    <a:cubicBezTo>
                      <a:pt x="82" y="109"/>
                      <a:pt x="75" y="112"/>
                      <a:pt x="68" y="114"/>
                    </a:cubicBezTo>
                    <a:cubicBezTo>
                      <a:pt x="56" y="117"/>
                      <a:pt x="45" y="120"/>
                      <a:pt x="34" y="123"/>
                    </a:cubicBezTo>
                    <a:cubicBezTo>
                      <a:pt x="33" y="123"/>
                      <a:pt x="33" y="123"/>
                      <a:pt x="32" y="124"/>
                    </a:cubicBezTo>
                    <a:close/>
                    <a:moveTo>
                      <a:pt x="38" y="127"/>
                    </a:moveTo>
                    <a:cubicBezTo>
                      <a:pt x="37" y="126"/>
                      <a:pt x="35" y="126"/>
                      <a:pt x="33" y="125"/>
                    </a:cubicBezTo>
                    <a:cubicBezTo>
                      <a:pt x="43" y="123"/>
                      <a:pt x="53" y="120"/>
                      <a:pt x="62" y="118"/>
                    </a:cubicBezTo>
                    <a:cubicBezTo>
                      <a:pt x="74" y="116"/>
                      <a:pt x="85" y="112"/>
                      <a:pt x="96" y="109"/>
                    </a:cubicBezTo>
                    <a:cubicBezTo>
                      <a:pt x="114" y="104"/>
                      <a:pt x="132" y="101"/>
                      <a:pt x="149" y="98"/>
                    </a:cubicBezTo>
                    <a:cubicBezTo>
                      <a:pt x="147" y="98"/>
                      <a:pt x="145" y="99"/>
                      <a:pt x="142" y="100"/>
                    </a:cubicBezTo>
                    <a:cubicBezTo>
                      <a:pt x="131" y="102"/>
                      <a:pt x="120" y="104"/>
                      <a:pt x="108" y="107"/>
                    </a:cubicBezTo>
                    <a:cubicBezTo>
                      <a:pt x="85" y="113"/>
                      <a:pt x="62" y="121"/>
                      <a:pt x="38" y="127"/>
                    </a:cubicBezTo>
                    <a:close/>
                    <a:moveTo>
                      <a:pt x="50" y="125"/>
                    </a:moveTo>
                    <a:cubicBezTo>
                      <a:pt x="55" y="124"/>
                      <a:pt x="61" y="123"/>
                      <a:pt x="66" y="122"/>
                    </a:cubicBezTo>
                    <a:cubicBezTo>
                      <a:pt x="77" y="119"/>
                      <a:pt x="88" y="115"/>
                      <a:pt x="99" y="112"/>
                    </a:cubicBezTo>
                    <a:cubicBezTo>
                      <a:pt x="118" y="107"/>
                      <a:pt x="136" y="104"/>
                      <a:pt x="155" y="100"/>
                    </a:cubicBezTo>
                    <a:cubicBezTo>
                      <a:pt x="152" y="101"/>
                      <a:pt x="150" y="102"/>
                      <a:pt x="148" y="102"/>
                    </a:cubicBezTo>
                    <a:cubicBezTo>
                      <a:pt x="140" y="105"/>
                      <a:pt x="132" y="106"/>
                      <a:pt x="125" y="108"/>
                    </a:cubicBezTo>
                    <a:cubicBezTo>
                      <a:pt x="110" y="112"/>
                      <a:pt x="96" y="116"/>
                      <a:pt x="81" y="121"/>
                    </a:cubicBezTo>
                    <a:cubicBezTo>
                      <a:pt x="77" y="122"/>
                      <a:pt x="73" y="124"/>
                      <a:pt x="68" y="125"/>
                    </a:cubicBezTo>
                    <a:cubicBezTo>
                      <a:pt x="68" y="125"/>
                      <a:pt x="68" y="125"/>
                      <a:pt x="68" y="125"/>
                    </a:cubicBezTo>
                    <a:cubicBezTo>
                      <a:pt x="61" y="126"/>
                      <a:pt x="53" y="127"/>
                      <a:pt x="46" y="131"/>
                    </a:cubicBezTo>
                    <a:cubicBezTo>
                      <a:pt x="44" y="130"/>
                      <a:pt x="42" y="129"/>
                      <a:pt x="40" y="128"/>
                    </a:cubicBezTo>
                    <a:cubicBezTo>
                      <a:pt x="43" y="128"/>
                      <a:pt x="47" y="126"/>
                      <a:pt x="50" y="125"/>
                    </a:cubicBezTo>
                    <a:close/>
                    <a:moveTo>
                      <a:pt x="47" y="131"/>
                    </a:moveTo>
                    <a:cubicBezTo>
                      <a:pt x="49" y="130"/>
                      <a:pt x="51" y="130"/>
                      <a:pt x="53" y="129"/>
                    </a:cubicBezTo>
                    <a:cubicBezTo>
                      <a:pt x="56" y="128"/>
                      <a:pt x="59" y="127"/>
                      <a:pt x="63" y="126"/>
                    </a:cubicBezTo>
                    <a:cubicBezTo>
                      <a:pt x="62" y="127"/>
                      <a:pt x="61" y="127"/>
                      <a:pt x="60" y="127"/>
                    </a:cubicBezTo>
                    <a:cubicBezTo>
                      <a:pt x="57" y="128"/>
                      <a:pt x="54" y="129"/>
                      <a:pt x="50" y="130"/>
                    </a:cubicBezTo>
                    <a:cubicBezTo>
                      <a:pt x="49" y="131"/>
                      <a:pt x="48" y="131"/>
                      <a:pt x="47" y="131"/>
                    </a:cubicBezTo>
                    <a:close/>
                    <a:moveTo>
                      <a:pt x="66" y="126"/>
                    </a:moveTo>
                    <a:cubicBezTo>
                      <a:pt x="67" y="126"/>
                      <a:pt x="68" y="126"/>
                      <a:pt x="69" y="125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77" y="124"/>
                      <a:pt x="84" y="123"/>
                      <a:pt x="92" y="121"/>
                    </a:cubicBezTo>
                    <a:cubicBezTo>
                      <a:pt x="107" y="118"/>
                      <a:pt x="122" y="114"/>
                      <a:pt x="137" y="111"/>
                    </a:cubicBezTo>
                    <a:cubicBezTo>
                      <a:pt x="137" y="111"/>
                      <a:pt x="138" y="111"/>
                      <a:pt x="139" y="111"/>
                    </a:cubicBezTo>
                    <a:cubicBezTo>
                      <a:pt x="111" y="119"/>
                      <a:pt x="83" y="125"/>
                      <a:pt x="56" y="134"/>
                    </a:cubicBezTo>
                    <a:cubicBezTo>
                      <a:pt x="56" y="135"/>
                      <a:pt x="55" y="135"/>
                      <a:pt x="55" y="135"/>
                    </a:cubicBezTo>
                    <a:cubicBezTo>
                      <a:pt x="52" y="134"/>
                      <a:pt x="50" y="133"/>
                      <a:pt x="48" y="132"/>
                    </a:cubicBezTo>
                    <a:cubicBezTo>
                      <a:pt x="54" y="130"/>
                      <a:pt x="60" y="128"/>
                      <a:pt x="66" y="126"/>
                    </a:cubicBezTo>
                    <a:close/>
                    <a:moveTo>
                      <a:pt x="109" y="159"/>
                    </a:moveTo>
                    <a:cubicBezTo>
                      <a:pt x="109" y="159"/>
                      <a:pt x="109" y="159"/>
                      <a:pt x="109" y="159"/>
                    </a:cubicBezTo>
                    <a:cubicBezTo>
                      <a:pt x="109" y="159"/>
                      <a:pt x="109" y="159"/>
                      <a:pt x="109" y="159"/>
                    </a:cubicBezTo>
                    <a:cubicBezTo>
                      <a:pt x="107" y="158"/>
                      <a:pt x="108" y="158"/>
                      <a:pt x="106" y="159"/>
                    </a:cubicBezTo>
                    <a:cubicBezTo>
                      <a:pt x="102" y="159"/>
                      <a:pt x="107" y="157"/>
                      <a:pt x="109" y="156"/>
                    </a:cubicBezTo>
                    <a:cubicBezTo>
                      <a:pt x="110" y="156"/>
                      <a:pt x="112" y="155"/>
                      <a:pt x="113" y="155"/>
                    </a:cubicBezTo>
                    <a:cubicBezTo>
                      <a:pt x="112" y="156"/>
                      <a:pt x="111" y="157"/>
                      <a:pt x="109" y="159"/>
                    </a:cubicBezTo>
                    <a:close/>
                    <a:moveTo>
                      <a:pt x="115" y="153"/>
                    </a:moveTo>
                    <a:cubicBezTo>
                      <a:pt x="112" y="153"/>
                      <a:pt x="109" y="154"/>
                      <a:pt x="106" y="155"/>
                    </a:cubicBezTo>
                    <a:cubicBezTo>
                      <a:pt x="104" y="155"/>
                      <a:pt x="103" y="156"/>
                      <a:pt x="102" y="156"/>
                    </a:cubicBezTo>
                    <a:cubicBezTo>
                      <a:pt x="96" y="157"/>
                      <a:pt x="101" y="155"/>
                      <a:pt x="103" y="154"/>
                    </a:cubicBezTo>
                    <a:cubicBezTo>
                      <a:pt x="108" y="153"/>
                      <a:pt x="114" y="151"/>
                      <a:pt x="119" y="148"/>
                    </a:cubicBezTo>
                    <a:cubicBezTo>
                      <a:pt x="118" y="150"/>
                      <a:pt x="116" y="152"/>
                      <a:pt x="115" y="153"/>
                    </a:cubicBezTo>
                    <a:close/>
                    <a:moveTo>
                      <a:pt x="121" y="147"/>
                    </a:moveTo>
                    <a:cubicBezTo>
                      <a:pt x="116" y="148"/>
                      <a:pt x="111" y="149"/>
                      <a:pt x="106" y="150"/>
                    </a:cubicBezTo>
                    <a:cubicBezTo>
                      <a:pt x="104" y="151"/>
                      <a:pt x="101" y="152"/>
                      <a:pt x="99" y="152"/>
                    </a:cubicBezTo>
                    <a:cubicBezTo>
                      <a:pt x="98" y="153"/>
                      <a:pt x="97" y="153"/>
                      <a:pt x="96" y="153"/>
                    </a:cubicBezTo>
                    <a:cubicBezTo>
                      <a:pt x="94" y="154"/>
                      <a:pt x="93" y="154"/>
                      <a:pt x="93" y="154"/>
                    </a:cubicBezTo>
                    <a:cubicBezTo>
                      <a:pt x="93" y="154"/>
                      <a:pt x="93" y="154"/>
                      <a:pt x="93" y="154"/>
                    </a:cubicBezTo>
                    <a:cubicBezTo>
                      <a:pt x="93" y="154"/>
                      <a:pt x="94" y="154"/>
                      <a:pt x="95" y="153"/>
                    </a:cubicBezTo>
                    <a:cubicBezTo>
                      <a:pt x="104" y="150"/>
                      <a:pt x="114" y="147"/>
                      <a:pt x="123" y="145"/>
                    </a:cubicBezTo>
                    <a:cubicBezTo>
                      <a:pt x="122" y="145"/>
                      <a:pt x="122" y="146"/>
                      <a:pt x="121" y="147"/>
                    </a:cubicBezTo>
                    <a:close/>
                    <a:moveTo>
                      <a:pt x="106" y="147"/>
                    </a:moveTo>
                    <a:cubicBezTo>
                      <a:pt x="103" y="147"/>
                      <a:pt x="99" y="148"/>
                      <a:pt x="96" y="149"/>
                    </a:cubicBezTo>
                    <a:cubicBezTo>
                      <a:pt x="95" y="149"/>
                      <a:pt x="93" y="149"/>
                      <a:pt x="92" y="150"/>
                    </a:cubicBezTo>
                    <a:cubicBezTo>
                      <a:pt x="91" y="150"/>
                      <a:pt x="83" y="152"/>
                      <a:pt x="88" y="150"/>
                    </a:cubicBezTo>
                    <a:cubicBezTo>
                      <a:pt x="102" y="145"/>
                      <a:pt x="117" y="142"/>
                      <a:pt x="131" y="136"/>
                    </a:cubicBezTo>
                    <a:cubicBezTo>
                      <a:pt x="129" y="139"/>
                      <a:pt x="126" y="141"/>
                      <a:pt x="124" y="143"/>
                    </a:cubicBezTo>
                    <a:cubicBezTo>
                      <a:pt x="118" y="145"/>
                      <a:pt x="112" y="146"/>
                      <a:pt x="106" y="147"/>
                    </a:cubicBezTo>
                    <a:close/>
                    <a:moveTo>
                      <a:pt x="132" y="135"/>
                    </a:moveTo>
                    <a:cubicBezTo>
                      <a:pt x="122" y="138"/>
                      <a:pt x="112" y="139"/>
                      <a:pt x="102" y="142"/>
                    </a:cubicBezTo>
                    <a:cubicBezTo>
                      <a:pt x="97" y="143"/>
                      <a:pt x="92" y="144"/>
                      <a:pt x="87" y="145"/>
                    </a:cubicBezTo>
                    <a:cubicBezTo>
                      <a:pt x="84" y="145"/>
                      <a:pt x="82" y="146"/>
                      <a:pt x="79" y="146"/>
                    </a:cubicBezTo>
                    <a:cubicBezTo>
                      <a:pt x="75" y="146"/>
                      <a:pt x="82" y="145"/>
                      <a:pt x="83" y="144"/>
                    </a:cubicBezTo>
                    <a:cubicBezTo>
                      <a:pt x="93" y="142"/>
                      <a:pt x="102" y="138"/>
                      <a:pt x="112" y="136"/>
                    </a:cubicBezTo>
                    <a:cubicBezTo>
                      <a:pt x="121" y="135"/>
                      <a:pt x="130" y="133"/>
                      <a:pt x="137" y="129"/>
                    </a:cubicBezTo>
                    <a:cubicBezTo>
                      <a:pt x="136" y="131"/>
                      <a:pt x="134" y="133"/>
                      <a:pt x="132" y="135"/>
                    </a:cubicBezTo>
                    <a:close/>
                    <a:moveTo>
                      <a:pt x="138" y="128"/>
                    </a:moveTo>
                    <a:cubicBezTo>
                      <a:pt x="138" y="128"/>
                      <a:pt x="138" y="128"/>
                      <a:pt x="138" y="128"/>
                    </a:cubicBezTo>
                    <a:cubicBezTo>
                      <a:pt x="126" y="131"/>
                      <a:pt x="114" y="134"/>
                      <a:pt x="102" y="136"/>
                    </a:cubicBezTo>
                    <a:cubicBezTo>
                      <a:pt x="96" y="138"/>
                      <a:pt x="89" y="139"/>
                      <a:pt x="83" y="140"/>
                    </a:cubicBezTo>
                    <a:cubicBezTo>
                      <a:pt x="79" y="141"/>
                      <a:pt x="75" y="141"/>
                      <a:pt x="72" y="142"/>
                    </a:cubicBezTo>
                    <a:cubicBezTo>
                      <a:pt x="71" y="142"/>
                      <a:pt x="67" y="143"/>
                      <a:pt x="71" y="141"/>
                    </a:cubicBezTo>
                    <a:cubicBezTo>
                      <a:pt x="72" y="141"/>
                      <a:pt x="73" y="141"/>
                      <a:pt x="75" y="140"/>
                    </a:cubicBezTo>
                    <a:cubicBezTo>
                      <a:pt x="87" y="138"/>
                      <a:pt x="100" y="134"/>
                      <a:pt x="112" y="131"/>
                    </a:cubicBezTo>
                    <a:cubicBezTo>
                      <a:pt x="123" y="128"/>
                      <a:pt x="134" y="126"/>
                      <a:pt x="144" y="122"/>
                    </a:cubicBezTo>
                    <a:cubicBezTo>
                      <a:pt x="142" y="124"/>
                      <a:pt x="140" y="126"/>
                      <a:pt x="138" y="128"/>
                    </a:cubicBezTo>
                    <a:close/>
                    <a:moveTo>
                      <a:pt x="146" y="120"/>
                    </a:moveTo>
                    <a:cubicBezTo>
                      <a:pt x="145" y="121"/>
                      <a:pt x="145" y="121"/>
                      <a:pt x="145" y="121"/>
                    </a:cubicBezTo>
                    <a:cubicBezTo>
                      <a:pt x="144" y="120"/>
                      <a:pt x="143" y="120"/>
                      <a:pt x="142" y="121"/>
                    </a:cubicBezTo>
                    <a:cubicBezTo>
                      <a:pt x="138" y="123"/>
                      <a:pt x="133" y="125"/>
                      <a:pt x="128" y="126"/>
                    </a:cubicBezTo>
                    <a:cubicBezTo>
                      <a:pt x="127" y="126"/>
                      <a:pt x="127" y="126"/>
                      <a:pt x="127" y="126"/>
                    </a:cubicBezTo>
                    <a:cubicBezTo>
                      <a:pt x="126" y="126"/>
                      <a:pt x="126" y="126"/>
                      <a:pt x="125" y="127"/>
                    </a:cubicBezTo>
                    <a:cubicBezTo>
                      <a:pt x="118" y="128"/>
                      <a:pt x="111" y="130"/>
                      <a:pt x="104" y="131"/>
                    </a:cubicBezTo>
                    <a:cubicBezTo>
                      <a:pt x="96" y="133"/>
                      <a:pt x="88" y="134"/>
                      <a:pt x="81" y="135"/>
                    </a:cubicBezTo>
                    <a:cubicBezTo>
                      <a:pt x="77" y="136"/>
                      <a:pt x="73" y="136"/>
                      <a:pt x="70" y="137"/>
                    </a:cubicBezTo>
                    <a:cubicBezTo>
                      <a:pt x="69" y="137"/>
                      <a:pt x="68" y="137"/>
                      <a:pt x="68" y="137"/>
                    </a:cubicBezTo>
                    <a:cubicBezTo>
                      <a:pt x="82" y="133"/>
                      <a:pt x="96" y="129"/>
                      <a:pt x="110" y="124"/>
                    </a:cubicBezTo>
                    <a:cubicBezTo>
                      <a:pt x="116" y="123"/>
                      <a:pt x="122" y="120"/>
                      <a:pt x="129" y="119"/>
                    </a:cubicBezTo>
                    <a:cubicBezTo>
                      <a:pt x="133" y="117"/>
                      <a:pt x="138" y="116"/>
                      <a:pt x="142" y="115"/>
                    </a:cubicBezTo>
                    <a:cubicBezTo>
                      <a:pt x="145" y="114"/>
                      <a:pt x="149" y="113"/>
                      <a:pt x="152" y="112"/>
                    </a:cubicBezTo>
                    <a:cubicBezTo>
                      <a:pt x="152" y="112"/>
                      <a:pt x="153" y="112"/>
                      <a:pt x="153" y="112"/>
                    </a:cubicBezTo>
                    <a:cubicBezTo>
                      <a:pt x="150" y="115"/>
                      <a:pt x="148" y="117"/>
                      <a:pt x="146" y="120"/>
                    </a:cubicBezTo>
                    <a:close/>
                    <a:moveTo>
                      <a:pt x="154" y="110"/>
                    </a:moveTo>
                    <a:cubicBezTo>
                      <a:pt x="150" y="112"/>
                      <a:pt x="145" y="113"/>
                      <a:pt x="140" y="115"/>
                    </a:cubicBezTo>
                    <a:cubicBezTo>
                      <a:pt x="138" y="115"/>
                      <a:pt x="136" y="116"/>
                      <a:pt x="134" y="116"/>
                    </a:cubicBezTo>
                    <a:cubicBezTo>
                      <a:pt x="133" y="117"/>
                      <a:pt x="131" y="117"/>
                      <a:pt x="129" y="118"/>
                    </a:cubicBezTo>
                    <a:cubicBezTo>
                      <a:pt x="121" y="120"/>
                      <a:pt x="112" y="122"/>
                      <a:pt x="104" y="124"/>
                    </a:cubicBezTo>
                    <a:cubicBezTo>
                      <a:pt x="95" y="126"/>
                      <a:pt x="86" y="128"/>
                      <a:pt x="77" y="130"/>
                    </a:cubicBezTo>
                    <a:cubicBezTo>
                      <a:pt x="73" y="131"/>
                      <a:pt x="69" y="132"/>
                      <a:pt x="65" y="133"/>
                    </a:cubicBezTo>
                    <a:cubicBezTo>
                      <a:pt x="63" y="134"/>
                      <a:pt x="60" y="134"/>
                      <a:pt x="58" y="135"/>
                    </a:cubicBezTo>
                    <a:cubicBezTo>
                      <a:pt x="53" y="135"/>
                      <a:pt x="60" y="134"/>
                      <a:pt x="61" y="134"/>
                    </a:cubicBezTo>
                    <a:cubicBezTo>
                      <a:pt x="78" y="128"/>
                      <a:pt x="96" y="124"/>
                      <a:pt x="113" y="119"/>
                    </a:cubicBezTo>
                    <a:cubicBezTo>
                      <a:pt x="122" y="116"/>
                      <a:pt x="131" y="114"/>
                      <a:pt x="140" y="111"/>
                    </a:cubicBezTo>
                    <a:cubicBezTo>
                      <a:pt x="146" y="109"/>
                      <a:pt x="153" y="107"/>
                      <a:pt x="159" y="105"/>
                    </a:cubicBezTo>
                    <a:cubicBezTo>
                      <a:pt x="160" y="105"/>
                      <a:pt x="160" y="105"/>
                      <a:pt x="160" y="105"/>
                    </a:cubicBezTo>
                    <a:cubicBezTo>
                      <a:pt x="158" y="107"/>
                      <a:pt x="156" y="108"/>
                      <a:pt x="154" y="110"/>
                    </a:cubicBezTo>
                    <a:close/>
                    <a:moveTo>
                      <a:pt x="75" y="131"/>
                    </a:moveTo>
                    <a:cubicBezTo>
                      <a:pt x="84" y="129"/>
                      <a:pt x="92" y="127"/>
                      <a:pt x="100" y="125"/>
                    </a:cubicBezTo>
                    <a:cubicBezTo>
                      <a:pt x="106" y="124"/>
                      <a:pt x="111" y="123"/>
                      <a:pt x="117" y="122"/>
                    </a:cubicBezTo>
                    <a:cubicBezTo>
                      <a:pt x="115" y="122"/>
                      <a:pt x="112" y="123"/>
                      <a:pt x="110" y="124"/>
                    </a:cubicBezTo>
                    <a:cubicBezTo>
                      <a:pt x="102" y="126"/>
                      <a:pt x="93" y="128"/>
                      <a:pt x="85" y="131"/>
                    </a:cubicBezTo>
                    <a:cubicBezTo>
                      <a:pt x="78" y="133"/>
                      <a:pt x="71" y="136"/>
                      <a:pt x="63" y="138"/>
                    </a:cubicBezTo>
                    <a:cubicBezTo>
                      <a:pt x="63" y="138"/>
                      <a:pt x="63" y="138"/>
                      <a:pt x="62" y="138"/>
                    </a:cubicBezTo>
                    <a:cubicBezTo>
                      <a:pt x="62" y="139"/>
                      <a:pt x="62" y="139"/>
                      <a:pt x="62" y="139"/>
                    </a:cubicBezTo>
                    <a:cubicBezTo>
                      <a:pt x="61" y="138"/>
                      <a:pt x="61" y="138"/>
                      <a:pt x="60" y="138"/>
                    </a:cubicBezTo>
                    <a:cubicBezTo>
                      <a:pt x="59" y="137"/>
                      <a:pt x="57" y="136"/>
                      <a:pt x="56" y="136"/>
                    </a:cubicBezTo>
                    <a:cubicBezTo>
                      <a:pt x="62" y="135"/>
                      <a:pt x="69" y="133"/>
                      <a:pt x="75" y="131"/>
                    </a:cubicBezTo>
                    <a:close/>
                    <a:moveTo>
                      <a:pt x="104" y="132"/>
                    </a:moveTo>
                    <a:cubicBezTo>
                      <a:pt x="106" y="131"/>
                      <a:pt x="108" y="131"/>
                      <a:pt x="110" y="131"/>
                    </a:cubicBezTo>
                    <a:cubicBezTo>
                      <a:pt x="108" y="131"/>
                      <a:pt x="106" y="132"/>
                      <a:pt x="105" y="132"/>
                    </a:cubicBezTo>
                    <a:cubicBezTo>
                      <a:pt x="97" y="134"/>
                      <a:pt x="90" y="135"/>
                      <a:pt x="83" y="137"/>
                    </a:cubicBezTo>
                    <a:cubicBezTo>
                      <a:pt x="80" y="138"/>
                      <a:pt x="77" y="139"/>
                      <a:pt x="74" y="140"/>
                    </a:cubicBezTo>
                    <a:cubicBezTo>
                      <a:pt x="72" y="140"/>
                      <a:pt x="70" y="140"/>
                      <a:pt x="68" y="142"/>
                    </a:cubicBezTo>
                    <a:cubicBezTo>
                      <a:pt x="66" y="141"/>
                      <a:pt x="65" y="140"/>
                      <a:pt x="63" y="139"/>
                    </a:cubicBezTo>
                    <a:cubicBezTo>
                      <a:pt x="77" y="136"/>
                      <a:pt x="91" y="135"/>
                      <a:pt x="104" y="132"/>
                    </a:cubicBezTo>
                    <a:close/>
                    <a:moveTo>
                      <a:pt x="102" y="137"/>
                    </a:moveTo>
                    <a:cubicBezTo>
                      <a:pt x="113" y="135"/>
                      <a:pt x="124" y="133"/>
                      <a:pt x="135" y="130"/>
                    </a:cubicBezTo>
                    <a:cubicBezTo>
                      <a:pt x="134" y="130"/>
                      <a:pt x="132" y="131"/>
                      <a:pt x="130" y="131"/>
                    </a:cubicBezTo>
                    <a:cubicBezTo>
                      <a:pt x="128" y="132"/>
                      <a:pt x="125" y="133"/>
                      <a:pt x="123" y="133"/>
                    </a:cubicBezTo>
                    <a:cubicBezTo>
                      <a:pt x="118" y="134"/>
                      <a:pt x="112" y="136"/>
                      <a:pt x="107" y="137"/>
                    </a:cubicBezTo>
                    <a:cubicBezTo>
                      <a:pt x="101" y="138"/>
                      <a:pt x="96" y="140"/>
                      <a:pt x="91" y="142"/>
                    </a:cubicBezTo>
                    <a:cubicBezTo>
                      <a:pt x="86" y="143"/>
                      <a:pt x="81" y="144"/>
                      <a:pt x="76" y="146"/>
                    </a:cubicBezTo>
                    <a:cubicBezTo>
                      <a:pt x="74" y="145"/>
                      <a:pt x="72" y="144"/>
                      <a:pt x="70" y="142"/>
                    </a:cubicBezTo>
                    <a:cubicBezTo>
                      <a:pt x="81" y="142"/>
                      <a:pt x="92" y="139"/>
                      <a:pt x="102" y="137"/>
                    </a:cubicBezTo>
                    <a:close/>
                    <a:moveTo>
                      <a:pt x="99" y="143"/>
                    </a:moveTo>
                    <a:cubicBezTo>
                      <a:pt x="108" y="141"/>
                      <a:pt x="118" y="139"/>
                      <a:pt x="127" y="137"/>
                    </a:cubicBezTo>
                    <a:cubicBezTo>
                      <a:pt x="127" y="137"/>
                      <a:pt x="128" y="137"/>
                      <a:pt x="128" y="137"/>
                    </a:cubicBezTo>
                    <a:cubicBezTo>
                      <a:pt x="127" y="137"/>
                      <a:pt x="126" y="137"/>
                      <a:pt x="125" y="138"/>
                    </a:cubicBezTo>
                    <a:cubicBezTo>
                      <a:pt x="121" y="139"/>
                      <a:pt x="116" y="141"/>
                      <a:pt x="112" y="142"/>
                    </a:cubicBezTo>
                    <a:cubicBezTo>
                      <a:pt x="107" y="144"/>
                      <a:pt x="102" y="145"/>
                      <a:pt x="98" y="147"/>
                    </a:cubicBezTo>
                    <a:cubicBezTo>
                      <a:pt x="94" y="148"/>
                      <a:pt x="89" y="149"/>
                      <a:pt x="85" y="150"/>
                    </a:cubicBezTo>
                    <a:cubicBezTo>
                      <a:pt x="83" y="149"/>
                      <a:pt x="80" y="148"/>
                      <a:pt x="78" y="147"/>
                    </a:cubicBezTo>
                    <a:cubicBezTo>
                      <a:pt x="85" y="147"/>
                      <a:pt x="92" y="145"/>
                      <a:pt x="99" y="143"/>
                    </a:cubicBezTo>
                    <a:close/>
                    <a:moveTo>
                      <a:pt x="101" y="148"/>
                    </a:moveTo>
                    <a:cubicBezTo>
                      <a:pt x="107" y="147"/>
                      <a:pt x="112" y="147"/>
                      <a:pt x="117" y="146"/>
                    </a:cubicBezTo>
                    <a:cubicBezTo>
                      <a:pt x="115" y="146"/>
                      <a:pt x="114" y="146"/>
                      <a:pt x="112" y="147"/>
                    </a:cubicBezTo>
                    <a:cubicBezTo>
                      <a:pt x="105" y="149"/>
                      <a:pt x="99" y="151"/>
                      <a:pt x="92" y="154"/>
                    </a:cubicBezTo>
                    <a:cubicBezTo>
                      <a:pt x="91" y="153"/>
                      <a:pt x="91" y="153"/>
                      <a:pt x="91" y="153"/>
                    </a:cubicBezTo>
                    <a:cubicBezTo>
                      <a:pt x="90" y="153"/>
                      <a:pt x="89" y="152"/>
                      <a:pt x="87" y="151"/>
                    </a:cubicBezTo>
                    <a:cubicBezTo>
                      <a:pt x="92" y="151"/>
                      <a:pt x="97" y="149"/>
                      <a:pt x="101" y="148"/>
                    </a:cubicBezTo>
                    <a:close/>
                    <a:moveTo>
                      <a:pt x="104" y="152"/>
                    </a:moveTo>
                    <a:cubicBezTo>
                      <a:pt x="108" y="150"/>
                      <a:pt x="113" y="149"/>
                      <a:pt x="118" y="148"/>
                    </a:cubicBezTo>
                    <a:cubicBezTo>
                      <a:pt x="123" y="147"/>
                      <a:pt x="115" y="149"/>
                      <a:pt x="115" y="149"/>
                    </a:cubicBezTo>
                    <a:cubicBezTo>
                      <a:pt x="113" y="150"/>
                      <a:pt x="110" y="151"/>
                      <a:pt x="108" y="152"/>
                    </a:cubicBezTo>
                    <a:cubicBezTo>
                      <a:pt x="104" y="153"/>
                      <a:pt x="100" y="154"/>
                      <a:pt x="97" y="156"/>
                    </a:cubicBezTo>
                    <a:cubicBezTo>
                      <a:pt x="97" y="156"/>
                      <a:pt x="97" y="156"/>
                      <a:pt x="97" y="156"/>
                    </a:cubicBezTo>
                    <a:cubicBezTo>
                      <a:pt x="96" y="156"/>
                      <a:pt x="95" y="155"/>
                      <a:pt x="93" y="154"/>
                    </a:cubicBezTo>
                    <a:cubicBezTo>
                      <a:pt x="97" y="154"/>
                      <a:pt x="100" y="153"/>
                      <a:pt x="104" y="152"/>
                    </a:cubicBezTo>
                    <a:close/>
                    <a:moveTo>
                      <a:pt x="105" y="156"/>
                    </a:moveTo>
                    <a:cubicBezTo>
                      <a:pt x="106" y="156"/>
                      <a:pt x="108" y="155"/>
                      <a:pt x="109" y="155"/>
                    </a:cubicBezTo>
                    <a:cubicBezTo>
                      <a:pt x="109" y="155"/>
                      <a:pt x="115" y="153"/>
                      <a:pt x="113" y="154"/>
                    </a:cubicBezTo>
                    <a:cubicBezTo>
                      <a:pt x="109" y="155"/>
                      <a:pt x="105" y="156"/>
                      <a:pt x="103" y="159"/>
                    </a:cubicBezTo>
                    <a:cubicBezTo>
                      <a:pt x="103" y="159"/>
                      <a:pt x="103" y="159"/>
                      <a:pt x="103" y="159"/>
                    </a:cubicBezTo>
                    <a:cubicBezTo>
                      <a:pt x="101" y="158"/>
                      <a:pt x="100" y="158"/>
                      <a:pt x="98" y="157"/>
                    </a:cubicBezTo>
                    <a:cubicBezTo>
                      <a:pt x="101" y="157"/>
                      <a:pt x="103" y="157"/>
                      <a:pt x="105" y="156"/>
                    </a:cubicBezTo>
                    <a:close/>
                    <a:moveTo>
                      <a:pt x="103" y="159"/>
                    </a:moveTo>
                    <a:cubicBezTo>
                      <a:pt x="103" y="159"/>
                      <a:pt x="107" y="159"/>
                      <a:pt x="108" y="160"/>
                    </a:cubicBezTo>
                    <a:cubicBezTo>
                      <a:pt x="107" y="161"/>
                      <a:pt x="107" y="161"/>
                      <a:pt x="106" y="161"/>
                    </a:cubicBezTo>
                    <a:cubicBezTo>
                      <a:pt x="105" y="161"/>
                      <a:pt x="104" y="160"/>
                      <a:pt x="103" y="159"/>
                    </a:cubicBezTo>
                    <a:close/>
                    <a:moveTo>
                      <a:pt x="161" y="103"/>
                    </a:moveTo>
                    <a:cubicBezTo>
                      <a:pt x="141" y="111"/>
                      <a:pt x="120" y="114"/>
                      <a:pt x="99" y="119"/>
                    </a:cubicBezTo>
                    <a:cubicBezTo>
                      <a:pt x="91" y="120"/>
                      <a:pt x="83" y="122"/>
                      <a:pt x="75" y="124"/>
                    </a:cubicBezTo>
                    <a:cubicBezTo>
                      <a:pt x="79" y="122"/>
                      <a:pt x="84" y="121"/>
                      <a:pt x="88" y="119"/>
                    </a:cubicBezTo>
                    <a:cubicBezTo>
                      <a:pt x="103" y="115"/>
                      <a:pt x="117" y="111"/>
                      <a:pt x="132" y="107"/>
                    </a:cubicBezTo>
                    <a:cubicBezTo>
                      <a:pt x="139" y="105"/>
                      <a:pt x="146" y="104"/>
                      <a:pt x="153" y="101"/>
                    </a:cubicBezTo>
                    <a:cubicBezTo>
                      <a:pt x="156" y="100"/>
                      <a:pt x="159" y="99"/>
                      <a:pt x="162" y="98"/>
                    </a:cubicBezTo>
                    <a:cubicBezTo>
                      <a:pt x="163" y="98"/>
                      <a:pt x="164" y="98"/>
                      <a:pt x="165" y="97"/>
                    </a:cubicBezTo>
                    <a:cubicBezTo>
                      <a:pt x="165" y="97"/>
                      <a:pt x="166" y="97"/>
                      <a:pt x="166" y="97"/>
                    </a:cubicBezTo>
                    <a:cubicBezTo>
                      <a:pt x="167" y="97"/>
                      <a:pt x="167" y="97"/>
                      <a:pt x="167" y="97"/>
                    </a:cubicBezTo>
                    <a:cubicBezTo>
                      <a:pt x="165" y="99"/>
                      <a:pt x="163" y="101"/>
                      <a:pt x="161" y="103"/>
                    </a:cubicBezTo>
                    <a:close/>
                    <a:moveTo>
                      <a:pt x="167" y="96"/>
                    </a:moveTo>
                    <a:cubicBezTo>
                      <a:pt x="167" y="96"/>
                      <a:pt x="167" y="96"/>
                      <a:pt x="167" y="96"/>
                    </a:cubicBezTo>
                    <a:cubicBezTo>
                      <a:pt x="165" y="96"/>
                      <a:pt x="163" y="97"/>
                      <a:pt x="161" y="98"/>
                    </a:cubicBezTo>
                    <a:cubicBezTo>
                      <a:pt x="160" y="98"/>
                      <a:pt x="159" y="98"/>
                      <a:pt x="158" y="98"/>
                    </a:cubicBezTo>
                    <a:cubicBezTo>
                      <a:pt x="144" y="102"/>
                      <a:pt x="128" y="104"/>
                      <a:pt x="113" y="108"/>
                    </a:cubicBezTo>
                    <a:cubicBezTo>
                      <a:pt x="99" y="111"/>
                      <a:pt x="84" y="116"/>
                      <a:pt x="69" y="121"/>
                    </a:cubicBezTo>
                    <a:cubicBezTo>
                      <a:pt x="64" y="122"/>
                      <a:pt x="59" y="123"/>
                      <a:pt x="54" y="124"/>
                    </a:cubicBezTo>
                    <a:cubicBezTo>
                      <a:pt x="69" y="119"/>
                      <a:pt x="83" y="115"/>
                      <a:pt x="98" y="111"/>
                    </a:cubicBezTo>
                    <a:cubicBezTo>
                      <a:pt x="112" y="106"/>
                      <a:pt x="128" y="104"/>
                      <a:pt x="143" y="100"/>
                    </a:cubicBezTo>
                    <a:cubicBezTo>
                      <a:pt x="151" y="98"/>
                      <a:pt x="159" y="96"/>
                      <a:pt x="168" y="94"/>
                    </a:cubicBezTo>
                    <a:cubicBezTo>
                      <a:pt x="169" y="94"/>
                      <a:pt x="169" y="94"/>
                      <a:pt x="169" y="93"/>
                    </a:cubicBezTo>
                    <a:cubicBezTo>
                      <a:pt x="170" y="93"/>
                      <a:pt x="170" y="93"/>
                      <a:pt x="170" y="93"/>
                    </a:cubicBezTo>
                    <a:cubicBezTo>
                      <a:pt x="169" y="94"/>
                      <a:pt x="168" y="95"/>
                      <a:pt x="167" y="96"/>
                    </a:cubicBezTo>
                    <a:close/>
                    <a:moveTo>
                      <a:pt x="171" y="92"/>
                    </a:moveTo>
                    <a:cubicBezTo>
                      <a:pt x="171" y="92"/>
                      <a:pt x="171" y="92"/>
                      <a:pt x="171" y="92"/>
                    </a:cubicBezTo>
                    <a:cubicBezTo>
                      <a:pt x="156" y="96"/>
                      <a:pt x="141" y="99"/>
                      <a:pt x="126" y="102"/>
                    </a:cubicBezTo>
                    <a:cubicBezTo>
                      <a:pt x="111" y="105"/>
                      <a:pt x="96" y="108"/>
                      <a:pt x="82" y="112"/>
                    </a:cubicBezTo>
                    <a:cubicBezTo>
                      <a:pt x="67" y="116"/>
                      <a:pt x="52" y="121"/>
                      <a:pt x="38" y="123"/>
                    </a:cubicBezTo>
                    <a:cubicBezTo>
                      <a:pt x="37" y="124"/>
                      <a:pt x="36" y="124"/>
                      <a:pt x="36" y="124"/>
                    </a:cubicBezTo>
                    <a:cubicBezTo>
                      <a:pt x="36" y="124"/>
                      <a:pt x="36" y="124"/>
                      <a:pt x="36" y="124"/>
                    </a:cubicBezTo>
                    <a:cubicBezTo>
                      <a:pt x="36" y="123"/>
                      <a:pt x="37" y="123"/>
                      <a:pt x="38" y="123"/>
                    </a:cubicBezTo>
                    <a:cubicBezTo>
                      <a:pt x="41" y="122"/>
                      <a:pt x="44" y="121"/>
                      <a:pt x="48" y="120"/>
                    </a:cubicBezTo>
                    <a:cubicBezTo>
                      <a:pt x="56" y="117"/>
                      <a:pt x="64" y="115"/>
                      <a:pt x="72" y="113"/>
                    </a:cubicBezTo>
                    <a:cubicBezTo>
                      <a:pt x="86" y="109"/>
                      <a:pt x="101" y="105"/>
                      <a:pt x="116" y="102"/>
                    </a:cubicBezTo>
                    <a:cubicBezTo>
                      <a:pt x="131" y="99"/>
                      <a:pt x="146" y="96"/>
                      <a:pt x="161" y="91"/>
                    </a:cubicBezTo>
                    <a:cubicBezTo>
                      <a:pt x="165" y="90"/>
                      <a:pt x="168" y="89"/>
                      <a:pt x="171" y="87"/>
                    </a:cubicBezTo>
                    <a:cubicBezTo>
                      <a:pt x="172" y="87"/>
                      <a:pt x="172" y="87"/>
                      <a:pt x="172" y="87"/>
                    </a:cubicBezTo>
                    <a:cubicBezTo>
                      <a:pt x="174" y="87"/>
                      <a:pt x="175" y="86"/>
                      <a:pt x="177" y="86"/>
                    </a:cubicBezTo>
                    <a:cubicBezTo>
                      <a:pt x="175" y="88"/>
                      <a:pt x="173" y="90"/>
                      <a:pt x="171" y="92"/>
                    </a:cubicBezTo>
                    <a:close/>
                    <a:moveTo>
                      <a:pt x="108" y="103"/>
                    </a:moveTo>
                    <a:cubicBezTo>
                      <a:pt x="118" y="100"/>
                      <a:pt x="129" y="97"/>
                      <a:pt x="139" y="95"/>
                    </a:cubicBezTo>
                    <a:cubicBezTo>
                      <a:pt x="144" y="94"/>
                      <a:pt x="149" y="94"/>
                      <a:pt x="153" y="93"/>
                    </a:cubicBezTo>
                    <a:cubicBezTo>
                      <a:pt x="150" y="93"/>
                      <a:pt x="147" y="94"/>
                      <a:pt x="143" y="95"/>
                    </a:cubicBezTo>
                    <a:cubicBezTo>
                      <a:pt x="131" y="98"/>
                      <a:pt x="119" y="100"/>
                      <a:pt x="108" y="103"/>
                    </a:cubicBezTo>
                    <a:close/>
                    <a:moveTo>
                      <a:pt x="178" y="85"/>
                    </a:moveTo>
                    <a:cubicBezTo>
                      <a:pt x="178" y="85"/>
                      <a:pt x="178" y="85"/>
                      <a:pt x="178" y="85"/>
                    </a:cubicBezTo>
                    <a:cubicBezTo>
                      <a:pt x="176" y="85"/>
                      <a:pt x="175" y="85"/>
                      <a:pt x="173" y="86"/>
                    </a:cubicBezTo>
                    <a:cubicBezTo>
                      <a:pt x="172" y="86"/>
                      <a:pt x="172" y="86"/>
                      <a:pt x="172" y="86"/>
                    </a:cubicBezTo>
                    <a:cubicBezTo>
                      <a:pt x="165" y="88"/>
                      <a:pt x="157" y="91"/>
                      <a:pt x="150" y="93"/>
                    </a:cubicBezTo>
                    <a:cubicBezTo>
                      <a:pt x="134" y="96"/>
                      <a:pt x="119" y="99"/>
                      <a:pt x="104" y="103"/>
                    </a:cubicBezTo>
                    <a:cubicBezTo>
                      <a:pt x="95" y="105"/>
                      <a:pt x="85" y="108"/>
                      <a:pt x="76" y="110"/>
                    </a:cubicBezTo>
                    <a:cubicBezTo>
                      <a:pt x="66" y="113"/>
                      <a:pt x="56" y="115"/>
                      <a:pt x="46" y="117"/>
                    </a:cubicBezTo>
                    <a:cubicBezTo>
                      <a:pt x="41" y="118"/>
                      <a:pt x="36" y="119"/>
                      <a:pt x="31" y="120"/>
                    </a:cubicBezTo>
                    <a:cubicBezTo>
                      <a:pt x="30" y="120"/>
                      <a:pt x="23" y="122"/>
                      <a:pt x="28" y="120"/>
                    </a:cubicBezTo>
                    <a:cubicBezTo>
                      <a:pt x="30" y="119"/>
                      <a:pt x="33" y="119"/>
                      <a:pt x="35" y="118"/>
                    </a:cubicBezTo>
                    <a:cubicBezTo>
                      <a:pt x="45" y="115"/>
                      <a:pt x="55" y="112"/>
                      <a:pt x="65" y="109"/>
                    </a:cubicBezTo>
                    <a:cubicBezTo>
                      <a:pt x="85" y="104"/>
                      <a:pt x="105" y="100"/>
                      <a:pt x="126" y="95"/>
                    </a:cubicBezTo>
                    <a:cubicBezTo>
                      <a:pt x="136" y="92"/>
                      <a:pt x="147" y="90"/>
                      <a:pt x="157" y="87"/>
                    </a:cubicBezTo>
                    <a:cubicBezTo>
                      <a:pt x="166" y="85"/>
                      <a:pt x="175" y="81"/>
                      <a:pt x="184" y="77"/>
                    </a:cubicBezTo>
                    <a:cubicBezTo>
                      <a:pt x="182" y="80"/>
                      <a:pt x="180" y="82"/>
                      <a:pt x="178" y="85"/>
                    </a:cubicBezTo>
                    <a:close/>
                    <a:moveTo>
                      <a:pt x="61" y="105"/>
                    </a:moveTo>
                    <a:cubicBezTo>
                      <a:pt x="54" y="107"/>
                      <a:pt x="47" y="109"/>
                      <a:pt x="40" y="111"/>
                    </a:cubicBezTo>
                    <a:cubicBezTo>
                      <a:pt x="33" y="113"/>
                      <a:pt x="26" y="114"/>
                      <a:pt x="20" y="117"/>
                    </a:cubicBezTo>
                    <a:cubicBezTo>
                      <a:pt x="19" y="117"/>
                      <a:pt x="19" y="117"/>
                      <a:pt x="18" y="117"/>
                    </a:cubicBezTo>
                    <a:cubicBezTo>
                      <a:pt x="16" y="116"/>
                      <a:pt x="14" y="115"/>
                      <a:pt x="12" y="114"/>
                    </a:cubicBezTo>
                    <a:cubicBezTo>
                      <a:pt x="18" y="114"/>
                      <a:pt x="23" y="112"/>
                      <a:pt x="29" y="110"/>
                    </a:cubicBezTo>
                    <a:cubicBezTo>
                      <a:pt x="36" y="107"/>
                      <a:pt x="43" y="105"/>
                      <a:pt x="51" y="104"/>
                    </a:cubicBezTo>
                    <a:cubicBezTo>
                      <a:pt x="65" y="101"/>
                      <a:pt x="79" y="99"/>
                      <a:pt x="93" y="96"/>
                    </a:cubicBezTo>
                    <a:cubicBezTo>
                      <a:pt x="82" y="99"/>
                      <a:pt x="72" y="102"/>
                      <a:pt x="61" y="105"/>
                    </a:cubicBezTo>
                    <a:close/>
                    <a:moveTo>
                      <a:pt x="58" y="140"/>
                    </a:moveTo>
                    <a:cubicBezTo>
                      <a:pt x="68" y="145"/>
                      <a:pt x="79" y="150"/>
                      <a:pt x="89" y="155"/>
                    </a:cubicBezTo>
                    <a:cubicBezTo>
                      <a:pt x="94" y="157"/>
                      <a:pt x="100" y="160"/>
                      <a:pt x="105" y="163"/>
                    </a:cubicBezTo>
                    <a:cubicBezTo>
                      <a:pt x="105" y="164"/>
                      <a:pt x="104" y="165"/>
                      <a:pt x="104" y="165"/>
                    </a:cubicBezTo>
                    <a:cubicBezTo>
                      <a:pt x="98" y="163"/>
                      <a:pt x="93" y="160"/>
                      <a:pt x="87" y="157"/>
                    </a:cubicBezTo>
                    <a:cubicBezTo>
                      <a:pt x="77" y="152"/>
                      <a:pt x="67" y="147"/>
                      <a:pt x="58" y="142"/>
                    </a:cubicBezTo>
                    <a:cubicBezTo>
                      <a:pt x="51" y="139"/>
                      <a:pt x="44" y="136"/>
                      <a:pt x="38" y="133"/>
                    </a:cubicBezTo>
                    <a:cubicBezTo>
                      <a:pt x="29" y="128"/>
                      <a:pt x="20" y="122"/>
                      <a:pt x="10" y="119"/>
                    </a:cubicBezTo>
                    <a:cubicBezTo>
                      <a:pt x="10" y="119"/>
                      <a:pt x="10" y="119"/>
                      <a:pt x="10" y="119"/>
                    </a:cubicBezTo>
                    <a:cubicBezTo>
                      <a:pt x="10" y="118"/>
                      <a:pt x="11" y="117"/>
                      <a:pt x="11" y="116"/>
                    </a:cubicBezTo>
                    <a:cubicBezTo>
                      <a:pt x="26" y="125"/>
                      <a:pt x="43" y="132"/>
                      <a:pt x="58" y="140"/>
                    </a:cubicBezTo>
                    <a:close/>
                    <a:moveTo>
                      <a:pt x="199" y="62"/>
                    </a:moveTo>
                    <a:cubicBezTo>
                      <a:pt x="198" y="62"/>
                      <a:pt x="198" y="62"/>
                      <a:pt x="198" y="62"/>
                    </a:cubicBezTo>
                    <a:cubicBezTo>
                      <a:pt x="183" y="65"/>
                      <a:pt x="168" y="68"/>
                      <a:pt x="153" y="71"/>
                    </a:cubicBezTo>
                    <a:cubicBezTo>
                      <a:pt x="138" y="74"/>
                      <a:pt x="123" y="77"/>
                      <a:pt x="107" y="80"/>
                    </a:cubicBezTo>
                    <a:cubicBezTo>
                      <a:pt x="92" y="84"/>
                      <a:pt x="77" y="88"/>
                      <a:pt x="62" y="92"/>
                    </a:cubicBezTo>
                    <a:cubicBezTo>
                      <a:pt x="54" y="95"/>
                      <a:pt x="47" y="97"/>
                      <a:pt x="40" y="99"/>
                    </a:cubicBezTo>
                    <a:cubicBezTo>
                      <a:pt x="37" y="100"/>
                      <a:pt x="35" y="100"/>
                      <a:pt x="32" y="101"/>
                    </a:cubicBezTo>
                    <a:cubicBezTo>
                      <a:pt x="42" y="98"/>
                      <a:pt x="51" y="94"/>
                      <a:pt x="61" y="91"/>
                    </a:cubicBezTo>
                    <a:cubicBezTo>
                      <a:pt x="76" y="87"/>
                      <a:pt x="90" y="83"/>
                      <a:pt x="105" y="79"/>
                    </a:cubicBezTo>
                    <a:cubicBezTo>
                      <a:pt x="120" y="75"/>
                      <a:pt x="135" y="72"/>
                      <a:pt x="150" y="69"/>
                    </a:cubicBezTo>
                    <a:cubicBezTo>
                      <a:pt x="164" y="66"/>
                      <a:pt x="179" y="65"/>
                      <a:pt x="192" y="61"/>
                    </a:cubicBezTo>
                    <a:cubicBezTo>
                      <a:pt x="196" y="60"/>
                      <a:pt x="199" y="59"/>
                      <a:pt x="203" y="57"/>
                    </a:cubicBezTo>
                    <a:cubicBezTo>
                      <a:pt x="201" y="59"/>
                      <a:pt x="200" y="60"/>
                      <a:pt x="199" y="62"/>
                    </a:cubicBezTo>
                    <a:close/>
                    <a:moveTo>
                      <a:pt x="191" y="70"/>
                    </a:moveTo>
                    <a:cubicBezTo>
                      <a:pt x="179" y="74"/>
                      <a:pt x="167" y="78"/>
                      <a:pt x="154" y="81"/>
                    </a:cubicBezTo>
                    <a:cubicBezTo>
                      <a:pt x="152" y="81"/>
                      <a:pt x="151" y="82"/>
                      <a:pt x="149" y="82"/>
                    </a:cubicBezTo>
                    <a:cubicBezTo>
                      <a:pt x="137" y="85"/>
                      <a:pt x="125" y="88"/>
                      <a:pt x="112" y="91"/>
                    </a:cubicBezTo>
                    <a:cubicBezTo>
                      <a:pt x="109" y="92"/>
                      <a:pt x="105" y="93"/>
                      <a:pt x="101" y="94"/>
                    </a:cubicBezTo>
                    <a:cubicBezTo>
                      <a:pt x="86" y="97"/>
                      <a:pt x="70" y="99"/>
                      <a:pt x="55" y="102"/>
                    </a:cubicBezTo>
                    <a:cubicBezTo>
                      <a:pt x="48" y="104"/>
                      <a:pt x="40" y="105"/>
                      <a:pt x="33" y="107"/>
                    </a:cubicBezTo>
                    <a:cubicBezTo>
                      <a:pt x="30" y="108"/>
                      <a:pt x="27" y="110"/>
                      <a:pt x="23" y="111"/>
                    </a:cubicBezTo>
                    <a:cubicBezTo>
                      <a:pt x="22" y="111"/>
                      <a:pt x="20" y="112"/>
                      <a:pt x="18" y="112"/>
                    </a:cubicBezTo>
                    <a:cubicBezTo>
                      <a:pt x="16" y="113"/>
                      <a:pt x="14" y="113"/>
                      <a:pt x="12" y="113"/>
                    </a:cubicBezTo>
                    <a:cubicBezTo>
                      <a:pt x="19" y="111"/>
                      <a:pt x="25" y="108"/>
                      <a:pt x="32" y="106"/>
                    </a:cubicBezTo>
                    <a:cubicBezTo>
                      <a:pt x="40" y="104"/>
                      <a:pt x="48" y="101"/>
                      <a:pt x="56" y="99"/>
                    </a:cubicBezTo>
                    <a:cubicBezTo>
                      <a:pt x="71" y="95"/>
                      <a:pt x="86" y="91"/>
                      <a:pt x="101" y="87"/>
                    </a:cubicBezTo>
                    <a:cubicBezTo>
                      <a:pt x="131" y="80"/>
                      <a:pt x="161" y="75"/>
                      <a:pt x="190" y="66"/>
                    </a:cubicBezTo>
                    <a:cubicBezTo>
                      <a:pt x="192" y="65"/>
                      <a:pt x="195" y="64"/>
                      <a:pt x="197" y="64"/>
                    </a:cubicBezTo>
                    <a:cubicBezTo>
                      <a:pt x="195" y="66"/>
                      <a:pt x="193" y="68"/>
                      <a:pt x="191" y="70"/>
                    </a:cubicBezTo>
                    <a:close/>
                    <a:moveTo>
                      <a:pt x="9" y="121"/>
                    </a:moveTo>
                    <a:cubicBezTo>
                      <a:pt x="10" y="121"/>
                      <a:pt x="10" y="121"/>
                      <a:pt x="10" y="121"/>
                    </a:cubicBezTo>
                    <a:cubicBezTo>
                      <a:pt x="19" y="124"/>
                      <a:pt x="29" y="131"/>
                      <a:pt x="38" y="136"/>
                    </a:cubicBezTo>
                    <a:cubicBezTo>
                      <a:pt x="44" y="139"/>
                      <a:pt x="51" y="142"/>
                      <a:pt x="57" y="145"/>
                    </a:cubicBezTo>
                    <a:cubicBezTo>
                      <a:pt x="67" y="150"/>
                      <a:pt x="77" y="155"/>
                      <a:pt x="87" y="160"/>
                    </a:cubicBezTo>
                    <a:cubicBezTo>
                      <a:pt x="92" y="162"/>
                      <a:pt x="98" y="166"/>
                      <a:pt x="103" y="168"/>
                    </a:cubicBezTo>
                    <a:cubicBezTo>
                      <a:pt x="103" y="169"/>
                      <a:pt x="103" y="170"/>
                      <a:pt x="103" y="171"/>
                    </a:cubicBezTo>
                    <a:cubicBezTo>
                      <a:pt x="86" y="162"/>
                      <a:pt x="70" y="155"/>
                      <a:pt x="53" y="147"/>
                    </a:cubicBezTo>
                    <a:cubicBezTo>
                      <a:pt x="38" y="140"/>
                      <a:pt x="23" y="133"/>
                      <a:pt x="8" y="124"/>
                    </a:cubicBezTo>
                    <a:cubicBezTo>
                      <a:pt x="9" y="123"/>
                      <a:pt x="9" y="122"/>
                      <a:pt x="9" y="121"/>
                    </a:cubicBezTo>
                    <a:close/>
                    <a:moveTo>
                      <a:pt x="106" y="168"/>
                    </a:moveTo>
                    <a:cubicBezTo>
                      <a:pt x="106" y="167"/>
                      <a:pt x="106" y="167"/>
                      <a:pt x="106" y="167"/>
                    </a:cubicBezTo>
                    <a:cubicBezTo>
                      <a:pt x="111" y="163"/>
                      <a:pt x="116" y="158"/>
                      <a:pt x="121" y="153"/>
                    </a:cubicBezTo>
                    <a:cubicBezTo>
                      <a:pt x="130" y="142"/>
                      <a:pt x="140" y="132"/>
                      <a:pt x="150" y="121"/>
                    </a:cubicBezTo>
                    <a:cubicBezTo>
                      <a:pt x="170" y="101"/>
                      <a:pt x="189" y="80"/>
                      <a:pt x="209" y="59"/>
                    </a:cubicBezTo>
                    <a:cubicBezTo>
                      <a:pt x="210" y="58"/>
                      <a:pt x="212" y="56"/>
                      <a:pt x="214" y="54"/>
                    </a:cubicBezTo>
                    <a:cubicBezTo>
                      <a:pt x="214" y="55"/>
                      <a:pt x="214" y="56"/>
                      <a:pt x="214" y="57"/>
                    </a:cubicBezTo>
                    <a:cubicBezTo>
                      <a:pt x="214" y="57"/>
                      <a:pt x="214" y="57"/>
                      <a:pt x="214" y="57"/>
                    </a:cubicBezTo>
                    <a:cubicBezTo>
                      <a:pt x="205" y="64"/>
                      <a:pt x="198" y="74"/>
                      <a:pt x="190" y="82"/>
                    </a:cubicBezTo>
                    <a:cubicBezTo>
                      <a:pt x="182" y="90"/>
                      <a:pt x="174" y="99"/>
                      <a:pt x="166" y="107"/>
                    </a:cubicBezTo>
                    <a:cubicBezTo>
                      <a:pt x="148" y="126"/>
                      <a:pt x="130" y="145"/>
                      <a:pt x="112" y="164"/>
                    </a:cubicBezTo>
                    <a:cubicBezTo>
                      <a:pt x="110" y="166"/>
                      <a:pt x="107" y="169"/>
                      <a:pt x="105" y="171"/>
                    </a:cubicBezTo>
                    <a:cubicBezTo>
                      <a:pt x="105" y="170"/>
                      <a:pt x="106" y="169"/>
                      <a:pt x="106" y="168"/>
                    </a:cubicBezTo>
                    <a:close/>
                    <a:moveTo>
                      <a:pt x="26" y="97"/>
                    </a:moveTo>
                    <a:cubicBezTo>
                      <a:pt x="56" y="89"/>
                      <a:pt x="86" y="80"/>
                      <a:pt x="117" y="74"/>
                    </a:cubicBezTo>
                    <a:cubicBezTo>
                      <a:pt x="133" y="70"/>
                      <a:pt x="148" y="68"/>
                      <a:pt x="164" y="65"/>
                    </a:cubicBezTo>
                    <a:cubicBezTo>
                      <a:pt x="172" y="63"/>
                      <a:pt x="179" y="62"/>
                      <a:pt x="187" y="61"/>
                    </a:cubicBezTo>
                    <a:cubicBezTo>
                      <a:pt x="190" y="60"/>
                      <a:pt x="194" y="59"/>
                      <a:pt x="197" y="58"/>
                    </a:cubicBezTo>
                    <a:cubicBezTo>
                      <a:pt x="198" y="58"/>
                      <a:pt x="199" y="58"/>
                      <a:pt x="200" y="57"/>
                    </a:cubicBezTo>
                    <a:cubicBezTo>
                      <a:pt x="200" y="58"/>
                      <a:pt x="200" y="58"/>
                      <a:pt x="200" y="58"/>
                    </a:cubicBezTo>
                    <a:cubicBezTo>
                      <a:pt x="199" y="58"/>
                      <a:pt x="198" y="59"/>
                      <a:pt x="197" y="59"/>
                    </a:cubicBezTo>
                    <a:cubicBezTo>
                      <a:pt x="184" y="64"/>
                      <a:pt x="169" y="65"/>
                      <a:pt x="156" y="67"/>
                    </a:cubicBezTo>
                    <a:cubicBezTo>
                      <a:pt x="141" y="70"/>
                      <a:pt x="125" y="73"/>
                      <a:pt x="110" y="77"/>
                    </a:cubicBezTo>
                    <a:cubicBezTo>
                      <a:pt x="81" y="85"/>
                      <a:pt x="52" y="93"/>
                      <a:pt x="23" y="103"/>
                    </a:cubicBezTo>
                    <a:cubicBezTo>
                      <a:pt x="22" y="104"/>
                      <a:pt x="21" y="104"/>
                      <a:pt x="20" y="105"/>
                    </a:cubicBezTo>
                    <a:cubicBezTo>
                      <a:pt x="19" y="105"/>
                      <a:pt x="19" y="105"/>
                      <a:pt x="19" y="105"/>
                    </a:cubicBezTo>
                    <a:cubicBezTo>
                      <a:pt x="22" y="102"/>
                      <a:pt x="24" y="100"/>
                      <a:pt x="26" y="97"/>
                    </a:cubicBezTo>
                    <a:close/>
                    <a:moveTo>
                      <a:pt x="18" y="106"/>
                    </a:moveTo>
                    <a:cubicBezTo>
                      <a:pt x="48" y="97"/>
                      <a:pt x="77" y="88"/>
                      <a:pt x="107" y="81"/>
                    </a:cubicBezTo>
                    <a:cubicBezTo>
                      <a:pt x="123" y="78"/>
                      <a:pt x="138" y="75"/>
                      <a:pt x="154" y="72"/>
                    </a:cubicBezTo>
                    <a:cubicBezTo>
                      <a:pt x="161" y="70"/>
                      <a:pt x="168" y="69"/>
                      <a:pt x="176" y="67"/>
                    </a:cubicBezTo>
                    <a:cubicBezTo>
                      <a:pt x="183" y="66"/>
                      <a:pt x="191" y="65"/>
                      <a:pt x="197" y="63"/>
                    </a:cubicBezTo>
                    <a:cubicBezTo>
                      <a:pt x="168" y="73"/>
                      <a:pt x="138" y="77"/>
                      <a:pt x="108" y="85"/>
                    </a:cubicBezTo>
                    <a:cubicBezTo>
                      <a:pt x="93" y="89"/>
                      <a:pt x="78" y="92"/>
                      <a:pt x="63" y="97"/>
                    </a:cubicBezTo>
                    <a:cubicBezTo>
                      <a:pt x="48" y="100"/>
                      <a:pt x="33" y="104"/>
                      <a:pt x="20" y="109"/>
                    </a:cubicBezTo>
                    <a:cubicBezTo>
                      <a:pt x="17" y="110"/>
                      <a:pt x="15" y="111"/>
                      <a:pt x="13" y="112"/>
                    </a:cubicBezTo>
                    <a:cubicBezTo>
                      <a:pt x="15" y="110"/>
                      <a:pt x="17" y="108"/>
                      <a:pt x="18" y="106"/>
                    </a:cubicBezTo>
                    <a:close/>
                    <a:moveTo>
                      <a:pt x="104" y="177"/>
                    </a:moveTo>
                    <a:cubicBezTo>
                      <a:pt x="104" y="177"/>
                      <a:pt x="104" y="176"/>
                      <a:pt x="104" y="175"/>
                    </a:cubicBezTo>
                    <a:cubicBezTo>
                      <a:pt x="105" y="175"/>
                      <a:pt x="105" y="175"/>
                      <a:pt x="105" y="175"/>
                    </a:cubicBezTo>
                    <a:cubicBezTo>
                      <a:pt x="138" y="139"/>
                      <a:pt x="172" y="105"/>
                      <a:pt x="205" y="69"/>
                    </a:cubicBezTo>
                    <a:cubicBezTo>
                      <a:pt x="208" y="66"/>
                      <a:pt x="211" y="62"/>
                      <a:pt x="215" y="59"/>
                    </a:cubicBezTo>
                    <a:cubicBezTo>
                      <a:pt x="215" y="60"/>
                      <a:pt x="215" y="60"/>
                      <a:pt x="215" y="60"/>
                    </a:cubicBezTo>
                    <a:cubicBezTo>
                      <a:pt x="211" y="62"/>
                      <a:pt x="209" y="66"/>
                      <a:pt x="206" y="69"/>
                    </a:cubicBezTo>
                    <a:cubicBezTo>
                      <a:pt x="200" y="76"/>
                      <a:pt x="194" y="82"/>
                      <a:pt x="188" y="88"/>
                    </a:cubicBezTo>
                    <a:cubicBezTo>
                      <a:pt x="180" y="97"/>
                      <a:pt x="172" y="106"/>
                      <a:pt x="164" y="115"/>
                    </a:cubicBezTo>
                    <a:cubicBezTo>
                      <a:pt x="144" y="136"/>
                      <a:pt x="124" y="156"/>
                      <a:pt x="104" y="177"/>
                    </a:cubicBezTo>
                    <a:close/>
                    <a:moveTo>
                      <a:pt x="8" y="117"/>
                    </a:moveTo>
                    <a:cubicBezTo>
                      <a:pt x="7" y="121"/>
                      <a:pt x="5" y="126"/>
                      <a:pt x="6" y="130"/>
                    </a:cubicBezTo>
                    <a:cubicBezTo>
                      <a:pt x="5" y="125"/>
                      <a:pt x="6" y="120"/>
                      <a:pt x="8" y="117"/>
                    </a:cubicBezTo>
                    <a:close/>
                    <a:moveTo>
                      <a:pt x="27" y="146"/>
                    </a:moveTo>
                    <a:cubicBezTo>
                      <a:pt x="21" y="143"/>
                      <a:pt x="15" y="140"/>
                      <a:pt x="10" y="137"/>
                    </a:cubicBezTo>
                    <a:cubicBezTo>
                      <a:pt x="10" y="136"/>
                      <a:pt x="10" y="136"/>
                      <a:pt x="10" y="136"/>
                    </a:cubicBezTo>
                    <a:cubicBezTo>
                      <a:pt x="10" y="136"/>
                      <a:pt x="10" y="136"/>
                      <a:pt x="10" y="136"/>
                    </a:cubicBezTo>
                    <a:cubicBezTo>
                      <a:pt x="14" y="138"/>
                      <a:pt x="18" y="140"/>
                      <a:pt x="22" y="141"/>
                    </a:cubicBezTo>
                    <a:cubicBezTo>
                      <a:pt x="32" y="146"/>
                      <a:pt x="43" y="151"/>
                      <a:pt x="53" y="156"/>
                    </a:cubicBezTo>
                    <a:cubicBezTo>
                      <a:pt x="64" y="162"/>
                      <a:pt x="75" y="167"/>
                      <a:pt x="85" y="172"/>
                    </a:cubicBezTo>
                    <a:cubicBezTo>
                      <a:pt x="90" y="174"/>
                      <a:pt x="97" y="177"/>
                      <a:pt x="102" y="180"/>
                    </a:cubicBezTo>
                    <a:cubicBezTo>
                      <a:pt x="102" y="180"/>
                      <a:pt x="102" y="180"/>
                      <a:pt x="102" y="180"/>
                    </a:cubicBezTo>
                    <a:cubicBezTo>
                      <a:pt x="102" y="181"/>
                      <a:pt x="103" y="183"/>
                      <a:pt x="103" y="184"/>
                    </a:cubicBezTo>
                    <a:cubicBezTo>
                      <a:pt x="88" y="177"/>
                      <a:pt x="73" y="169"/>
                      <a:pt x="58" y="161"/>
                    </a:cubicBezTo>
                    <a:cubicBezTo>
                      <a:pt x="47" y="156"/>
                      <a:pt x="37" y="151"/>
                      <a:pt x="27" y="146"/>
                    </a:cubicBezTo>
                    <a:close/>
                    <a:moveTo>
                      <a:pt x="205" y="79"/>
                    </a:moveTo>
                    <a:cubicBezTo>
                      <a:pt x="196" y="90"/>
                      <a:pt x="186" y="100"/>
                      <a:pt x="176" y="111"/>
                    </a:cubicBezTo>
                    <a:cubicBezTo>
                      <a:pt x="155" y="133"/>
                      <a:pt x="135" y="154"/>
                      <a:pt x="114" y="176"/>
                    </a:cubicBezTo>
                    <a:cubicBezTo>
                      <a:pt x="112" y="178"/>
                      <a:pt x="109" y="181"/>
                      <a:pt x="107" y="184"/>
                    </a:cubicBezTo>
                    <a:cubicBezTo>
                      <a:pt x="106" y="183"/>
                      <a:pt x="105" y="181"/>
                      <a:pt x="105" y="180"/>
                    </a:cubicBezTo>
                    <a:cubicBezTo>
                      <a:pt x="105" y="180"/>
                      <a:pt x="105" y="180"/>
                      <a:pt x="105" y="180"/>
                    </a:cubicBezTo>
                    <a:cubicBezTo>
                      <a:pt x="112" y="172"/>
                      <a:pt x="120" y="164"/>
                      <a:pt x="128" y="156"/>
                    </a:cubicBezTo>
                    <a:cubicBezTo>
                      <a:pt x="139" y="144"/>
                      <a:pt x="150" y="132"/>
                      <a:pt x="162" y="120"/>
                    </a:cubicBezTo>
                    <a:cubicBezTo>
                      <a:pt x="180" y="101"/>
                      <a:pt x="197" y="81"/>
                      <a:pt x="215" y="63"/>
                    </a:cubicBezTo>
                    <a:cubicBezTo>
                      <a:pt x="216" y="62"/>
                      <a:pt x="216" y="62"/>
                      <a:pt x="216" y="62"/>
                    </a:cubicBezTo>
                    <a:cubicBezTo>
                      <a:pt x="217" y="63"/>
                      <a:pt x="217" y="64"/>
                      <a:pt x="218" y="64"/>
                    </a:cubicBezTo>
                    <a:cubicBezTo>
                      <a:pt x="217" y="66"/>
                      <a:pt x="216" y="67"/>
                      <a:pt x="215" y="68"/>
                    </a:cubicBezTo>
                    <a:cubicBezTo>
                      <a:pt x="212" y="72"/>
                      <a:pt x="209" y="75"/>
                      <a:pt x="205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1" name="Freeform 70">
                <a:extLst>
                  <a:ext uri="{FF2B5EF4-FFF2-40B4-BE49-F238E27FC236}">
                    <a16:creationId xmlns:a16="http://schemas.microsoft.com/office/drawing/2014/main" id="{BA968B78-786E-46E3-A321-4FCA97F7E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6787" y="4551363"/>
                <a:ext cx="163512" cy="280988"/>
              </a:xfrm>
              <a:custGeom>
                <a:avLst/>
                <a:gdLst>
                  <a:gd name="T0" fmla="*/ 0 w 86"/>
                  <a:gd name="T1" fmla="*/ 148 h 148"/>
                  <a:gd name="T2" fmla="*/ 86 w 86"/>
                  <a:gd name="T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6" h="148">
                    <a:moveTo>
                      <a:pt x="0" y="148"/>
                    </a:moveTo>
                    <a:cubicBezTo>
                      <a:pt x="20" y="94"/>
                      <a:pt x="65" y="52"/>
                      <a:pt x="8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2" name="Freeform 71">
                <a:extLst>
                  <a:ext uri="{FF2B5EF4-FFF2-40B4-BE49-F238E27FC236}">
                    <a16:creationId xmlns:a16="http://schemas.microsoft.com/office/drawing/2014/main" id="{CD77A759-0F8D-4C76-A4EF-B1D23D1525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0412" y="4538663"/>
                <a:ext cx="371475" cy="109538"/>
              </a:xfrm>
              <a:custGeom>
                <a:avLst/>
                <a:gdLst>
                  <a:gd name="T0" fmla="*/ 0 w 196"/>
                  <a:gd name="T1" fmla="*/ 58 h 58"/>
                  <a:gd name="T2" fmla="*/ 196 w 196"/>
                  <a:gd name="T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96" h="58">
                    <a:moveTo>
                      <a:pt x="0" y="58"/>
                    </a:moveTo>
                    <a:cubicBezTo>
                      <a:pt x="63" y="34"/>
                      <a:pt x="131" y="21"/>
                      <a:pt x="19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3" name="Freeform 72">
                <a:extLst>
                  <a:ext uri="{FF2B5EF4-FFF2-40B4-BE49-F238E27FC236}">
                    <a16:creationId xmlns:a16="http://schemas.microsoft.com/office/drawing/2014/main" id="{AB234257-141F-4EFF-A7D5-BA41F65C4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5499" y="4691063"/>
                <a:ext cx="69850" cy="161925"/>
              </a:xfrm>
              <a:custGeom>
                <a:avLst/>
                <a:gdLst>
                  <a:gd name="T0" fmla="*/ 0 w 37"/>
                  <a:gd name="T1" fmla="*/ 0 h 86"/>
                  <a:gd name="T2" fmla="*/ 20 w 37"/>
                  <a:gd name="T3" fmla="*/ 83 h 86"/>
                  <a:gd name="T4" fmla="*/ 37 w 37"/>
                  <a:gd name="T5" fmla="*/ 2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86">
                    <a:moveTo>
                      <a:pt x="0" y="0"/>
                    </a:moveTo>
                    <a:cubicBezTo>
                      <a:pt x="6" y="25"/>
                      <a:pt x="16" y="57"/>
                      <a:pt x="20" y="83"/>
                    </a:cubicBezTo>
                    <a:cubicBezTo>
                      <a:pt x="21" y="86"/>
                      <a:pt x="37" y="26"/>
                      <a:pt x="37" y="2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4" name="Freeform 73">
                <a:extLst>
                  <a:ext uri="{FF2B5EF4-FFF2-40B4-BE49-F238E27FC236}">
                    <a16:creationId xmlns:a16="http://schemas.microsoft.com/office/drawing/2014/main" id="{5EE043CD-00F4-432B-B1D2-347A37DF15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50424" y="4800601"/>
                <a:ext cx="82550" cy="52388"/>
              </a:xfrm>
              <a:custGeom>
                <a:avLst/>
                <a:gdLst>
                  <a:gd name="T0" fmla="*/ 2 w 43"/>
                  <a:gd name="T1" fmla="*/ 28 h 28"/>
                  <a:gd name="T2" fmla="*/ 43 w 43"/>
                  <a:gd name="T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3" h="28">
                    <a:moveTo>
                      <a:pt x="2" y="28"/>
                    </a:moveTo>
                    <a:cubicBezTo>
                      <a:pt x="0" y="28"/>
                      <a:pt x="26" y="7"/>
                      <a:pt x="4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5" name="Freeform 74">
                <a:extLst>
                  <a:ext uri="{FF2B5EF4-FFF2-40B4-BE49-F238E27FC236}">
                    <a16:creationId xmlns:a16="http://schemas.microsoft.com/office/drawing/2014/main" id="{DBB9B6C5-F80C-4660-91F8-F43BD6120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5824" y="4725988"/>
                <a:ext cx="80962" cy="106363"/>
              </a:xfrm>
              <a:custGeom>
                <a:avLst/>
                <a:gdLst>
                  <a:gd name="T0" fmla="*/ 0 w 43"/>
                  <a:gd name="T1" fmla="*/ 0 h 56"/>
                  <a:gd name="T2" fmla="*/ 43 w 43"/>
                  <a:gd name="T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3" h="56">
                    <a:moveTo>
                      <a:pt x="0" y="0"/>
                    </a:moveTo>
                    <a:cubicBezTo>
                      <a:pt x="0" y="0"/>
                      <a:pt x="21" y="27"/>
                      <a:pt x="43" y="5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6" name="Freeform 75">
                <a:extLst>
                  <a:ext uri="{FF2B5EF4-FFF2-40B4-BE49-F238E27FC236}">
                    <a16:creationId xmlns:a16="http://schemas.microsoft.com/office/drawing/2014/main" id="{A532E84F-EB90-4422-82DD-3CBA0FB823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6299" y="4551363"/>
                <a:ext cx="254000" cy="173038"/>
              </a:xfrm>
              <a:custGeom>
                <a:avLst/>
                <a:gdLst>
                  <a:gd name="T0" fmla="*/ 0 w 134"/>
                  <a:gd name="T1" fmla="*/ 91 h 91"/>
                  <a:gd name="T2" fmla="*/ 134 w 134"/>
                  <a:gd name="T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4" h="91">
                    <a:moveTo>
                      <a:pt x="0" y="91"/>
                    </a:moveTo>
                    <a:cubicBezTo>
                      <a:pt x="37" y="72"/>
                      <a:pt x="125" y="10"/>
                      <a:pt x="13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7" name="Freeform 76">
                <a:extLst>
                  <a:ext uri="{FF2B5EF4-FFF2-40B4-BE49-F238E27FC236}">
                    <a16:creationId xmlns:a16="http://schemas.microsoft.com/office/drawing/2014/main" id="{17FA277D-211A-42C8-99F9-6D092BD08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6762" y="4538663"/>
                <a:ext cx="365125" cy="174625"/>
              </a:xfrm>
              <a:custGeom>
                <a:avLst/>
                <a:gdLst>
                  <a:gd name="T0" fmla="*/ 193 w 193"/>
                  <a:gd name="T1" fmla="*/ 0 h 92"/>
                  <a:gd name="T2" fmla="*/ 64 w 193"/>
                  <a:gd name="T3" fmla="*/ 81 h 92"/>
                  <a:gd name="T4" fmla="*/ 43 w 193"/>
                  <a:gd name="T5" fmla="*/ 87 h 92"/>
                  <a:gd name="T6" fmla="*/ 0 w 193"/>
                  <a:gd name="T7" fmla="*/ 5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3" h="92">
                    <a:moveTo>
                      <a:pt x="193" y="0"/>
                    </a:moveTo>
                    <a:cubicBezTo>
                      <a:pt x="159" y="16"/>
                      <a:pt x="93" y="58"/>
                      <a:pt x="64" y="81"/>
                    </a:cubicBezTo>
                    <a:cubicBezTo>
                      <a:pt x="53" y="89"/>
                      <a:pt x="56" y="92"/>
                      <a:pt x="43" y="87"/>
                    </a:cubicBezTo>
                    <a:cubicBezTo>
                      <a:pt x="29" y="81"/>
                      <a:pt x="14" y="66"/>
                      <a:pt x="0" y="5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8" name="Freeform 77">
                <a:extLst>
                  <a:ext uri="{FF2B5EF4-FFF2-40B4-BE49-F238E27FC236}">
                    <a16:creationId xmlns:a16="http://schemas.microsoft.com/office/drawing/2014/main" id="{7236C897-BE89-4EBF-8DB3-994E9F95C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7199" y="5441951"/>
                <a:ext cx="130175" cy="157163"/>
              </a:xfrm>
              <a:custGeom>
                <a:avLst/>
                <a:gdLst>
                  <a:gd name="T0" fmla="*/ 0 w 69"/>
                  <a:gd name="T1" fmla="*/ 83 h 83"/>
                  <a:gd name="T2" fmla="*/ 69 w 69"/>
                  <a:gd name="T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9" h="83">
                    <a:moveTo>
                      <a:pt x="0" y="83"/>
                    </a:moveTo>
                    <a:cubicBezTo>
                      <a:pt x="26" y="57"/>
                      <a:pt x="42" y="24"/>
                      <a:pt x="6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9" name="Freeform 78">
                <a:extLst>
                  <a:ext uri="{FF2B5EF4-FFF2-40B4-BE49-F238E27FC236}">
                    <a16:creationId xmlns:a16="http://schemas.microsoft.com/office/drawing/2014/main" id="{883F95ED-5136-42C4-B689-3CDFDB09D8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6749" y="5383213"/>
                <a:ext cx="138112" cy="142875"/>
              </a:xfrm>
              <a:custGeom>
                <a:avLst/>
                <a:gdLst>
                  <a:gd name="T0" fmla="*/ 0 w 73"/>
                  <a:gd name="T1" fmla="*/ 75 h 75"/>
                  <a:gd name="T2" fmla="*/ 73 w 73"/>
                  <a:gd name="T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3" h="75">
                    <a:moveTo>
                      <a:pt x="0" y="75"/>
                    </a:moveTo>
                    <a:cubicBezTo>
                      <a:pt x="25" y="52"/>
                      <a:pt x="56" y="30"/>
                      <a:pt x="7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0" name="Freeform 79">
                <a:extLst>
                  <a:ext uri="{FF2B5EF4-FFF2-40B4-BE49-F238E27FC236}">
                    <a16:creationId xmlns:a16="http://schemas.microsoft.com/office/drawing/2014/main" id="{E490846F-1B12-4000-B009-A96DC5965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47374" y="5438776"/>
                <a:ext cx="82550" cy="87313"/>
              </a:xfrm>
              <a:custGeom>
                <a:avLst/>
                <a:gdLst>
                  <a:gd name="T0" fmla="*/ 0 w 43"/>
                  <a:gd name="T1" fmla="*/ 0 h 46"/>
                  <a:gd name="T2" fmla="*/ 43 w 43"/>
                  <a:gd name="T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3" h="46">
                    <a:moveTo>
                      <a:pt x="0" y="0"/>
                    </a:moveTo>
                    <a:cubicBezTo>
                      <a:pt x="10" y="9"/>
                      <a:pt x="41" y="40"/>
                      <a:pt x="43" y="4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1" name="Freeform 80">
                <a:extLst>
                  <a:ext uri="{FF2B5EF4-FFF2-40B4-BE49-F238E27FC236}">
                    <a16:creationId xmlns:a16="http://schemas.microsoft.com/office/drawing/2014/main" id="{42FEF23D-29E2-4C4A-B46C-2B0916618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83899" y="5383213"/>
                <a:ext cx="88900" cy="74613"/>
              </a:xfrm>
              <a:custGeom>
                <a:avLst/>
                <a:gdLst>
                  <a:gd name="T0" fmla="*/ 0 w 47"/>
                  <a:gd name="T1" fmla="*/ 13 h 39"/>
                  <a:gd name="T2" fmla="*/ 43 w 47"/>
                  <a:gd name="T3" fmla="*/ 0 h 39"/>
                  <a:gd name="T4" fmla="*/ 46 w 47"/>
                  <a:gd name="T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9">
                    <a:moveTo>
                      <a:pt x="0" y="13"/>
                    </a:moveTo>
                    <a:cubicBezTo>
                      <a:pt x="14" y="7"/>
                      <a:pt x="29" y="5"/>
                      <a:pt x="43" y="0"/>
                    </a:cubicBezTo>
                    <a:cubicBezTo>
                      <a:pt x="47" y="12"/>
                      <a:pt x="43" y="26"/>
                      <a:pt x="46" y="3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2" name="Freeform 81">
                <a:extLst>
                  <a:ext uri="{FF2B5EF4-FFF2-40B4-BE49-F238E27FC236}">
                    <a16:creationId xmlns:a16="http://schemas.microsoft.com/office/drawing/2014/main" id="{57B93610-0474-427B-B78E-552551C2F5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91799" y="5284788"/>
                <a:ext cx="25400" cy="388938"/>
              </a:xfrm>
              <a:custGeom>
                <a:avLst/>
                <a:gdLst>
                  <a:gd name="T0" fmla="*/ 0 w 13"/>
                  <a:gd name="T1" fmla="*/ 0 h 205"/>
                  <a:gd name="T2" fmla="*/ 6 w 13"/>
                  <a:gd name="T3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205">
                    <a:moveTo>
                      <a:pt x="0" y="0"/>
                    </a:moveTo>
                    <a:cubicBezTo>
                      <a:pt x="13" y="69"/>
                      <a:pt x="6" y="134"/>
                      <a:pt x="6" y="20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3" name="Freeform 82">
                <a:extLst>
                  <a:ext uri="{FF2B5EF4-FFF2-40B4-BE49-F238E27FC236}">
                    <a16:creationId xmlns:a16="http://schemas.microsoft.com/office/drawing/2014/main" id="{61AB7335-12D5-4444-855B-2CBA70E2D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06087" y="5673726"/>
                <a:ext cx="442912" cy="3175"/>
              </a:xfrm>
              <a:custGeom>
                <a:avLst/>
                <a:gdLst>
                  <a:gd name="T0" fmla="*/ 0 w 234"/>
                  <a:gd name="T1" fmla="*/ 0 h 2"/>
                  <a:gd name="T2" fmla="*/ 234 w 234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4" h="2">
                    <a:moveTo>
                      <a:pt x="0" y="0"/>
                    </a:moveTo>
                    <a:cubicBezTo>
                      <a:pt x="73" y="0"/>
                      <a:pt x="163" y="2"/>
                      <a:pt x="23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4" name="Freeform 83">
                <a:extLst>
                  <a:ext uri="{FF2B5EF4-FFF2-40B4-BE49-F238E27FC236}">
                    <a16:creationId xmlns:a16="http://schemas.microsoft.com/office/drawing/2014/main" id="{F17CEB13-AE01-4185-B4E1-65CE92521A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94987" y="4348163"/>
                <a:ext cx="201612" cy="295275"/>
              </a:xfrm>
              <a:custGeom>
                <a:avLst/>
                <a:gdLst>
                  <a:gd name="T0" fmla="*/ 64 w 107"/>
                  <a:gd name="T1" fmla="*/ 4 h 156"/>
                  <a:gd name="T2" fmla="*/ 35 w 107"/>
                  <a:gd name="T3" fmla="*/ 6 h 156"/>
                  <a:gd name="T4" fmla="*/ 25 w 107"/>
                  <a:gd name="T5" fmla="*/ 36 h 156"/>
                  <a:gd name="T6" fmla="*/ 47 w 107"/>
                  <a:gd name="T7" fmla="*/ 53 h 156"/>
                  <a:gd name="T8" fmla="*/ 54 w 107"/>
                  <a:gd name="T9" fmla="*/ 95 h 156"/>
                  <a:gd name="T10" fmla="*/ 39 w 107"/>
                  <a:gd name="T11" fmla="*/ 100 h 156"/>
                  <a:gd name="T12" fmla="*/ 16 w 107"/>
                  <a:gd name="T13" fmla="*/ 103 h 156"/>
                  <a:gd name="T14" fmla="*/ 26 w 107"/>
                  <a:gd name="T15" fmla="*/ 146 h 156"/>
                  <a:gd name="T16" fmla="*/ 47 w 107"/>
                  <a:gd name="T17" fmla="*/ 154 h 156"/>
                  <a:gd name="T18" fmla="*/ 53 w 107"/>
                  <a:gd name="T19" fmla="*/ 147 h 156"/>
                  <a:gd name="T20" fmla="*/ 66 w 107"/>
                  <a:gd name="T21" fmla="*/ 71 h 156"/>
                  <a:gd name="T22" fmla="*/ 96 w 107"/>
                  <a:gd name="T23" fmla="*/ 51 h 156"/>
                  <a:gd name="T24" fmla="*/ 106 w 107"/>
                  <a:gd name="T25" fmla="*/ 88 h 156"/>
                  <a:gd name="T26" fmla="*/ 54 w 107"/>
                  <a:gd name="T27" fmla="*/ 107 h 156"/>
                  <a:gd name="T28" fmla="*/ 24 w 107"/>
                  <a:gd name="T29" fmla="*/ 95 h 156"/>
                  <a:gd name="T30" fmla="*/ 29 w 107"/>
                  <a:gd name="T31" fmla="*/ 97 h 156"/>
                  <a:gd name="T32" fmla="*/ 24 w 107"/>
                  <a:gd name="T33" fmla="*/ 95 h 156"/>
                  <a:gd name="T34" fmla="*/ 22 w 107"/>
                  <a:gd name="T35" fmla="*/ 97 h 156"/>
                  <a:gd name="T36" fmla="*/ 19 w 107"/>
                  <a:gd name="T37" fmla="*/ 106 h 156"/>
                  <a:gd name="T38" fmla="*/ 25 w 107"/>
                  <a:gd name="T39" fmla="*/ 105 h 156"/>
                  <a:gd name="T40" fmla="*/ 12 w 107"/>
                  <a:gd name="T41" fmla="*/ 110 h 156"/>
                  <a:gd name="T42" fmla="*/ 15 w 107"/>
                  <a:gd name="T43" fmla="*/ 119 h 156"/>
                  <a:gd name="T44" fmla="*/ 7 w 107"/>
                  <a:gd name="T45" fmla="*/ 118 h 156"/>
                  <a:gd name="T46" fmla="*/ 5 w 107"/>
                  <a:gd name="T47" fmla="*/ 122 h 156"/>
                  <a:gd name="T48" fmla="*/ 3 w 107"/>
                  <a:gd name="T49" fmla="*/ 125 h 156"/>
                  <a:gd name="T50" fmla="*/ 6 w 107"/>
                  <a:gd name="T51" fmla="*/ 128 h 156"/>
                  <a:gd name="T52" fmla="*/ 10 w 107"/>
                  <a:gd name="T53" fmla="*/ 127 h 156"/>
                  <a:gd name="T54" fmla="*/ 51 w 107"/>
                  <a:gd name="T55" fmla="*/ 154 h 156"/>
                  <a:gd name="T56" fmla="*/ 33 w 107"/>
                  <a:gd name="T57" fmla="*/ 145 h 156"/>
                  <a:gd name="T58" fmla="*/ 26 w 107"/>
                  <a:gd name="T59" fmla="*/ 111 h 156"/>
                  <a:gd name="T60" fmla="*/ 48 w 107"/>
                  <a:gd name="T61" fmla="*/ 146 h 156"/>
                  <a:gd name="T62" fmla="*/ 45 w 107"/>
                  <a:gd name="T63" fmla="*/ 113 h 156"/>
                  <a:gd name="T64" fmla="*/ 63 w 107"/>
                  <a:gd name="T65" fmla="*/ 91 h 156"/>
                  <a:gd name="T66" fmla="*/ 62 w 107"/>
                  <a:gd name="T67" fmla="*/ 72 h 156"/>
                  <a:gd name="T68" fmla="*/ 62 w 107"/>
                  <a:gd name="T69" fmla="*/ 79 h 156"/>
                  <a:gd name="T70" fmla="*/ 57 w 107"/>
                  <a:gd name="T71" fmla="*/ 103 h 156"/>
                  <a:gd name="T72" fmla="*/ 58 w 107"/>
                  <a:gd name="T73" fmla="*/ 73 h 156"/>
                  <a:gd name="T74" fmla="*/ 60 w 107"/>
                  <a:gd name="T75" fmla="*/ 78 h 156"/>
                  <a:gd name="T76" fmla="*/ 58 w 107"/>
                  <a:gd name="T77" fmla="*/ 62 h 156"/>
                  <a:gd name="T78" fmla="*/ 58 w 107"/>
                  <a:gd name="T79" fmla="*/ 68 h 156"/>
                  <a:gd name="T80" fmla="*/ 56 w 107"/>
                  <a:gd name="T81" fmla="*/ 64 h 156"/>
                  <a:gd name="T82" fmla="*/ 53 w 107"/>
                  <a:gd name="T83" fmla="*/ 54 h 156"/>
                  <a:gd name="T84" fmla="*/ 43 w 107"/>
                  <a:gd name="T85" fmla="*/ 41 h 156"/>
                  <a:gd name="T86" fmla="*/ 30 w 107"/>
                  <a:gd name="T87" fmla="*/ 37 h 156"/>
                  <a:gd name="T88" fmla="*/ 36 w 107"/>
                  <a:gd name="T89" fmla="*/ 41 h 156"/>
                  <a:gd name="T90" fmla="*/ 26 w 107"/>
                  <a:gd name="T91" fmla="*/ 34 h 156"/>
                  <a:gd name="T92" fmla="*/ 34 w 107"/>
                  <a:gd name="T93" fmla="*/ 28 h 156"/>
                  <a:gd name="T94" fmla="*/ 38 w 107"/>
                  <a:gd name="T95" fmla="*/ 23 h 156"/>
                  <a:gd name="T96" fmla="*/ 38 w 107"/>
                  <a:gd name="T97" fmla="*/ 23 h 156"/>
                  <a:gd name="T98" fmla="*/ 32 w 107"/>
                  <a:gd name="T99" fmla="*/ 16 h 156"/>
                  <a:gd name="T100" fmla="*/ 32 w 107"/>
                  <a:gd name="T101" fmla="*/ 14 h 156"/>
                  <a:gd name="T102" fmla="*/ 40 w 107"/>
                  <a:gd name="T103" fmla="*/ 8 h 156"/>
                  <a:gd name="T104" fmla="*/ 45 w 107"/>
                  <a:gd name="T105" fmla="*/ 8 h 156"/>
                  <a:gd name="T106" fmla="*/ 49 w 107"/>
                  <a:gd name="T107" fmla="*/ 3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7" h="156">
                    <a:moveTo>
                      <a:pt x="93" y="36"/>
                    </a:moveTo>
                    <a:cubicBezTo>
                      <a:pt x="88" y="26"/>
                      <a:pt x="80" y="16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0" y="8"/>
                      <a:pt x="69" y="7"/>
                      <a:pt x="68" y="6"/>
                    </a:cubicBezTo>
                    <a:cubicBezTo>
                      <a:pt x="68" y="5"/>
                      <a:pt x="67" y="5"/>
                      <a:pt x="66" y="5"/>
                    </a:cubicBezTo>
                    <a:cubicBezTo>
                      <a:pt x="65" y="4"/>
                      <a:pt x="65" y="4"/>
                      <a:pt x="64" y="4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59" y="2"/>
                      <a:pt x="56" y="1"/>
                      <a:pt x="52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9" y="0"/>
                      <a:pt x="46" y="0"/>
                      <a:pt x="43" y="0"/>
                    </a:cubicBezTo>
                    <a:cubicBezTo>
                      <a:pt x="38" y="0"/>
                      <a:pt x="37" y="2"/>
                      <a:pt x="35" y="5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2" y="8"/>
                      <a:pt x="30" y="14"/>
                      <a:pt x="29" y="17"/>
                    </a:cubicBezTo>
                    <a:cubicBezTo>
                      <a:pt x="28" y="20"/>
                      <a:pt x="27" y="23"/>
                      <a:pt x="26" y="2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5" y="28"/>
                      <a:pt x="24" y="30"/>
                      <a:pt x="23" y="33"/>
                    </a:cubicBezTo>
                    <a:cubicBezTo>
                      <a:pt x="23" y="35"/>
                      <a:pt x="24" y="35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6" y="39"/>
                      <a:pt x="29" y="41"/>
                      <a:pt x="32" y="43"/>
                    </a:cubicBezTo>
                    <a:cubicBezTo>
                      <a:pt x="32" y="43"/>
                      <a:pt x="32" y="44"/>
                      <a:pt x="33" y="44"/>
                    </a:cubicBezTo>
                    <a:cubicBezTo>
                      <a:pt x="33" y="44"/>
                      <a:pt x="34" y="44"/>
                      <a:pt x="34" y="44"/>
                    </a:cubicBezTo>
                    <a:cubicBezTo>
                      <a:pt x="35" y="44"/>
                      <a:pt x="36" y="45"/>
                      <a:pt x="36" y="45"/>
                    </a:cubicBezTo>
                    <a:cubicBezTo>
                      <a:pt x="40" y="47"/>
                      <a:pt x="44" y="50"/>
                      <a:pt x="47" y="53"/>
                    </a:cubicBezTo>
                    <a:cubicBezTo>
                      <a:pt x="49" y="56"/>
                      <a:pt x="51" y="61"/>
                      <a:pt x="53" y="65"/>
                    </a:cubicBezTo>
                    <a:cubicBezTo>
                      <a:pt x="53" y="66"/>
                      <a:pt x="54" y="67"/>
                      <a:pt x="54" y="68"/>
                    </a:cubicBezTo>
                    <a:cubicBezTo>
                      <a:pt x="55" y="69"/>
                      <a:pt x="55" y="71"/>
                      <a:pt x="55" y="72"/>
                    </a:cubicBezTo>
                    <a:cubicBezTo>
                      <a:pt x="56" y="74"/>
                      <a:pt x="56" y="77"/>
                      <a:pt x="56" y="80"/>
                    </a:cubicBezTo>
                    <a:cubicBezTo>
                      <a:pt x="56" y="83"/>
                      <a:pt x="56" y="86"/>
                      <a:pt x="55" y="90"/>
                    </a:cubicBezTo>
                    <a:cubicBezTo>
                      <a:pt x="55" y="91"/>
                      <a:pt x="54" y="93"/>
                      <a:pt x="54" y="95"/>
                    </a:cubicBezTo>
                    <a:cubicBezTo>
                      <a:pt x="53" y="95"/>
                      <a:pt x="53" y="95"/>
                      <a:pt x="53" y="95"/>
                    </a:cubicBezTo>
                    <a:cubicBezTo>
                      <a:pt x="52" y="100"/>
                      <a:pt x="48" y="105"/>
                      <a:pt x="45" y="109"/>
                    </a:cubicBezTo>
                    <a:cubicBezTo>
                      <a:pt x="45" y="110"/>
                      <a:pt x="44" y="110"/>
                      <a:pt x="43" y="111"/>
                    </a:cubicBezTo>
                    <a:cubicBezTo>
                      <a:pt x="42" y="109"/>
                      <a:pt x="41" y="107"/>
                      <a:pt x="40" y="10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9" y="103"/>
                      <a:pt x="39" y="101"/>
                      <a:pt x="39" y="100"/>
                    </a:cubicBezTo>
                    <a:cubicBezTo>
                      <a:pt x="38" y="97"/>
                      <a:pt x="38" y="95"/>
                      <a:pt x="36" y="93"/>
                    </a:cubicBezTo>
                    <a:cubicBezTo>
                      <a:pt x="36" y="92"/>
                      <a:pt x="34" y="92"/>
                      <a:pt x="33" y="92"/>
                    </a:cubicBezTo>
                    <a:cubicBezTo>
                      <a:pt x="33" y="93"/>
                      <a:pt x="33" y="93"/>
                      <a:pt x="33" y="93"/>
                    </a:cubicBezTo>
                    <a:cubicBezTo>
                      <a:pt x="30" y="94"/>
                      <a:pt x="29" y="91"/>
                      <a:pt x="26" y="91"/>
                    </a:cubicBezTo>
                    <a:cubicBezTo>
                      <a:pt x="24" y="91"/>
                      <a:pt x="24" y="92"/>
                      <a:pt x="22" y="94"/>
                    </a:cubicBezTo>
                    <a:cubicBezTo>
                      <a:pt x="20" y="97"/>
                      <a:pt x="18" y="100"/>
                      <a:pt x="16" y="103"/>
                    </a:cubicBezTo>
                    <a:cubicBezTo>
                      <a:pt x="13" y="106"/>
                      <a:pt x="10" y="109"/>
                      <a:pt x="8" y="112"/>
                    </a:cubicBezTo>
                    <a:cubicBezTo>
                      <a:pt x="6" y="115"/>
                      <a:pt x="5" y="119"/>
                      <a:pt x="4" y="122"/>
                    </a:cubicBezTo>
                    <a:cubicBezTo>
                      <a:pt x="3" y="124"/>
                      <a:pt x="0" y="126"/>
                      <a:pt x="0" y="128"/>
                    </a:cubicBezTo>
                    <a:cubicBezTo>
                      <a:pt x="0" y="130"/>
                      <a:pt x="3" y="133"/>
                      <a:pt x="5" y="133"/>
                    </a:cubicBezTo>
                    <a:cubicBezTo>
                      <a:pt x="11" y="137"/>
                      <a:pt x="17" y="141"/>
                      <a:pt x="24" y="144"/>
                    </a:cubicBezTo>
                    <a:cubicBezTo>
                      <a:pt x="24" y="145"/>
                      <a:pt x="25" y="145"/>
                      <a:pt x="26" y="146"/>
                    </a:cubicBezTo>
                    <a:cubicBezTo>
                      <a:pt x="29" y="148"/>
                      <a:pt x="33" y="150"/>
                      <a:pt x="36" y="152"/>
                    </a:cubicBezTo>
                    <a:cubicBezTo>
                      <a:pt x="36" y="152"/>
                      <a:pt x="37" y="152"/>
                      <a:pt x="38" y="152"/>
                    </a:cubicBezTo>
                    <a:cubicBezTo>
                      <a:pt x="39" y="152"/>
                      <a:pt x="40" y="153"/>
                      <a:pt x="41" y="154"/>
                    </a:cubicBezTo>
                    <a:cubicBezTo>
                      <a:pt x="42" y="154"/>
                      <a:pt x="42" y="154"/>
                      <a:pt x="42" y="154"/>
                    </a:cubicBezTo>
                    <a:cubicBezTo>
                      <a:pt x="43" y="154"/>
                      <a:pt x="44" y="155"/>
                      <a:pt x="45" y="155"/>
                    </a:cubicBezTo>
                    <a:cubicBezTo>
                      <a:pt x="46" y="155"/>
                      <a:pt x="46" y="155"/>
                      <a:pt x="47" y="154"/>
                    </a:cubicBezTo>
                    <a:cubicBezTo>
                      <a:pt x="48" y="155"/>
                      <a:pt x="50" y="156"/>
                      <a:pt x="52" y="156"/>
                    </a:cubicBezTo>
                    <a:cubicBezTo>
                      <a:pt x="52" y="155"/>
                      <a:pt x="52" y="155"/>
                      <a:pt x="52" y="155"/>
                    </a:cubicBezTo>
                    <a:cubicBezTo>
                      <a:pt x="52" y="155"/>
                      <a:pt x="52" y="155"/>
                      <a:pt x="52" y="155"/>
                    </a:cubicBezTo>
                    <a:cubicBezTo>
                      <a:pt x="53" y="154"/>
                      <a:pt x="53" y="154"/>
                      <a:pt x="53" y="154"/>
                    </a:cubicBezTo>
                    <a:cubicBezTo>
                      <a:pt x="54" y="153"/>
                      <a:pt x="54" y="150"/>
                      <a:pt x="53" y="148"/>
                    </a:cubicBezTo>
                    <a:cubicBezTo>
                      <a:pt x="53" y="148"/>
                      <a:pt x="53" y="148"/>
                      <a:pt x="53" y="147"/>
                    </a:cubicBezTo>
                    <a:cubicBezTo>
                      <a:pt x="53" y="145"/>
                      <a:pt x="53" y="142"/>
                      <a:pt x="51" y="140"/>
                    </a:cubicBezTo>
                    <a:cubicBezTo>
                      <a:pt x="51" y="140"/>
                      <a:pt x="51" y="140"/>
                      <a:pt x="51" y="140"/>
                    </a:cubicBezTo>
                    <a:cubicBezTo>
                      <a:pt x="49" y="135"/>
                      <a:pt x="47" y="129"/>
                      <a:pt x="45" y="124"/>
                    </a:cubicBezTo>
                    <a:cubicBezTo>
                      <a:pt x="51" y="123"/>
                      <a:pt x="55" y="115"/>
                      <a:pt x="59" y="109"/>
                    </a:cubicBezTo>
                    <a:cubicBezTo>
                      <a:pt x="61" y="107"/>
                      <a:pt x="62" y="105"/>
                      <a:pt x="63" y="102"/>
                    </a:cubicBezTo>
                    <a:cubicBezTo>
                      <a:pt x="67" y="92"/>
                      <a:pt x="68" y="81"/>
                      <a:pt x="66" y="71"/>
                    </a:cubicBezTo>
                    <a:cubicBezTo>
                      <a:pt x="63" y="54"/>
                      <a:pt x="53" y="40"/>
                      <a:pt x="37" y="34"/>
                    </a:cubicBezTo>
                    <a:cubicBezTo>
                      <a:pt x="43" y="25"/>
                      <a:pt x="42" y="13"/>
                      <a:pt x="51" y="6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5" y="6"/>
                      <a:pt x="58" y="7"/>
                      <a:pt x="61" y="7"/>
                    </a:cubicBezTo>
                    <a:cubicBezTo>
                      <a:pt x="71" y="11"/>
                      <a:pt x="80" y="21"/>
                      <a:pt x="85" y="29"/>
                    </a:cubicBezTo>
                    <a:cubicBezTo>
                      <a:pt x="90" y="36"/>
                      <a:pt x="94" y="44"/>
                      <a:pt x="96" y="51"/>
                    </a:cubicBezTo>
                    <a:cubicBezTo>
                      <a:pt x="100" y="60"/>
                      <a:pt x="102" y="69"/>
                      <a:pt x="102" y="78"/>
                    </a:cubicBezTo>
                    <a:cubicBezTo>
                      <a:pt x="104" y="93"/>
                      <a:pt x="100" y="106"/>
                      <a:pt x="89" y="116"/>
                    </a:cubicBezTo>
                    <a:cubicBezTo>
                      <a:pt x="79" y="125"/>
                      <a:pt x="65" y="129"/>
                      <a:pt x="52" y="128"/>
                    </a:cubicBezTo>
                    <a:cubicBezTo>
                      <a:pt x="50" y="128"/>
                      <a:pt x="50" y="132"/>
                      <a:pt x="52" y="132"/>
                    </a:cubicBezTo>
                    <a:cubicBezTo>
                      <a:pt x="65" y="132"/>
                      <a:pt x="78" y="129"/>
                      <a:pt x="89" y="121"/>
                    </a:cubicBezTo>
                    <a:cubicBezTo>
                      <a:pt x="99" y="113"/>
                      <a:pt x="105" y="100"/>
                      <a:pt x="106" y="88"/>
                    </a:cubicBezTo>
                    <a:cubicBezTo>
                      <a:pt x="107" y="70"/>
                      <a:pt x="101" y="51"/>
                      <a:pt x="93" y="36"/>
                    </a:cubicBezTo>
                    <a:moveTo>
                      <a:pt x="50" y="111"/>
                    </a:moveTo>
                    <a:cubicBezTo>
                      <a:pt x="51" y="110"/>
                      <a:pt x="51" y="109"/>
                      <a:pt x="52" y="109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8"/>
                      <a:pt x="53" y="108"/>
                      <a:pt x="54" y="107"/>
                    </a:cubicBezTo>
                    <a:cubicBezTo>
                      <a:pt x="54" y="107"/>
                      <a:pt x="54" y="107"/>
                      <a:pt x="54" y="107"/>
                    </a:cubicBezTo>
                    <a:cubicBezTo>
                      <a:pt x="53" y="108"/>
                      <a:pt x="53" y="109"/>
                      <a:pt x="52" y="110"/>
                    </a:cubicBezTo>
                    <a:cubicBezTo>
                      <a:pt x="52" y="110"/>
                      <a:pt x="51" y="111"/>
                      <a:pt x="51" y="111"/>
                    </a:cubicBezTo>
                    <a:cubicBezTo>
                      <a:pt x="51" y="112"/>
                      <a:pt x="50" y="112"/>
                      <a:pt x="50" y="113"/>
                    </a:cubicBezTo>
                    <a:cubicBezTo>
                      <a:pt x="49" y="113"/>
                      <a:pt x="49" y="114"/>
                      <a:pt x="48" y="114"/>
                    </a:cubicBezTo>
                    <a:cubicBezTo>
                      <a:pt x="49" y="113"/>
                      <a:pt x="50" y="112"/>
                      <a:pt x="50" y="111"/>
                    </a:cubicBezTo>
                    <a:moveTo>
                      <a:pt x="24" y="95"/>
                    </a:moveTo>
                    <a:cubicBezTo>
                      <a:pt x="26" y="92"/>
                      <a:pt x="28" y="94"/>
                      <a:pt x="31" y="94"/>
                    </a:cubicBezTo>
                    <a:cubicBezTo>
                      <a:pt x="30" y="95"/>
                      <a:pt x="30" y="95"/>
                      <a:pt x="30" y="96"/>
                    </a:cubicBezTo>
                    <a:cubicBezTo>
                      <a:pt x="29" y="95"/>
                      <a:pt x="29" y="95"/>
                      <a:pt x="28" y="95"/>
                    </a:cubicBezTo>
                    <a:cubicBezTo>
                      <a:pt x="27" y="95"/>
                      <a:pt x="26" y="95"/>
                      <a:pt x="26" y="94"/>
                    </a:cubicBezTo>
                    <a:cubicBezTo>
                      <a:pt x="25" y="93"/>
                      <a:pt x="24" y="95"/>
                      <a:pt x="25" y="95"/>
                    </a:cubicBezTo>
                    <a:cubicBezTo>
                      <a:pt x="26" y="97"/>
                      <a:pt x="27" y="96"/>
                      <a:pt x="29" y="97"/>
                    </a:cubicBezTo>
                    <a:cubicBezTo>
                      <a:pt x="29" y="97"/>
                      <a:pt x="28" y="98"/>
                      <a:pt x="28" y="98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4" y="97"/>
                      <a:pt x="23" y="97"/>
                    </a:cubicBezTo>
                    <a:cubicBezTo>
                      <a:pt x="22" y="97"/>
                      <a:pt x="22" y="97"/>
                      <a:pt x="22" y="97"/>
                    </a:cubicBezTo>
                    <a:cubicBezTo>
                      <a:pt x="23" y="96"/>
                      <a:pt x="23" y="95"/>
                      <a:pt x="24" y="95"/>
                    </a:cubicBezTo>
                    <a:moveTo>
                      <a:pt x="19" y="101"/>
                    </a:moveTo>
                    <a:cubicBezTo>
                      <a:pt x="20" y="102"/>
                      <a:pt x="22" y="103"/>
                      <a:pt x="23" y="103"/>
                    </a:cubicBezTo>
                    <a:cubicBezTo>
                      <a:pt x="24" y="104"/>
                      <a:pt x="25" y="102"/>
                      <a:pt x="24" y="102"/>
                    </a:cubicBezTo>
                    <a:cubicBezTo>
                      <a:pt x="22" y="102"/>
                      <a:pt x="21" y="101"/>
                      <a:pt x="20" y="100"/>
                    </a:cubicBezTo>
                    <a:cubicBezTo>
                      <a:pt x="20" y="100"/>
                      <a:pt x="20" y="100"/>
                      <a:pt x="20" y="100"/>
                    </a:cubicBezTo>
                    <a:cubicBezTo>
                      <a:pt x="20" y="99"/>
                      <a:pt x="21" y="98"/>
                      <a:pt x="22" y="97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24" y="99"/>
                      <a:pt x="25" y="99"/>
                      <a:pt x="27" y="100"/>
                    </a:cubicBezTo>
                    <a:cubicBezTo>
                      <a:pt x="27" y="100"/>
                      <a:pt x="27" y="100"/>
                      <a:pt x="27" y="100"/>
                    </a:cubicBezTo>
                    <a:cubicBezTo>
                      <a:pt x="25" y="102"/>
                      <a:pt x="23" y="105"/>
                      <a:pt x="22" y="107"/>
                    </a:cubicBezTo>
                    <a:cubicBezTo>
                      <a:pt x="22" y="107"/>
                      <a:pt x="22" y="107"/>
                      <a:pt x="22" y="107"/>
                    </a:cubicBezTo>
                    <a:cubicBezTo>
                      <a:pt x="21" y="108"/>
                      <a:pt x="20" y="106"/>
                      <a:pt x="19" y="106"/>
                    </a:cubicBezTo>
                    <a:cubicBezTo>
                      <a:pt x="18" y="106"/>
                      <a:pt x="17" y="105"/>
                      <a:pt x="16" y="105"/>
                    </a:cubicBezTo>
                    <a:cubicBezTo>
                      <a:pt x="17" y="104"/>
                      <a:pt x="18" y="103"/>
                      <a:pt x="19" y="101"/>
                    </a:cubicBezTo>
                    <a:moveTo>
                      <a:pt x="25" y="105"/>
                    </a:moveTo>
                    <a:cubicBezTo>
                      <a:pt x="25" y="106"/>
                      <a:pt x="24" y="107"/>
                      <a:pt x="24" y="108"/>
                    </a:cubicBezTo>
                    <a:cubicBezTo>
                      <a:pt x="23" y="109"/>
                      <a:pt x="23" y="110"/>
                      <a:pt x="22" y="111"/>
                    </a:cubicBezTo>
                    <a:cubicBezTo>
                      <a:pt x="23" y="109"/>
                      <a:pt x="24" y="107"/>
                      <a:pt x="25" y="105"/>
                    </a:cubicBezTo>
                    <a:moveTo>
                      <a:pt x="15" y="106"/>
                    </a:moveTo>
                    <a:cubicBezTo>
                      <a:pt x="16" y="107"/>
                      <a:pt x="18" y="108"/>
                      <a:pt x="19" y="108"/>
                    </a:cubicBezTo>
                    <a:cubicBezTo>
                      <a:pt x="20" y="109"/>
                      <a:pt x="21" y="109"/>
                      <a:pt x="21" y="109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0" y="111"/>
                      <a:pt x="20" y="112"/>
                      <a:pt x="19" y="113"/>
                    </a:cubicBezTo>
                    <a:cubicBezTo>
                      <a:pt x="16" y="113"/>
                      <a:pt x="14" y="112"/>
                      <a:pt x="12" y="110"/>
                    </a:cubicBezTo>
                    <a:cubicBezTo>
                      <a:pt x="13" y="109"/>
                      <a:pt x="14" y="108"/>
                      <a:pt x="15" y="106"/>
                    </a:cubicBezTo>
                    <a:moveTo>
                      <a:pt x="10" y="113"/>
                    </a:moveTo>
                    <a:cubicBezTo>
                      <a:pt x="10" y="112"/>
                      <a:pt x="10" y="112"/>
                      <a:pt x="11" y="112"/>
                    </a:cubicBezTo>
                    <a:cubicBezTo>
                      <a:pt x="13" y="113"/>
                      <a:pt x="15" y="114"/>
                      <a:pt x="18" y="115"/>
                    </a:cubicBezTo>
                    <a:cubicBezTo>
                      <a:pt x="18" y="116"/>
                      <a:pt x="17" y="117"/>
                      <a:pt x="16" y="118"/>
                    </a:cubicBezTo>
                    <a:cubicBezTo>
                      <a:pt x="16" y="118"/>
                      <a:pt x="15" y="119"/>
                      <a:pt x="15" y="119"/>
                    </a:cubicBezTo>
                    <a:cubicBezTo>
                      <a:pt x="14" y="119"/>
                      <a:pt x="14" y="119"/>
                      <a:pt x="14" y="119"/>
                    </a:cubicBezTo>
                    <a:cubicBezTo>
                      <a:pt x="13" y="119"/>
                      <a:pt x="12" y="118"/>
                      <a:pt x="11" y="118"/>
                    </a:cubicBezTo>
                    <a:cubicBezTo>
                      <a:pt x="10" y="117"/>
                      <a:pt x="9" y="117"/>
                      <a:pt x="8" y="117"/>
                    </a:cubicBezTo>
                    <a:cubicBezTo>
                      <a:pt x="9" y="115"/>
                      <a:pt x="9" y="114"/>
                      <a:pt x="10" y="113"/>
                    </a:cubicBezTo>
                    <a:moveTo>
                      <a:pt x="7" y="119"/>
                    </a:moveTo>
                    <a:cubicBezTo>
                      <a:pt x="7" y="118"/>
                      <a:pt x="7" y="118"/>
                      <a:pt x="7" y="118"/>
                    </a:cubicBezTo>
                    <a:cubicBezTo>
                      <a:pt x="8" y="118"/>
                      <a:pt x="9" y="119"/>
                      <a:pt x="10" y="119"/>
                    </a:cubicBezTo>
                    <a:cubicBezTo>
                      <a:pt x="11" y="119"/>
                      <a:pt x="12" y="120"/>
                      <a:pt x="14" y="121"/>
                    </a:cubicBezTo>
                    <a:cubicBezTo>
                      <a:pt x="14" y="121"/>
                      <a:pt x="14" y="121"/>
                      <a:pt x="14" y="121"/>
                    </a:cubicBezTo>
                    <a:cubicBezTo>
                      <a:pt x="14" y="121"/>
                      <a:pt x="13" y="122"/>
                      <a:pt x="13" y="122"/>
                    </a:cubicBezTo>
                    <a:cubicBezTo>
                      <a:pt x="12" y="123"/>
                      <a:pt x="12" y="123"/>
                      <a:pt x="11" y="124"/>
                    </a:cubicBezTo>
                    <a:cubicBezTo>
                      <a:pt x="9" y="123"/>
                      <a:pt x="7" y="122"/>
                      <a:pt x="5" y="122"/>
                    </a:cubicBezTo>
                    <a:cubicBezTo>
                      <a:pt x="6" y="121"/>
                      <a:pt x="6" y="120"/>
                      <a:pt x="7" y="119"/>
                    </a:cubicBezTo>
                    <a:moveTo>
                      <a:pt x="5" y="124"/>
                    </a:moveTo>
                    <a:cubicBezTo>
                      <a:pt x="5" y="124"/>
                      <a:pt x="5" y="124"/>
                      <a:pt x="5" y="124"/>
                    </a:cubicBezTo>
                    <a:cubicBezTo>
                      <a:pt x="7" y="124"/>
                      <a:pt x="8" y="124"/>
                      <a:pt x="10" y="125"/>
                    </a:cubicBezTo>
                    <a:cubicBezTo>
                      <a:pt x="9" y="126"/>
                      <a:pt x="8" y="126"/>
                      <a:pt x="7" y="127"/>
                    </a:cubicBezTo>
                    <a:cubicBezTo>
                      <a:pt x="6" y="126"/>
                      <a:pt x="5" y="126"/>
                      <a:pt x="3" y="125"/>
                    </a:cubicBezTo>
                    <a:cubicBezTo>
                      <a:pt x="4" y="125"/>
                      <a:pt x="4" y="124"/>
                      <a:pt x="5" y="124"/>
                    </a:cubicBezTo>
                    <a:moveTo>
                      <a:pt x="5" y="129"/>
                    </a:moveTo>
                    <a:cubicBezTo>
                      <a:pt x="4" y="129"/>
                      <a:pt x="4" y="130"/>
                      <a:pt x="4" y="131"/>
                    </a:cubicBezTo>
                    <a:cubicBezTo>
                      <a:pt x="3" y="130"/>
                      <a:pt x="3" y="130"/>
                      <a:pt x="2" y="129"/>
                    </a:cubicBezTo>
                    <a:cubicBezTo>
                      <a:pt x="2" y="129"/>
                      <a:pt x="2" y="128"/>
                      <a:pt x="2" y="127"/>
                    </a:cubicBezTo>
                    <a:cubicBezTo>
                      <a:pt x="4" y="127"/>
                      <a:pt x="5" y="128"/>
                      <a:pt x="6" y="128"/>
                    </a:cubicBezTo>
                    <a:cubicBezTo>
                      <a:pt x="5" y="129"/>
                      <a:pt x="5" y="129"/>
                      <a:pt x="5" y="129"/>
                    </a:cubicBezTo>
                    <a:moveTo>
                      <a:pt x="7" y="130"/>
                    </a:moveTo>
                    <a:cubicBezTo>
                      <a:pt x="7" y="130"/>
                      <a:pt x="7" y="130"/>
                      <a:pt x="7" y="130"/>
                    </a:cubicBezTo>
                    <a:cubicBezTo>
                      <a:pt x="8" y="129"/>
                      <a:pt x="9" y="128"/>
                      <a:pt x="10" y="127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9" y="128"/>
                      <a:pt x="8" y="129"/>
                      <a:pt x="7" y="130"/>
                    </a:cubicBezTo>
                    <a:moveTo>
                      <a:pt x="48" y="146"/>
                    </a:moveTo>
                    <a:cubicBezTo>
                      <a:pt x="49" y="146"/>
                      <a:pt x="49" y="146"/>
                      <a:pt x="49" y="146"/>
                    </a:cubicBezTo>
                    <a:cubicBezTo>
                      <a:pt x="49" y="147"/>
                      <a:pt x="49" y="147"/>
                      <a:pt x="49" y="147"/>
                    </a:cubicBezTo>
                    <a:cubicBezTo>
                      <a:pt x="50" y="150"/>
                      <a:pt x="50" y="152"/>
                      <a:pt x="51" y="154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49" y="154"/>
                      <a:pt x="48" y="153"/>
                      <a:pt x="46" y="152"/>
                    </a:cubicBezTo>
                    <a:cubicBezTo>
                      <a:pt x="46" y="152"/>
                      <a:pt x="46" y="152"/>
                      <a:pt x="46" y="152"/>
                    </a:cubicBezTo>
                    <a:cubicBezTo>
                      <a:pt x="46" y="152"/>
                      <a:pt x="46" y="152"/>
                      <a:pt x="46" y="152"/>
                    </a:cubicBezTo>
                    <a:cubicBezTo>
                      <a:pt x="44" y="151"/>
                      <a:pt x="43" y="150"/>
                      <a:pt x="41" y="150"/>
                    </a:cubicBezTo>
                    <a:cubicBezTo>
                      <a:pt x="39" y="148"/>
                      <a:pt x="37" y="147"/>
                      <a:pt x="35" y="146"/>
                    </a:cubicBezTo>
                    <a:cubicBezTo>
                      <a:pt x="34" y="146"/>
                      <a:pt x="34" y="146"/>
                      <a:pt x="33" y="145"/>
                    </a:cubicBezTo>
                    <a:cubicBezTo>
                      <a:pt x="29" y="143"/>
                      <a:pt x="24" y="140"/>
                      <a:pt x="20" y="137"/>
                    </a:cubicBezTo>
                    <a:cubicBezTo>
                      <a:pt x="17" y="134"/>
                      <a:pt x="14" y="132"/>
                      <a:pt x="10" y="131"/>
                    </a:cubicBezTo>
                    <a:cubicBezTo>
                      <a:pt x="9" y="131"/>
                      <a:pt x="9" y="131"/>
                      <a:pt x="9" y="131"/>
                    </a:cubicBezTo>
                    <a:cubicBezTo>
                      <a:pt x="10" y="130"/>
                      <a:pt x="10" y="129"/>
                      <a:pt x="11" y="129"/>
                    </a:cubicBezTo>
                    <a:cubicBezTo>
                      <a:pt x="12" y="129"/>
                      <a:pt x="13" y="129"/>
                      <a:pt x="13" y="128"/>
                    </a:cubicBezTo>
                    <a:cubicBezTo>
                      <a:pt x="16" y="121"/>
                      <a:pt x="22" y="117"/>
                      <a:pt x="26" y="111"/>
                    </a:cubicBezTo>
                    <a:cubicBezTo>
                      <a:pt x="28" y="107"/>
                      <a:pt x="30" y="101"/>
                      <a:pt x="33" y="97"/>
                    </a:cubicBezTo>
                    <a:cubicBezTo>
                      <a:pt x="33" y="98"/>
                      <a:pt x="33" y="98"/>
                      <a:pt x="33" y="98"/>
                    </a:cubicBezTo>
                    <a:cubicBezTo>
                      <a:pt x="33" y="102"/>
                      <a:pt x="34" y="106"/>
                      <a:pt x="36" y="110"/>
                    </a:cubicBezTo>
                    <a:cubicBezTo>
                      <a:pt x="36" y="112"/>
                      <a:pt x="37" y="114"/>
                      <a:pt x="38" y="116"/>
                    </a:cubicBezTo>
                    <a:cubicBezTo>
                      <a:pt x="38" y="118"/>
                      <a:pt x="39" y="120"/>
                      <a:pt x="40" y="122"/>
                    </a:cubicBezTo>
                    <a:cubicBezTo>
                      <a:pt x="44" y="130"/>
                      <a:pt x="45" y="138"/>
                      <a:pt x="48" y="146"/>
                    </a:cubicBezTo>
                    <a:moveTo>
                      <a:pt x="45" y="113"/>
                    </a:moveTo>
                    <a:cubicBezTo>
                      <a:pt x="44" y="113"/>
                      <a:pt x="44" y="113"/>
                      <a:pt x="44" y="113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44" y="112"/>
                      <a:pt x="45" y="112"/>
                      <a:pt x="45" y="112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5" y="111"/>
                      <a:pt x="45" y="112"/>
                      <a:pt x="45" y="113"/>
                    </a:cubicBezTo>
                    <a:moveTo>
                      <a:pt x="54" y="114"/>
                    </a:moveTo>
                    <a:cubicBezTo>
                      <a:pt x="52" y="116"/>
                      <a:pt x="50" y="118"/>
                      <a:pt x="48" y="119"/>
                    </a:cubicBezTo>
                    <a:cubicBezTo>
                      <a:pt x="50" y="117"/>
                      <a:pt x="52" y="115"/>
                      <a:pt x="54" y="113"/>
                    </a:cubicBezTo>
                    <a:cubicBezTo>
                      <a:pt x="54" y="114"/>
                      <a:pt x="54" y="114"/>
                      <a:pt x="54" y="114"/>
                    </a:cubicBezTo>
                    <a:moveTo>
                      <a:pt x="63" y="91"/>
                    </a:moveTo>
                    <a:cubicBezTo>
                      <a:pt x="63" y="91"/>
                      <a:pt x="63" y="91"/>
                      <a:pt x="63" y="91"/>
                    </a:cubicBezTo>
                    <a:cubicBezTo>
                      <a:pt x="63" y="88"/>
                      <a:pt x="63" y="85"/>
                      <a:pt x="64" y="82"/>
                    </a:cubicBezTo>
                    <a:cubicBezTo>
                      <a:pt x="64" y="85"/>
                      <a:pt x="64" y="88"/>
                      <a:pt x="63" y="91"/>
                    </a:cubicBezTo>
                    <a:moveTo>
                      <a:pt x="62" y="77"/>
                    </a:move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72"/>
                      <a:pt x="62" y="71"/>
                      <a:pt x="62" y="71"/>
                    </a:cubicBezTo>
                    <a:cubicBezTo>
                      <a:pt x="63" y="72"/>
                      <a:pt x="63" y="72"/>
                      <a:pt x="63" y="73"/>
                    </a:cubicBezTo>
                    <a:cubicBezTo>
                      <a:pt x="63" y="76"/>
                      <a:pt x="64" y="78"/>
                      <a:pt x="64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2" y="79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moveTo>
                      <a:pt x="56" y="107"/>
                    </a:moveTo>
                    <a:cubicBezTo>
                      <a:pt x="56" y="107"/>
                      <a:pt x="56" y="107"/>
                      <a:pt x="56" y="107"/>
                    </a:cubicBezTo>
                    <a:cubicBezTo>
                      <a:pt x="57" y="106"/>
                      <a:pt x="57" y="105"/>
                      <a:pt x="58" y="104"/>
                    </a:cubicBezTo>
                    <a:cubicBezTo>
                      <a:pt x="58" y="103"/>
                      <a:pt x="57" y="102"/>
                      <a:pt x="57" y="103"/>
                    </a:cubicBezTo>
                    <a:cubicBezTo>
                      <a:pt x="58" y="100"/>
                      <a:pt x="59" y="97"/>
                      <a:pt x="61" y="93"/>
                    </a:cubicBezTo>
                    <a:cubicBezTo>
                      <a:pt x="60" y="94"/>
                      <a:pt x="60" y="95"/>
                      <a:pt x="61" y="95"/>
                    </a:cubicBezTo>
                    <a:cubicBezTo>
                      <a:pt x="60" y="99"/>
                      <a:pt x="59" y="104"/>
                      <a:pt x="56" y="107"/>
                    </a:cubicBezTo>
                    <a:moveTo>
                      <a:pt x="58" y="76"/>
                    </a:move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4"/>
                      <a:pt x="58" y="74"/>
                      <a:pt x="58" y="73"/>
                    </a:cubicBezTo>
                    <a:cubicBezTo>
                      <a:pt x="59" y="73"/>
                      <a:pt x="59" y="74"/>
                      <a:pt x="59" y="74"/>
                    </a:cubicBezTo>
                    <a:cubicBezTo>
                      <a:pt x="59" y="74"/>
                      <a:pt x="58" y="74"/>
                      <a:pt x="58" y="75"/>
                    </a:cubicBezTo>
                    <a:cubicBezTo>
                      <a:pt x="58" y="76"/>
                      <a:pt x="58" y="76"/>
                      <a:pt x="58" y="76"/>
                    </a:cubicBezTo>
                    <a:moveTo>
                      <a:pt x="61" y="78"/>
                    </a:moveTo>
                    <a:cubicBezTo>
                      <a:pt x="61" y="79"/>
                      <a:pt x="61" y="79"/>
                      <a:pt x="61" y="79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0" y="77"/>
                      <a:pt x="60" y="77"/>
                      <a:pt x="60" y="76"/>
                    </a:cubicBezTo>
                    <a:cubicBezTo>
                      <a:pt x="60" y="76"/>
                      <a:pt x="61" y="77"/>
                      <a:pt x="61" y="78"/>
                    </a:cubicBezTo>
                    <a:moveTo>
                      <a:pt x="59" y="63"/>
                    </a:moveTo>
                    <a:cubicBezTo>
                      <a:pt x="59" y="64"/>
                      <a:pt x="59" y="66"/>
                      <a:pt x="60" y="67"/>
                    </a:cubicBezTo>
                    <a:cubicBezTo>
                      <a:pt x="59" y="65"/>
                      <a:pt x="59" y="64"/>
                      <a:pt x="59" y="63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59" y="63"/>
                      <a:pt x="59" y="63"/>
                      <a:pt x="59" y="63"/>
                    </a:cubicBezTo>
                    <a:moveTo>
                      <a:pt x="58" y="68"/>
                    </a:moveTo>
                    <a:cubicBezTo>
                      <a:pt x="59" y="69"/>
                      <a:pt x="59" y="70"/>
                      <a:pt x="59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0"/>
                      <a:pt x="58" y="69"/>
                      <a:pt x="58" y="68"/>
                    </a:cubicBezTo>
                    <a:moveTo>
                      <a:pt x="57" y="64"/>
                    </a:moveTo>
                    <a:cubicBezTo>
                      <a:pt x="57" y="65"/>
                      <a:pt x="57" y="67"/>
                      <a:pt x="57" y="69"/>
                    </a:cubicBezTo>
                    <a:cubicBezTo>
                      <a:pt x="57" y="69"/>
                      <a:pt x="57" y="69"/>
                      <a:pt x="57" y="69"/>
                    </a:cubicBezTo>
                    <a:cubicBezTo>
                      <a:pt x="56" y="68"/>
                      <a:pt x="56" y="66"/>
                      <a:pt x="56" y="65"/>
                    </a:cubicBezTo>
                    <a:cubicBezTo>
                      <a:pt x="56" y="65"/>
                      <a:pt x="56" y="65"/>
                      <a:pt x="56" y="65"/>
                    </a:cubicBezTo>
                    <a:cubicBezTo>
                      <a:pt x="56" y="64"/>
                      <a:pt x="56" y="64"/>
                      <a:pt x="56" y="64"/>
                    </a:cubicBezTo>
                    <a:cubicBezTo>
                      <a:pt x="56" y="63"/>
                      <a:pt x="56" y="62"/>
                      <a:pt x="56" y="60"/>
                    </a:cubicBezTo>
                    <a:cubicBezTo>
                      <a:pt x="56" y="62"/>
                      <a:pt x="57" y="63"/>
                      <a:pt x="57" y="64"/>
                    </a:cubicBezTo>
                    <a:moveTo>
                      <a:pt x="53" y="53"/>
                    </a:moveTo>
                    <a:cubicBezTo>
                      <a:pt x="54" y="54"/>
                      <a:pt x="54" y="55"/>
                      <a:pt x="55" y="56"/>
                    </a:cubicBezTo>
                    <a:cubicBezTo>
                      <a:pt x="54" y="56"/>
                      <a:pt x="54" y="56"/>
                      <a:pt x="54" y="56"/>
                    </a:cubicBezTo>
                    <a:cubicBezTo>
                      <a:pt x="54" y="55"/>
                      <a:pt x="53" y="55"/>
                      <a:pt x="53" y="54"/>
                    </a:cubicBezTo>
                    <a:cubicBezTo>
                      <a:pt x="53" y="54"/>
                      <a:pt x="54" y="53"/>
                      <a:pt x="53" y="53"/>
                    </a:cubicBezTo>
                    <a:moveTo>
                      <a:pt x="46" y="42"/>
                    </a:moveTo>
                    <a:cubicBezTo>
                      <a:pt x="47" y="43"/>
                      <a:pt x="47" y="44"/>
                      <a:pt x="48" y="44"/>
                    </a:cubicBezTo>
                    <a:cubicBezTo>
                      <a:pt x="47" y="44"/>
                      <a:pt x="47" y="44"/>
                      <a:pt x="46" y="43"/>
                    </a:cubicBezTo>
                    <a:cubicBezTo>
                      <a:pt x="46" y="42"/>
                      <a:pt x="46" y="42"/>
                      <a:pt x="46" y="42"/>
                    </a:cubicBezTo>
                    <a:moveTo>
                      <a:pt x="43" y="41"/>
                    </a:moveTo>
                    <a:cubicBezTo>
                      <a:pt x="43" y="42"/>
                      <a:pt x="43" y="42"/>
                      <a:pt x="43" y="42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2" y="41"/>
                      <a:pt x="43" y="41"/>
                    </a:cubicBezTo>
                    <a:moveTo>
                      <a:pt x="30" y="37"/>
                    </a:moveTo>
                    <a:cubicBezTo>
                      <a:pt x="29" y="37"/>
                      <a:pt x="29" y="36"/>
                      <a:pt x="29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1" y="36"/>
                      <a:pt x="30" y="37"/>
                      <a:pt x="30" y="37"/>
                    </a:cubicBezTo>
                    <a:moveTo>
                      <a:pt x="32" y="40"/>
                    </a:moveTo>
                    <a:cubicBezTo>
                      <a:pt x="33" y="40"/>
                      <a:pt x="34" y="40"/>
                      <a:pt x="34" y="40"/>
                    </a:cubicBezTo>
                    <a:cubicBezTo>
                      <a:pt x="35" y="40"/>
                      <a:pt x="35" y="40"/>
                      <a:pt x="36" y="41"/>
                    </a:cubicBezTo>
                    <a:cubicBezTo>
                      <a:pt x="35" y="41"/>
                      <a:pt x="33" y="41"/>
                      <a:pt x="32" y="40"/>
                    </a:cubicBezTo>
                    <a:moveTo>
                      <a:pt x="33" y="33"/>
                    </a:moveTo>
                    <a:cubicBezTo>
                      <a:pt x="33" y="34"/>
                      <a:pt x="33" y="34"/>
                      <a:pt x="33" y="35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7" y="34"/>
                      <a:pt x="27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4"/>
                      <a:pt x="25" y="33"/>
                      <a:pt x="25" y="33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7" y="31"/>
                      <a:pt x="29" y="31"/>
                      <a:pt x="31" y="31"/>
                    </a:cubicBezTo>
                    <a:cubicBezTo>
                      <a:pt x="33" y="31"/>
                      <a:pt x="35" y="30"/>
                      <a:pt x="36" y="29"/>
                    </a:cubicBezTo>
                    <a:cubicBezTo>
                      <a:pt x="36" y="28"/>
                      <a:pt x="35" y="27"/>
                      <a:pt x="34" y="28"/>
                    </a:cubicBezTo>
                    <a:cubicBezTo>
                      <a:pt x="33" y="29"/>
                      <a:pt x="31" y="29"/>
                      <a:pt x="30" y="29"/>
                    </a:cubicBezTo>
                    <a:cubicBezTo>
                      <a:pt x="29" y="30"/>
                      <a:pt x="27" y="30"/>
                      <a:pt x="26" y="30"/>
                    </a:cubicBezTo>
                    <a:cubicBezTo>
                      <a:pt x="26" y="29"/>
                      <a:pt x="27" y="28"/>
                      <a:pt x="27" y="27"/>
                    </a:cubicBezTo>
                    <a:cubicBezTo>
                      <a:pt x="31" y="27"/>
                      <a:pt x="34" y="26"/>
                      <a:pt x="38" y="25"/>
                    </a:cubicBezTo>
                    <a:cubicBezTo>
                      <a:pt x="37" y="28"/>
                      <a:pt x="35" y="31"/>
                      <a:pt x="33" y="33"/>
                    </a:cubicBezTo>
                    <a:moveTo>
                      <a:pt x="38" y="23"/>
                    </a:moveTo>
                    <a:cubicBezTo>
                      <a:pt x="35" y="24"/>
                      <a:pt x="32" y="25"/>
                      <a:pt x="28" y="25"/>
                    </a:cubicBezTo>
                    <a:cubicBezTo>
                      <a:pt x="29" y="23"/>
                      <a:pt x="29" y="22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2" y="21"/>
                      <a:pt x="34" y="21"/>
                      <a:pt x="37" y="20"/>
                    </a:cubicBezTo>
                    <a:cubicBezTo>
                      <a:pt x="38" y="20"/>
                      <a:pt x="39" y="20"/>
                      <a:pt x="40" y="20"/>
                    </a:cubicBezTo>
                    <a:cubicBezTo>
                      <a:pt x="39" y="21"/>
                      <a:pt x="39" y="22"/>
                      <a:pt x="38" y="23"/>
                    </a:cubicBezTo>
                    <a:moveTo>
                      <a:pt x="40" y="18"/>
                    </a:moveTo>
                    <a:cubicBezTo>
                      <a:pt x="39" y="18"/>
                      <a:pt x="37" y="19"/>
                      <a:pt x="36" y="19"/>
                    </a:cubicBezTo>
                    <a:cubicBezTo>
                      <a:pt x="34" y="19"/>
                      <a:pt x="32" y="19"/>
                      <a:pt x="30" y="19"/>
                    </a:cubicBezTo>
                    <a:cubicBezTo>
                      <a:pt x="31" y="18"/>
                      <a:pt x="31" y="17"/>
                      <a:pt x="31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4" y="15"/>
                      <a:pt x="37" y="15"/>
                      <a:pt x="39" y="15"/>
                    </a:cubicBezTo>
                    <a:cubicBezTo>
                      <a:pt x="40" y="15"/>
                      <a:pt x="41" y="15"/>
                      <a:pt x="41" y="15"/>
                    </a:cubicBezTo>
                    <a:cubicBezTo>
                      <a:pt x="41" y="16"/>
                      <a:pt x="41" y="17"/>
                      <a:pt x="40" y="18"/>
                    </a:cubicBezTo>
                    <a:moveTo>
                      <a:pt x="42" y="13"/>
                    </a:moveTo>
                    <a:cubicBezTo>
                      <a:pt x="40" y="13"/>
                      <a:pt x="39" y="13"/>
                      <a:pt x="37" y="13"/>
                    </a:cubicBezTo>
                    <a:cubicBezTo>
                      <a:pt x="35" y="14"/>
                      <a:pt x="34" y="14"/>
                      <a:pt x="32" y="14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6" y="10"/>
                      <a:pt x="39" y="10"/>
                      <a:pt x="41" y="10"/>
                    </a:cubicBezTo>
                    <a:cubicBezTo>
                      <a:pt x="42" y="10"/>
                      <a:pt x="43" y="10"/>
                      <a:pt x="44" y="10"/>
                    </a:cubicBezTo>
                    <a:cubicBezTo>
                      <a:pt x="43" y="11"/>
                      <a:pt x="43" y="12"/>
                      <a:pt x="42" y="13"/>
                    </a:cubicBezTo>
                    <a:moveTo>
                      <a:pt x="45" y="8"/>
                    </a:moveTo>
                    <a:cubicBezTo>
                      <a:pt x="44" y="8"/>
                      <a:pt x="42" y="8"/>
                      <a:pt x="40" y="8"/>
                    </a:cubicBezTo>
                    <a:cubicBezTo>
                      <a:pt x="38" y="9"/>
                      <a:pt x="37" y="9"/>
                      <a:pt x="35" y="9"/>
                    </a:cubicBezTo>
                    <a:cubicBezTo>
                      <a:pt x="36" y="8"/>
                      <a:pt x="37" y="7"/>
                      <a:pt x="38" y="7"/>
                    </a:cubicBezTo>
                    <a:cubicBezTo>
                      <a:pt x="40" y="6"/>
                      <a:pt x="42" y="6"/>
                      <a:pt x="44" y="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5" y="6"/>
                      <a:pt x="46" y="6"/>
                      <a:pt x="47" y="6"/>
                    </a:cubicBezTo>
                    <a:cubicBezTo>
                      <a:pt x="46" y="6"/>
                      <a:pt x="46" y="7"/>
                      <a:pt x="45" y="8"/>
                    </a:cubicBezTo>
                    <a:moveTo>
                      <a:pt x="44" y="3"/>
                    </a:moveTo>
                    <a:cubicBezTo>
                      <a:pt x="43" y="3"/>
                      <a:pt x="43" y="4"/>
                      <a:pt x="43" y="4"/>
                    </a:cubicBezTo>
                    <a:cubicBezTo>
                      <a:pt x="41" y="4"/>
                      <a:pt x="39" y="4"/>
                      <a:pt x="38" y="5"/>
                    </a:cubicBezTo>
                    <a:cubicBezTo>
                      <a:pt x="39" y="3"/>
                      <a:pt x="41" y="2"/>
                      <a:pt x="44" y="2"/>
                    </a:cubicBezTo>
                    <a:cubicBezTo>
                      <a:pt x="45" y="2"/>
                      <a:pt x="47" y="2"/>
                      <a:pt x="48" y="2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7" y="3"/>
                      <a:pt x="46" y="3"/>
                      <a:pt x="44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5" name="Freeform 84">
                <a:extLst>
                  <a:ext uri="{FF2B5EF4-FFF2-40B4-BE49-F238E27FC236}">
                    <a16:creationId xmlns:a16="http://schemas.microsoft.com/office/drawing/2014/main" id="{B25532DF-AA59-4FA5-B155-A5CDB80DD7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800" y="5303838"/>
                <a:ext cx="514350" cy="354013"/>
              </a:xfrm>
              <a:custGeom>
                <a:avLst/>
                <a:gdLst>
                  <a:gd name="T0" fmla="*/ 264 w 272"/>
                  <a:gd name="T1" fmla="*/ 112 h 187"/>
                  <a:gd name="T2" fmla="*/ 262 w 272"/>
                  <a:gd name="T3" fmla="*/ 62 h 187"/>
                  <a:gd name="T4" fmla="*/ 209 w 272"/>
                  <a:gd name="T5" fmla="*/ 43 h 187"/>
                  <a:gd name="T6" fmla="*/ 178 w 272"/>
                  <a:gd name="T7" fmla="*/ 81 h 187"/>
                  <a:gd name="T8" fmla="*/ 106 w 272"/>
                  <a:gd name="T9" fmla="*/ 94 h 187"/>
                  <a:gd name="T10" fmla="*/ 97 w 272"/>
                  <a:gd name="T11" fmla="*/ 68 h 187"/>
                  <a:gd name="T12" fmla="*/ 92 w 272"/>
                  <a:gd name="T13" fmla="*/ 27 h 187"/>
                  <a:gd name="T14" fmla="*/ 17 w 272"/>
                  <a:gd name="T15" fmla="*/ 45 h 187"/>
                  <a:gd name="T16" fmla="*/ 2 w 272"/>
                  <a:gd name="T17" fmla="*/ 82 h 187"/>
                  <a:gd name="T18" fmla="*/ 15 w 272"/>
                  <a:gd name="T19" fmla="*/ 92 h 187"/>
                  <a:gd name="T20" fmla="*/ 147 w 272"/>
                  <a:gd name="T21" fmla="*/ 115 h 187"/>
                  <a:gd name="T22" fmla="*/ 182 w 272"/>
                  <a:gd name="T23" fmla="*/ 168 h 187"/>
                  <a:gd name="T24" fmla="*/ 119 w 272"/>
                  <a:gd name="T25" fmla="*/ 185 h 187"/>
                  <a:gd name="T26" fmla="*/ 85 w 272"/>
                  <a:gd name="T27" fmla="*/ 94 h 187"/>
                  <a:gd name="T28" fmla="*/ 107 w 272"/>
                  <a:gd name="T29" fmla="*/ 42 h 187"/>
                  <a:gd name="T30" fmla="*/ 102 w 272"/>
                  <a:gd name="T31" fmla="*/ 50 h 187"/>
                  <a:gd name="T32" fmla="*/ 107 w 272"/>
                  <a:gd name="T33" fmla="*/ 42 h 187"/>
                  <a:gd name="T34" fmla="*/ 101 w 272"/>
                  <a:gd name="T35" fmla="*/ 38 h 187"/>
                  <a:gd name="T36" fmla="*/ 86 w 272"/>
                  <a:gd name="T37" fmla="*/ 33 h 187"/>
                  <a:gd name="T38" fmla="*/ 88 w 272"/>
                  <a:gd name="T39" fmla="*/ 44 h 187"/>
                  <a:gd name="T40" fmla="*/ 79 w 272"/>
                  <a:gd name="T41" fmla="*/ 20 h 187"/>
                  <a:gd name="T42" fmla="*/ 63 w 272"/>
                  <a:gd name="T43" fmla="*/ 26 h 187"/>
                  <a:gd name="T44" fmla="*/ 66 w 272"/>
                  <a:gd name="T45" fmla="*/ 13 h 187"/>
                  <a:gd name="T46" fmla="*/ 59 w 272"/>
                  <a:gd name="T47" fmla="*/ 10 h 187"/>
                  <a:gd name="T48" fmla="*/ 53 w 272"/>
                  <a:gd name="T49" fmla="*/ 6 h 187"/>
                  <a:gd name="T50" fmla="*/ 48 w 272"/>
                  <a:gd name="T51" fmla="*/ 11 h 187"/>
                  <a:gd name="T52" fmla="*/ 50 w 272"/>
                  <a:gd name="T53" fmla="*/ 18 h 187"/>
                  <a:gd name="T54" fmla="*/ 3 w 272"/>
                  <a:gd name="T55" fmla="*/ 89 h 187"/>
                  <a:gd name="T56" fmla="*/ 18 w 272"/>
                  <a:gd name="T57" fmla="*/ 58 h 187"/>
                  <a:gd name="T58" fmla="*/ 78 w 272"/>
                  <a:gd name="T59" fmla="*/ 46 h 187"/>
                  <a:gd name="T60" fmla="*/ 17 w 272"/>
                  <a:gd name="T61" fmla="*/ 85 h 187"/>
                  <a:gd name="T62" fmla="*/ 75 w 272"/>
                  <a:gd name="T63" fmla="*/ 78 h 187"/>
                  <a:gd name="T64" fmla="*/ 113 w 272"/>
                  <a:gd name="T65" fmla="*/ 110 h 187"/>
                  <a:gd name="T66" fmla="*/ 145 w 272"/>
                  <a:gd name="T67" fmla="*/ 109 h 187"/>
                  <a:gd name="T68" fmla="*/ 133 w 272"/>
                  <a:gd name="T69" fmla="*/ 109 h 187"/>
                  <a:gd name="T70" fmla="*/ 92 w 272"/>
                  <a:gd name="T71" fmla="*/ 99 h 187"/>
                  <a:gd name="T72" fmla="*/ 144 w 272"/>
                  <a:gd name="T73" fmla="*/ 102 h 187"/>
                  <a:gd name="T74" fmla="*/ 135 w 272"/>
                  <a:gd name="T75" fmla="*/ 105 h 187"/>
                  <a:gd name="T76" fmla="*/ 163 w 272"/>
                  <a:gd name="T77" fmla="*/ 102 h 187"/>
                  <a:gd name="T78" fmla="*/ 153 w 272"/>
                  <a:gd name="T79" fmla="*/ 102 h 187"/>
                  <a:gd name="T80" fmla="*/ 159 w 272"/>
                  <a:gd name="T81" fmla="*/ 98 h 187"/>
                  <a:gd name="T82" fmla="*/ 177 w 272"/>
                  <a:gd name="T83" fmla="*/ 93 h 187"/>
                  <a:gd name="T84" fmla="*/ 200 w 272"/>
                  <a:gd name="T85" fmla="*/ 75 h 187"/>
                  <a:gd name="T86" fmla="*/ 207 w 272"/>
                  <a:gd name="T87" fmla="*/ 52 h 187"/>
                  <a:gd name="T88" fmla="*/ 200 w 272"/>
                  <a:gd name="T89" fmla="*/ 63 h 187"/>
                  <a:gd name="T90" fmla="*/ 212 w 272"/>
                  <a:gd name="T91" fmla="*/ 46 h 187"/>
                  <a:gd name="T92" fmla="*/ 222 w 272"/>
                  <a:gd name="T93" fmla="*/ 60 h 187"/>
                  <a:gd name="T94" fmla="*/ 231 w 272"/>
                  <a:gd name="T95" fmla="*/ 67 h 187"/>
                  <a:gd name="T96" fmla="*/ 231 w 272"/>
                  <a:gd name="T97" fmla="*/ 67 h 187"/>
                  <a:gd name="T98" fmla="*/ 243 w 272"/>
                  <a:gd name="T99" fmla="*/ 56 h 187"/>
                  <a:gd name="T100" fmla="*/ 246 w 272"/>
                  <a:gd name="T101" fmla="*/ 56 h 187"/>
                  <a:gd name="T102" fmla="*/ 257 w 272"/>
                  <a:gd name="T103" fmla="*/ 71 h 187"/>
                  <a:gd name="T104" fmla="*/ 258 w 272"/>
                  <a:gd name="T105" fmla="*/ 79 h 187"/>
                  <a:gd name="T106" fmla="*/ 266 w 272"/>
                  <a:gd name="T107" fmla="*/ 85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72" h="187">
                    <a:moveTo>
                      <a:pt x="209" y="162"/>
                    </a:moveTo>
                    <a:cubicBezTo>
                      <a:pt x="226" y="154"/>
                      <a:pt x="243" y="140"/>
                      <a:pt x="255" y="124"/>
                    </a:cubicBezTo>
                    <a:cubicBezTo>
                      <a:pt x="256" y="124"/>
                      <a:pt x="256" y="124"/>
                      <a:pt x="256" y="124"/>
                    </a:cubicBezTo>
                    <a:cubicBezTo>
                      <a:pt x="258" y="123"/>
                      <a:pt x="259" y="121"/>
                      <a:pt x="261" y="118"/>
                    </a:cubicBezTo>
                    <a:cubicBezTo>
                      <a:pt x="262" y="118"/>
                      <a:pt x="263" y="117"/>
                      <a:pt x="263" y="116"/>
                    </a:cubicBezTo>
                    <a:cubicBezTo>
                      <a:pt x="264" y="114"/>
                      <a:pt x="264" y="113"/>
                      <a:pt x="264" y="112"/>
                    </a:cubicBezTo>
                    <a:cubicBezTo>
                      <a:pt x="264" y="111"/>
                      <a:pt x="265" y="110"/>
                      <a:pt x="265" y="109"/>
                    </a:cubicBezTo>
                    <a:cubicBezTo>
                      <a:pt x="268" y="104"/>
                      <a:pt x="270" y="97"/>
                      <a:pt x="270" y="91"/>
                    </a:cubicBezTo>
                    <a:cubicBezTo>
                      <a:pt x="270" y="90"/>
                      <a:pt x="270" y="90"/>
                      <a:pt x="270" y="90"/>
                    </a:cubicBezTo>
                    <a:cubicBezTo>
                      <a:pt x="271" y="85"/>
                      <a:pt x="272" y="80"/>
                      <a:pt x="271" y="75"/>
                    </a:cubicBezTo>
                    <a:cubicBezTo>
                      <a:pt x="271" y="67"/>
                      <a:pt x="269" y="65"/>
                      <a:pt x="262" y="62"/>
                    </a:cubicBezTo>
                    <a:cubicBezTo>
                      <a:pt x="262" y="62"/>
                      <a:pt x="262" y="62"/>
                      <a:pt x="262" y="62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58" y="56"/>
                      <a:pt x="247" y="53"/>
                      <a:pt x="242" y="51"/>
                    </a:cubicBezTo>
                    <a:cubicBezTo>
                      <a:pt x="237" y="50"/>
                      <a:pt x="232" y="48"/>
                      <a:pt x="227" y="46"/>
                    </a:cubicBezTo>
                    <a:cubicBezTo>
                      <a:pt x="227" y="45"/>
                      <a:pt x="227" y="45"/>
                      <a:pt x="227" y="45"/>
                    </a:cubicBezTo>
                    <a:cubicBezTo>
                      <a:pt x="222" y="44"/>
                      <a:pt x="218" y="42"/>
                      <a:pt x="214" y="41"/>
                    </a:cubicBezTo>
                    <a:cubicBezTo>
                      <a:pt x="211" y="40"/>
                      <a:pt x="210" y="41"/>
                      <a:pt x="209" y="43"/>
                    </a:cubicBezTo>
                    <a:cubicBezTo>
                      <a:pt x="209" y="43"/>
                      <a:pt x="208" y="44"/>
                      <a:pt x="208" y="44"/>
                    </a:cubicBezTo>
                    <a:cubicBezTo>
                      <a:pt x="203" y="46"/>
                      <a:pt x="199" y="51"/>
                      <a:pt x="197" y="56"/>
                    </a:cubicBezTo>
                    <a:cubicBezTo>
                      <a:pt x="196" y="55"/>
                      <a:pt x="195" y="56"/>
                      <a:pt x="195" y="57"/>
                    </a:cubicBezTo>
                    <a:cubicBezTo>
                      <a:pt x="195" y="58"/>
                      <a:pt x="195" y="59"/>
                      <a:pt x="195" y="59"/>
                    </a:cubicBezTo>
                    <a:cubicBezTo>
                      <a:pt x="194" y="61"/>
                      <a:pt x="193" y="62"/>
                      <a:pt x="193" y="64"/>
                    </a:cubicBezTo>
                    <a:cubicBezTo>
                      <a:pt x="189" y="70"/>
                      <a:pt x="184" y="76"/>
                      <a:pt x="178" y="81"/>
                    </a:cubicBezTo>
                    <a:cubicBezTo>
                      <a:pt x="173" y="86"/>
                      <a:pt x="165" y="89"/>
                      <a:pt x="158" y="93"/>
                    </a:cubicBezTo>
                    <a:cubicBezTo>
                      <a:pt x="156" y="93"/>
                      <a:pt x="155" y="94"/>
                      <a:pt x="153" y="95"/>
                    </a:cubicBezTo>
                    <a:cubicBezTo>
                      <a:pt x="151" y="95"/>
                      <a:pt x="148" y="96"/>
                      <a:pt x="146" y="97"/>
                    </a:cubicBezTo>
                    <a:cubicBezTo>
                      <a:pt x="141" y="97"/>
                      <a:pt x="137" y="97"/>
                      <a:pt x="132" y="98"/>
                    </a:cubicBezTo>
                    <a:cubicBezTo>
                      <a:pt x="127" y="98"/>
                      <a:pt x="121" y="98"/>
                      <a:pt x="115" y="97"/>
                    </a:cubicBezTo>
                    <a:cubicBezTo>
                      <a:pt x="112" y="96"/>
                      <a:pt x="109" y="95"/>
                      <a:pt x="106" y="94"/>
                    </a:cubicBezTo>
                    <a:cubicBezTo>
                      <a:pt x="106" y="93"/>
                      <a:pt x="106" y="93"/>
                      <a:pt x="106" y="93"/>
                    </a:cubicBezTo>
                    <a:cubicBezTo>
                      <a:pt x="97" y="91"/>
                      <a:pt x="88" y="85"/>
                      <a:pt x="81" y="79"/>
                    </a:cubicBezTo>
                    <a:cubicBezTo>
                      <a:pt x="80" y="78"/>
                      <a:pt x="79" y="77"/>
                      <a:pt x="78" y="75"/>
                    </a:cubicBezTo>
                    <a:cubicBezTo>
                      <a:pt x="82" y="73"/>
                      <a:pt x="85" y="72"/>
                      <a:pt x="89" y="70"/>
                    </a:cubicBezTo>
                    <a:cubicBezTo>
                      <a:pt x="90" y="70"/>
                      <a:pt x="90" y="70"/>
                      <a:pt x="90" y="69"/>
                    </a:cubicBezTo>
                    <a:cubicBezTo>
                      <a:pt x="92" y="69"/>
                      <a:pt x="95" y="68"/>
                      <a:pt x="97" y="68"/>
                    </a:cubicBezTo>
                    <a:cubicBezTo>
                      <a:pt x="102" y="67"/>
                      <a:pt x="106" y="66"/>
                      <a:pt x="109" y="63"/>
                    </a:cubicBezTo>
                    <a:cubicBezTo>
                      <a:pt x="110" y="62"/>
                      <a:pt x="112" y="60"/>
                      <a:pt x="110" y="58"/>
                    </a:cubicBezTo>
                    <a:cubicBezTo>
                      <a:pt x="110" y="57"/>
                      <a:pt x="110" y="57"/>
                      <a:pt x="110" y="57"/>
                    </a:cubicBezTo>
                    <a:cubicBezTo>
                      <a:pt x="108" y="53"/>
                      <a:pt x="112" y="50"/>
                      <a:pt x="113" y="46"/>
                    </a:cubicBezTo>
                    <a:cubicBezTo>
                      <a:pt x="113" y="43"/>
                      <a:pt x="111" y="41"/>
                      <a:pt x="108" y="39"/>
                    </a:cubicBezTo>
                    <a:cubicBezTo>
                      <a:pt x="103" y="35"/>
                      <a:pt x="98" y="31"/>
                      <a:pt x="92" y="27"/>
                    </a:cubicBezTo>
                    <a:cubicBezTo>
                      <a:pt x="87" y="23"/>
                      <a:pt x="82" y="18"/>
                      <a:pt x="76" y="15"/>
                    </a:cubicBezTo>
                    <a:cubicBezTo>
                      <a:pt x="71" y="12"/>
                      <a:pt x="65" y="9"/>
                      <a:pt x="59" y="6"/>
                    </a:cubicBezTo>
                    <a:cubicBezTo>
                      <a:pt x="55" y="5"/>
                      <a:pt x="52" y="0"/>
                      <a:pt x="48" y="0"/>
                    </a:cubicBezTo>
                    <a:cubicBezTo>
                      <a:pt x="44" y="0"/>
                      <a:pt x="39" y="6"/>
                      <a:pt x="40" y="9"/>
                    </a:cubicBezTo>
                    <a:cubicBezTo>
                      <a:pt x="33" y="20"/>
                      <a:pt x="26" y="30"/>
                      <a:pt x="20" y="41"/>
                    </a:cubicBezTo>
                    <a:cubicBezTo>
                      <a:pt x="19" y="43"/>
                      <a:pt x="18" y="44"/>
                      <a:pt x="17" y="45"/>
                    </a:cubicBezTo>
                    <a:cubicBezTo>
                      <a:pt x="14" y="51"/>
                      <a:pt x="10" y="57"/>
                      <a:pt x="7" y="63"/>
                    </a:cubicBezTo>
                    <a:cubicBezTo>
                      <a:pt x="6" y="64"/>
                      <a:pt x="6" y="65"/>
                      <a:pt x="7" y="66"/>
                    </a:cubicBezTo>
                    <a:cubicBezTo>
                      <a:pt x="6" y="68"/>
                      <a:pt x="5" y="70"/>
                      <a:pt x="4" y="72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3" y="75"/>
                      <a:pt x="2" y="77"/>
                      <a:pt x="1" y="78"/>
                    </a:cubicBezTo>
                    <a:cubicBezTo>
                      <a:pt x="0" y="80"/>
                      <a:pt x="1" y="81"/>
                      <a:pt x="2" y="82"/>
                    </a:cubicBezTo>
                    <a:cubicBezTo>
                      <a:pt x="1" y="84"/>
                      <a:pt x="0" y="87"/>
                      <a:pt x="0" y="90"/>
                    </a:cubicBezTo>
                    <a:cubicBezTo>
                      <a:pt x="0" y="91"/>
                      <a:pt x="0" y="91"/>
                      <a:pt x="1" y="91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2"/>
                      <a:pt x="2" y="93"/>
                      <a:pt x="2" y="93"/>
                    </a:cubicBezTo>
                    <a:cubicBezTo>
                      <a:pt x="5" y="95"/>
                      <a:pt x="9" y="94"/>
                      <a:pt x="13" y="92"/>
                    </a:cubicBezTo>
                    <a:cubicBezTo>
                      <a:pt x="14" y="92"/>
                      <a:pt x="14" y="92"/>
                      <a:pt x="15" y="92"/>
                    </a:cubicBezTo>
                    <a:cubicBezTo>
                      <a:pt x="19" y="92"/>
                      <a:pt x="24" y="92"/>
                      <a:pt x="27" y="89"/>
                    </a:cubicBezTo>
                    <a:cubicBezTo>
                      <a:pt x="27" y="88"/>
                      <a:pt x="27" y="88"/>
                      <a:pt x="27" y="88"/>
                    </a:cubicBezTo>
                    <a:cubicBezTo>
                      <a:pt x="37" y="86"/>
                      <a:pt x="46" y="82"/>
                      <a:pt x="55" y="78"/>
                    </a:cubicBezTo>
                    <a:cubicBezTo>
                      <a:pt x="57" y="89"/>
                      <a:pt x="70" y="97"/>
                      <a:pt x="81" y="103"/>
                    </a:cubicBezTo>
                    <a:cubicBezTo>
                      <a:pt x="85" y="106"/>
                      <a:pt x="89" y="109"/>
                      <a:pt x="94" y="111"/>
                    </a:cubicBezTo>
                    <a:cubicBezTo>
                      <a:pt x="110" y="118"/>
                      <a:pt x="130" y="118"/>
                      <a:pt x="147" y="115"/>
                    </a:cubicBezTo>
                    <a:cubicBezTo>
                      <a:pt x="177" y="110"/>
                      <a:pt x="201" y="92"/>
                      <a:pt x="213" y="65"/>
                    </a:cubicBezTo>
                    <a:cubicBezTo>
                      <a:pt x="228" y="75"/>
                      <a:pt x="249" y="74"/>
                      <a:pt x="260" y="90"/>
                    </a:cubicBezTo>
                    <a:cubicBezTo>
                      <a:pt x="261" y="90"/>
                      <a:pt x="261" y="90"/>
                      <a:pt x="261" y="90"/>
                    </a:cubicBezTo>
                    <a:cubicBezTo>
                      <a:pt x="260" y="96"/>
                      <a:pt x="259" y="102"/>
                      <a:pt x="259" y="107"/>
                    </a:cubicBezTo>
                    <a:cubicBezTo>
                      <a:pt x="252" y="124"/>
                      <a:pt x="234" y="139"/>
                      <a:pt x="221" y="149"/>
                    </a:cubicBezTo>
                    <a:cubicBezTo>
                      <a:pt x="209" y="158"/>
                      <a:pt x="195" y="163"/>
                      <a:pt x="182" y="168"/>
                    </a:cubicBezTo>
                    <a:cubicBezTo>
                      <a:pt x="167" y="174"/>
                      <a:pt x="151" y="177"/>
                      <a:pt x="135" y="179"/>
                    </a:cubicBezTo>
                    <a:cubicBezTo>
                      <a:pt x="110" y="181"/>
                      <a:pt x="86" y="174"/>
                      <a:pt x="69" y="155"/>
                    </a:cubicBezTo>
                    <a:cubicBezTo>
                      <a:pt x="53" y="138"/>
                      <a:pt x="47" y="114"/>
                      <a:pt x="47" y="91"/>
                    </a:cubicBezTo>
                    <a:cubicBezTo>
                      <a:pt x="47" y="88"/>
                      <a:pt x="42" y="87"/>
                      <a:pt x="42" y="91"/>
                    </a:cubicBezTo>
                    <a:cubicBezTo>
                      <a:pt x="42" y="114"/>
                      <a:pt x="47" y="136"/>
                      <a:pt x="61" y="155"/>
                    </a:cubicBezTo>
                    <a:cubicBezTo>
                      <a:pt x="75" y="173"/>
                      <a:pt x="96" y="183"/>
                      <a:pt x="119" y="185"/>
                    </a:cubicBezTo>
                    <a:cubicBezTo>
                      <a:pt x="150" y="187"/>
                      <a:pt x="182" y="176"/>
                      <a:pt x="209" y="162"/>
                    </a:cubicBezTo>
                    <a:moveTo>
                      <a:pt x="78" y="88"/>
                    </a:moveTo>
                    <a:cubicBezTo>
                      <a:pt x="79" y="89"/>
                      <a:pt x="81" y="90"/>
                      <a:pt x="82" y="90"/>
                    </a:cubicBezTo>
                    <a:cubicBezTo>
                      <a:pt x="82" y="91"/>
                      <a:pt x="82" y="91"/>
                      <a:pt x="82" y="92"/>
                    </a:cubicBezTo>
                    <a:cubicBezTo>
                      <a:pt x="83" y="93"/>
                      <a:pt x="84" y="94"/>
                      <a:pt x="85" y="94"/>
                    </a:cubicBezTo>
                    <a:cubicBezTo>
                      <a:pt x="85" y="94"/>
                      <a:pt x="85" y="94"/>
                      <a:pt x="85" y="94"/>
                    </a:cubicBezTo>
                    <a:cubicBezTo>
                      <a:pt x="83" y="93"/>
                      <a:pt x="81" y="92"/>
                      <a:pt x="80" y="91"/>
                    </a:cubicBezTo>
                    <a:cubicBezTo>
                      <a:pt x="79" y="90"/>
                      <a:pt x="78" y="90"/>
                      <a:pt x="77" y="89"/>
                    </a:cubicBezTo>
                    <a:cubicBezTo>
                      <a:pt x="76" y="88"/>
                      <a:pt x="76" y="88"/>
                      <a:pt x="75" y="87"/>
                    </a:cubicBezTo>
                    <a:cubicBezTo>
                      <a:pt x="74" y="86"/>
                      <a:pt x="73" y="85"/>
                      <a:pt x="73" y="84"/>
                    </a:cubicBezTo>
                    <a:cubicBezTo>
                      <a:pt x="74" y="86"/>
                      <a:pt x="76" y="87"/>
                      <a:pt x="78" y="88"/>
                    </a:cubicBezTo>
                    <a:moveTo>
                      <a:pt x="107" y="42"/>
                    </a:moveTo>
                    <a:cubicBezTo>
                      <a:pt x="112" y="46"/>
                      <a:pt x="108" y="50"/>
                      <a:pt x="107" y="54"/>
                    </a:cubicBezTo>
                    <a:cubicBezTo>
                      <a:pt x="106" y="53"/>
                      <a:pt x="105" y="53"/>
                      <a:pt x="105" y="52"/>
                    </a:cubicBezTo>
                    <a:cubicBezTo>
                      <a:pt x="105" y="51"/>
                      <a:pt x="106" y="50"/>
                      <a:pt x="106" y="49"/>
                    </a:cubicBezTo>
                    <a:cubicBezTo>
                      <a:pt x="106" y="48"/>
                      <a:pt x="106" y="46"/>
                      <a:pt x="107" y="45"/>
                    </a:cubicBezTo>
                    <a:cubicBezTo>
                      <a:pt x="108" y="44"/>
                      <a:pt x="106" y="42"/>
                      <a:pt x="105" y="43"/>
                    </a:cubicBezTo>
                    <a:cubicBezTo>
                      <a:pt x="103" y="45"/>
                      <a:pt x="103" y="48"/>
                      <a:pt x="102" y="50"/>
                    </a:cubicBezTo>
                    <a:cubicBezTo>
                      <a:pt x="101" y="50"/>
                      <a:pt x="101" y="49"/>
                      <a:pt x="100" y="49"/>
                    </a:cubicBezTo>
                    <a:cubicBezTo>
                      <a:pt x="100" y="49"/>
                      <a:pt x="100" y="49"/>
                      <a:pt x="100" y="49"/>
                    </a:cubicBezTo>
                    <a:cubicBezTo>
                      <a:pt x="100" y="49"/>
                      <a:pt x="100" y="48"/>
                      <a:pt x="100" y="48"/>
                    </a:cubicBezTo>
                    <a:cubicBezTo>
                      <a:pt x="101" y="45"/>
                      <a:pt x="102" y="43"/>
                      <a:pt x="103" y="40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4" y="40"/>
                      <a:pt x="105" y="41"/>
                      <a:pt x="107" y="42"/>
                    </a:cubicBezTo>
                    <a:moveTo>
                      <a:pt x="95" y="33"/>
                    </a:moveTo>
                    <a:cubicBezTo>
                      <a:pt x="93" y="35"/>
                      <a:pt x="91" y="38"/>
                      <a:pt x="91" y="41"/>
                    </a:cubicBezTo>
                    <a:cubicBezTo>
                      <a:pt x="91" y="43"/>
                      <a:pt x="93" y="44"/>
                      <a:pt x="94" y="42"/>
                    </a:cubicBezTo>
                    <a:cubicBezTo>
                      <a:pt x="94" y="39"/>
                      <a:pt x="95" y="37"/>
                      <a:pt x="97" y="35"/>
                    </a:cubicBezTo>
                    <a:cubicBezTo>
                      <a:pt x="97" y="35"/>
                      <a:pt x="97" y="35"/>
                      <a:pt x="97" y="35"/>
                    </a:cubicBezTo>
                    <a:cubicBezTo>
                      <a:pt x="98" y="36"/>
                      <a:pt x="100" y="37"/>
                      <a:pt x="101" y="38"/>
                    </a:cubicBezTo>
                    <a:cubicBezTo>
                      <a:pt x="101" y="38"/>
                      <a:pt x="101" y="38"/>
                      <a:pt x="100" y="39"/>
                    </a:cubicBezTo>
                    <a:cubicBezTo>
                      <a:pt x="99" y="41"/>
                      <a:pt x="98" y="44"/>
                      <a:pt x="98" y="47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3" y="44"/>
                      <a:pt x="89" y="41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7"/>
                      <a:pt x="86" y="34"/>
                      <a:pt x="86" y="33"/>
                    </a:cubicBezTo>
                    <a:cubicBezTo>
                      <a:pt x="87" y="32"/>
                      <a:pt x="88" y="30"/>
                      <a:pt x="88" y="28"/>
                    </a:cubicBezTo>
                    <a:cubicBezTo>
                      <a:pt x="90" y="30"/>
                      <a:pt x="93" y="31"/>
                      <a:pt x="95" y="33"/>
                    </a:cubicBezTo>
                    <a:moveTo>
                      <a:pt x="88" y="44"/>
                    </a:moveTo>
                    <a:cubicBezTo>
                      <a:pt x="86" y="43"/>
                      <a:pt x="85" y="43"/>
                      <a:pt x="83" y="42"/>
                    </a:cubicBezTo>
                    <a:cubicBezTo>
                      <a:pt x="81" y="41"/>
                      <a:pt x="80" y="40"/>
                      <a:pt x="78" y="39"/>
                    </a:cubicBezTo>
                    <a:cubicBezTo>
                      <a:pt x="82" y="41"/>
                      <a:pt x="85" y="42"/>
                      <a:pt x="88" y="44"/>
                    </a:cubicBezTo>
                    <a:moveTo>
                      <a:pt x="86" y="26"/>
                    </a:moveTo>
                    <a:cubicBezTo>
                      <a:pt x="85" y="29"/>
                      <a:pt x="84" y="31"/>
                      <a:pt x="83" y="34"/>
                    </a:cubicBezTo>
                    <a:cubicBezTo>
                      <a:pt x="82" y="35"/>
                      <a:pt x="82" y="36"/>
                      <a:pt x="81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79" y="36"/>
                      <a:pt x="76" y="35"/>
                      <a:pt x="74" y="33"/>
                    </a:cubicBezTo>
                    <a:cubicBezTo>
                      <a:pt x="75" y="29"/>
                      <a:pt x="76" y="24"/>
                      <a:pt x="79" y="20"/>
                    </a:cubicBezTo>
                    <a:cubicBezTo>
                      <a:pt x="81" y="22"/>
                      <a:pt x="84" y="24"/>
                      <a:pt x="86" y="26"/>
                    </a:cubicBezTo>
                    <a:moveTo>
                      <a:pt x="75" y="17"/>
                    </a:moveTo>
                    <a:cubicBezTo>
                      <a:pt x="75" y="18"/>
                      <a:pt x="76" y="18"/>
                      <a:pt x="77" y="19"/>
                    </a:cubicBezTo>
                    <a:cubicBezTo>
                      <a:pt x="74" y="22"/>
                      <a:pt x="73" y="27"/>
                      <a:pt x="71" y="32"/>
                    </a:cubicBezTo>
                    <a:cubicBezTo>
                      <a:pt x="70" y="31"/>
                      <a:pt x="68" y="30"/>
                      <a:pt x="66" y="29"/>
                    </a:cubicBezTo>
                    <a:cubicBezTo>
                      <a:pt x="65" y="28"/>
                      <a:pt x="64" y="27"/>
                      <a:pt x="63" y="26"/>
                    </a:cubicBezTo>
                    <a:cubicBezTo>
                      <a:pt x="63" y="26"/>
                      <a:pt x="64" y="26"/>
                      <a:pt x="64" y="25"/>
                    </a:cubicBezTo>
                    <a:cubicBezTo>
                      <a:pt x="65" y="23"/>
                      <a:pt x="66" y="21"/>
                      <a:pt x="66" y="19"/>
                    </a:cubicBezTo>
                    <a:cubicBezTo>
                      <a:pt x="67" y="18"/>
                      <a:pt x="67" y="16"/>
                      <a:pt x="68" y="14"/>
                    </a:cubicBezTo>
                    <a:cubicBezTo>
                      <a:pt x="70" y="15"/>
                      <a:pt x="72" y="16"/>
                      <a:pt x="75" y="17"/>
                    </a:cubicBezTo>
                    <a:moveTo>
                      <a:pt x="64" y="12"/>
                    </a:moveTo>
                    <a:cubicBezTo>
                      <a:pt x="65" y="12"/>
                      <a:pt x="65" y="13"/>
                      <a:pt x="66" y="13"/>
                    </a:cubicBezTo>
                    <a:cubicBezTo>
                      <a:pt x="65" y="14"/>
                      <a:pt x="64" y="16"/>
                      <a:pt x="64" y="17"/>
                    </a:cubicBezTo>
                    <a:cubicBezTo>
                      <a:pt x="63" y="19"/>
                      <a:pt x="62" y="22"/>
                      <a:pt x="61" y="24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0" y="24"/>
                      <a:pt x="59" y="23"/>
                      <a:pt x="58" y="23"/>
                    </a:cubicBezTo>
                    <a:cubicBezTo>
                      <a:pt x="58" y="22"/>
                      <a:pt x="57" y="21"/>
                      <a:pt x="56" y="20"/>
                    </a:cubicBezTo>
                    <a:cubicBezTo>
                      <a:pt x="57" y="17"/>
                      <a:pt x="58" y="13"/>
                      <a:pt x="59" y="10"/>
                    </a:cubicBezTo>
                    <a:cubicBezTo>
                      <a:pt x="60" y="10"/>
                      <a:pt x="62" y="11"/>
                      <a:pt x="64" y="12"/>
                    </a:cubicBezTo>
                    <a:moveTo>
                      <a:pt x="56" y="8"/>
                    </a:moveTo>
                    <a:cubicBezTo>
                      <a:pt x="56" y="9"/>
                      <a:pt x="56" y="9"/>
                      <a:pt x="56" y="9"/>
                    </a:cubicBezTo>
                    <a:cubicBezTo>
                      <a:pt x="56" y="12"/>
                      <a:pt x="54" y="15"/>
                      <a:pt x="54" y="17"/>
                    </a:cubicBezTo>
                    <a:cubicBezTo>
                      <a:pt x="52" y="16"/>
                      <a:pt x="51" y="14"/>
                      <a:pt x="50" y="13"/>
                    </a:cubicBezTo>
                    <a:cubicBezTo>
                      <a:pt x="51" y="11"/>
                      <a:pt x="52" y="9"/>
                      <a:pt x="53" y="6"/>
                    </a:cubicBezTo>
                    <a:cubicBezTo>
                      <a:pt x="54" y="7"/>
                      <a:pt x="55" y="8"/>
                      <a:pt x="56" y="8"/>
                    </a:cubicBezTo>
                    <a:moveTo>
                      <a:pt x="46" y="9"/>
                    </a:moveTo>
                    <a:cubicBezTo>
                      <a:pt x="46" y="8"/>
                      <a:pt x="45" y="7"/>
                      <a:pt x="44" y="7"/>
                    </a:cubicBezTo>
                    <a:cubicBezTo>
                      <a:pt x="44" y="6"/>
                      <a:pt x="45" y="5"/>
                      <a:pt x="46" y="5"/>
                    </a:cubicBezTo>
                    <a:cubicBezTo>
                      <a:pt x="47" y="3"/>
                      <a:pt x="49" y="3"/>
                      <a:pt x="50" y="4"/>
                    </a:cubicBezTo>
                    <a:cubicBezTo>
                      <a:pt x="49" y="6"/>
                      <a:pt x="49" y="9"/>
                      <a:pt x="48" y="11"/>
                    </a:cubicBezTo>
                    <a:cubicBezTo>
                      <a:pt x="47" y="10"/>
                      <a:pt x="47" y="9"/>
                      <a:pt x="46" y="9"/>
                    </a:cubicBezTo>
                    <a:moveTo>
                      <a:pt x="45" y="13"/>
                    </a:moveTo>
                    <a:cubicBezTo>
                      <a:pt x="45" y="12"/>
                      <a:pt x="45" y="12"/>
                      <a:pt x="45" y="12"/>
                    </a:cubicBezTo>
                    <a:cubicBezTo>
                      <a:pt x="47" y="14"/>
                      <a:pt x="49" y="16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16"/>
                      <a:pt x="46" y="15"/>
                      <a:pt x="45" y="13"/>
                    </a:cubicBezTo>
                    <a:moveTo>
                      <a:pt x="17" y="85"/>
                    </a:moveTo>
                    <a:cubicBezTo>
                      <a:pt x="17" y="85"/>
                      <a:pt x="16" y="85"/>
                      <a:pt x="16" y="86"/>
                    </a:cubicBezTo>
                    <a:cubicBezTo>
                      <a:pt x="16" y="86"/>
                      <a:pt x="15" y="86"/>
                      <a:pt x="14" y="86"/>
                    </a:cubicBezTo>
                    <a:cubicBezTo>
                      <a:pt x="10" y="87"/>
                      <a:pt x="7" y="87"/>
                      <a:pt x="3" y="89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3" y="86"/>
                      <a:pt x="4" y="83"/>
                      <a:pt x="6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8" y="78"/>
                      <a:pt x="9" y="75"/>
                      <a:pt x="10" y="72"/>
                    </a:cubicBezTo>
                    <a:cubicBezTo>
                      <a:pt x="13" y="69"/>
                      <a:pt x="15" y="65"/>
                      <a:pt x="16" y="62"/>
                    </a:cubicBezTo>
                    <a:cubicBezTo>
                      <a:pt x="17" y="60"/>
                      <a:pt x="18" y="59"/>
                      <a:pt x="18" y="58"/>
                    </a:cubicBezTo>
                    <a:cubicBezTo>
                      <a:pt x="23" y="50"/>
                      <a:pt x="28" y="43"/>
                      <a:pt x="33" y="35"/>
                    </a:cubicBezTo>
                    <a:cubicBezTo>
                      <a:pt x="37" y="30"/>
                      <a:pt x="41" y="24"/>
                      <a:pt x="44" y="17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5" y="17"/>
                      <a:pt x="46" y="18"/>
                      <a:pt x="47" y="20"/>
                    </a:cubicBezTo>
                    <a:cubicBezTo>
                      <a:pt x="46" y="21"/>
                      <a:pt x="47" y="23"/>
                      <a:pt x="48" y="24"/>
                    </a:cubicBezTo>
                    <a:cubicBezTo>
                      <a:pt x="60" y="29"/>
                      <a:pt x="67" y="39"/>
                      <a:pt x="78" y="46"/>
                    </a:cubicBezTo>
                    <a:cubicBezTo>
                      <a:pt x="86" y="50"/>
                      <a:pt x="95" y="52"/>
                      <a:pt x="101" y="57"/>
                    </a:cubicBezTo>
                    <a:cubicBezTo>
                      <a:pt x="101" y="57"/>
                      <a:pt x="101" y="57"/>
                      <a:pt x="101" y="57"/>
                    </a:cubicBezTo>
                    <a:cubicBezTo>
                      <a:pt x="94" y="58"/>
                      <a:pt x="87" y="60"/>
                      <a:pt x="80" y="62"/>
                    </a:cubicBezTo>
                    <a:cubicBezTo>
                      <a:pt x="77" y="64"/>
                      <a:pt x="73" y="65"/>
                      <a:pt x="70" y="66"/>
                    </a:cubicBezTo>
                    <a:cubicBezTo>
                      <a:pt x="66" y="67"/>
                      <a:pt x="61" y="68"/>
                      <a:pt x="58" y="70"/>
                    </a:cubicBezTo>
                    <a:cubicBezTo>
                      <a:pt x="45" y="76"/>
                      <a:pt x="30" y="78"/>
                      <a:pt x="17" y="85"/>
                    </a:cubicBezTo>
                    <a:moveTo>
                      <a:pt x="75" y="78"/>
                    </a:moveTo>
                    <a:cubicBezTo>
                      <a:pt x="75" y="78"/>
                      <a:pt x="74" y="77"/>
                      <a:pt x="74" y="77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6" y="77"/>
                      <a:pt x="76" y="78"/>
                      <a:pt x="77" y="79"/>
                    </a:cubicBezTo>
                    <a:cubicBezTo>
                      <a:pt x="77" y="79"/>
                      <a:pt x="78" y="80"/>
                      <a:pt x="78" y="80"/>
                    </a:cubicBezTo>
                    <a:cubicBezTo>
                      <a:pt x="77" y="80"/>
                      <a:pt x="76" y="79"/>
                      <a:pt x="75" y="78"/>
                    </a:cubicBezTo>
                    <a:moveTo>
                      <a:pt x="73" y="94"/>
                    </a:moveTo>
                    <a:cubicBezTo>
                      <a:pt x="69" y="92"/>
                      <a:pt x="66" y="88"/>
                      <a:pt x="64" y="84"/>
                    </a:cubicBezTo>
                    <a:cubicBezTo>
                      <a:pt x="68" y="87"/>
                      <a:pt x="71" y="91"/>
                      <a:pt x="74" y="95"/>
                    </a:cubicBezTo>
                    <a:cubicBezTo>
                      <a:pt x="74" y="94"/>
                      <a:pt x="73" y="94"/>
                      <a:pt x="73" y="94"/>
                    </a:cubicBezTo>
                    <a:moveTo>
                      <a:pt x="113" y="110"/>
                    </a:moveTo>
                    <a:cubicBezTo>
                      <a:pt x="113" y="110"/>
                      <a:pt x="113" y="110"/>
                      <a:pt x="113" y="110"/>
                    </a:cubicBezTo>
                    <a:cubicBezTo>
                      <a:pt x="118" y="110"/>
                      <a:pt x="124" y="111"/>
                      <a:pt x="129" y="111"/>
                    </a:cubicBezTo>
                    <a:cubicBezTo>
                      <a:pt x="123" y="111"/>
                      <a:pt x="118" y="111"/>
                      <a:pt x="113" y="110"/>
                    </a:cubicBezTo>
                    <a:moveTo>
                      <a:pt x="138" y="109"/>
                    </a:moveTo>
                    <a:cubicBezTo>
                      <a:pt x="138" y="109"/>
                      <a:pt x="138" y="110"/>
                      <a:pt x="139" y="110"/>
                    </a:cubicBezTo>
                    <a:cubicBezTo>
                      <a:pt x="144" y="110"/>
                      <a:pt x="144" y="110"/>
                      <a:pt x="144" y="110"/>
                    </a:cubicBezTo>
                    <a:cubicBezTo>
                      <a:pt x="145" y="110"/>
                      <a:pt x="145" y="109"/>
                      <a:pt x="145" y="109"/>
                    </a:cubicBezTo>
                    <a:cubicBezTo>
                      <a:pt x="146" y="109"/>
                      <a:pt x="147" y="109"/>
                      <a:pt x="148" y="109"/>
                    </a:cubicBezTo>
                    <a:cubicBezTo>
                      <a:pt x="147" y="109"/>
                      <a:pt x="145" y="110"/>
                      <a:pt x="143" y="110"/>
                    </a:cubicBezTo>
                    <a:cubicBezTo>
                      <a:pt x="139" y="111"/>
                      <a:pt x="134" y="111"/>
                      <a:pt x="130" y="111"/>
                    </a:cubicBezTo>
                    <a:cubicBezTo>
                      <a:pt x="130" y="111"/>
                      <a:pt x="131" y="111"/>
                      <a:pt x="131" y="110"/>
                    </a:cubicBezTo>
                    <a:cubicBezTo>
                      <a:pt x="131" y="110"/>
                      <a:pt x="131" y="110"/>
                      <a:pt x="131" y="110"/>
                    </a:cubicBezTo>
                    <a:cubicBezTo>
                      <a:pt x="132" y="110"/>
                      <a:pt x="133" y="110"/>
                      <a:pt x="133" y="109"/>
                    </a:cubicBezTo>
                    <a:cubicBezTo>
                      <a:pt x="134" y="109"/>
                      <a:pt x="135" y="109"/>
                      <a:pt x="137" y="109"/>
                    </a:cubicBezTo>
                    <a:cubicBezTo>
                      <a:pt x="137" y="109"/>
                      <a:pt x="137" y="109"/>
                      <a:pt x="138" y="109"/>
                    </a:cubicBezTo>
                    <a:moveTo>
                      <a:pt x="85" y="98"/>
                    </a:moveTo>
                    <a:cubicBezTo>
                      <a:pt x="85" y="98"/>
                      <a:pt x="85" y="98"/>
                      <a:pt x="85" y="98"/>
                    </a:cubicBezTo>
                    <a:cubicBezTo>
                      <a:pt x="87" y="99"/>
                      <a:pt x="88" y="100"/>
                      <a:pt x="90" y="101"/>
                    </a:cubicBezTo>
                    <a:cubicBezTo>
                      <a:pt x="92" y="102"/>
                      <a:pt x="93" y="100"/>
                      <a:pt x="92" y="99"/>
                    </a:cubicBezTo>
                    <a:cubicBezTo>
                      <a:pt x="97" y="102"/>
                      <a:pt x="103" y="104"/>
                      <a:pt x="109" y="106"/>
                    </a:cubicBezTo>
                    <a:cubicBezTo>
                      <a:pt x="108" y="106"/>
                      <a:pt x="107" y="106"/>
                      <a:pt x="106" y="106"/>
                    </a:cubicBezTo>
                    <a:cubicBezTo>
                      <a:pt x="98" y="104"/>
                      <a:pt x="91" y="103"/>
                      <a:pt x="85" y="98"/>
                    </a:cubicBezTo>
                    <a:moveTo>
                      <a:pt x="139" y="102"/>
                    </a:moveTo>
                    <a:cubicBezTo>
                      <a:pt x="140" y="102"/>
                      <a:pt x="140" y="102"/>
                      <a:pt x="141" y="102"/>
                    </a:cubicBezTo>
                    <a:cubicBezTo>
                      <a:pt x="142" y="102"/>
                      <a:pt x="143" y="102"/>
                      <a:pt x="144" y="102"/>
                    </a:cubicBezTo>
                    <a:cubicBezTo>
                      <a:pt x="143" y="102"/>
                      <a:pt x="143" y="103"/>
                      <a:pt x="142" y="103"/>
                    </a:cubicBezTo>
                    <a:cubicBezTo>
                      <a:pt x="142" y="103"/>
                      <a:pt x="142" y="102"/>
                      <a:pt x="141" y="102"/>
                    </a:cubicBezTo>
                    <a:cubicBezTo>
                      <a:pt x="140" y="102"/>
                      <a:pt x="140" y="102"/>
                      <a:pt x="139" y="102"/>
                    </a:cubicBezTo>
                    <a:moveTo>
                      <a:pt x="135" y="106"/>
                    </a:moveTo>
                    <a:cubicBezTo>
                      <a:pt x="134" y="106"/>
                      <a:pt x="134" y="106"/>
                      <a:pt x="134" y="106"/>
                    </a:cubicBezTo>
                    <a:cubicBezTo>
                      <a:pt x="135" y="106"/>
                      <a:pt x="135" y="105"/>
                      <a:pt x="135" y="105"/>
                    </a:cubicBezTo>
                    <a:cubicBezTo>
                      <a:pt x="136" y="105"/>
                      <a:pt x="138" y="105"/>
                      <a:pt x="139" y="105"/>
                    </a:cubicBezTo>
                    <a:cubicBezTo>
                      <a:pt x="138" y="105"/>
                      <a:pt x="137" y="106"/>
                      <a:pt x="135" y="106"/>
                    </a:cubicBezTo>
                    <a:moveTo>
                      <a:pt x="161" y="103"/>
                    </a:moveTo>
                    <a:cubicBezTo>
                      <a:pt x="159" y="104"/>
                      <a:pt x="157" y="104"/>
                      <a:pt x="155" y="104"/>
                    </a:cubicBezTo>
                    <a:cubicBezTo>
                      <a:pt x="157" y="103"/>
                      <a:pt x="159" y="103"/>
                      <a:pt x="161" y="102"/>
                    </a:cubicBezTo>
                    <a:cubicBezTo>
                      <a:pt x="162" y="102"/>
                      <a:pt x="162" y="102"/>
                      <a:pt x="163" y="102"/>
                    </a:cubicBezTo>
                    <a:cubicBezTo>
                      <a:pt x="162" y="102"/>
                      <a:pt x="162" y="103"/>
                      <a:pt x="161" y="103"/>
                    </a:cubicBezTo>
                    <a:moveTo>
                      <a:pt x="153" y="102"/>
                    </a:moveTo>
                    <a:cubicBezTo>
                      <a:pt x="151" y="102"/>
                      <a:pt x="149" y="103"/>
                      <a:pt x="147" y="103"/>
                    </a:cubicBezTo>
                    <a:cubicBezTo>
                      <a:pt x="147" y="103"/>
                      <a:pt x="148" y="102"/>
                      <a:pt x="148" y="102"/>
                    </a:cubicBezTo>
                    <a:cubicBezTo>
                      <a:pt x="148" y="101"/>
                      <a:pt x="148" y="101"/>
                      <a:pt x="148" y="101"/>
                    </a:cubicBezTo>
                    <a:cubicBezTo>
                      <a:pt x="150" y="102"/>
                      <a:pt x="151" y="102"/>
                      <a:pt x="153" y="102"/>
                    </a:cubicBezTo>
                    <a:moveTo>
                      <a:pt x="159" y="99"/>
                    </a:moveTo>
                    <a:cubicBezTo>
                      <a:pt x="157" y="99"/>
                      <a:pt x="154" y="100"/>
                      <a:pt x="151" y="99"/>
                    </a:cubicBezTo>
                    <a:cubicBezTo>
                      <a:pt x="151" y="99"/>
                      <a:pt x="151" y="99"/>
                      <a:pt x="151" y="99"/>
                    </a:cubicBezTo>
                    <a:cubicBezTo>
                      <a:pt x="153" y="99"/>
                      <a:pt x="155" y="98"/>
                      <a:pt x="157" y="98"/>
                    </a:cubicBezTo>
                    <a:cubicBezTo>
                      <a:pt x="158" y="98"/>
                      <a:pt x="158" y="98"/>
                      <a:pt x="158" y="98"/>
                    </a:cubicBezTo>
                    <a:cubicBezTo>
                      <a:pt x="158" y="98"/>
                      <a:pt x="158" y="98"/>
                      <a:pt x="159" y="98"/>
                    </a:cubicBezTo>
                    <a:cubicBezTo>
                      <a:pt x="162" y="98"/>
                      <a:pt x="164" y="98"/>
                      <a:pt x="166" y="97"/>
                    </a:cubicBezTo>
                    <a:cubicBezTo>
                      <a:pt x="164" y="98"/>
                      <a:pt x="162" y="99"/>
                      <a:pt x="159" y="99"/>
                    </a:cubicBezTo>
                    <a:moveTo>
                      <a:pt x="179" y="93"/>
                    </a:moveTo>
                    <a:cubicBezTo>
                      <a:pt x="177" y="94"/>
                      <a:pt x="176" y="95"/>
                      <a:pt x="174" y="96"/>
                    </a:cubicBezTo>
                    <a:cubicBezTo>
                      <a:pt x="174" y="95"/>
                      <a:pt x="174" y="95"/>
                      <a:pt x="174" y="95"/>
                    </a:cubicBezTo>
                    <a:cubicBezTo>
                      <a:pt x="175" y="94"/>
                      <a:pt x="176" y="93"/>
                      <a:pt x="177" y="93"/>
                    </a:cubicBezTo>
                    <a:cubicBezTo>
                      <a:pt x="177" y="93"/>
                      <a:pt x="178" y="94"/>
                      <a:pt x="179" y="93"/>
                    </a:cubicBezTo>
                    <a:moveTo>
                      <a:pt x="197" y="80"/>
                    </a:moveTo>
                    <a:cubicBezTo>
                      <a:pt x="196" y="82"/>
                      <a:pt x="195" y="83"/>
                      <a:pt x="194" y="84"/>
                    </a:cubicBezTo>
                    <a:cubicBezTo>
                      <a:pt x="195" y="83"/>
                      <a:pt x="195" y="81"/>
                      <a:pt x="196" y="80"/>
                    </a:cubicBezTo>
                    <a:cubicBezTo>
                      <a:pt x="196" y="80"/>
                      <a:pt x="197" y="80"/>
                      <a:pt x="197" y="80"/>
                    </a:cubicBezTo>
                    <a:moveTo>
                      <a:pt x="200" y="75"/>
                    </a:move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4"/>
                    </a:cubicBezTo>
                    <a:cubicBezTo>
                      <a:pt x="199" y="74"/>
                      <a:pt x="200" y="73"/>
                      <a:pt x="200" y="72"/>
                    </a:cubicBezTo>
                    <a:cubicBezTo>
                      <a:pt x="200" y="72"/>
                      <a:pt x="200" y="72"/>
                      <a:pt x="200" y="71"/>
                    </a:cubicBezTo>
                    <a:cubicBezTo>
                      <a:pt x="201" y="73"/>
                      <a:pt x="200" y="74"/>
                      <a:pt x="200" y="75"/>
                    </a:cubicBezTo>
                    <a:moveTo>
                      <a:pt x="207" y="52"/>
                    </a:moveTo>
                    <a:cubicBezTo>
                      <a:pt x="208" y="52"/>
                      <a:pt x="208" y="51"/>
                      <a:pt x="208" y="50"/>
                    </a:cubicBezTo>
                    <a:cubicBezTo>
                      <a:pt x="208" y="55"/>
                      <a:pt x="208" y="55"/>
                      <a:pt x="208" y="55"/>
                    </a:cubicBezTo>
                    <a:cubicBezTo>
                      <a:pt x="208" y="54"/>
                      <a:pt x="208" y="53"/>
                      <a:pt x="207" y="52"/>
                    </a:cubicBezTo>
                    <a:moveTo>
                      <a:pt x="202" y="57"/>
                    </a:moveTo>
                    <a:cubicBezTo>
                      <a:pt x="202" y="58"/>
                      <a:pt x="202" y="59"/>
                      <a:pt x="202" y="60"/>
                    </a:cubicBezTo>
                    <a:cubicBezTo>
                      <a:pt x="201" y="61"/>
                      <a:pt x="201" y="62"/>
                      <a:pt x="200" y="63"/>
                    </a:cubicBezTo>
                    <a:cubicBezTo>
                      <a:pt x="200" y="61"/>
                      <a:pt x="201" y="59"/>
                      <a:pt x="202" y="57"/>
                    </a:cubicBezTo>
                    <a:moveTo>
                      <a:pt x="213" y="58"/>
                    </a:moveTo>
                    <a:cubicBezTo>
                      <a:pt x="213" y="58"/>
                      <a:pt x="212" y="58"/>
                      <a:pt x="211" y="58"/>
                    </a:cubicBezTo>
                    <a:cubicBezTo>
                      <a:pt x="211" y="50"/>
                      <a:pt x="211" y="50"/>
                      <a:pt x="211" y="50"/>
                    </a:cubicBezTo>
                    <a:cubicBezTo>
                      <a:pt x="211" y="50"/>
                      <a:pt x="212" y="49"/>
                      <a:pt x="212" y="49"/>
                    </a:cubicBezTo>
                    <a:cubicBezTo>
                      <a:pt x="211" y="48"/>
                      <a:pt x="211" y="47"/>
                      <a:pt x="212" y="46"/>
                    </a:cubicBezTo>
                    <a:cubicBezTo>
                      <a:pt x="212" y="46"/>
                      <a:pt x="212" y="45"/>
                      <a:pt x="212" y="45"/>
                    </a:cubicBezTo>
                    <a:cubicBezTo>
                      <a:pt x="212" y="44"/>
                      <a:pt x="213" y="44"/>
                      <a:pt x="214" y="44"/>
                    </a:cubicBezTo>
                    <a:cubicBezTo>
                      <a:pt x="215" y="44"/>
                      <a:pt x="215" y="45"/>
                      <a:pt x="216" y="45"/>
                    </a:cubicBezTo>
                    <a:cubicBezTo>
                      <a:pt x="216" y="48"/>
                      <a:pt x="217" y="51"/>
                      <a:pt x="217" y="55"/>
                    </a:cubicBezTo>
                    <a:cubicBezTo>
                      <a:pt x="218" y="57"/>
                      <a:pt x="218" y="61"/>
                      <a:pt x="221" y="62"/>
                    </a:cubicBezTo>
                    <a:cubicBezTo>
                      <a:pt x="222" y="63"/>
                      <a:pt x="224" y="61"/>
                      <a:pt x="222" y="60"/>
                    </a:cubicBezTo>
                    <a:cubicBezTo>
                      <a:pt x="220" y="58"/>
                      <a:pt x="220" y="54"/>
                      <a:pt x="220" y="52"/>
                    </a:cubicBezTo>
                    <a:cubicBezTo>
                      <a:pt x="220" y="50"/>
                      <a:pt x="219" y="48"/>
                      <a:pt x="219" y="46"/>
                    </a:cubicBezTo>
                    <a:cubicBezTo>
                      <a:pt x="221" y="46"/>
                      <a:pt x="223" y="47"/>
                      <a:pt x="225" y="48"/>
                    </a:cubicBezTo>
                    <a:cubicBezTo>
                      <a:pt x="225" y="54"/>
                      <a:pt x="226" y="60"/>
                      <a:pt x="228" y="66"/>
                    </a:cubicBezTo>
                    <a:cubicBezTo>
                      <a:pt x="223" y="64"/>
                      <a:pt x="218" y="62"/>
                      <a:pt x="213" y="58"/>
                    </a:cubicBezTo>
                    <a:moveTo>
                      <a:pt x="231" y="67"/>
                    </a:moveTo>
                    <a:cubicBezTo>
                      <a:pt x="230" y="61"/>
                      <a:pt x="228" y="55"/>
                      <a:pt x="228" y="49"/>
                    </a:cubicBezTo>
                    <a:cubicBezTo>
                      <a:pt x="230" y="50"/>
                      <a:pt x="233" y="51"/>
                      <a:pt x="236" y="52"/>
                    </a:cubicBezTo>
                    <a:cubicBezTo>
                      <a:pt x="236" y="52"/>
                      <a:pt x="236" y="52"/>
                      <a:pt x="236" y="52"/>
                    </a:cubicBezTo>
                    <a:cubicBezTo>
                      <a:pt x="236" y="56"/>
                      <a:pt x="235" y="60"/>
                      <a:pt x="236" y="64"/>
                    </a:cubicBezTo>
                    <a:cubicBezTo>
                      <a:pt x="236" y="66"/>
                      <a:pt x="236" y="67"/>
                      <a:pt x="237" y="69"/>
                    </a:cubicBezTo>
                    <a:cubicBezTo>
                      <a:pt x="235" y="69"/>
                      <a:pt x="233" y="68"/>
                      <a:pt x="231" y="67"/>
                    </a:cubicBezTo>
                    <a:moveTo>
                      <a:pt x="240" y="70"/>
                    </a:moveTo>
                    <a:cubicBezTo>
                      <a:pt x="240" y="68"/>
                      <a:pt x="239" y="65"/>
                      <a:pt x="239" y="62"/>
                    </a:cubicBezTo>
                    <a:cubicBezTo>
                      <a:pt x="238" y="59"/>
                      <a:pt x="238" y="56"/>
                      <a:pt x="238" y="53"/>
                    </a:cubicBezTo>
                    <a:cubicBezTo>
                      <a:pt x="240" y="54"/>
                      <a:pt x="242" y="55"/>
                      <a:pt x="243" y="55"/>
                    </a:cubicBezTo>
                    <a:cubicBezTo>
                      <a:pt x="243" y="55"/>
                      <a:pt x="243" y="55"/>
                      <a:pt x="243" y="55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44" y="60"/>
                      <a:pt x="245" y="64"/>
                      <a:pt x="245" y="69"/>
                    </a:cubicBezTo>
                    <a:cubicBezTo>
                      <a:pt x="245" y="70"/>
                      <a:pt x="245" y="71"/>
                      <a:pt x="246" y="72"/>
                    </a:cubicBezTo>
                    <a:cubicBezTo>
                      <a:pt x="244" y="72"/>
                      <a:pt x="242" y="71"/>
                      <a:pt x="240" y="70"/>
                    </a:cubicBezTo>
                    <a:moveTo>
                      <a:pt x="249" y="74"/>
                    </a:moveTo>
                    <a:cubicBezTo>
                      <a:pt x="248" y="71"/>
                      <a:pt x="248" y="68"/>
                      <a:pt x="248" y="64"/>
                    </a:cubicBezTo>
                    <a:cubicBezTo>
                      <a:pt x="248" y="62"/>
                      <a:pt x="247" y="59"/>
                      <a:pt x="246" y="56"/>
                    </a:cubicBezTo>
                    <a:cubicBezTo>
                      <a:pt x="249" y="57"/>
                      <a:pt x="251" y="58"/>
                      <a:pt x="253" y="59"/>
                    </a:cubicBezTo>
                    <a:cubicBezTo>
                      <a:pt x="253" y="64"/>
                      <a:pt x="254" y="68"/>
                      <a:pt x="254" y="73"/>
                    </a:cubicBezTo>
                    <a:cubicBezTo>
                      <a:pt x="254" y="74"/>
                      <a:pt x="254" y="75"/>
                      <a:pt x="254" y="77"/>
                    </a:cubicBezTo>
                    <a:cubicBezTo>
                      <a:pt x="253" y="76"/>
                      <a:pt x="251" y="75"/>
                      <a:pt x="249" y="74"/>
                    </a:cubicBezTo>
                    <a:moveTo>
                      <a:pt x="258" y="79"/>
                    </a:moveTo>
                    <a:cubicBezTo>
                      <a:pt x="257" y="77"/>
                      <a:pt x="257" y="73"/>
                      <a:pt x="257" y="71"/>
                    </a:cubicBezTo>
                    <a:cubicBezTo>
                      <a:pt x="256" y="67"/>
                      <a:pt x="256" y="64"/>
                      <a:pt x="256" y="61"/>
                    </a:cubicBezTo>
                    <a:cubicBezTo>
                      <a:pt x="258" y="62"/>
                      <a:pt x="260" y="64"/>
                      <a:pt x="260" y="67"/>
                    </a:cubicBezTo>
                    <a:cubicBezTo>
                      <a:pt x="261" y="70"/>
                      <a:pt x="261" y="73"/>
                      <a:pt x="261" y="76"/>
                    </a:cubicBezTo>
                    <a:cubicBezTo>
                      <a:pt x="261" y="77"/>
                      <a:pt x="261" y="77"/>
                      <a:pt x="261" y="78"/>
                    </a:cubicBezTo>
                    <a:cubicBezTo>
                      <a:pt x="261" y="79"/>
                      <a:pt x="261" y="81"/>
                      <a:pt x="261" y="82"/>
                    </a:cubicBezTo>
                    <a:cubicBezTo>
                      <a:pt x="260" y="81"/>
                      <a:pt x="259" y="80"/>
                      <a:pt x="258" y="79"/>
                    </a:cubicBezTo>
                    <a:moveTo>
                      <a:pt x="266" y="77"/>
                    </a:moveTo>
                    <a:cubicBezTo>
                      <a:pt x="266" y="75"/>
                      <a:pt x="265" y="75"/>
                      <a:pt x="264" y="75"/>
                    </a:cubicBezTo>
                    <a:cubicBezTo>
                      <a:pt x="264" y="72"/>
                      <a:pt x="264" y="69"/>
                      <a:pt x="263" y="66"/>
                    </a:cubicBezTo>
                    <a:cubicBezTo>
                      <a:pt x="267" y="68"/>
                      <a:pt x="268" y="71"/>
                      <a:pt x="268" y="76"/>
                    </a:cubicBezTo>
                    <a:cubicBezTo>
                      <a:pt x="269" y="79"/>
                      <a:pt x="268" y="82"/>
                      <a:pt x="268" y="85"/>
                    </a:cubicBezTo>
                    <a:cubicBezTo>
                      <a:pt x="267" y="85"/>
                      <a:pt x="267" y="85"/>
                      <a:pt x="266" y="85"/>
                    </a:cubicBezTo>
                    <a:cubicBezTo>
                      <a:pt x="266" y="82"/>
                      <a:pt x="266" y="80"/>
                      <a:pt x="266" y="7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6" name="Freeform 20">
                <a:extLst>
                  <a:ext uri="{FF2B5EF4-FFF2-40B4-BE49-F238E27FC236}">
                    <a16:creationId xmlns:a16="http://schemas.microsoft.com/office/drawing/2014/main" id="{D0A64225-4123-46CA-BC4E-6446B572C2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77462" y="2646363"/>
                <a:ext cx="330200" cy="490538"/>
              </a:xfrm>
              <a:custGeom>
                <a:avLst/>
                <a:gdLst>
                  <a:gd name="T0" fmla="*/ 122 w 174"/>
                  <a:gd name="T1" fmla="*/ 222 h 259"/>
                  <a:gd name="T2" fmla="*/ 156 w 174"/>
                  <a:gd name="T3" fmla="*/ 252 h 259"/>
                  <a:gd name="T4" fmla="*/ 156 w 174"/>
                  <a:gd name="T5" fmla="*/ 207 h 259"/>
                  <a:gd name="T6" fmla="*/ 151 w 174"/>
                  <a:gd name="T7" fmla="*/ 87 h 259"/>
                  <a:gd name="T8" fmla="*/ 21 w 174"/>
                  <a:gd name="T9" fmla="*/ 33 h 259"/>
                  <a:gd name="T10" fmla="*/ 53 w 174"/>
                  <a:gd name="T11" fmla="*/ 166 h 259"/>
                  <a:gd name="T12" fmla="*/ 110 w 174"/>
                  <a:gd name="T13" fmla="*/ 162 h 259"/>
                  <a:gd name="T14" fmla="*/ 67 w 174"/>
                  <a:gd name="T15" fmla="*/ 115 h 259"/>
                  <a:gd name="T16" fmla="*/ 81 w 174"/>
                  <a:gd name="T17" fmla="*/ 105 h 259"/>
                  <a:gd name="T18" fmla="*/ 102 w 174"/>
                  <a:gd name="T19" fmla="*/ 97 h 259"/>
                  <a:gd name="T20" fmla="*/ 108 w 174"/>
                  <a:gd name="T21" fmla="*/ 102 h 259"/>
                  <a:gd name="T22" fmla="*/ 119 w 174"/>
                  <a:gd name="T23" fmla="*/ 147 h 259"/>
                  <a:gd name="T24" fmla="*/ 133 w 174"/>
                  <a:gd name="T25" fmla="*/ 217 h 259"/>
                  <a:gd name="T26" fmla="*/ 86 w 174"/>
                  <a:gd name="T27" fmla="*/ 88 h 259"/>
                  <a:gd name="T28" fmla="*/ 87 w 174"/>
                  <a:gd name="T29" fmla="*/ 82 h 259"/>
                  <a:gd name="T30" fmla="*/ 87 w 174"/>
                  <a:gd name="T31" fmla="*/ 90 h 259"/>
                  <a:gd name="T32" fmla="*/ 153 w 174"/>
                  <a:gd name="T33" fmla="*/ 211 h 259"/>
                  <a:gd name="T34" fmla="*/ 156 w 174"/>
                  <a:gd name="T35" fmla="*/ 221 h 259"/>
                  <a:gd name="T36" fmla="*/ 126 w 174"/>
                  <a:gd name="T37" fmla="*/ 224 h 259"/>
                  <a:gd name="T38" fmla="*/ 161 w 174"/>
                  <a:gd name="T39" fmla="*/ 231 h 259"/>
                  <a:gd name="T40" fmla="*/ 138 w 174"/>
                  <a:gd name="T41" fmla="*/ 241 h 259"/>
                  <a:gd name="T42" fmla="*/ 132 w 174"/>
                  <a:gd name="T43" fmla="*/ 235 h 259"/>
                  <a:gd name="T44" fmla="*/ 159 w 174"/>
                  <a:gd name="T45" fmla="*/ 224 h 259"/>
                  <a:gd name="T46" fmla="*/ 156 w 174"/>
                  <a:gd name="T47" fmla="*/ 247 h 259"/>
                  <a:gd name="T48" fmla="*/ 161 w 174"/>
                  <a:gd name="T49" fmla="*/ 235 h 259"/>
                  <a:gd name="T50" fmla="*/ 156 w 174"/>
                  <a:gd name="T51" fmla="*/ 247 h 259"/>
                  <a:gd name="T52" fmla="*/ 84 w 174"/>
                  <a:gd name="T53" fmla="*/ 10 h 259"/>
                  <a:gd name="T54" fmla="*/ 140 w 174"/>
                  <a:gd name="T55" fmla="*/ 151 h 259"/>
                  <a:gd name="T56" fmla="*/ 151 w 174"/>
                  <a:gd name="T57" fmla="*/ 207 h 259"/>
                  <a:gd name="T58" fmla="*/ 149 w 174"/>
                  <a:gd name="T59" fmla="*/ 209 h 259"/>
                  <a:gd name="T60" fmla="*/ 115 w 174"/>
                  <a:gd name="T61" fmla="*/ 120 h 259"/>
                  <a:gd name="T62" fmla="*/ 121 w 174"/>
                  <a:gd name="T63" fmla="*/ 94 h 259"/>
                  <a:gd name="T64" fmla="*/ 109 w 174"/>
                  <a:gd name="T65" fmla="*/ 98 h 259"/>
                  <a:gd name="T66" fmla="*/ 113 w 174"/>
                  <a:gd name="T67" fmla="*/ 81 h 259"/>
                  <a:gd name="T68" fmla="*/ 101 w 174"/>
                  <a:gd name="T69" fmla="*/ 93 h 259"/>
                  <a:gd name="T70" fmla="*/ 90 w 174"/>
                  <a:gd name="T71" fmla="*/ 78 h 259"/>
                  <a:gd name="T72" fmla="*/ 80 w 174"/>
                  <a:gd name="T73" fmla="*/ 83 h 259"/>
                  <a:gd name="T74" fmla="*/ 86 w 174"/>
                  <a:gd name="T75" fmla="*/ 96 h 259"/>
                  <a:gd name="T76" fmla="*/ 69 w 174"/>
                  <a:gd name="T77" fmla="*/ 94 h 259"/>
                  <a:gd name="T78" fmla="*/ 54 w 174"/>
                  <a:gd name="T79" fmla="*/ 93 h 259"/>
                  <a:gd name="T80" fmla="*/ 68 w 174"/>
                  <a:gd name="T81" fmla="*/ 103 h 259"/>
                  <a:gd name="T82" fmla="*/ 63 w 174"/>
                  <a:gd name="T83" fmla="*/ 112 h 259"/>
                  <a:gd name="T84" fmla="*/ 43 w 174"/>
                  <a:gd name="T85" fmla="*/ 116 h 259"/>
                  <a:gd name="T86" fmla="*/ 63 w 174"/>
                  <a:gd name="T87" fmla="*/ 117 h 259"/>
                  <a:gd name="T88" fmla="*/ 102 w 174"/>
                  <a:gd name="T89" fmla="*/ 158 h 259"/>
                  <a:gd name="T90" fmla="*/ 129 w 174"/>
                  <a:gd name="T91" fmla="*/ 218 h 259"/>
                  <a:gd name="T92" fmla="*/ 91 w 174"/>
                  <a:gd name="T93" fmla="*/ 180 h 259"/>
                  <a:gd name="T94" fmla="*/ 10 w 174"/>
                  <a:gd name="T95" fmla="*/ 63 h 259"/>
                  <a:gd name="T96" fmla="*/ 115 w 174"/>
                  <a:gd name="T97" fmla="*/ 96 h 259"/>
                  <a:gd name="T98" fmla="*/ 104 w 174"/>
                  <a:gd name="T99" fmla="*/ 91 h 259"/>
                  <a:gd name="T100" fmla="*/ 109 w 174"/>
                  <a:gd name="T101" fmla="*/ 82 h 259"/>
                  <a:gd name="T102" fmla="*/ 67 w 174"/>
                  <a:gd name="T103" fmla="*/ 98 h 259"/>
                  <a:gd name="T104" fmla="*/ 61 w 174"/>
                  <a:gd name="T105" fmla="*/ 95 h 259"/>
                  <a:gd name="T106" fmla="*/ 64 w 174"/>
                  <a:gd name="T107" fmla="*/ 94 h 259"/>
                  <a:gd name="T108" fmla="*/ 58 w 174"/>
                  <a:gd name="T109" fmla="*/ 114 h 259"/>
                  <a:gd name="T110" fmla="*/ 51 w 174"/>
                  <a:gd name="T111" fmla="*/ 114 h 259"/>
                  <a:gd name="T112" fmla="*/ 46 w 174"/>
                  <a:gd name="T113" fmla="*/ 11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4" h="259">
                    <a:moveTo>
                      <a:pt x="93" y="186"/>
                    </a:moveTo>
                    <a:cubicBezTo>
                      <a:pt x="107" y="194"/>
                      <a:pt x="115" y="208"/>
                      <a:pt x="122" y="222"/>
                    </a:cubicBezTo>
                    <a:cubicBezTo>
                      <a:pt x="121" y="223"/>
                      <a:pt x="121" y="223"/>
                      <a:pt x="121" y="224"/>
                    </a:cubicBezTo>
                    <a:cubicBezTo>
                      <a:pt x="127" y="237"/>
                      <a:pt x="138" y="259"/>
                      <a:pt x="156" y="252"/>
                    </a:cubicBezTo>
                    <a:cubicBezTo>
                      <a:pt x="174" y="244"/>
                      <a:pt x="162" y="221"/>
                      <a:pt x="156" y="208"/>
                    </a:cubicBezTo>
                    <a:cubicBezTo>
                      <a:pt x="156" y="208"/>
                      <a:pt x="156" y="207"/>
                      <a:pt x="156" y="207"/>
                    </a:cubicBezTo>
                    <a:cubicBezTo>
                      <a:pt x="149" y="185"/>
                      <a:pt x="142" y="164"/>
                      <a:pt x="146" y="142"/>
                    </a:cubicBezTo>
                    <a:cubicBezTo>
                      <a:pt x="148" y="123"/>
                      <a:pt x="154" y="106"/>
                      <a:pt x="151" y="87"/>
                    </a:cubicBezTo>
                    <a:cubicBezTo>
                      <a:pt x="148" y="56"/>
                      <a:pt x="129" y="19"/>
                      <a:pt x="97" y="9"/>
                    </a:cubicBezTo>
                    <a:cubicBezTo>
                      <a:pt x="70" y="0"/>
                      <a:pt x="39" y="13"/>
                      <a:pt x="21" y="33"/>
                    </a:cubicBezTo>
                    <a:cubicBezTo>
                      <a:pt x="1" y="56"/>
                      <a:pt x="0" y="88"/>
                      <a:pt x="9" y="115"/>
                    </a:cubicBezTo>
                    <a:cubicBezTo>
                      <a:pt x="17" y="137"/>
                      <a:pt x="33" y="154"/>
                      <a:pt x="53" y="166"/>
                    </a:cubicBezTo>
                    <a:cubicBezTo>
                      <a:pt x="66" y="173"/>
                      <a:pt x="80" y="178"/>
                      <a:pt x="93" y="186"/>
                    </a:cubicBezTo>
                    <a:close/>
                    <a:moveTo>
                      <a:pt x="110" y="162"/>
                    </a:moveTo>
                    <a:cubicBezTo>
                      <a:pt x="99" y="146"/>
                      <a:pt x="86" y="129"/>
                      <a:pt x="70" y="117"/>
                    </a:cubicBezTo>
                    <a:cubicBezTo>
                      <a:pt x="69" y="117"/>
                      <a:pt x="68" y="116"/>
                      <a:pt x="67" y="115"/>
                    </a:cubicBezTo>
                    <a:cubicBezTo>
                      <a:pt x="70" y="112"/>
                      <a:pt x="72" y="108"/>
                      <a:pt x="72" y="104"/>
                    </a:cubicBezTo>
                    <a:cubicBezTo>
                      <a:pt x="75" y="105"/>
                      <a:pt x="78" y="105"/>
                      <a:pt x="81" y="105"/>
                    </a:cubicBezTo>
                    <a:cubicBezTo>
                      <a:pt x="85" y="104"/>
                      <a:pt x="88" y="101"/>
                      <a:pt x="90" y="97"/>
                    </a:cubicBezTo>
                    <a:cubicBezTo>
                      <a:pt x="93" y="98"/>
                      <a:pt x="98" y="99"/>
                      <a:pt x="102" y="97"/>
                    </a:cubicBezTo>
                    <a:cubicBezTo>
                      <a:pt x="102" y="98"/>
                      <a:pt x="103" y="99"/>
                      <a:pt x="103" y="100"/>
                    </a:cubicBezTo>
                    <a:cubicBezTo>
                      <a:pt x="104" y="101"/>
                      <a:pt x="106" y="102"/>
                      <a:pt x="108" y="102"/>
                    </a:cubicBezTo>
                    <a:cubicBezTo>
                      <a:pt x="107" y="107"/>
                      <a:pt x="108" y="111"/>
                      <a:pt x="109" y="116"/>
                    </a:cubicBezTo>
                    <a:cubicBezTo>
                      <a:pt x="111" y="127"/>
                      <a:pt x="115" y="137"/>
                      <a:pt x="119" y="147"/>
                    </a:cubicBezTo>
                    <a:cubicBezTo>
                      <a:pt x="128" y="168"/>
                      <a:pt x="135" y="190"/>
                      <a:pt x="145" y="211"/>
                    </a:cubicBezTo>
                    <a:cubicBezTo>
                      <a:pt x="141" y="213"/>
                      <a:pt x="137" y="215"/>
                      <a:pt x="133" y="217"/>
                    </a:cubicBezTo>
                    <a:cubicBezTo>
                      <a:pt x="129" y="197"/>
                      <a:pt x="121" y="178"/>
                      <a:pt x="110" y="162"/>
                    </a:cubicBezTo>
                    <a:close/>
                    <a:moveTo>
                      <a:pt x="86" y="88"/>
                    </a:moveTo>
                    <a:cubicBezTo>
                      <a:pt x="85" y="86"/>
                      <a:pt x="84" y="83"/>
                      <a:pt x="84" y="81"/>
                    </a:cubicBezTo>
                    <a:cubicBezTo>
                      <a:pt x="83" y="77"/>
                      <a:pt x="87" y="80"/>
                      <a:pt x="87" y="82"/>
                    </a:cubicBezTo>
                    <a:cubicBezTo>
                      <a:pt x="87" y="83"/>
                      <a:pt x="87" y="85"/>
                      <a:pt x="87" y="87"/>
                    </a:cubicBezTo>
                    <a:cubicBezTo>
                      <a:pt x="87" y="88"/>
                      <a:pt x="87" y="89"/>
                      <a:pt x="87" y="90"/>
                    </a:cubicBezTo>
                    <a:cubicBezTo>
                      <a:pt x="87" y="89"/>
                      <a:pt x="86" y="89"/>
                      <a:pt x="86" y="88"/>
                    </a:cubicBezTo>
                    <a:close/>
                    <a:moveTo>
                      <a:pt x="153" y="211"/>
                    </a:moveTo>
                    <a:cubicBezTo>
                      <a:pt x="154" y="214"/>
                      <a:pt x="156" y="217"/>
                      <a:pt x="157" y="220"/>
                    </a:cubicBezTo>
                    <a:cubicBezTo>
                      <a:pt x="157" y="220"/>
                      <a:pt x="157" y="220"/>
                      <a:pt x="156" y="221"/>
                    </a:cubicBezTo>
                    <a:cubicBezTo>
                      <a:pt x="147" y="225"/>
                      <a:pt x="138" y="228"/>
                      <a:pt x="130" y="232"/>
                    </a:cubicBezTo>
                    <a:cubicBezTo>
                      <a:pt x="128" y="229"/>
                      <a:pt x="127" y="227"/>
                      <a:pt x="126" y="224"/>
                    </a:cubicBezTo>
                    <a:cubicBezTo>
                      <a:pt x="135" y="221"/>
                      <a:pt x="144" y="216"/>
                      <a:pt x="153" y="211"/>
                    </a:cubicBezTo>
                    <a:close/>
                    <a:moveTo>
                      <a:pt x="161" y="231"/>
                    </a:moveTo>
                    <a:cubicBezTo>
                      <a:pt x="160" y="231"/>
                      <a:pt x="160" y="231"/>
                      <a:pt x="160" y="231"/>
                    </a:cubicBezTo>
                    <a:cubicBezTo>
                      <a:pt x="152" y="232"/>
                      <a:pt x="146" y="239"/>
                      <a:pt x="138" y="241"/>
                    </a:cubicBezTo>
                    <a:cubicBezTo>
                      <a:pt x="137" y="241"/>
                      <a:pt x="137" y="241"/>
                      <a:pt x="136" y="242"/>
                    </a:cubicBezTo>
                    <a:cubicBezTo>
                      <a:pt x="135" y="240"/>
                      <a:pt x="133" y="238"/>
                      <a:pt x="132" y="235"/>
                    </a:cubicBezTo>
                    <a:cubicBezTo>
                      <a:pt x="140" y="231"/>
                      <a:pt x="149" y="228"/>
                      <a:pt x="158" y="225"/>
                    </a:cubicBezTo>
                    <a:cubicBezTo>
                      <a:pt x="159" y="224"/>
                      <a:pt x="159" y="224"/>
                      <a:pt x="159" y="224"/>
                    </a:cubicBezTo>
                    <a:cubicBezTo>
                      <a:pt x="160" y="226"/>
                      <a:pt x="160" y="229"/>
                      <a:pt x="161" y="231"/>
                    </a:cubicBezTo>
                    <a:close/>
                    <a:moveTo>
                      <a:pt x="156" y="247"/>
                    </a:moveTo>
                    <a:cubicBezTo>
                      <a:pt x="149" y="251"/>
                      <a:pt x="144" y="249"/>
                      <a:pt x="139" y="245"/>
                    </a:cubicBezTo>
                    <a:cubicBezTo>
                      <a:pt x="147" y="243"/>
                      <a:pt x="153" y="236"/>
                      <a:pt x="161" y="235"/>
                    </a:cubicBezTo>
                    <a:cubicBezTo>
                      <a:pt x="161" y="235"/>
                      <a:pt x="161" y="235"/>
                      <a:pt x="161" y="235"/>
                    </a:cubicBezTo>
                    <a:cubicBezTo>
                      <a:pt x="162" y="240"/>
                      <a:pt x="160" y="244"/>
                      <a:pt x="156" y="247"/>
                    </a:cubicBezTo>
                    <a:close/>
                    <a:moveTo>
                      <a:pt x="10" y="63"/>
                    </a:moveTo>
                    <a:cubicBezTo>
                      <a:pt x="18" y="31"/>
                      <a:pt x="51" y="8"/>
                      <a:pt x="84" y="10"/>
                    </a:cubicBezTo>
                    <a:cubicBezTo>
                      <a:pt x="123" y="13"/>
                      <a:pt x="144" y="58"/>
                      <a:pt x="147" y="92"/>
                    </a:cubicBezTo>
                    <a:cubicBezTo>
                      <a:pt x="149" y="112"/>
                      <a:pt x="142" y="131"/>
                      <a:pt x="140" y="151"/>
                    </a:cubicBezTo>
                    <a:cubicBezTo>
                      <a:pt x="139" y="169"/>
                      <a:pt x="145" y="187"/>
                      <a:pt x="151" y="205"/>
                    </a:cubicBezTo>
                    <a:cubicBezTo>
                      <a:pt x="151" y="205"/>
                      <a:pt x="150" y="206"/>
                      <a:pt x="151" y="207"/>
                    </a:cubicBezTo>
                    <a:cubicBezTo>
                      <a:pt x="151" y="207"/>
                      <a:pt x="151" y="207"/>
                      <a:pt x="151" y="207"/>
                    </a:cubicBezTo>
                    <a:cubicBezTo>
                      <a:pt x="150" y="208"/>
                      <a:pt x="149" y="208"/>
                      <a:pt x="149" y="209"/>
                    </a:cubicBezTo>
                    <a:cubicBezTo>
                      <a:pt x="140" y="189"/>
                      <a:pt x="133" y="170"/>
                      <a:pt x="125" y="150"/>
                    </a:cubicBezTo>
                    <a:cubicBezTo>
                      <a:pt x="121" y="140"/>
                      <a:pt x="118" y="130"/>
                      <a:pt x="115" y="120"/>
                    </a:cubicBezTo>
                    <a:cubicBezTo>
                      <a:pt x="113" y="114"/>
                      <a:pt x="111" y="108"/>
                      <a:pt x="113" y="102"/>
                    </a:cubicBezTo>
                    <a:cubicBezTo>
                      <a:pt x="118" y="101"/>
                      <a:pt x="122" y="98"/>
                      <a:pt x="121" y="94"/>
                    </a:cubicBezTo>
                    <a:cubicBezTo>
                      <a:pt x="121" y="92"/>
                      <a:pt x="119" y="88"/>
                      <a:pt x="115" y="90"/>
                    </a:cubicBezTo>
                    <a:cubicBezTo>
                      <a:pt x="112" y="91"/>
                      <a:pt x="111" y="95"/>
                      <a:pt x="109" y="98"/>
                    </a:cubicBezTo>
                    <a:cubicBezTo>
                      <a:pt x="108" y="98"/>
                      <a:pt x="106" y="97"/>
                      <a:pt x="105" y="95"/>
                    </a:cubicBezTo>
                    <a:cubicBezTo>
                      <a:pt x="110" y="92"/>
                      <a:pt x="113" y="86"/>
                      <a:pt x="113" y="81"/>
                    </a:cubicBezTo>
                    <a:cubicBezTo>
                      <a:pt x="113" y="78"/>
                      <a:pt x="112" y="72"/>
                      <a:pt x="108" y="73"/>
                    </a:cubicBezTo>
                    <a:cubicBezTo>
                      <a:pt x="100" y="73"/>
                      <a:pt x="99" y="85"/>
                      <a:pt x="101" y="93"/>
                    </a:cubicBezTo>
                    <a:cubicBezTo>
                      <a:pt x="98" y="94"/>
                      <a:pt x="94" y="94"/>
                      <a:pt x="91" y="93"/>
                    </a:cubicBezTo>
                    <a:cubicBezTo>
                      <a:pt x="93" y="88"/>
                      <a:pt x="92" y="82"/>
                      <a:pt x="90" y="78"/>
                    </a:cubicBezTo>
                    <a:cubicBezTo>
                      <a:pt x="89" y="75"/>
                      <a:pt x="86" y="72"/>
                      <a:pt x="83" y="74"/>
                    </a:cubicBezTo>
                    <a:cubicBezTo>
                      <a:pt x="79" y="76"/>
                      <a:pt x="79" y="79"/>
                      <a:pt x="80" y="83"/>
                    </a:cubicBezTo>
                    <a:cubicBezTo>
                      <a:pt x="80" y="88"/>
                      <a:pt x="83" y="92"/>
                      <a:pt x="86" y="94"/>
                    </a:cubicBezTo>
                    <a:cubicBezTo>
                      <a:pt x="86" y="95"/>
                      <a:pt x="86" y="96"/>
                      <a:pt x="86" y="96"/>
                    </a:cubicBezTo>
                    <a:cubicBezTo>
                      <a:pt x="84" y="101"/>
                      <a:pt x="77" y="101"/>
                      <a:pt x="72" y="99"/>
                    </a:cubicBezTo>
                    <a:cubicBezTo>
                      <a:pt x="71" y="97"/>
                      <a:pt x="70" y="96"/>
                      <a:pt x="69" y="94"/>
                    </a:cubicBezTo>
                    <a:cubicBezTo>
                      <a:pt x="67" y="90"/>
                      <a:pt x="64" y="87"/>
                      <a:pt x="60" y="86"/>
                    </a:cubicBezTo>
                    <a:cubicBezTo>
                      <a:pt x="57" y="85"/>
                      <a:pt x="54" y="90"/>
                      <a:pt x="54" y="93"/>
                    </a:cubicBezTo>
                    <a:cubicBezTo>
                      <a:pt x="55" y="97"/>
                      <a:pt x="59" y="99"/>
                      <a:pt x="63" y="101"/>
                    </a:cubicBezTo>
                    <a:cubicBezTo>
                      <a:pt x="65" y="102"/>
                      <a:pt x="66" y="102"/>
                      <a:pt x="68" y="103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7"/>
                      <a:pt x="66" y="110"/>
                      <a:pt x="63" y="112"/>
                    </a:cubicBezTo>
                    <a:cubicBezTo>
                      <a:pt x="56" y="107"/>
                      <a:pt x="48" y="102"/>
                      <a:pt x="42" y="107"/>
                    </a:cubicBezTo>
                    <a:cubicBezTo>
                      <a:pt x="40" y="109"/>
                      <a:pt x="40" y="114"/>
                      <a:pt x="43" y="116"/>
                    </a:cubicBezTo>
                    <a:cubicBezTo>
                      <a:pt x="47" y="119"/>
                      <a:pt x="54" y="119"/>
                      <a:pt x="59" y="118"/>
                    </a:cubicBezTo>
                    <a:cubicBezTo>
                      <a:pt x="60" y="118"/>
                      <a:pt x="62" y="118"/>
                      <a:pt x="63" y="117"/>
                    </a:cubicBezTo>
                    <a:cubicBezTo>
                      <a:pt x="64" y="118"/>
                      <a:pt x="64" y="118"/>
                      <a:pt x="65" y="119"/>
                    </a:cubicBezTo>
                    <a:cubicBezTo>
                      <a:pt x="80" y="129"/>
                      <a:pt x="91" y="144"/>
                      <a:pt x="102" y="158"/>
                    </a:cubicBezTo>
                    <a:cubicBezTo>
                      <a:pt x="115" y="176"/>
                      <a:pt x="124" y="196"/>
                      <a:pt x="129" y="217"/>
                    </a:cubicBezTo>
                    <a:cubicBezTo>
                      <a:pt x="129" y="218"/>
                      <a:pt x="129" y="218"/>
                      <a:pt x="129" y="218"/>
                    </a:cubicBezTo>
                    <a:cubicBezTo>
                      <a:pt x="128" y="219"/>
                      <a:pt x="127" y="219"/>
                      <a:pt x="125" y="220"/>
                    </a:cubicBezTo>
                    <a:cubicBezTo>
                      <a:pt x="117" y="203"/>
                      <a:pt x="108" y="189"/>
                      <a:pt x="91" y="180"/>
                    </a:cubicBezTo>
                    <a:cubicBezTo>
                      <a:pt x="74" y="170"/>
                      <a:pt x="54" y="164"/>
                      <a:pt x="39" y="151"/>
                    </a:cubicBezTo>
                    <a:cubicBezTo>
                      <a:pt x="14" y="130"/>
                      <a:pt x="2" y="94"/>
                      <a:pt x="10" y="63"/>
                    </a:cubicBezTo>
                    <a:close/>
                    <a:moveTo>
                      <a:pt x="115" y="97"/>
                    </a:moveTo>
                    <a:cubicBezTo>
                      <a:pt x="115" y="96"/>
                      <a:pt x="115" y="96"/>
                      <a:pt x="115" y="96"/>
                    </a:cubicBezTo>
                    <a:cubicBezTo>
                      <a:pt x="117" y="93"/>
                      <a:pt x="117" y="95"/>
                      <a:pt x="115" y="97"/>
                    </a:cubicBezTo>
                    <a:close/>
                    <a:moveTo>
                      <a:pt x="104" y="91"/>
                    </a:moveTo>
                    <a:cubicBezTo>
                      <a:pt x="104" y="87"/>
                      <a:pt x="105" y="83"/>
                      <a:pt x="106" y="80"/>
                    </a:cubicBezTo>
                    <a:cubicBezTo>
                      <a:pt x="108" y="75"/>
                      <a:pt x="109" y="81"/>
                      <a:pt x="109" y="82"/>
                    </a:cubicBezTo>
                    <a:cubicBezTo>
                      <a:pt x="108" y="86"/>
                      <a:pt x="106" y="88"/>
                      <a:pt x="104" y="91"/>
                    </a:cubicBezTo>
                    <a:close/>
                    <a:moveTo>
                      <a:pt x="67" y="98"/>
                    </a:moveTo>
                    <a:cubicBezTo>
                      <a:pt x="65" y="97"/>
                      <a:pt x="64" y="97"/>
                      <a:pt x="63" y="96"/>
                    </a:cubicBezTo>
                    <a:cubicBezTo>
                      <a:pt x="63" y="96"/>
                      <a:pt x="62" y="96"/>
                      <a:pt x="61" y="95"/>
                    </a:cubicBezTo>
                    <a:cubicBezTo>
                      <a:pt x="59" y="95"/>
                      <a:pt x="59" y="93"/>
                      <a:pt x="61" y="91"/>
                    </a:cubicBezTo>
                    <a:cubicBezTo>
                      <a:pt x="63" y="92"/>
                      <a:pt x="64" y="93"/>
                      <a:pt x="64" y="94"/>
                    </a:cubicBezTo>
                    <a:cubicBezTo>
                      <a:pt x="65" y="96"/>
                      <a:pt x="66" y="97"/>
                      <a:pt x="67" y="98"/>
                    </a:cubicBezTo>
                    <a:close/>
                    <a:moveTo>
                      <a:pt x="58" y="114"/>
                    </a:moveTo>
                    <a:cubicBezTo>
                      <a:pt x="58" y="114"/>
                      <a:pt x="57" y="114"/>
                      <a:pt x="57" y="114"/>
                    </a:cubicBezTo>
                    <a:cubicBezTo>
                      <a:pt x="55" y="114"/>
                      <a:pt x="53" y="114"/>
                      <a:pt x="51" y="114"/>
                    </a:cubicBezTo>
                    <a:cubicBezTo>
                      <a:pt x="50" y="114"/>
                      <a:pt x="50" y="114"/>
                      <a:pt x="49" y="114"/>
                    </a:cubicBezTo>
                    <a:cubicBezTo>
                      <a:pt x="46" y="114"/>
                      <a:pt x="45" y="113"/>
                      <a:pt x="46" y="110"/>
                    </a:cubicBezTo>
                    <a:cubicBezTo>
                      <a:pt x="50" y="109"/>
                      <a:pt x="54" y="111"/>
                      <a:pt x="58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E62FA88-0246-4952-8885-F999259A29B8}"/>
                </a:ext>
              </a:extLst>
            </p:cNvPr>
            <p:cNvGrpSpPr/>
            <p:nvPr/>
          </p:nvGrpSpPr>
          <p:grpSpPr>
            <a:xfrm>
              <a:off x="6508750" y="3589338"/>
              <a:ext cx="711200" cy="790576"/>
              <a:chOff x="6508750" y="3589338"/>
              <a:chExt cx="711200" cy="790576"/>
            </a:xfrm>
          </p:grpSpPr>
          <p:sp>
            <p:nvSpPr>
              <p:cNvPr id="237" name="Freeform 145">
                <a:extLst>
                  <a:ext uri="{FF2B5EF4-FFF2-40B4-BE49-F238E27FC236}">
                    <a16:creationId xmlns:a16="http://schemas.microsoft.com/office/drawing/2014/main" id="{5593EBBA-38B7-47EE-BBA6-E4E3D282C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8750" y="3589338"/>
                <a:ext cx="493712" cy="396875"/>
              </a:xfrm>
              <a:custGeom>
                <a:avLst/>
                <a:gdLst>
                  <a:gd name="T0" fmla="*/ 214 w 261"/>
                  <a:gd name="T1" fmla="*/ 7 h 209"/>
                  <a:gd name="T2" fmla="*/ 208 w 261"/>
                  <a:gd name="T3" fmla="*/ 1 h 209"/>
                  <a:gd name="T4" fmla="*/ 199 w 261"/>
                  <a:gd name="T5" fmla="*/ 2 h 209"/>
                  <a:gd name="T6" fmla="*/ 7 w 261"/>
                  <a:gd name="T7" fmla="*/ 109 h 209"/>
                  <a:gd name="T8" fmla="*/ 1 w 261"/>
                  <a:gd name="T9" fmla="*/ 115 h 209"/>
                  <a:gd name="T10" fmla="*/ 2 w 261"/>
                  <a:gd name="T11" fmla="*/ 124 h 209"/>
                  <a:gd name="T12" fmla="*/ 49 w 261"/>
                  <a:gd name="T13" fmla="*/ 209 h 209"/>
                  <a:gd name="T14" fmla="*/ 261 w 261"/>
                  <a:gd name="T15" fmla="*/ 91 h 209"/>
                  <a:gd name="T16" fmla="*/ 214 w 261"/>
                  <a:gd name="T17" fmla="*/ 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1" h="209">
                    <a:moveTo>
                      <a:pt x="214" y="7"/>
                    </a:moveTo>
                    <a:cubicBezTo>
                      <a:pt x="213" y="4"/>
                      <a:pt x="211" y="2"/>
                      <a:pt x="208" y="1"/>
                    </a:cubicBezTo>
                    <a:cubicBezTo>
                      <a:pt x="205" y="0"/>
                      <a:pt x="202" y="1"/>
                      <a:pt x="199" y="2"/>
                    </a:cubicBezTo>
                    <a:cubicBezTo>
                      <a:pt x="7" y="109"/>
                      <a:pt x="7" y="109"/>
                      <a:pt x="7" y="109"/>
                    </a:cubicBezTo>
                    <a:cubicBezTo>
                      <a:pt x="4" y="110"/>
                      <a:pt x="2" y="112"/>
                      <a:pt x="1" y="115"/>
                    </a:cubicBezTo>
                    <a:cubicBezTo>
                      <a:pt x="0" y="118"/>
                      <a:pt x="1" y="121"/>
                      <a:pt x="2" y="124"/>
                    </a:cubicBezTo>
                    <a:cubicBezTo>
                      <a:pt x="49" y="209"/>
                      <a:pt x="49" y="209"/>
                      <a:pt x="49" y="209"/>
                    </a:cubicBezTo>
                    <a:cubicBezTo>
                      <a:pt x="261" y="91"/>
                      <a:pt x="261" y="91"/>
                      <a:pt x="261" y="91"/>
                    </a:cubicBezTo>
                    <a:lnTo>
                      <a:pt x="214" y="7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38" name="Freeform 127">
                <a:extLst>
                  <a:ext uri="{FF2B5EF4-FFF2-40B4-BE49-F238E27FC236}">
                    <a16:creationId xmlns:a16="http://schemas.microsoft.com/office/drawing/2014/main" id="{3E303B2A-4D0D-48B4-BE9E-AC34C4D7B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0825" y="3762376"/>
                <a:ext cx="619125" cy="617538"/>
              </a:xfrm>
              <a:custGeom>
                <a:avLst/>
                <a:gdLst>
                  <a:gd name="T0" fmla="*/ 212 w 326"/>
                  <a:gd name="T1" fmla="*/ 0 h 326"/>
                  <a:gd name="T2" fmla="*/ 0 w 326"/>
                  <a:gd name="T3" fmla="*/ 118 h 326"/>
                  <a:gd name="T4" fmla="*/ 112 w 326"/>
                  <a:gd name="T5" fmla="*/ 320 h 326"/>
                  <a:gd name="T6" fmla="*/ 118 w 326"/>
                  <a:gd name="T7" fmla="*/ 325 h 326"/>
                  <a:gd name="T8" fmla="*/ 127 w 326"/>
                  <a:gd name="T9" fmla="*/ 325 h 326"/>
                  <a:gd name="T10" fmla="*/ 320 w 326"/>
                  <a:gd name="T11" fmla="*/ 218 h 326"/>
                  <a:gd name="T12" fmla="*/ 325 w 326"/>
                  <a:gd name="T13" fmla="*/ 211 h 326"/>
                  <a:gd name="T14" fmla="*/ 324 w 326"/>
                  <a:gd name="T15" fmla="*/ 203 h 326"/>
                  <a:gd name="T16" fmla="*/ 212 w 326"/>
                  <a:gd name="T17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6" h="326">
                    <a:moveTo>
                      <a:pt x="212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12" y="320"/>
                      <a:pt x="112" y="320"/>
                      <a:pt x="112" y="320"/>
                    </a:cubicBezTo>
                    <a:cubicBezTo>
                      <a:pt x="113" y="323"/>
                      <a:pt x="116" y="325"/>
                      <a:pt x="118" y="325"/>
                    </a:cubicBezTo>
                    <a:cubicBezTo>
                      <a:pt x="121" y="326"/>
                      <a:pt x="125" y="326"/>
                      <a:pt x="127" y="325"/>
                    </a:cubicBezTo>
                    <a:cubicBezTo>
                      <a:pt x="320" y="218"/>
                      <a:pt x="320" y="218"/>
                      <a:pt x="320" y="218"/>
                    </a:cubicBezTo>
                    <a:cubicBezTo>
                      <a:pt x="322" y="217"/>
                      <a:pt x="324" y="214"/>
                      <a:pt x="325" y="211"/>
                    </a:cubicBezTo>
                    <a:cubicBezTo>
                      <a:pt x="326" y="208"/>
                      <a:pt x="325" y="205"/>
                      <a:pt x="324" y="203"/>
                    </a:cubicBezTo>
                    <a:cubicBezTo>
                      <a:pt x="212" y="0"/>
                      <a:pt x="212" y="0"/>
                      <a:pt x="212" y="0"/>
                    </a:cubicBezTo>
                  </a:path>
                </a:pathLst>
              </a:custGeom>
              <a:solidFill>
                <a:srgbClr val="2580B7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39" name="Freeform 128">
                <a:extLst>
                  <a:ext uri="{FF2B5EF4-FFF2-40B4-BE49-F238E27FC236}">
                    <a16:creationId xmlns:a16="http://schemas.microsoft.com/office/drawing/2014/main" id="{6B7596C1-DB4A-468D-BCCE-0CD9B6F823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3212" y="3762376"/>
                <a:ext cx="538162" cy="336550"/>
              </a:xfrm>
              <a:custGeom>
                <a:avLst/>
                <a:gdLst>
                  <a:gd name="T0" fmla="*/ 220 w 339"/>
                  <a:gd name="T1" fmla="*/ 0 h 212"/>
                  <a:gd name="T2" fmla="*/ 0 w 339"/>
                  <a:gd name="T3" fmla="*/ 123 h 212"/>
                  <a:gd name="T4" fmla="*/ 339 w 339"/>
                  <a:gd name="T5" fmla="*/ 212 h 212"/>
                  <a:gd name="T6" fmla="*/ 220 w 339"/>
                  <a:gd name="T7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9" h="212">
                    <a:moveTo>
                      <a:pt x="220" y="0"/>
                    </a:moveTo>
                    <a:lnTo>
                      <a:pt x="0" y="123"/>
                    </a:lnTo>
                    <a:lnTo>
                      <a:pt x="339" y="212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0" name="Freeform 129">
                <a:extLst>
                  <a:ext uri="{FF2B5EF4-FFF2-40B4-BE49-F238E27FC236}">
                    <a16:creationId xmlns:a16="http://schemas.microsoft.com/office/drawing/2014/main" id="{CD97C899-3817-48BC-BFDC-474BE5C34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3212" y="3762376"/>
                <a:ext cx="538162" cy="336550"/>
              </a:xfrm>
              <a:custGeom>
                <a:avLst/>
                <a:gdLst>
                  <a:gd name="T0" fmla="*/ 220 w 339"/>
                  <a:gd name="T1" fmla="*/ 0 h 212"/>
                  <a:gd name="T2" fmla="*/ 0 w 339"/>
                  <a:gd name="T3" fmla="*/ 123 h 212"/>
                  <a:gd name="T4" fmla="*/ 339 w 339"/>
                  <a:gd name="T5" fmla="*/ 212 h 212"/>
                  <a:gd name="T6" fmla="*/ 220 w 339"/>
                  <a:gd name="T7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9" h="212">
                    <a:moveTo>
                      <a:pt x="220" y="0"/>
                    </a:moveTo>
                    <a:lnTo>
                      <a:pt x="0" y="123"/>
                    </a:lnTo>
                    <a:lnTo>
                      <a:pt x="339" y="212"/>
                    </a:lnTo>
                    <a:lnTo>
                      <a:pt x="2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1" name="Freeform 130">
                <a:extLst>
                  <a:ext uri="{FF2B5EF4-FFF2-40B4-BE49-F238E27FC236}">
                    <a16:creationId xmlns:a16="http://schemas.microsoft.com/office/drawing/2014/main" id="{60F1F6D2-63B5-4E2E-98B1-ECCCCBBCE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5912" y="3924301"/>
                <a:ext cx="166687" cy="125413"/>
              </a:xfrm>
              <a:custGeom>
                <a:avLst/>
                <a:gdLst>
                  <a:gd name="T0" fmla="*/ 87 w 88"/>
                  <a:gd name="T1" fmla="*/ 24 h 66"/>
                  <a:gd name="T2" fmla="*/ 86 w 88"/>
                  <a:gd name="T3" fmla="*/ 27 h 66"/>
                  <a:gd name="T4" fmla="*/ 16 w 88"/>
                  <a:gd name="T5" fmla="*/ 66 h 66"/>
                  <a:gd name="T6" fmla="*/ 13 w 88"/>
                  <a:gd name="T7" fmla="*/ 65 h 66"/>
                  <a:gd name="T8" fmla="*/ 0 w 88"/>
                  <a:gd name="T9" fmla="*/ 42 h 66"/>
                  <a:gd name="T10" fmla="*/ 1 w 88"/>
                  <a:gd name="T11" fmla="*/ 40 h 66"/>
                  <a:gd name="T12" fmla="*/ 72 w 88"/>
                  <a:gd name="T13" fmla="*/ 1 h 66"/>
                  <a:gd name="T14" fmla="*/ 75 w 88"/>
                  <a:gd name="T15" fmla="*/ 1 h 66"/>
                  <a:gd name="T16" fmla="*/ 87 w 88"/>
                  <a:gd name="T17" fmla="*/ 2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66">
                    <a:moveTo>
                      <a:pt x="87" y="24"/>
                    </a:moveTo>
                    <a:cubicBezTo>
                      <a:pt x="88" y="25"/>
                      <a:pt x="87" y="26"/>
                      <a:pt x="86" y="27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5" y="66"/>
                      <a:pt x="13" y="66"/>
                      <a:pt x="13" y="65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1"/>
                      <a:pt x="0" y="40"/>
                      <a:pt x="1" y="40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3" y="0"/>
                      <a:pt x="74" y="0"/>
                      <a:pt x="75" y="1"/>
                    </a:cubicBezTo>
                    <a:lnTo>
                      <a:pt x="87" y="24"/>
                    </a:lnTo>
                    <a:close/>
                  </a:path>
                </a:pathLst>
              </a:custGeom>
              <a:solidFill>
                <a:srgbClr val="2580B7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2" name="Freeform 131">
                <a:extLst>
                  <a:ext uri="{FF2B5EF4-FFF2-40B4-BE49-F238E27FC236}">
                    <a16:creationId xmlns:a16="http://schemas.microsoft.com/office/drawing/2014/main" id="{3F5C380A-8776-4A72-A9BE-4B85DD733C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8475" y="3875088"/>
                <a:ext cx="74612" cy="74613"/>
              </a:xfrm>
              <a:custGeom>
                <a:avLst/>
                <a:gdLst>
                  <a:gd name="T0" fmla="*/ 39 w 40"/>
                  <a:gd name="T1" fmla="*/ 24 h 39"/>
                  <a:gd name="T2" fmla="*/ 38 w 40"/>
                  <a:gd name="T3" fmla="*/ 26 h 39"/>
                  <a:gd name="T4" fmla="*/ 16 w 40"/>
                  <a:gd name="T5" fmla="*/ 39 h 39"/>
                  <a:gd name="T6" fmla="*/ 13 w 40"/>
                  <a:gd name="T7" fmla="*/ 38 h 39"/>
                  <a:gd name="T8" fmla="*/ 0 w 40"/>
                  <a:gd name="T9" fmla="*/ 15 h 39"/>
                  <a:gd name="T10" fmla="*/ 1 w 40"/>
                  <a:gd name="T11" fmla="*/ 13 h 39"/>
                  <a:gd name="T12" fmla="*/ 24 w 40"/>
                  <a:gd name="T13" fmla="*/ 0 h 39"/>
                  <a:gd name="T14" fmla="*/ 26 w 40"/>
                  <a:gd name="T15" fmla="*/ 1 h 39"/>
                  <a:gd name="T16" fmla="*/ 39 w 40"/>
                  <a:gd name="T17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9">
                    <a:moveTo>
                      <a:pt x="39" y="24"/>
                    </a:moveTo>
                    <a:cubicBezTo>
                      <a:pt x="40" y="25"/>
                      <a:pt x="39" y="26"/>
                      <a:pt x="38" y="26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9"/>
                      <a:pt x="13" y="39"/>
                      <a:pt x="13" y="3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0"/>
                      <a:pt x="26" y="1"/>
                    </a:cubicBezTo>
                    <a:lnTo>
                      <a:pt x="39" y="24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3" name="Freeform 132">
                <a:extLst>
                  <a:ext uri="{FF2B5EF4-FFF2-40B4-BE49-F238E27FC236}">
                    <a16:creationId xmlns:a16="http://schemas.microsoft.com/office/drawing/2014/main" id="{2F568B3C-6D61-4E3B-B045-C1814D15D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8962" y="3824288"/>
                <a:ext cx="76200" cy="76200"/>
              </a:xfrm>
              <a:custGeom>
                <a:avLst/>
                <a:gdLst>
                  <a:gd name="T0" fmla="*/ 39 w 40"/>
                  <a:gd name="T1" fmla="*/ 24 h 40"/>
                  <a:gd name="T2" fmla="*/ 38 w 40"/>
                  <a:gd name="T3" fmla="*/ 27 h 40"/>
                  <a:gd name="T4" fmla="*/ 16 w 40"/>
                  <a:gd name="T5" fmla="*/ 39 h 40"/>
                  <a:gd name="T6" fmla="*/ 13 w 40"/>
                  <a:gd name="T7" fmla="*/ 39 h 40"/>
                  <a:gd name="T8" fmla="*/ 0 w 40"/>
                  <a:gd name="T9" fmla="*/ 16 h 40"/>
                  <a:gd name="T10" fmla="*/ 1 w 40"/>
                  <a:gd name="T11" fmla="*/ 13 h 40"/>
                  <a:gd name="T12" fmla="*/ 24 w 40"/>
                  <a:gd name="T13" fmla="*/ 1 h 40"/>
                  <a:gd name="T14" fmla="*/ 26 w 40"/>
                  <a:gd name="T15" fmla="*/ 1 h 40"/>
                  <a:gd name="T16" fmla="*/ 39 w 40"/>
                  <a:gd name="T17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0">
                    <a:moveTo>
                      <a:pt x="39" y="24"/>
                    </a:moveTo>
                    <a:cubicBezTo>
                      <a:pt x="40" y="25"/>
                      <a:pt x="39" y="26"/>
                      <a:pt x="38" y="2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40"/>
                      <a:pt x="13" y="40"/>
                      <a:pt x="13" y="3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4"/>
                      <a:pt x="1" y="13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5" y="0"/>
                      <a:pt x="26" y="0"/>
                      <a:pt x="26" y="1"/>
                    </a:cubicBezTo>
                    <a:lnTo>
                      <a:pt x="39" y="24"/>
                    </a:lnTo>
                    <a:close/>
                  </a:path>
                </a:pathLst>
              </a:custGeom>
              <a:solidFill>
                <a:srgbClr val="F2F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4" name="Freeform 133">
                <a:extLst>
                  <a:ext uri="{FF2B5EF4-FFF2-40B4-BE49-F238E27FC236}">
                    <a16:creationId xmlns:a16="http://schemas.microsoft.com/office/drawing/2014/main" id="{4A31E5DF-08EA-4363-AB06-4377E05AEA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5125" y="4067176"/>
                <a:ext cx="76200" cy="73025"/>
              </a:xfrm>
              <a:custGeom>
                <a:avLst/>
                <a:gdLst>
                  <a:gd name="T0" fmla="*/ 40 w 40"/>
                  <a:gd name="T1" fmla="*/ 24 h 39"/>
                  <a:gd name="T2" fmla="*/ 39 w 40"/>
                  <a:gd name="T3" fmla="*/ 26 h 39"/>
                  <a:gd name="T4" fmla="*/ 16 w 40"/>
                  <a:gd name="T5" fmla="*/ 39 h 39"/>
                  <a:gd name="T6" fmla="*/ 13 w 40"/>
                  <a:gd name="T7" fmla="*/ 38 h 39"/>
                  <a:gd name="T8" fmla="*/ 1 w 40"/>
                  <a:gd name="T9" fmla="*/ 15 h 39"/>
                  <a:gd name="T10" fmla="*/ 2 w 40"/>
                  <a:gd name="T11" fmla="*/ 13 h 39"/>
                  <a:gd name="T12" fmla="*/ 24 w 40"/>
                  <a:gd name="T13" fmla="*/ 0 h 39"/>
                  <a:gd name="T14" fmla="*/ 27 w 40"/>
                  <a:gd name="T15" fmla="*/ 1 h 39"/>
                  <a:gd name="T16" fmla="*/ 40 w 40"/>
                  <a:gd name="T17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9">
                    <a:moveTo>
                      <a:pt x="40" y="24"/>
                    </a:moveTo>
                    <a:cubicBezTo>
                      <a:pt x="40" y="25"/>
                      <a:pt x="40" y="26"/>
                      <a:pt x="39" y="26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9"/>
                      <a:pt x="14" y="39"/>
                      <a:pt x="13" y="3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1" y="13"/>
                      <a:pt x="2" y="1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0"/>
                      <a:pt x="27" y="1"/>
                    </a:cubicBezTo>
                    <a:lnTo>
                      <a:pt x="40" y="24"/>
                    </a:lnTo>
                    <a:close/>
                  </a:path>
                </a:pathLst>
              </a:custGeom>
              <a:solidFill>
                <a:srgbClr val="F2F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5" name="Freeform 134">
                <a:extLst>
                  <a:ext uri="{FF2B5EF4-FFF2-40B4-BE49-F238E27FC236}">
                    <a16:creationId xmlns:a16="http://schemas.microsoft.com/office/drawing/2014/main" id="{A7B5298A-E958-469B-86AD-1197B7886D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5612" y="4016376"/>
                <a:ext cx="76200" cy="74613"/>
              </a:xfrm>
              <a:custGeom>
                <a:avLst/>
                <a:gdLst>
                  <a:gd name="T0" fmla="*/ 40 w 40"/>
                  <a:gd name="T1" fmla="*/ 24 h 40"/>
                  <a:gd name="T2" fmla="*/ 39 w 40"/>
                  <a:gd name="T3" fmla="*/ 27 h 40"/>
                  <a:gd name="T4" fmla="*/ 16 w 40"/>
                  <a:gd name="T5" fmla="*/ 39 h 40"/>
                  <a:gd name="T6" fmla="*/ 13 w 40"/>
                  <a:gd name="T7" fmla="*/ 39 h 40"/>
                  <a:gd name="T8" fmla="*/ 1 w 40"/>
                  <a:gd name="T9" fmla="*/ 16 h 40"/>
                  <a:gd name="T10" fmla="*/ 2 w 40"/>
                  <a:gd name="T11" fmla="*/ 13 h 40"/>
                  <a:gd name="T12" fmla="*/ 24 w 40"/>
                  <a:gd name="T13" fmla="*/ 1 h 40"/>
                  <a:gd name="T14" fmla="*/ 27 w 40"/>
                  <a:gd name="T15" fmla="*/ 1 h 40"/>
                  <a:gd name="T16" fmla="*/ 40 w 40"/>
                  <a:gd name="T17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0">
                    <a:moveTo>
                      <a:pt x="40" y="24"/>
                    </a:moveTo>
                    <a:cubicBezTo>
                      <a:pt x="40" y="25"/>
                      <a:pt x="40" y="26"/>
                      <a:pt x="39" y="2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40"/>
                      <a:pt x="14" y="40"/>
                      <a:pt x="13" y="39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1" y="14"/>
                      <a:pt x="2" y="13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5" y="0"/>
                      <a:pt x="26" y="0"/>
                      <a:pt x="27" y="1"/>
                    </a:cubicBezTo>
                    <a:lnTo>
                      <a:pt x="40" y="24"/>
                    </a:lnTo>
                    <a:close/>
                  </a:path>
                </a:pathLst>
              </a:custGeom>
              <a:solidFill>
                <a:srgbClr val="F2F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6" name="Freeform 135">
                <a:extLst>
                  <a:ext uri="{FF2B5EF4-FFF2-40B4-BE49-F238E27FC236}">
                    <a16:creationId xmlns:a16="http://schemas.microsoft.com/office/drawing/2014/main" id="{8E58E76B-684F-437B-AEE1-A64C4EE26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7687" y="3967163"/>
                <a:ext cx="74612" cy="73025"/>
              </a:xfrm>
              <a:custGeom>
                <a:avLst/>
                <a:gdLst>
                  <a:gd name="T0" fmla="*/ 40 w 40"/>
                  <a:gd name="T1" fmla="*/ 24 h 39"/>
                  <a:gd name="T2" fmla="*/ 39 w 40"/>
                  <a:gd name="T3" fmla="*/ 26 h 39"/>
                  <a:gd name="T4" fmla="*/ 16 w 40"/>
                  <a:gd name="T5" fmla="*/ 39 h 39"/>
                  <a:gd name="T6" fmla="*/ 13 w 40"/>
                  <a:gd name="T7" fmla="*/ 38 h 39"/>
                  <a:gd name="T8" fmla="*/ 1 w 40"/>
                  <a:gd name="T9" fmla="*/ 15 h 39"/>
                  <a:gd name="T10" fmla="*/ 2 w 40"/>
                  <a:gd name="T11" fmla="*/ 13 h 39"/>
                  <a:gd name="T12" fmla="*/ 24 w 40"/>
                  <a:gd name="T13" fmla="*/ 0 h 39"/>
                  <a:gd name="T14" fmla="*/ 27 w 40"/>
                  <a:gd name="T15" fmla="*/ 1 h 39"/>
                  <a:gd name="T16" fmla="*/ 40 w 40"/>
                  <a:gd name="T17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9">
                    <a:moveTo>
                      <a:pt x="40" y="24"/>
                    </a:moveTo>
                    <a:cubicBezTo>
                      <a:pt x="40" y="25"/>
                      <a:pt x="40" y="26"/>
                      <a:pt x="39" y="26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9"/>
                      <a:pt x="14" y="39"/>
                      <a:pt x="13" y="3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1" y="13"/>
                      <a:pt x="2" y="1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0"/>
                      <a:pt x="27" y="1"/>
                    </a:cubicBezTo>
                    <a:lnTo>
                      <a:pt x="40" y="24"/>
                    </a:lnTo>
                    <a:close/>
                  </a:path>
                </a:pathLst>
              </a:custGeom>
              <a:solidFill>
                <a:srgbClr val="F2F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7" name="Freeform 136">
                <a:extLst>
                  <a:ext uri="{FF2B5EF4-FFF2-40B4-BE49-F238E27FC236}">
                    <a16:creationId xmlns:a16="http://schemas.microsoft.com/office/drawing/2014/main" id="{A890243B-E509-406A-92EB-2A184611BA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8175" y="3914776"/>
                <a:ext cx="76200" cy="76200"/>
              </a:xfrm>
              <a:custGeom>
                <a:avLst/>
                <a:gdLst>
                  <a:gd name="T0" fmla="*/ 40 w 40"/>
                  <a:gd name="T1" fmla="*/ 24 h 40"/>
                  <a:gd name="T2" fmla="*/ 39 w 40"/>
                  <a:gd name="T3" fmla="*/ 27 h 40"/>
                  <a:gd name="T4" fmla="*/ 16 w 40"/>
                  <a:gd name="T5" fmla="*/ 39 h 40"/>
                  <a:gd name="T6" fmla="*/ 13 w 40"/>
                  <a:gd name="T7" fmla="*/ 39 h 40"/>
                  <a:gd name="T8" fmla="*/ 1 w 40"/>
                  <a:gd name="T9" fmla="*/ 16 h 40"/>
                  <a:gd name="T10" fmla="*/ 2 w 40"/>
                  <a:gd name="T11" fmla="*/ 13 h 40"/>
                  <a:gd name="T12" fmla="*/ 24 w 40"/>
                  <a:gd name="T13" fmla="*/ 1 h 40"/>
                  <a:gd name="T14" fmla="*/ 27 w 40"/>
                  <a:gd name="T15" fmla="*/ 1 h 40"/>
                  <a:gd name="T16" fmla="*/ 40 w 40"/>
                  <a:gd name="T17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0">
                    <a:moveTo>
                      <a:pt x="40" y="24"/>
                    </a:moveTo>
                    <a:cubicBezTo>
                      <a:pt x="40" y="25"/>
                      <a:pt x="40" y="26"/>
                      <a:pt x="39" y="2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40"/>
                      <a:pt x="14" y="40"/>
                      <a:pt x="13" y="39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1" y="14"/>
                      <a:pt x="2" y="13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5" y="0"/>
                      <a:pt x="26" y="0"/>
                      <a:pt x="27" y="1"/>
                    </a:cubicBezTo>
                    <a:lnTo>
                      <a:pt x="40" y="24"/>
                    </a:lnTo>
                    <a:close/>
                  </a:path>
                </a:pathLst>
              </a:custGeom>
              <a:solidFill>
                <a:srgbClr val="F2F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8" name="Freeform 137">
                <a:extLst>
                  <a:ext uri="{FF2B5EF4-FFF2-40B4-BE49-F238E27FC236}">
                    <a16:creationId xmlns:a16="http://schemas.microsoft.com/office/drawing/2014/main" id="{03FB964E-C6E9-4098-8F66-EEA96C508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5925" y="4157663"/>
                <a:ext cx="76200" cy="74613"/>
              </a:xfrm>
              <a:custGeom>
                <a:avLst/>
                <a:gdLst>
                  <a:gd name="T0" fmla="*/ 39 w 40"/>
                  <a:gd name="T1" fmla="*/ 24 h 39"/>
                  <a:gd name="T2" fmla="*/ 38 w 40"/>
                  <a:gd name="T3" fmla="*/ 26 h 39"/>
                  <a:gd name="T4" fmla="*/ 16 w 40"/>
                  <a:gd name="T5" fmla="*/ 39 h 39"/>
                  <a:gd name="T6" fmla="*/ 13 w 40"/>
                  <a:gd name="T7" fmla="*/ 38 h 39"/>
                  <a:gd name="T8" fmla="*/ 0 w 40"/>
                  <a:gd name="T9" fmla="*/ 15 h 39"/>
                  <a:gd name="T10" fmla="*/ 1 w 40"/>
                  <a:gd name="T11" fmla="*/ 13 h 39"/>
                  <a:gd name="T12" fmla="*/ 24 w 40"/>
                  <a:gd name="T13" fmla="*/ 0 h 39"/>
                  <a:gd name="T14" fmla="*/ 27 w 40"/>
                  <a:gd name="T15" fmla="*/ 1 h 39"/>
                  <a:gd name="T16" fmla="*/ 39 w 40"/>
                  <a:gd name="T17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9">
                    <a:moveTo>
                      <a:pt x="39" y="24"/>
                    </a:moveTo>
                    <a:cubicBezTo>
                      <a:pt x="40" y="25"/>
                      <a:pt x="39" y="26"/>
                      <a:pt x="38" y="26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9"/>
                      <a:pt x="13" y="39"/>
                      <a:pt x="13" y="3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0"/>
                      <a:pt x="27" y="1"/>
                    </a:cubicBezTo>
                    <a:lnTo>
                      <a:pt x="39" y="24"/>
                    </a:lnTo>
                    <a:close/>
                  </a:path>
                </a:pathLst>
              </a:custGeom>
              <a:solidFill>
                <a:srgbClr val="F2F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9" name="Freeform 138">
                <a:extLst>
                  <a:ext uri="{FF2B5EF4-FFF2-40B4-BE49-F238E27FC236}">
                    <a16:creationId xmlns:a16="http://schemas.microsoft.com/office/drawing/2014/main" id="{D15C4B8B-32CF-4A6A-91C5-1DA622CDC4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8000" y="4106863"/>
                <a:ext cx="74612" cy="76200"/>
              </a:xfrm>
              <a:custGeom>
                <a:avLst/>
                <a:gdLst>
                  <a:gd name="T0" fmla="*/ 39 w 40"/>
                  <a:gd name="T1" fmla="*/ 24 h 40"/>
                  <a:gd name="T2" fmla="*/ 38 w 40"/>
                  <a:gd name="T3" fmla="*/ 27 h 40"/>
                  <a:gd name="T4" fmla="*/ 16 w 40"/>
                  <a:gd name="T5" fmla="*/ 39 h 40"/>
                  <a:gd name="T6" fmla="*/ 13 w 40"/>
                  <a:gd name="T7" fmla="*/ 39 h 40"/>
                  <a:gd name="T8" fmla="*/ 0 w 40"/>
                  <a:gd name="T9" fmla="*/ 16 h 40"/>
                  <a:gd name="T10" fmla="*/ 1 w 40"/>
                  <a:gd name="T11" fmla="*/ 13 h 40"/>
                  <a:gd name="T12" fmla="*/ 24 w 40"/>
                  <a:gd name="T13" fmla="*/ 1 h 40"/>
                  <a:gd name="T14" fmla="*/ 27 w 40"/>
                  <a:gd name="T15" fmla="*/ 1 h 40"/>
                  <a:gd name="T16" fmla="*/ 39 w 40"/>
                  <a:gd name="T17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0">
                    <a:moveTo>
                      <a:pt x="39" y="24"/>
                    </a:moveTo>
                    <a:cubicBezTo>
                      <a:pt x="40" y="25"/>
                      <a:pt x="39" y="26"/>
                      <a:pt x="38" y="2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40"/>
                      <a:pt x="13" y="40"/>
                      <a:pt x="13" y="3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4"/>
                      <a:pt x="1" y="13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5" y="0"/>
                      <a:pt x="26" y="0"/>
                      <a:pt x="27" y="1"/>
                    </a:cubicBezTo>
                    <a:lnTo>
                      <a:pt x="39" y="24"/>
                    </a:lnTo>
                    <a:close/>
                  </a:path>
                </a:pathLst>
              </a:custGeom>
              <a:solidFill>
                <a:srgbClr val="F2F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0" name="Freeform 139">
                <a:extLst>
                  <a:ext uri="{FF2B5EF4-FFF2-40B4-BE49-F238E27FC236}">
                    <a16:creationId xmlns:a16="http://schemas.microsoft.com/office/drawing/2014/main" id="{F67BD691-717F-41CF-A58E-14C4D5EDC2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8487" y="4057651"/>
                <a:ext cx="76200" cy="73025"/>
              </a:xfrm>
              <a:custGeom>
                <a:avLst/>
                <a:gdLst>
                  <a:gd name="T0" fmla="*/ 39 w 40"/>
                  <a:gd name="T1" fmla="*/ 24 h 39"/>
                  <a:gd name="T2" fmla="*/ 38 w 40"/>
                  <a:gd name="T3" fmla="*/ 26 h 39"/>
                  <a:gd name="T4" fmla="*/ 16 w 40"/>
                  <a:gd name="T5" fmla="*/ 39 h 39"/>
                  <a:gd name="T6" fmla="*/ 13 w 40"/>
                  <a:gd name="T7" fmla="*/ 38 h 39"/>
                  <a:gd name="T8" fmla="*/ 0 w 40"/>
                  <a:gd name="T9" fmla="*/ 15 h 39"/>
                  <a:gd name="T10" fmla="*/ 1 w 40"/>
                  <a:gd name="T11" fmla="*/ 13 h 39"/>
                  <a:gd name="T12" fmla="*/ 24 w 40"/>
                  <a:gd name="T13" fmla="*/ 0 h 39"/>
                  <a:gd name="T14" fmla="*/ 27 w 40"/>
                  <a:gd name="T15" fmla="*/ 1 h 39"/>
                  <a:gd name="T16" fmla="*/ 39 w 40"/>
                  <a:gd name="T17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9">
                    <a:moveTo>
                      <a:pt x="39" y="24"/>
                    </a:moveTo>
                    <a:cubicBezTo>
                      <a:pt x="40" y="25"/>
                      <a:pt x="39" y="26"/>
                      <a:pt x="38" y="26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9"/>
                      <a:pt x="13" y="39"/>
                      <a:pt x="13" y="3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0"/>
                      <a:pt x="27" y="1"/>
                    </a:cubicBezTo>
                    <a:lnTo>
                      <a:pt x="39" y="24"/>
                    </a:lnTo>
                    <a:close/>
                  </a:path>
                </a:pathLst>
              </a:custGeom>
              <a:solidFill>
                <a:srgbClr val="2580B7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1" name="Freeform 140">
                <a:extLst>
                  <a:ext uri="{FF2B5EF4-FFF2-40B4-BE49-F238E27FC236}">
                    <a16:creationId xmlns:a16="http://schemas.microsoft.com/office/drawing/2014/main" id="{D028350A-260E-4125-9944-C29A58132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5137" y="4248151"/>
                <a:ext cx="76200" cy="74613"/>
              </a:xfrm>
              <a:custGeom>
                <a:avLst/>
                <a:gdLst>
                  <a:gd name="T0" fmla="*/ 40 w 40"/>
                  <a:gd name="T1" fmla="*/ 24 h 39"/>
                  <a:gd name="T2" fmla="*/ 39 w 40"/>
                  <a:gd name="T3" fmla="*/ 26 h 39"/>
                  <a:gd name="T4" fmla="*/ 16 w 40"/>
                  <a:gd name="T5" fmla="*/ 39 h 39"/>
                  <a:gd name="T6" fmla="*/ 13 w 40"/>
                  <a:gd name="T7" fmla="*/ 38 h 39"/>
                  <a:gd name="T8" fmla="*/ 1 w 40"/>
                  <a:gd name="T9" fmla="*/ 15 h 39"/>
                  <a:gd name="T10" fmla="*/ 2 w 40"/>
                  <a:gd name="T11" fmla="*/ 13 h 39"/>
                  <a:gd name="T12" fmla="*/ 24 w 40"/>
                  <a:gd name="T13" fmla="*/ 0 h 39"/>
                  <a:gd name="T14" fmla="*/ 27 w 40"/>
                  <a:gd name="T15" fmla="*/ 1 h 39"/>
                  <a:gd name="T16" fmla="*/ 40 w 40"/>
                  <a:gd name="T17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9">
                    <a:moveTo>
                      <a:pt x="40" y="24"/>
                    </a:moveTo>
                    <a:cubicBezTo>
                      <a:pt x="40" y="25"/>
                      <a:pt x="40" y="26"/>
                      <a:pt x="39" y="26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9"/>
                      <a:pt x="14" y="39"/>
                      <a:pt x="13" y="3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1" y="13"/>
                      <a:pt x="2" y="1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7" y="0"/>
                      <a:pt x="27" y="1"/>
                    </a:cubicBezTo>
                    <a:lnTo>
                      <a:pt x="40" y="24"/>
                    </a:lnTo>
                    <a:close/>
                  </a:path>
                </a:pathLst>
              </a:custGeom>
              <a:solidFill>
                <a:srgbClr val="F2F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2" name="Freeform 141">
                <a:extLst>
                  <a:ext uri="{FF2B5EF4-FFF2-40B4-BE49-F238E27FC236}">
                    <a16:creationId xmlns:a16="http://schemas.microsoft.com/office/drawing/2014/main" id="{FB0B8554-43F0-4AA6-AB2C-C935BA0B9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7212" y="4197351"/>
                <a:ext cx="74612" cy="76200"/>
              </a:xfrm>
              <a:custGeom>
                <a:avLst/>
                <a:gdLst>
                  <a:gd name="T0" fmla="*/ 40 w 40"/>
                  <a:gd name="T1" fmla="*/ 24 h 40"/>
                  <a:gd name="T2" fmla="*/ 39 w 40"/>
                  <a:gd name="T3" fmla="*/ 27 h 40"/>
                  <a:gd name="T4" fmla="*/ 16 w 40"/>
                  <a:gd name="T5" fmla="*/ 39 h 40"/>
                  <a:gd name="T6" fmla="*/ 13 w 40"/>
                  <a:gd name="T7" fmla="*/ 39 h 40"/>
                  <a:gd name="T8" fmla="*/ 1 w 40"/>
                  <a:gd name="T9" fmla="*/ 16 h 40"/>
                  <a:gd name="T10" fmla="*/ 2 w 40"/>
                  <a:gd name="T11" fmla="*/ 13 h 40"/>
                  <a:gd name="T12" fmla="*/ 24 w 40"/>
                  <a:gd name="T13" fmla="*/ 1 h 40"/>
                  <a:gd name="T14" fmla="*/ 27 w 40"/>
                  <a:gd name="T15" fmla="*/ 1 h 40"/>
                  <a:gd name="T16" fmla="*/ 40 w 40"/>
                  <a:gd name="T17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0">
                    <a:moveTo>
                      <a:pt x="40" y="24"/>
                    </a:moveTo>
                    <a:cubicBezTo>
                      <a:pt x="40" y="25"/>
                      <a:pt x="40" y="26"/>
                      <a:pt x="39" y="2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40"/>
                      <a:pt x="14" y="40"/>
                      <a:pt x="13" y="39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1" y="14"/>
                      <a:pt x="2" y="13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5" y="0"/>
                      <a:pt x="27" y="0"/>
                      <a:pt x="27" y="1"/>
                    </a:cubicBezTo>
                    <a:lnTo>
                      <a:pt x="40" y="24"/>
                    </a:lnTo>
                    <a:close/>
                  </a:path>
                </a:pathLst>
              </a:custGeom>
              <a:solidFill>
                <a:srgbClr val="F2F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3" name="Freeform 142">
                <a:extLst>
                  <a:ext uri="{FF2B5EF4-FFF2-40B4-BE49-F238E27FC236}">
                    <a16:creationId xmlns:a16="http://schemas.microsoft.com/office/drawing/2014/main" id="{56ADE989-F4BB-47A2-945F-7FAED3791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7700" y="4148138"/>
                <a:ext cx="76200" cy="74613"/>
              </a:xfrm>
              <a:custGeom>
                <a:avLst/>
                <a:gdLst>
                  <a:gd name="T0" fmla="*/ 40 w 40"/>
                  <a:gd name="T1" fmla="*/ 24 h 39"/>
                  <a:gd name="T2" fmla="*/ 39 w 40"/>
                  <a:gd name="T3" fmla="*/ 26 h 39"/>
                  <a:gd name="T4" fmla="*/ 16 w 40"/>
                  <a:gd name="T5" fmla="*/ 39 h 39"/>
                  <a:gd name="T6" fmla="*/ 13 w 40"/>
                  <a:gd name="T7" fmla="*/ 38 h 39"/>
                  <a:gd name="T8" fmla="*/ 1 w 40"/>
                  <a:gd name="T9" fmla="*/ 15 h 39"/>
                  <a:gd name="T10" fmla="*/ 2 w 40"/>
                  <a:gd name="T11" fmla="*/ 13 h 39"/>
                  <a:gd name="T12" fmla="*/ 24 w 40"/>
                  <a:gd name="T13" fmla="*/ 0 h 39"/>
                  <a:gd name="T14" fmla="*/ 27 w 40"/>
                  <a:gd name="T15" fmla="*/ 1 h 39"/>
                  <a:gd name="T16" fmla="*/ 40 w 40"/>
                  <a:gd name="T17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9">
                    <a:moveTo>
                      <a:pt x="40" y="24"/>
                    </a:moveTo>
                    <a:cubicBezTo>
                      <a:pt x="40" y="25"/>
                      <a:pt x="40" y="26"/>
                      <a:pt x="39" y="26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9"/>
                      <a:pt x="14" y="39"/>
                      <a:pt x="13" y="3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1" y="13"/>
                      <a:pt x="2" y="1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7" y="0"/>
                      <a:pt x="27" y="1"/>
                    </a:cubicBezTo>
                    <a:lnTo>
                      <a:pt x="40" y="24"/>
                    </a:lnTo>
                    <a:close/>
                  </a:path>
                </a:pathLst>
              </a:custGeom>
              <a:solidFill>
                <a:srgbClr val="2580B7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4" name="Freeform 143">
                <a:extLst>
                  <a:ext uri="{FF2B5EF4-FFF2-40B4-BE49-F238E27FC236}">
                    <a16:creationId xmlns:a16="http://schemas.microsoft.com/office/drawing/2014/main" id="{74F8F218-7E6B-4EF3-8108-59EA602520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8187" y="4097338"/>
                <a:ext cx="76200" cy="76200"/>
              </a:xfrm>
              <a:custGeom>
                <a:avLst/>
                <a:gdLst>
                  <a:gd name="T0" fmla="*/ 40 w 40"/>
                  <a:gd name="T1" fmla="*/ 24 h 40"/>
                  <a:gd name="T2" fmla="*/ 39 w 40"/>
                  <a:gd name="T3" fmla="*/ 27 h 40"/>
                  <a:gd name="T4" fmla="*/ 16 w 40"/>
                  <a:gd name="T5" fmla="*/ 39 h 40"/>
                  <a:gd name="T6" fmla="*/ 13 w 40"/>
                  <a:gd name="T7" fmla="*/ 39 h 40"/>
                  <a:gd name="T8" fmla="*/ 1 w 40"/>
                  <a:gd name="T9" fmla="*/ 16 h 40"/>
                  <a:gd name="T10" fmla="*/ 2 w 40"/>
                  <a:gd name="T11" fmla="*/ 13 h 40"/>
                  <a:gd name="T12" fmla="*/ 24 w 40"/>
                  <a:gd name="T13" fmla="*/ 1 h 40"/>
                  <a:gd name="T14" fmla="*/ 27 w 40"/>
                  <a:gd name="T15" fmla="*/ 1 h 40"/>
                  <a:gd name="T16" fmla="*/ 40 w 40"/>
                  <a:gd name="T17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0">
                    <a:moveTo>
                      <a:pt x="40" y="24"/>
                    </a:moveTo>
                    <a:cubicBezTo>
                      <a:pt x="40" y="25"/>
                      <a:pt x="40" y="26"/>
                      <a:pt x="39" y="2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40"/>
                      <a:pt x="14" y="40"/>
                      <a:pt x="13" y="39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1" y="14"/>
                      <a:pt x="2" y="13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5" y="0"/>
                      <a:pt x="26" y="0"/>
                      <a:pt x="27" y="1"/>
                    </a:cubicBezTo>
                    <a:lnTo>
                      <a:pt x="40" y="24"/>
                    </a:lnTo>
                    <a:close/>
                  </a:path>
                </a:pathLst>
              </a:custGeom>
              <a:solidFill>
                <a:srgbClr val="2580B7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5" name="Freeform 144">
                <a:extLst>
                  <a:ext uri="{FF2B5EF4-FFF2-40B4-BE49-F238E27FC236}">
                    <a16:creationId xmlns:a16="http://schemas.microsoft.com/office/drawing/2014/main" id="{81606C59-A993-4E90-A525-58D532825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8975" y="4006851"/>
                <a:ext cx="76200" cy="74613"/>
              </a:xfrm>
              <a:custGeom>
                <a:avLst/>
                <a:gdLst>
                  <a:gd name="T0" fmla="*/ 39 w 40"/>
                  <a:gd name="T1" fmla="*/ 24 h 40"/>
                  <a:gd name="T2" fmla="*/ 38 w 40"/>
                  <a:gd name="T3" fmla="*/ 27 h 40"/>
                  <a:gd name="T4" fmla="*/ 16 w 40"/>
                  <a:gd name="T5" fmla="*/ 39 h 40"/>
                  <a:gd name="T6" fmla="*/ 13 w 40"/>
                  <a:gd name="T7" fmla="*/ 39 h 40"/>
                  <a:gd name="T8" fmla="*/ 0 w 40"/>
                  <a:gd name="T9" fmla="*/ 16 h 40"/>
                  <a:gd name="T10" fmla="*/ 1 w 40"/>
                  <a:gd name="T11" fmla="*/ 13 h 40"/>
                  <a:gd name="T12" fmla="*/ 24 w 40"/>
                  <a:gd name="T13" fmla="*/ 1 h 40"/>
                  <a:gd name="T14" fmla="*/ 26 w 40"/>
                  <a:gd name="T15" fmla="*/ 1 h 40"/>
                  <a:gd name="T16" fmla="*/ 39 w 40"/>
                  <a:gd name="T17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0">
                    <a:moveTo>
                      <a:pt x="39" y="24"/>
                    </a:moveTo>
                    <a:cubicBezTo>
                      <a:pt x="40" y="25"/>
                      <a:pt x="39" y="26"/>
                      <a:pt x="38" y="2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40"/>
                      <a:pt x="13" y="40"/>
                      <a:pt x="13" y="3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4"/>
                      <a:pt x="1" y="13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5" y="0"/>
                      <a:pt x="26" y="0"/>
                      <a:pt x="26" y="1"/>
                    </a:cubicBezTo>
                    <a:lnTo>
                      <a:pt x="39" y="24"/>
                    </a:lnTo>
                    <a:close/>
                  </a:path>
                </a:pathLst>
              </a:custGeom>
              <a:solidFill>
                <a:srgbClr val="2580B7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6" name="Freeform 146">
                <a:extLst>
                  <a:ext uri="{FF2B5EF4-FFF2-40B4-BE49-F238E27FC236}">
                    <a16:creationId xmlns:a16="http://schemas.microsoft.com/office/drawing/2014/main" id="{5858AE0C-EAC5-4724-8F51-8F25833E2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7962" y="3636963"/>
                <a:ext cx="392112" cy="293688"/>
              </a:xfrm>
              <a:custGeom>
                <a:avLst/>
                <a:gdLst>
                  <a:gd name="T0" fmla="*/ 37 w 207"/>
                  <a:gd name="T1" fmla="*/ 154 h 155"/>
                  <a:gd name="T2" fmla="*/ 32 w 207"/>
                  <a:gd name="T3" fmla="*/ 154 h 155"/>
                  <a:gd name="T4" fmla="*/ 28 w 207"/>
                  <a:gd name="T5" fmla="*/ 151 h 155"/>
                  <a:gd name="T6" fmla="*/ 1 w 207"/>
                  <a:gd name="T7" fmla="*/ 102 h 155"/>
                  <a:gd name="T8" fmla="*/ 0 w 207"/>
                  <a:gd name="T9" fmla="*/ 97 h 155"/>
                  <a:gd name="T10" fmla="*/ 4 w 207"/>
                  <a:gd name="T11" fmla="*/ 93 h 155"/>
                  <a:gd name="T12" fmla="*/ 170 w 207"/>
                  <a:gd name="T13" fmla="*/ 1 h 155"/>
                  <a:gd name="T14" fmla="*/ 175 w 207"/>
                  <a:gd name="T15" fmla="*/ 0 h 155"/>
                  <a:gd name="T16" fmla="*/ 179 w 207"/>
                  <a:gd name="T17" fmla="*/ 4 h 155"/>
                  <a:gd name="T18" fmla="*/ 206 w 207"/>
                  <a:gd name="T19" fmla="*/ 53 h 155"/>
                  <a:gd name="T20" fmla="*/ 207 w 207"/>
                  <a:gd name="T21" fmla="*/ 58 h 155"/>
                  <a:gd name="T22" fmla="*/ 204 w 207"/>
                  <a:gd name="T23" fmla="*/ 62 h 155"/>
                  <a:gd name="T24" fmla="*/ 37 w 207"/>
                  <a:gd name="T25" fmla="*/ 15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7" h="155">
                    <a:moveTo>
                      <a:pt x="37" y="154"/>
                    </a:moveTo>
                    <a:cubicBezTo>
                      <a:pt x="36" y="154"/>
                      <a:pt x="34" y="155"/>
                      <a:pt x="32" y="154"/>
                    </a:cubicBezTo>
                    <a:cubicBezTo>
                      <a:pt x="30" y="154"/>
                      <a:pt x="29" y="153"/>
                      <a:pt x="28" y="151"/>
                    </a:cubicBezTo>
                    <a:cubicBezTo>
                      <a:pt x="1" y="102"/>
                      <a:pt x="1" y="102"/>
                      <a:pt x="1" y="102"/>
                    </a:cubicBezTo>
                    <a:cubicBezTo>
                      <a:pt x="0" y="101"/>
                      <a:pt x="0" y="99"/>
                      <a:pt x="0" y="97"/>
                    </a:cubicBezTo>
                    <a:cubicBezTo>
                      <a:pt x="1" y="95"/>
                      <a:pt x="2" y="94"/>
                      <a:pt x="4" y="93"/>
                    </a:cubicBezTo>
                    <a:cubicBezTo>
                      <a:pt x="170" y="1"/>
                      <a:pt x="170" y="1"/>
                      <a:pt x="170" y="1"/>
                    </a:cubicBezTo>
                    <a:cubicBezTo>
                      <a:pt x="172" y="0"/>
                      <a:pt x="174" y="0"/>
                      <a:pt x="175" y="0"/>
                    </a:cubicBezTo>
                    <a:cubicBezTo>
                      <a:pt x="177" y="1"/>
                      <a:pt x="179" y="2"/>
                      <a:pt x="179" y="4"/>
                    </a:cubicBezTo>
                    <a:cubicBezTo>
                      <a:pt x="206" y="53"/>
                      <a:pt x="206" y="53"/>
                      <a:pt x="206" y="53"/>
                    </a:cubicBezTo>
                    <a:cubicBezTo>
                      <a:pt x="207" y="54"/>
                      <a:pt x="207" y="56"/>
                      <a:pt x="207" y="58"/>
                    </a:cubicBezTo>
                    <a:cubicBezTo>
                      <a:pt x="206" y="59"/>
                      <a:pt x="205" y="61"/>
                      <a:pt x="204" y="62"/>
                    </a:cubicBezTo>
                    <a:lnTo>
                      <a:pt x="37" y="154"/>
                    </a:lnTo>
                    <a:close/>
                  </a:path>
                </a:pathLst>
              </a:custGeom>
              <a:solidFill>
                <a:srgbClr val="2580B7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7" name="Freeform 147">
                <a:extLst>
                  <a:ext uri="{FF2B5EF4-FFF2-40B4-BE49-F238E27FC236}">
                    <a16:creationId xmlns:a16="http://schemas.microsoft.com/office/drawing/2014/main" id="{247AE08D-311F-4F9E-BE11-7AEA038A9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7487" y="3646488"/>
                <a:ext cx="374650" cy="274638"/>
              </a:xfrm>
              <a:custGeom>
                <a:avLst/>
                <a:gdLst>
                  <a:gd name="T0" fmla="*/ 1 w 198"/>
                  <a:gd name="T1" fmla="*/ 92 h 145"/>
                  <a:gd name="T2" fmla="*/ 0 w 198"/>
                  <a:gd name="T3" fmla="*/ 93 h 145"/>
                  <a:gd name="T4" fmla="*/ 0 w 198"/>
                  <a:gd name="T5" fmla="*/ 95 h 145"/>
                  <a:gd name="T6" fmla="*/ 27 w 198"/>
                  <a:gd name="T7" fmla="*/ 144 h 145"/>
                  <a:gd name="T8" fmla="*/ 28 w 198"/>
                  <a:gd name="T9" fmla="*/ 145 h 145"/>
                  <a:gd name="T10" fmla="*/ 30 w 198"/>
                  <a:gd name="T11" fmla="*/ 145 h 145"/>
                  <a:gd name="T12" fmla="*/ 197 w 198"/>
                  <a:gd name="T13" fmla="*/ 52 h 145"/>
                  <a:gd name="T14" fmla="*/ 197 w 198"/>
                  <a:gd name="T15" fmla="*/ 51 h 145"/>
                  <a:gd name="T16" fmla="*/ 197 w 198"/>
                  <a:gd name="T17" fmla="*/ 50 h 145"/>
                  <a:gd name="T18" fmla="*/ 170 w 198"/>
                  <a:gd name="T19" fmla="*/ 1 h 145"/>
                  <a:gd name="T20" fmla="*/ 169 w 198"/>
                  <a:gd name="T21" fmla="*/ 0 h 145"/>
                  <a:gd name="T22" fmla="*/ 168 w 198"/>
                  <a:gd name="T23" fmla="*/ 0 h 145"/>
                  <a:gd name="T24" fmla="*/ 1 w 198"/>
                  <a:gd name="T25" fmla="*/ 9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8" h="145">
                    <a:moveTo>
                      <a:pt x="1" y="92"/>
                    </a:moveTo>
                    <a:cubicBezTo>
                      <a:pt x="0" y="92"/>
                      <a:pt x="0" y="93"/>
                      <a:pt x="0" y="93"/>
                    </a:cubicBezTo>
                    <a:cubicBezTo>
                      <a:pt x="0" y="94"/>
                      <a:pt x="0" y="94"/>
                      <a:pt x="0" y="95"/>
                    </a:cubicBezTo>
                    <a:cubicBezTo>
                      <a:pt x="27" y="144"/>
                      <a:pt x="27" y="144"/>
                      <a:pt x="27" y="144"/>
                    </a:cubicBezTo>
                    <a:cubicBezTo>
                      <a:pt x="27" y="144"/>
                      <a:pt x="28" y="145"/>
                      <a:pt x="28" y="145"/>
                    </a:cubicBezTo>
                    <a:cubicBezTo>
                      <a:pt x="29" y="145"/>
                      <a:pt x="29" y="145"/>
                      <a:pt x="30" y="145"/>
                    </a:cubicBezTo>
                    <a:cubicBezTo>
                      <a:pt x="197" y="52"/>
                      <a:pt x="197" y="52"/>
                      <a:pt x="197" y="52"/>
                    </a:cubicBezTo>
                    <a:cubicBezTo>
                      <a:pt x="197" y="52"/>
                      <a:pt x="197" y="52"/>
                      <a:pt x="197" y="51"/>
                    </a:cubicBezTo>
                    <a:cubicBezTo>
                      <a:pt x="198" y="51"/>
                      <a:pt x="198" y="50"/>
                      <a:pt x="197" y="50"/>
                    </a:cubicBezTo>
                    <a:cubicBezTo>
                      <a:pt x="170" y="1"/>
                      <a:pt x="170" y="1"/>
                      <a:pt x="170" y="1"/>
                    </a:cubicBezTo>
                    <a:cubicBezTo>
                      <a:pt x="170" y="0"/>
                      <a:pt x="170" y="0"/>
                      <a:pt x="169" y="0"/>
                    </a:cubicBezTo>
                    <a:cubicBezTo>
                      <a:pt x="169" y="0"/>
                      <a:pt x="168" y="0"/>
                      <a:pt x="168" y="0"/>
                    </a:cubicBezTo>
                    <a:lnTo>
                      <a:pt x="1" y="92"/>
                    </a:lnTo>
                    <a:close/>
                  </a:path>
                </a:pathLst>
              </a:custGeom>
              <a:solidFill>
                <a:srgbClr val="F59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8" name="Freeform 148">
                <a:extLst>
                  <a:ext uri="{FF2B5EF4-FFF2-40B4-BE49-F238E27FC236}">
                    <a16:creationId xmlns:a16="http://schemas.microsoft.com/office/drawing/2014/main" id="{5D62772A-77AA-474C-9190-D07C1015A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7650" y="3754438"/>
                <a:ext cx="404812" cy="231775"/>
              </a:xfrm>
              <a:custGeom>
                <a:avLst/>
                <a:gdLst>
                  <a:gd name="T0" fmla="*/ 255 w 255"/>
                  <a:gd name="T1" fmla="*/ 5 h 146"/>
                  <a:gd name="T2" fmla="*/ 2 w 255"/>
                  <a:gd name="T3" fmla="*/ 146 h 146"/>
                  <a:gd name="T4" fmla="*/ 0 w 255"/>
                  <a:gd name="T5" fmla="*/ 141 h 146"/>
                  <a:gd name="T6" fmla="*/ 253 w 255"/>
                  <a:gd name="T7" fmla="*/ 0 h 146"/>
                  <a:gd name="T8" fmla="*/ 255 w 255"/>
                  <a:gd name="T9" fmla="*/ 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146">
                    <a:moveTo>
                      <a:pt x="255" y="5"/>
                    </a:moveTo>
                    <a:lnTo>
                      <a:pt x="2" y="146"/>
                    </a:lnTo>
                    <a:lnTo>
                      <a:pt x="0" y="141"/>
                    </a:lnTo>
                    <a:lnTo>
                      <a:pt x="253" y="0"/>
                    </a:lnTo>
                    <a:lnTo>
                      <a:pt x="255" y="5"/>
                    </a:lnTo>
                    <a:close/>
                  </a:path>
                </a:pathLst>
              </a:custGeom>
              <a:solidFill>
                <a:srgbClr val="2580B7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4518D72-F878-4B6F-8759-3CDF76068221}"/>
                </a:ext>
              </a:extLst>
            </p:cNvPr>
            <p:cNvGrpSpPr/>
            <p:nvPr/>
          </p:nvGrpSpPr>
          <p:grpSpPr>
            <a:xfrm>
              <a:off x="8524875" y="2198688"/>
              <a:ext cx="1027112" cy="1154113"/>
              <a:chOff x="8524875" y="2198688"/>
              <a:chExt cx="1027112" cy="1154113"/>
            </a:xfrm>
          </p:grpSpPr>
          <p:sp>
            <p:nvSpPr>
              <p:cNvPr id="224" name="Freeform 149">
                <a:extLst>
                  <a:ext uri="{FF2B5EF4-FFF2-40B4-BE49-F238E27FC236}">
                    <a16:creationId xmlns:a16="http://schemas.microsoft.com/office/drawing/2014/main" id="{E5ABAC4B-19FA-4A05-AD81-29A0A97D8F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2812" y="2973388"/>
                <a:ext cx="801687" cy="330200"/>
              </a:xfrm>
              <a:custGeom>
                <a:avLst/>
                <a:gdLst>
                  <a:gd name="T0" fmla="*/ 0 w 505"/>
                  <a:gd name="T1" fmla="*/ 73 h 208"/>
                  <a:gd name="T2" fmla="*/ 486 w 505"/>
                  <a:gd name="T3" fmla="*/ 208 h 208"/>
                  <a:gd name="T4" fmla="*/ 505 w 505"/>
                  <a:gd name="T5" fmla="*/ 135 h 208"/>
                  <a:gd name="T6" fmla="*/ 19 w 505"/>
                  <a:gd name="T7" fmla="*/ 0 h 208"/>
                  <a:gd name="T8" fmla="*/ 0 w 505"/>
                  <a:gd name="T9" fmla="*/ 73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5" h="208">
                    <a:moveTo>
                      <a:pt x="0" y="73"/>
                    </a:moveTo>
                    <a:lnTo>
                      <a:pt x="486" y="208"/>
                    </a:lnTo>
                    <a:lnTo>
                      <a:pt x="505" y="135"/>
                    </a:lnTo>
                    <a:lnTo>
                      <a:pt x="19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25" name="Freeform 150">
                <a:extLst>
                  <a:ext uri="{FF2B5EF4-FFF2-40B4-BE49-F238E27FC236}">
                    <a16:creationId xmlns:a16="http://schemas.microsoft.com/office/drawing/2014/main" id="{6889F70B-7DBF-4326-835D-EAB05896B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4400" y="2198688"/>
                <a:ext cx="419100" cy="882650"/>
              </a:xfrm>
              <a:custGeom>
                <a:avLst/>
                <a:gdLst>
                  <a:gd name="T0" fmla="*/ 115 w 221"/>
                  <a:gd name="T1" fmla="*/ 422 h 466"/>
                  <a:gd name="T2" fmla="*/ 55 w 221"/>
                  <a:gd name="T3" fmla="*/ 452 h 466"/>
                  <a:gd name="T4" fmla="*/ 0 w 221"/>
                  <a:gd name="T5" fmla="*/ 466 h 466"/>
                  <a:gd name="T6" fmla="*/ 118 w 221"/>
                  <a:gd name="T7" fmla="*/ 38 h 466"/>
                  <a:gd name="T8" fmla="*/ 178 w 221"/>
                  <a:gd name="T9" fmla="*/ 8 h 466"/>
                  <a:gd name="T10" fmla="*/ 214 w 221"/>
                  <a:gd name="T11" fmla="*/ 64 h 466"/>
                  <a:gd name="T12" fmla="*/ 115 w 221"/>
                  <a:gd name="T13" fmla="*/ 422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466">
                    <a:moveTo>
                      <a:pt x="115" y="422"/>
                    </a:moveTo>
                    <a:cubicBezTo>
                      <a:pt x="109" y="446"/>
                      <a:pt x="82" y="460"/>
                      <a:pt x="55" y="452"/>
                    </a:cubicBezTo>
                    <a:cubicBezTo>
                      <a:pt x="29" y="445"/>
                      <a:pt x="13" y="449"/>
                      <a:pt x="0" y="466"/>
                    </a:cubicBezTo>
                    <a:cubicBezTo>
                      <a:pt x="118" y="38"/>
                      <a:pt x="118" y="38"/>
                      <a:pt x="118" y="38"/>
                    </a:cubicBezTo>
                    <a:cubicBezTo>
                      <a:pt x="125" y="14"/>
                      <a:pt x="152" y="0"/>
                      <a:pt x="178" y="8"/>
                    </a:cubicBezTo>
                    <a:cubicBezTo>
                      <a:pt x="205" y="15"/>
                      <a:pt x="221" y="41"/>
                      <a:pt x="214" y="64"/>
                    </a:cubicBezTo>
                    <a:lnTo>
                      <a:pt x="115" y="422"/>
                    </a:lnTo>
                    <a:close/>
                  </a:path>
                </a:pathLst>
              </a:custGeom>
              <a:solidFill>
                <a:srgbClr val="F59B11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26" name="Freeform 151">
                <a:extLst>
                  <a:ext uri="{FF2B5EF4-FFF2-40B4-BE49-F238E27FC236}">
                    <a16:creationId xmlns:a16="http://schemas.microsoft.com/office/drawing/2014/main" id="{FE5854EF-71D3-442C-84F9-A179CC4366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4412" y="2211388"/>
                <a:ext cx="917575" cy="1033463"/>
              </a:xfrm>
              <a:custGeom>
                <a:avLst/>
                <a:gdLst>
                  <a:gd name="T0" fmla="*/ 431 w 578"/>
                  <a:gd name="T1" fmla="*/ 651 h 651"/>
                  <a:gd name="T2" fmla="*/ 0 w 578"/>
                  <a:gd name="T3" fmla="*/ 530 h 651"/>
                  <a:gd name="T4" fmla="*/ 147 w 578"/>
                  <a:gd name="T5" fmla="*/ 0 h 651"/>
                  <a:gd name="T6" fmla="*/ 578 w 578"/>
                  <a:gd name="T7" fmla="*/ 120 h 651"/>
                  <a:gd name="T8" fmla="*/ 431 w 578"/>
                  <a:gd name="T9" fmla="*/ 651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8" h="651">
                    <a:moveTo>
                      <a:pt x="431" y="651"/>
                    </a:moveTo>
                    <a:lnTo>
                      <a:pt x="0" y="530"/>
                    </a:lnTo>
                    <a:lnTo>
                      <a:pt x="147" y="0"/>
                    </a:lnTo>
                    <a:lnTo>
                      <a:pt x="578" y="120"/>
                    </a:lnTo>
                    <a:lnTo>
                      <a:pt x="431" y="651"/>
                    </a:lnTo>
                    <a:close/>
                  </a:path>
                </a:pathLst>
              </a:custGeom>
              <a:solidFill>
                <a:srgbClr val="F59B11">
                  <a:lumMod val="60000"/>
                  <a:lumOff val="4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27" name="Freeform 152">
                <a:extLst>
                  <a:ext uri="{FF2B5EF4-FFF2-40B4-BE49-F238E27FC236}">
                    <a16:creationId xmlns:a16="http://schemas.microsoft.com/office/drawing/2014/main" id="{877DDDB4-A443-449C-869F-3CD64F2C0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13775" y="2209801"/>
                <a:ext cx="339725" cy="860425"/>
              </a:xfrm>
              <a:custGeom>
                <a:avLst/>
                <a:gdLst>
                  <a:gd name="T0" fmla="*/ 136 w 179"/>
                  <a:gd name="T1" fmla="*/ 2 h 454"/>
                  <a:gd name="T2" fmla="*/ 123 w 179"/>
                  <a:gd name="T3" fmla="*/ 0 h 454"/>
                  <a:gd name="T4" fmla="*/ 0 w 179"/>
                  <a:gd name="T5" fmla="*/ 443 h 454"/>
                  <a:gd name="T6" fmla="*/ 13 w 179"/>
                  <a:gd name="T7" fmla="*/ 446 h 454"/>
                  <a:gd name="T8" fmla="*/ 73 w 179"/>
                  <a:gd name="T9" fmla="*/ 416 h 454"/>
                  <a:gd name="T10" fmla="*/ 172 w 179"/>
                  <a:gd name="T11" fmla="*/ 58 h 454"/>
                  <a:gd name="T12" fmla="*/ 136 w 179"/>
                  <a:gd name="T13" fmla="*/ 2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9" h="454">
                    <a:moveTo>
                      <a:pt x="136" y="2"/>
                    </a:moveTo>
                    <a:cubicBezTo>
                      <a:pt x="132" y="1"/>
                      <a:pt x="127" y="0"/>
                      <a:pt x="123" y="0"/>
                    </a:cubicBezTo>
                    <a:cubicBezTo>
                      <a:pt x="0" y="443"/>
                      <a:pt x="0" y="443"/>
                      <a:pt x="0" y="443"/>
                    </a:cubicBezTo>
                    <a:cubicBezTo>
                      <a:pt x="4" y="444"/>
                      <a:pt x="9" y="445"/>
                      <a:pt x="13" y="446"/>
                    </a:cubicBezTo>
                    <a:cubicBezTo>
                      <a:pt x="40" y="454"/>
                      <a:pt x="67" y="440"/>
                      <a:pt x="73" y="416"/>
                    </a:cubicBezTo>
                    <a:cubicBezTo>
                      <a:pt x="172" y="58"/>
                      <a:pt x="172" y="58"/>
                      <a:pt x="172" y="58"/>
                    </a:cubicBezTo>
                    <a:cubicBezTo>
                      <a:pt x="179" y="35"/>
                      <a:pt x="163" y="9"/>
                      <a:pt x="136" y="2"/>
                    </a:cubicBezTo>
                  </a:path>
                </a:pathLst>
              </a:custGeom>
              <a:solidFill>
                <a:srgbClr val="F59B11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28" name="Freeform 153">
                <a:extLst>
                  <a:ext uri="{FF2B5EF4-FFF2-40B4-BE49-F238E27FC236}">
                    <a16:creationId xmlns:a16="http://schemas.microsoft.com/office/drawing/2014/main" id="{A5F43509-57E9-436A-BC8D-3D8457E81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4412" y="2211388"/>
                <a:ext cx="555625" cy="933450"/>
              </a:xfrm>
              <a:custGeom>
                <a:avLst/>
                <a:gdLst>
                  <a:gd name="T0" fmla="*/ 350 w 350"/>
                  <a:gd name="T1" fmla="*/ 56 h 588"/>
                  <a:gd name="T2" fmla="*/ 147 w 350"/>
                  <a:gd name="T3" fmla="*/ 0 h 588"/>
                  <a:gd name="T4" fmla="*/ 0 w 350"/>
                  <a:gd name="T5" fmla="*/ 530 h 588"/>
                  <a:gd name="T6" fmla="*/ 203 w 350"/>
                  <a:gd name="T7" fmla="*/ 588 h 588"/>
                  <a:gd name="T8" fmla="*/ 350 w 350"/>
                  <a:gd name="T9" fmla="*/ 56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0" h="588">
                    <a:moveTo>
                      <a:pt x="350" y="56"/>
                    </a:moveTo>
                    <a:lnTo>
                      <a:pt x="147" y="0"/>
                    </a:lnTo>
                    <a:lnTo>
                      <a:pt x="0" y="530"/>
                    </a:lnTo>
                    <a:lnTo>
                      <a:pt x="203" y="588"/>
                    </a:lnTo>
                    <a:lnTo>
                      <a:pt x="350" y="56"/>
                    </a:lnTo>
                    <a:close/>
                  </a:path>
                </a:pathLst>
              </a:custGeom>
              <a:solidFill>
                <a:srgbClr val="F59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29" name="Freeform 154">
                <a:extLst>
                  <a:ext uri="{FF2B5EF4-FFF2-40B4-BE49-F238E27FC236}">
                    <a16:creationId xmlns:a16="http://schemas.microsoft.com/office/drawing/2014/main" id="{48FE86E2-11F6-42DC-9601-5E411F7CB3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4875" y="3036888"/>
                <a:ext cx="793750" cy="315913"/>
              </a:xfrm>
              <a:custGeom>
                <a:avLst/>
                <a:gdLst>
                  <a:gd name="T0" fmla="*/ 419 w 419"/>
                  <a:gd name="T1" fmla="*/ 110 h 167"/>
                  <a:gd name="T2" fmla="*/ 37 w 419"/>
                  <a:gd name="T3" fmla="*/ 4 h 167"/>
                  <a:gd name="T4" fmla="*/ 4 w 419"/>
                  <a:gd name="T5" fmla="*/ 26 h 167"/>
                  <a:gd name="T6" fmla="*/ 21 w 419"/>
                  <a:gd name="T7" fmla="*/ 61 h 167"/>
                  <a:gd name="T8" fmla="*/ 403 w 419"/>
                  <a:gd name="T9" fmla="*/ 167 h 167"/>
                  <a:gd name="T10" fmla="*/ 419 w 419"/>
                  <a:gd name="T11" fmla="*/ 11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9" h="167">
                    <a:moveTo>
                      <a:pt x="419" y="110"/>
                    </a:moveTo>
                    <a:cubicBezTo>
                      <a:pt x="37" y="4"/>
                      <a:pt x="37" y="4"/>
                      <a:pt x="37" y="4"/>
                    </a:cubicBezTo>
                    <a:cubicBezTo>
                      <a:pt x="23" y="0"/>
                      <a:pt x="9" y="10"/>
                      <a:pt x="4" y="26"/>
                    </a:cubicBezTo>
                    <a:cubicBezTo>
                      <a:pt x="0" y="42"/>
                      <a:pt x="7" y="58"/>
                      <a:pt x="21" y="61"/>
                    </a:cubicBezTo>
                    <a:cubicBezTo>
                      <a:pt x="403" y="167"/>
                      <a:pt x="403" y="167"/>
                      <a:pt x="403" y="167"/>
                    </a:cubicBezTo>
                    <a:lnTo>
                      <a:pt x="419" y="1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30" name="Freeform 155">
                <a:extLst>
                  <a:ext uri="{FF2B5EF4-FFF2-40B4-BE49-F238E27FC236}">
                    <a16:creationId xmlns:a16="http://schemas.microsoft.com/office/drawing/2014/main" id="{3C00F473-2500-4D15-BB36-3DA55B25BE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4875" y="3036888"/>
                <a:ext cx="793750" cy="315913"/>
              </a:xfrm>
              <a:custGeom>
                <a:avLst/>
                <a:gdLst>
                  <a:gd name="T0" fmla="*/ 390 w 419"/>
                  <a:gd name="T1" fmla="*/ 159 h 167"/>
                  <a:gd name="T2" fmla="*/ 399 w 419"/>
                  <a:gd name="T3" fmla="*/ 125 h 167"/>
                  <a:gd name="T4" fmla="*/ 401 w 419"/>
                  <a:gd name="T5" fmla="*/ 125 h 167"/>
                  <a:gd name="T6" fmla="*/ 405 w 419"/>
                  <a:gd name="T7" fmla="*/ 110 h 167"/>
                  <a:gd name="T8" fmla="*/ 418 w 419"/>
                  <a:gd name="T9" fmla="*/ 114 h 167"/>
                  <a:gd name="T10" fmla="*/ 419 w 419"/>
                  <a:gd name="T11" fmla="*/ 110 h 167"/>
                  <a:gd name="T12" fmla="*/ 37 w 419"/>
                  <a:gd name="T13" fmla="*/ 4 h 167"/>
                  <a:gd name="T14" fmla="*/ 4 w 419"/>
                  <a:gd name="T15" fmla="*/ 26 h 167"/>
                  <a:gd name="T16" fmla="*/ 21 w 419"/>
                  <a:gd name="T17" fmla="*/ 61 h 167"/>
                  <a:gd name="T18" fmla="*/ 403 w 419"/>
                  <a:gd name="T19" fmla="*/ 167 h 167"/>
                  <a:gd name="T20" fmla="*/ 404 w 419"/>
                  <a:gd name="T21" fmla="*/ 163 h 167"/>
                  <a:gd name="T22" fmla="*/ 390 w 419"/>
                  <a:gd name="T23" fmla="*/ 159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9" h="167">
                    <a:moveTo>
                      <a:pt x="390" y="159"/>
                    </a:moveTo>
                    <a:cubicBezTo>
                      <a:pt x="399" y="125"/>
                      <a:pt x="399" y="125"/>
                      <a:pt x="399" y="125"/>
                    </a:cubicBezTo>
                    <a:cubicBezTo>
                      <a:pt x="401" y="125"/>
                      <a:pt x="401" y="125"/>
                      <a:pt x="401" y="125"/>
                    </a:cubicBezTo>
                    <a:cubicBezTo>
                      <a:pt x="405" y="110"/>
                      <a:pt x="405" y="110"/>
                      <a:pt x="405" y="110"/>
                    </a:cubicBezTo>
                    <a:cubicBezTo>
                      <a:pt x="418" y="114"/>
                      <a:pt x="418" y="114"/>
                      <a:pt x="418" y="114"/>
                    </a:cubicBezTo>
                    <a:cubicBezTo>
                      <a:pt x="419" y="110"/>
                      <a:pt x="419" y="110"/>
                      <a:pt x="419" y="110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23" y="0"/>
                      <a:pt x="9" y="10"/>
                      <a:pt x="4" y="26"/>
                    </a:cubicBezTo>
                    <a:cubicBezTo>
                      <a:pt x="0" y="42"/>
                      <a:pt x="7" y="58"/>
                      <a:pt x="21" y="61"/>
                    </a:cubicBezTo>
                    <a:cubicBezTo>
                      <a:pt x="403" y="167"/>
                      <a:pt x="403" y="167"/>
                      <a:pt x="403" y="167"/>
                    </a:cubicBezTo>
                    <a:cubicBezTo>
                      <a:pt x="404" y="163"/>
                      <a:pt x="404" y="163"/>
                      <a:pt x="404" y="163"/>
                    </a:cubicBezTo>
                    <a:lnTo>
                      <a:pt x="390" y="159"/>
                    </a:lnTo>
                    <a:close/>
                  </a:path>
                </a:pathLst>
              </a:custGeom>
              <a:solidFill>
                <a:srgbClr val="F59B11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31" name="Freeform 156">
                <a:extLst>
                  <a:ext uri="{FF2B5EF4-FFF2-40B4-BE49-F238E27FC236}">
                    <a16:creationId xmlns:a16="http://schemas.microsoft.com/office/drawing/2014/main" id="{9DEE4EBF-17E6-4F4B-BE7F-765DC4BAA9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4400" y="3046413"/>
                <a:ext cx="782637" cy="298450"/>
              </a:xfrm>
              <a:custGeom>
                <a:avLst/>
                <a:gdLst>
                  <a:gd name="T0" fmla="*/ 413 w 413"/>
                  <a:gd name="T1" fmla="*/ 109 h 158"/>
                  <a:gd name="T2" fmla="*/ 31 w 413"/>
                  <a:gd name="T3" fmla="*/ 3 h 158"/>
                  <a:gd name="T4" fmla="*/ 4 w 413"/>
                  <a:gd name="T5" fmla="*/ 22 h 158"/>
                  <a:gd name="T6" fmla="*/ 17 w 413"/>
                  <a:gd name="T7" fmla="*/ 52 h 158"/>
                  <a:gd name="T8" fmla="*/ 399 w 413"/>
                  <a:gd name="T9" fmla="*/ 158 h 158"/>
                  <a:gd name="T10" fmla="*/ 413 w 413"/>
                  <a:gd name="T11" fmla="*/ 109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3" h="158">
                    <a:moveTo>
                      <a:pt x="413" y="109"/>
                    </a:moveTo>
                    <a:cubicBezTo>
                      <a:pt x="31" y="3"/>
                      <a:pt x="31" y="3"/>
                      <a:pt x="31" y="3"/>
                    </a:cubicBezTo>
                    <a:cubicBezTo>
                      <a:pt x="20" y="0"/>
                      <a:pt x="7" y="9"/>
                      <a:pt x="4" y="22"/>
                    </a:cubicBezTo>
                    <a:cubicBezTo>
                      <a:pt x="0" y="35"/>
                      <a:pt x="6" y="49"/>
                      <a:pt x="17" y="52"/>
                    </a:cubicBezTo>
                    <a:cubicBezTo>
                      <a:pt x="399" y="158"/>
                      <a:pt x="399" y="158"/>
                      <a:pt x="399" y="158"/>
                    </a:cubicBezTo>
                    <a:lnTo>
                      <a:pt x="413" y="10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32" name="Freeform 157">
                <a:extLst>
                  <a:ext uri="{FF2B5EF4-FFF2-40B4-BE49-F238E27FC236}">
                    <a16:creationId xmlns:a16="http://schemas.microsoft.com/office/drawing/2014/main" id="{81C2EC2B-FD3E-458C-A8ED-479490831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4400" y="3089276"/>
                <a:ext cx="769937" cy="255588"/>
              </a:xfrm>
              <a:custGeom>
                <a:avLst/>
                <a:gdLst>
                  <a:gd name="T0" fmla="*/ 4 w 406"/>
                  <a:gd name="T1" fmla="*/ 0 h 135"/>
                  <a:gd name="T2" fmla="*/ 17 w 406"/>
                  <a:gd name="T3" fmla="*/ 29 h 135"/>
                  <a:gd name="T4" fmla="*/ 399 w 406"/>
                  <a:gd name="T5" fmla="*/ 135 h 135"/>
                  <a:gd name="T6" fmla="*/ 406 w 406"/>
                  <a:gd name="T7" fmla="*/ 111 h 135"/>
                  <a:gd name="T8" fmla="*/ 4 w 406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6" h="135">
                    <a:moveTo>
                      <a:pt x="4" y="0"/>
                    </a:moveTo>
                    <a:cubicBezTo>
                      <a:pt x="0" y="13"/>
                      <a:pt x="6" y="26"/>
                      <a:pt x="17" y="29"/>
                    </a:cubicBezTo>
                    <a:cubicBezTo>
                      <a:pt x="399" y="135"/>
                      <a:pt x="399" y="135"/>
                      <a:pt x="399" y="135"/>
                    </a:cubicBezTo>
                    <a:cubicBezTo>
                      <a:pt x="406" y="111"/>
                      <a:pt x="406" y="111"/>
                      <a:pt x="406" y="111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0EC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33" name="Freeform 158">
                <a:extLst>
                  <a:ext uri="{FF2B5EF4-FFF2-40B4-BE49-F238E27FC236}">
                    <a16:creationId xmlns:a16="http://schemas.microsoft.com/office/drawing/2014/main" id="{C36B5854-2E4D-4312-A2B4-C83FB3575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9674" y="2498726"/>
                <a:ext cx="479425" cy="476250"/>
              </a:xfrm>
              <a:custGeom>
                <a:avLst/>
                <a:gdLst>
                  <a:gd name="T0" fmla="*/ 236 w 253"/>
                  <a:gd name="T1" fmla="*/ 156 h 252"/>
                  <a:gd name="T2" fmla="*/ 96 w 253"/>
                  <a:gd name="T3" fmla="*/ 236 h 252"/>
                  <a:gd name="T4" fmla="*/ 17 w 253"/>
                  <a:gd name="T5" fmla="*/ 96 h 252"/>
                  <a:gd name="T6" fmla="*/ 157 w 253"/>
                  <a:gd name="T7" fmla="*/ 16 h 252"/>
                  <a:gd name="T8" fmla="*/ 236 w 253"/>
                  <a:gd name="T9" fmla="*/ 156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3" h="252">
                    <a:moveTo>
                      <a:pt x="236" y="156"/>
                    </a:moveTo>
                    <a:cubicBezTo>
                      <a:pt x="219" y="217"/>
                      <a:pt x="157" y="252"/>
                      <a:pt x="96" y="236"/>
                    </a:cubicBezTo>
                    <a:cubicBezTo>
                      <a:pt x="36" y="219"/>
                      <a:pt x="0" y="156"/>
                      <a:pt x="17" y="96"/>
                    </a:cubicBezTo>
                    <a:cubicBezTo>
                      <a:pt x="34" y="35"/>
                      <a:pt x="96" y="0"/>
                      <a:pt x="157" y="16"/>
                    </a:cubicBezTo>
                    <a:cubicBezTo>
                      <a:pt x="218" y="33"/>
                      <a:pt x="253" y="96"/>
                      <a:pt x="236" y="15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34" name="Freeform 159">
                <a:extLst>
                  <a:ext uri="{FF2B5EF4-FFF2-40B4-BE49-F238E27FC236}">
                    <a16:creationId xmlns:a16="http://schemas.microsoft.com/office/drawing/2014/main" id="{C21D6FEC-F9BC-4751-AA2A-9FBE3B957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2237" y="2528888"/>
                <a:ext cx="296862" cy="446088"/>
              </a:xfrm>
              <a:custGeom>
                <a:avLst/>
                <a:gdLst>
                  <a:gd name="T0" fmla="*/ 61 w 157"/>
                  <a:gd name="T1" fmla="*/ 0 h 236"/>
                  <a:gd name="T2" fmla="*/ 0 w 157"/>
                  <a:gd name="T3" fmla="*/ 220 h 236"/>
                  <a:gd name="T4" fmla="*/ 140 w 157"/>
                  <a:gd name="T5" fmla="*/ 140 h 236"/>
                  <a:gd name="T6" fmla="*/ 61 w 157"/>
                  <a:gd name="T7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236">
                    <a:moveTo>
                      <a:pt x="61" y="0"/>
                    </a:moveTo>
                    <a:cubicBezTo>
                      <a:pt x="0" y="220"/>
                      <a:pt x="0" y="220"/>
                      <a:pt x="0" y="220"/>
                    </a:cubicBezTo>
                    <a:cubicBezTo>
                      <a:pt x="61" y="236"/>
                      <a:pt x="123" y="201"/>
                      <a:pt x="140" y="140"/>
                    </a:cubicBezTo>
                    <a:cubicBezTo>
                      <a:pt x="157" y="80"/>
                      <a:pt x="122" y="17"/>
                      <a:pt x="61" y="0"/>
                    </a:cubicBezTo>
                  </a:path>
                </a:pathLst>
              </a:custGeom>
              <a:solidFill>
                <a:srgbClr val="F4EB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35" name="Freeform 160">
                <a:extLst>
                  <a:ext uri="{FF2B5EF4-FFF2-40B4-BE49-F238E27FC236}">
                    <a16:creationId xmlns:a16="http://schemas.microsoft.com/office/drawing/2014/main" id="{B01ECC0F-C420-4457-AAEE-66ECADCAA0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12200" y="2343151"/>
                <a:ext cx="96837" cy="90488"/>
              </a:xfrm>
              <a:custGeom>
                <a:avLst/>
                <a:gdLst>
                  <a:gd name="T0" fmla="*/ 12 w 51"/>
                  <a:gd name="T1" fmla="*/ 4 h 48"/>
                  <a:gd name="T2" fmla="*/ 0 w 51"/>
                  <a:gd name="T3" fmla="*/ 48 h 48"/>
                  <a:gd name="T4" fmla="*/ 41 w 51"/>
                  <a:gd name="T5" fmla="*/ 38 h 48"/>
                  <a:gd name="T6" fmla="*/ 51 w 51"/>
                  <a:gd name="T7" fmla="*/ 1 h 48"/>
                  <a:gd name="T8" fmla="*/ 12 w 51"/>
                  <a:gd name="T9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8">
                    <a:moveTo>
                      <a:pt x="12" y="4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10" y="39"/>
                      <a:pt x="24" y="36"/>
                      <a:pt x="41" y="38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38" y="0"/>
                      <a:pt x="24" y="1"/>
                      <a:pt x="12" y="4"/>
                    </a:cubicBezTo>
                  </a:path>
                </a:pathLst>
              </a:cu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36" name="Freeform 161">
                <a:extLst>
                  <a:ext uri="{FF2B5EF4-FFF2-40B4-BE49-F238E27FC236}">
                    <a16:creationId xmlns:a16="http://schemas.microsoft.com/office/drawing/2014/main" id="{57F5C2C2-60DE-40A1-AE38-018D259AD3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7737" y="2863851"/>
                <a:ext cx="96837" cy="92075"/>
              </a:xfrm>
              <a:custGeom>
                <a:avLst/>
                <a:gdLst>
                  <a:gd name="T0" fmla="*/ 12 w 51"/>
                  <a:gd name="T1" fmla="*/ 5 h 49"/>
                  <a:gd name="T2" fmla="*/ 0 w 51"/>
                  <a:gd name="T3" fmla="*/ 49 h 49"/>
                  <a:gd name="T4" fmla="*/ 41 w 51"/>
                  <a:gd name="T5" fmla="*/ 38 h 49"/>
                  <a:gd name="T6" fmla="*/ 51 w 51"/>
                  <a:gd name="T7" fmla="*/ 2 h 49"/>
                  <a:gd name="T8" fmla="*/ 12 w 51"/>
                  <a:gd name="T9" fmla="*/ 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12" y="5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10" y="40"/>
                      <a:pt x="23" y="37"/>
                      <a:pt x="41" y="38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37" y="0"/>
                      <a:pt x="24" y="1"/>
                      <a:pt x="12" y="5"/>
                    </a:cubicBezTo>
                  </a:path>
                </a:pathLst>
              </a:cu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2BE25F4-0AEA-4588-B407-C7055AC700FC}"/>
                </a:ext>
              </a:extLst>
            </p:cNvPr>
            <p:cNvGrpSpPr/>
            <p:nvPr/>
          </p:nvGrpSpPr>
          <p:grpSpPr>
            <a:xfrm>
              <a:off x="10402887" y="3668713"/>
              <a:ext cx="782637" cy="822325"/>
              <a:chOff x="10402887" y="3668713"/>
              <a:chExt cx="782637" cy="822325"/>
            </a:xfrm>
          </p:grpSpPr>
          <p:sp>
            <p:nvSpPr>
              <p:cNvPr id="190" name="Freeform 162">
                <a:extLst>
                  <a:ext uri="{FF2B5EF4-FFF2-40B4-BE49-F238E27FC236}">
                    <a16:creationId xmlns:a16="http://schemas.microsoft.com/office/drawing/2014/main" id="{D3F83266-9989-4E05-BAE1-8A277A168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64824" y="3668713"/>
                <a:ext cx="52387" cy="65088"/>
              </a:xfrm>
              <a:custGeom>
                <a:avLst/>
                <a:gdLst>
                  <a:gd name="T0" fmla="*/ 20 w 28"/>
                  <a:gd name="T1" fmla="*/ 31 h 34"/>
                  <a:gd name="T2" fmla="*/ 21 w 28"/>
                  <a:gd name="T3" fmla="*/ 7 h 34"/>
                  <a:gd name="T4" fmla="*/ 1 w 28"/>
                  <a:gd name="T5" fmla="*/ 19 h 34"/>
                  <a:gd name="T6" fmla="*/ 5 w 28"/>
                  <a:gd name="T7" fmla="*/ 21 h 34"/>
                  <a:gd name="T8" fmla="*/ 10 w 28"/>
                  <a:gd name="T9" fmla="*/ 12 h 34"/>
                  <a:gd name="T10" fmla="*/ 19 w 28"/>
                  <a:gd name="T11" fmla="*/ 12 h 34"/>
                  <a:gd name="T12" fmla="*/ 15 w 28"/>
                  <a:gd name="T13" fmla="*/ 29 h 34"/>
                  <a:gd name="T14" fmla="*/ 20 w 28"/>
                  <a:gd name="T15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4">
                    <a:moveTo>
                      <a:pt x="20" y="31"/>
                    </a:moveTo>
                    <a:cubicBezTo>
                      <a:pt x="23" y="25"/>
                      <a:pt x="28" y="13"/>
                      <a:pt x="21" y="7"/>
                    </a:cubicBezTo>
                    <a:cubicBezTo>
                      <a:pt x="12" y="0"/>
                      <a:pt x="3" y="12"/>
                      <a:pt x="1" y="19"/>
                    </a:cubicBezTo>
                    <a:cubicBezTo>
                      <a:pt x="0" y="22"/>
                      <a:pt x="4" y="24"/>
                      <a:pt x="5" y="21"/>
                    </a:cubicBezTo>
                    <a:cubicBezTo>
                      <a:pt x="6" y="17"/>
                      <a:pt x="8" y="15"/>
                      <a:pt x="10" y="12"/>
                    </a:cubicBezTo>
                    <a:cubicBezTo>
                      <a:pt x="13" y="9"/>
                      <a:pt x="17" y="8"/>
                      <a:pt x="19" y="12"/>
                    </a:cubicBezTo>
                    <a:cubicBezTo>
                      <a:pt x="21" y="17"/>
                      <a:pt x="17" y="25"/>
                      <a:pt x="15" y="29"/>
                    </a:cubicBezTo>
                    <a:cubicBezTo>
                      <a:pt x="14" y="32"/>
                      <a:pt x="19" y="34"/>
                      <a:pt x="20" y="31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1" name="Freeform 163">
                <a:extLst>
                  <a:ext uri="{FF2B5EF4-FFF2-40B4-BE49-F238E27FC236}">
                    <a16:creationId xmlns:a16="http://schemas.microsoft.com/office/drawing/2014/main" id="{C332347D-ED9F-4660-B681-6C5F54746B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7849" y="3698876"/>
                <a:ext cx="55562" cy="65088"/>
              </a:xfrm>
              <a:custGeom>
                <a:avLst/>
                <a:gdLst>
                  <a:gd name="T0" fmla="*/ 20 w 29"/>
                  <a:gd name="T1" fmla="*/ 31 h 34"/>
                  <a:gd name="T2" fmla="*/ 21 w 29"/>
                  <a:gd name="T3" fmla="*/ 7 h 34"/>
                  <a:gd name="T4" fmla="*/ 1 w 29"/>
                  <a:gd name="T5" fmla="*/ 19 h 34"/>
                  <a:gd name="T6" fmla="*/ 6 w 29"/>
                  <a:gd name="T7" fmla="*/ 21 h 34"/>
                  <a:gd name="T8" fmla="*/ 11 w 29"/>
                  <a:gd name="T9" fmla="*/ 12 h 34"/>
                  <a:gd name="T10" fmla="*/ 19 w 29"/>
                  <a:gd name="T11" fmla="*/ 13 h 34"/>
                  <a:gd name="T12" fmla="*/ 16 w 29"/>
                  <a:gd name="T13" fmla="*/ 30 h 34"/>
                  <a:gd name="T14" fmla="*/ 20 w 29"/>
                  <a:gd name="T15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4">
                    <a:moveTo>
                      <a:pt x="20" y="31"/>
                    </a:moveTo>
                    <a:cubicBezTo>
                      <a:pt x="23" y="25"/>
                      <a:pt x="29" y="13"/>
                      <a:pt x="21" y="7"/>
                    </a:cubicBezTo>
                    <a:cubicBezTo>
                      <a:pt x="12" y="0"/>
                      <a:pt x="4" y="12"/>
                      <a:pt x="1" y="19"/>
                    </a:cubicBezTo>
                    <a:cubicBezTo>
                      <a:pt x="0" y="22"/>
                      <a:pt x="4" y="24"/>
                      <a:pt x="6" y="21"/>
                    </a:cubicBezTo>
                    <a:cubicBezTo>
                      <a:pt x="7" y="18"/>
                      <a:pt x="8" y="15"/>
                      <a:pt x="11" y="12"/>
                    </a:cubicBezTo>
                    <a:cubicBezTo>
                      <a:pt x="14" y="10"/>
                      <a:pt x="17" y="9"/>
                      <a:pt x="19" y="13"/>
                    </a:cubicBezTo>
                    <a:cubicBezTo>
                      <a:pt x="22" y="18"/>
                      <a:pt x="18" y="25"/>
                      <a:pt x="16" y="30"/>
                    </a:cubicBezTo>
                    <a:cubicBezTo>
                      <a:pt x="15" y="32"/>
                      <a:pt x="19" y="34"/>
                      <a:pt x="20" y="31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2" name="Freeform 164">
                <a:extLst>
                  <a:ext uri="{FF2B5EF4-FFF2-40B4-BE49-F238E27FC236}">
                    <a16:creationId xmlns:a16="http://schemas.microsoft.com/office/drawing/2014/main" id="{5CE5FB40-8714-4785-AF21-3A796578C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14049" y="3729038"/>
                <a:ext cx="52387" cy="66675"/>
              </a:xfrm>
              <a:custGeom>
                <a:avLst/>
                <a:gdLst>
                  <a:gd name="T0" fmla="*/ 20 w 28"/>
                  <a:gd name="T1" fmla="*/ 32 h 35"/>
                  <a:gd name="T2" fmla="*/ 21 w 28"/>
                  <a:gd name="T3" fmla="*/ 7 h 35"/>
                  <a:gd name="T4" fmla="*/ 1 w 28"/>
                  <a:gd name="T5" fmla="*/ 20 h 35"/>
                  <a:gd name="T6" fmla="*/ 5 w 28"/>
                  <a:gd name="T7" fmla="*/ 21 h 35"/>
                  <a:gd name="T8" fmla="*/ 10 w 28"/>
                  <a:gd name="T9" fmla="*/ 12 h 35"/>
                  <a:gd name="T10" fmla="*/ 19 w 28"/>
                  <a:gd name="T11" fmla="*/ 13 h 35"/>
                  <a:gd name="T12" fmla="*/ 15 w 28"/>
                  <a:gd name="T13" fmla="*/ 30 h 35"/>
                  <a:gd name="T14" fmla="*/ 20 w 28"/>
                  <a:gd name="T15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5">
                    <a:moveTo>
                      <a:pt x="20" y="32"/>
                    </a:moveTo>
                    <a:cubicBezTo>
                      <a:pt x="23" y="25"/>
                      <a:pt x="28" y="13"/>
                      <a:pt x="21" y="7"/>
                    </a:cubicBezTo>
                    <a:cubicBezTo>
                      <a:pt x="12" y="0"/>
                      <a:pt x="3" y="12"/>
                      <a:pt x="1" y="20"/>
                    </a:cubicBezTo>
                    <a:cubicBezTo>
                      <a:pt x="0" y="22"/>
                      <a:pt x="4" y="24"/>
                      <a:pt x="5" y="21"/>
                    </a:cubicBezTo>
                    <a:cubicBezTo>
                      <a:pt x="6" y="18"/>
                      <a:pt x="8" y="15"/>
                      <a:pt x="10" y="12"/>
                    </a:cubicBezTo>
                    <a:cubicBezTo>
                      <a:pt x="13" y="10"/>
                      <a:pt x="17" y="9"/>
                      <a:pt x="19" y="13"/>
                    </a:cubicBezTo>
                    <a:cubicBezTo>
                      <a:pt x="21" y="18"/>
                      <a:pt x="17" y="25"/>
                      <a:pt x="15" y="30"/>
                    </a:cubicBezTo>
                    <a:cubicBezTo>
                      <a:pt x="14" y="33"/>
                      <a:pt x="19" y="35"/>
                      <a:pt x="20" y="32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3" name="Freeform 165">
                <a:extLst>
                  <a:ext uri="{FF2B5EF4-FFF2-40B4-BE49-F238E27FC236}">
                    <a16:creationId xmlns:a16="http://schemas.microsoft.com/office/drawing/2014/main" id="{B9A53576-EF83-4358-BEC5-99BDB3404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88662" y="3759201"/>
                <a:ext cx="53975" cy="66675"/>
              </a:xfrm>
              <a:custGeom>
                <a:avLst/>
                <a:gdLst>
                  <a:gd name="T0" fmla="*/ 20 w 29"/>
                  <a:gd name="T1" fmla="*/ 32 h 35"/>
                  <a:gd name="T2" fmla="*/ 21 w 29"/>
                  <a:gd name="T3" fmla="*/ 8 h 35"/>
                  <a:gd name="T4" fmla="*/ 1 w 29"/>
                  <a:gd name="T5" fmla="*/ 20 h 35"/>
                  <a:gd name="T6" fmla="*/ 6 w 29"/>
                  <a:gd name="T7" fmla="*/ 22 h 35"/>
                  <a:gd name="T8" fmla="*/ 11 w 29"/>
                  <a:gd name="T9" fmla="*/ 13 h 35"/>
                  <a:gd name="T10" fmla="*/ 19 w 29"/>
                  <a:gd name="T11" fmla="*/ 13 h 35"/>
                  <a:gd name="T12" fmla="*/ 16 w 29"/>
                  <a:gd name="T13" fmla="*/ 30 h 35"/>
                  <a:gd name="T14" fmla="*/ 20 w 29"/>
                  <a:gd name="T15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5">
                    <a:moveTo>
                      <a:pt x="20" y="32"/>
                    </a:moveTo>
                    <a:cubicBezTo>
                      <a:pt x="23" y="25"/>
                      <a:pt x="29" y="13"/>
                      <a:pt x="21" y="8"/>
                    </a:cubicBezTo>
                    <a:cubicBezTo>
                      <a:pt x="12" y="0"/>
                      <a:pt x="4" y="12"/>
                      <a:pt x="1" y="20"/>
                    </a:cubicBezTo>
                    <a:cubicBezTo>
                      <a:pt x="0" y="23"/>
                      <a:pt x="4" y="25"/>
                      <a:pt x="6" y="22"/>
                    </a:cubicBezTo>
                    <a:cubicBezTo>
                      <a:pt x="7" y="18"/>
                      <a:pt x="8" y="15"/>
                      <a:pt x="11" y="13"/>
                    </a:cubicBezTo>
                    <a:cubicBezTo>
                      <a:pt x="14" y="10"/>
                      <a:pt x="17" y="9"/>
                      <a:pt x="19" y="13"/>
                    </a:cubicBezTo>
                    <a:cubicBezTo>
                      <a:pt x="22" y="18"/>
                      <a:pt x="18" y="25"/>
                      <a:pt x="16" y="30"/>
                    </a:cubicBezTo>
                    <a:cubicBezTo>
                      <a:pt x="15" y="33"/>
                      <a:pt x="19" y="35"/>
                      <a:pt x="20" y="32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4" name="Freeform 166">
                <a:extLst>
                  <a:ext uri="{FF2B5EF4-FFF2-40B4-BE49-F238E27FC236}">
                    <a16:creationId xmlns:a16="http://schemas.microsoft.com/office/drawing/2014/main" id="{30999EDA-AA9B-487C-9BC4-126B9E29E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61687" y="3790951"/>
                <a:ext cx="55562" cy="65088"/>
              </a:xfrm>
              <a:custGeom>
                <a:avLst/>
                <a:gdLst>
                  <a:gd name="T0" fmla="*/ 21 w 29"/>
                  <a:gd name="T1" fmla="*/ 32 h 35"/>
                  <a:gd name="T2" fmla="*/ 22 w 29"/>
                  <a:gd name="T3" fmla="*/ 8 h 35"/>
                  <a:gd name="T4" fmla="*/ 1 w 29"/>
                  <a:gd name="T5" fmla="*/ 20 h 35"/>
                  <a:gd name="T6" fmla="*/ 6 w 29"/>
                  <a:gd name="T7" fmla="*/ 22 h 35"/>
                  <a:gd name="T8" fmla="*/ 11 w 29"/>
                  <a:gd name="T9" fmla="*/ 13 h 35"/>
                  <a:gd name="T10" fmla="*/ 20 w 29"/>
                  <a:gd name="T11" fmla="*/ 13 h 35"/>
                  <a:gd name="T12" fmla="*/ 16 w 29"/>
                  <a:gd name="T13" fmla="*/ 30 h 35"/>
                  <a:gd name="T14" fmla="*/ 21 w 29"/>
                  <a:gd name="T15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5">
                    <a:moveTo>
                      <a:pt x="21" y="32"/>
                    </a:moveTo>
                    <a:cubicBezTo>
                      <a:pt x="23" y="25"/>
                      <a:pt x="29" y="14"/>
                      <a:pt x="22" y="8"/>
                    </a:cubicBezTo>
                    <a:cubicBezTo>
                      <a:pt x="12" y="0"/>
                      <a:pt x="4" y="12"/>
                      <a:pt x="1" y="20"/>
                    </a:cubicBezTo>
                    <a:cubicBezTo>
                      <a:pt x="0" y="23"/>
                      <a:pt x="5" y="25"/>
                      <a:pt x="6" y="22"/>
                    </a:cubicBezTo>
                    <a:cubicBezTo>
                      <a:pt x="7" y="18"/>
                      <a:pt x="8" y="15"/>
                      <a:pt x="11" y="13"/>
                    </a:cubicBezTo>
                    <a:cubicBezTo>
                      <a:pt x="14" y="10"/>
                      <a:pt x="18" y="9"/>
                      <a:pt x="20" y="13"/>
                    </a:cubicBezTo>
                    <a:cubicBezTo>
                      <a:pt x="22" y="18"/>
                      <a:pt x="18" y="26"/>
                      <a:pt x="16" y="30"/>
                    </a:cubicBezTo>
                    <a:cubicBezTo>
                      <a:pt x="15" y="33"/>
                      <a:pt x="19" y="35"/>
                      <a:pt x="21" y="32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5" name="Freeform 167">
                <a:extLst>
                  <a:ext uri="{FF2B5EF4-FFF2-40B4-BE49-F238E27FC236}">
                    <a16:creationId xmlns:a16="http://schemas.microsoft.com/office/drawing/2014/main" id="{9EE76D8D-ACC3-4F80-8CAC-6EC277EE4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37887" y="3822701"/>
                <a:ext cx="52387" cy="63500"/>
              </a:xfrm>
              <a:custGeom>
                <a:avLst/>
                <a:gdLst>
                  <a:gd name="T0" fmla="*/ 20 w 28"/>
                  <a:gd name="T1" fmla="*/ 31 h 34"/>
                  <a:gd name="T2" fmla="*/ 21 w 28"/>
                  <a:gd name="T3" fmla="*/ 7 h 34"/>
                  <a:gd name="T4" fmla="*/ 1 w 28"/>
                  <a:gd name="T5" fmla="*/ 19 h 34"/>
                  <a:gd name="T6" fmla="*/ 5 w 28"/>
                  <a:gd name="T7" fmla="*/ 21 h 34"/>
                  <a:gd name="T8" fmla="*/ 10 w 28"/>
                  <a:gd name="T9" fmla="*/ 12 h 34"/>
                  <a:gd name="T10" fmla="*/ 19 w 28"/>
                  <a:gd name="T11" fmla="*/ 13 h 34"/>
                  <a:gd name="T12" fmla="*/ 16 w 28"/>
                  <a:gd name="T13" fmla="*/ 29 h 34"/>
                  <a:gd name="T14" fmla="*/ 20 w 28"/>
                  <a:gd name="T15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4">
                    <a:moveTo>
                      <a:pt x="20" y="31"/>
                    </a:moveTo>
                    <a:cubicBezTo>
                      <a:pt x="23" y="25"/>
                      <a:pt x="28" y="13"/>
                      <a:pt x="21" y="7"/>
                    </a:cubicBezTo>
                    <a:cubicBezTo>
                      <a:pt x="12" y="0"/>
                      <a:pt x="4" y="12"/>
                      <a:pt x="1" y="19"/>
                    </a:cubicBezTo>
                    <a:cubicBezTo>
                      <a:pt x="0" y="22"/>
                      <a:pt x="4" y="24"/>
                      <a:pt x="5" y="21"/>
                    </a:cubicBezTo>
                    <a:cubicBezTo>
                      <a:pt x="7" y="18"/>
                      <a:pt x="8" y="15"/>
                      <a:pt x="10" y="12"/>
                    </a:cubicBezTo>
                    <a:cubicBezTo>
                      <a:pt x="13" y="9"/>
                      <a:pt x="17" y="8"/>
                      <a:pt x="19" y="13"/>
                    </a:cubicBezTo>
                    <a:cubicBezTo>
                      <a:pt x="21" y="18"/>
                      <a:pt x="17" y="25"/>
                      <a:pt x="16" y="29"/>
                    </a:cubicBezTo>
                    <a:cubicBezTo>
                      <a:pt x="14" y="32"/>
                      <a:pt x="19" y="34"/>
                      <a:pt x="20" y="31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6" name="Freeform 168">
                <a:extLst>
                  <a:ext uri="{FF2B5EF4-FFF2-40B4-BE49-F238E27FC236}">
                    <a16:creationId xmlns:a16="http://schemas.microsoft.com/office/drawing/2014/main" id="{E9C04856-3CDB-4B57-B794-00C929DCBF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0912" y="3852863"/>
                <a:ext cx="53975" cy="65088"/>
              </a:xfrm>
              <a:custGeom>
                <a:avLst/>
                <a:gdLst>
                  <a:gd name="T0" fmla="*/ 20 w 28"/>
                  <a:gd name="T1" fmla="*/ 31 h 34"/>
                  <a:gd name="T2" fmla="*/ 21 w 28"/>
                  <a:gd name="T3" fmla="*/ 7 h 34"/>
                  <a:gd name="T4" fmla="*/ 1 w 28"/>
                  <a:gd name="T5" fmla="*/ 19 h 34"/>
                  <a:gd name="T6" fmla="*/ 5 w 28"/>
                  <a:gd name="T7" fmla="*/ 21 h 34"/>
                  <a:gd name="T8" fmla="*/ 10 w 28"/>
                  <a:gd name="T9" fmla="*/ 12 h 34"/>
                  <a:gd name="T10" fmla="*/ 19 w 28"/>
                  <a:gd name="T11" fmla="*/ 13 h 34"/>
                  <a:gd name="T12" fmla="*/ 15 w 28"/>
                  <a:gd name="T13" fmla="*/ 29 h 34"/>
                  <a:gd name="T14" fmla="*/ 20 w 28"/>
                  <a:gd name="T15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4">
                    <a:moveTo>
                      <a:pt x="20" y="31"/>
                    </a:moveTo>
                    <a:cubicBezTo>
                      <a:pt x="23" y="25"/>
                      <a:pt x="28" y="13"/>
                      <a:pt x="21" y="7"/>
                    </a:cubicBezTo>
                    <a:cubicBezTo>
                      <a:pt x="12" y="0"/>
                      <a:pt x="4" y="12"/>
                      <a:pt x="1" y="19"/>
                    </a:cubicBezTo>
                    <a:cubicBezTo>
                      <a:pt x="0" y="22"/>
                      <a:pt x="4" y="24"/>
                      <a:pt x="5" y="21"/>
                    </a:cubicBezTo>
                    <a:cubicBezTo>
                      <a:pt x="6" y="18"/>
                      <a:pt x="8" y="15"/>
                      <a:pt x="10" y="12"/>
                    </a:cubicBezTo>
                    <a:cubicBezTo>
                      <a:pt x="13" y="9"/>
                      <a:pt x="17" y="8"/>
                      <a:pt x="19" y="13"/>
                    </a:cubicBezTo>
                    <a:cubicBezTo>
                      <a:pt x="21" y="18"/>
                      <a:pt x="17" y="25"/>
                      <a:pt x="15" y="29"/>
                    </a:cubicBezTo>
                    <a:cubicBezTo>
                      <a:pt x="14" y="32"/>
                      <a:pt x="19" y="34"/>
                      <a:pt x="20" y="31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7" name="Freeform 169">
                <a:extLst>
                  <a:ext uri="{FF2B5EF4-FFF2-40B4-BE49-F238E27FC236}">
                    <a16:creationId xmlns:a16="http://schemas.microsoft.com/office/drawing/2014/main" id="{57579376-D012-4794-AF85-C3D633512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3524" y="3992563"/>
                <a:ext cx="628650" cy="474663"/>
              </a:xfrm>
              <a:custGeom>
                <a:avLst/>
                <a:gdLst>
                  <a:gd name="T0" fmla="*/ 396 w 396"/>
                  <a:gd name="T1" fmla="*/ 145 h 299"/>
                  <a:gd name="T2" fmla="*/ 390 w 396"/>
                  <a:gd name="T3" fmla="*/ 144 h 299"/>
                  <a:gd name="T4" fmla="*/ 383 w 396"/>
                  <a:gd name="T5" fmla="*/ 161 h 299"/>
                  <a:gd name="T6" fmla="*/ 259 w 396"/>
                  <a:gd name="T7" fmla="*/ 110 h 299"/>
                  <a:gd name="T8" fmla="*/ 285 w 396"/>
                  <a:gd name="T9" fmla="*/ 46 h 299"/>
                  <a:gd name="T10" fmla="*/ 100 w 396"/>
                  <a:gd name="T11" fmla="*/ 0 h 299"/>
                  <a:gd name="T12" fmla="*/ 80 w 396"/>
                  <a:gd name="T13" fmla="*/ 50 h 299"/>
                  <a:gd name="T14" fmla="*/ 49 w 396"/>
                  <a:gd name="T15" fmla="*/ 37 h 299"/>
                  <a:gd name="T16" fmla="*/ 0 w 396"/>
                  <a:gd name="T17" fmla="*/ 183 h 299"/>
                  <a:gd name="T18" fmla="*/ 344 w 396"/>
                  <a:gd name="T19" fmla="*/ 299 h 299"/>
                  <a:gd name="T20" fmla="*/ 396 w 396"/>
                  <a:gd name="T21" fmla="*/ 145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6" h="299">
                    <a:moveTo>
                      <a:pt x="396" y="145"/>
                    </a:moveTo>
                    <a:lnTo>
                      <a:pt x="390" y="144"/>
                    </a:lnTo>
                    <a:lnTo>
                      <a:pt x="383" y="161"/>
                    </a:lnTo>
                    <a:lnTo>
                      <a:pt x="259" y="110"/>
                    </a:lnTo>
                    <a:lnTo>
                      <a:pt x="285" y="46"/>
                    </a:lnTo>
                    <a:lnTo>
                      <a:pt x="100" y="0"/>
                    </a:lnTo>
                    <a:lnTo>
                      <a:pt x="80" y="50"/>
                    </a:lnTo>
                    <a:lnTo>
                      <a:pt x="49" y="37"/>
                    </a:lnTo>
                    <a:lnTo>
                      <a:pt x="0" y="183"/>
                    </a:lnTo>
                    <a:lnTo>
                      <a:pt x="344" y="299"/>
                    </a:lnTo>
                    <a:lnTo>
                      <a:pt x="396" y="145"/>
                    </a:lnTo>
                    <a:close/>
                  </a:path>
                </a:pathLst>
              </a:custGeom>
              <a:solidFill>
                <a:srgbClr val="C03B26">
                  <a:lumMod val="60000"/>
                  <a:lumOff val="4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8" name="Freeform 170">
                <a:extLst>
                  <a:ext uri="{FF2B5EF4-FFF2-40B4-BE49-F238E27FC236}">
                    <a16:creationId xmlns:a16="http://schemas.microsoft.com/office/drawing/2014/main" id="{500A4BFB-3336-4A91-A25E-F6F5824643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2887" y="3913188"/>
                <a:ext cx="722312" cy="577850"/>
              </a:xfrm>
              <a:custGeom>
                <a:avLst/>
                <a:gdLst>
                  <a:gd name="T0" fmla="*/ 375 w 455"/>
                  <a:gd name="T1" fmla="*/ 210 h 364"/>
                  <a:gd name="T2" fmla="*/ 455 w 455"/>
                  <a:gd name="T3" fmla="*/ 13 h 364"/>
                  <a:gd name="T4" fmla="*/ 430 w 455"/>
                  <a:gd name="T5" fmla="*/ 0 h 364"/>
                  <a:gd name="T6" fmla="*/ 375 w 455"/>
                  <a:gd name="T7" fmla="*/ 136 h 364"/>
                  <a:gd name="T8" fmla="*/ 92 w 455"/>
                  <a:gd name="T9" fmla="*/ 19 h 364"/>
                  <a:gd name="T10" fmla="*/ 0 w 455"/>
                  <a:gd name="T11" fmla="*/ 200 h 364"/>
                  <a:gd name="T12" fmla="*/ 323 w 455"/>
                  <a:gd name="T13" fmla="*/ 364 h 364"/>
                  <a:gd name="T14" fmla="*/ 396 w 455"/>
                  <a:gd name="T15" fmla="*/ 220 h 364"/>
                  <a:gd name="T16" fmla="*/ 375 w 455"/>
                  <a:gd name="T17" fmla="*/ 21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" h="364">
                    <a:moveTo>
                      <a:pt x="375" y="210"/>
                    </a:moveTo>
                    <a:lnTo>
                      <a:pt x="455" y="13"/>
                    </a:lnTo>
                    <a:lnTo>
                      <a:pt x="430" y="0"/>
                    </a:lnTo>
                    <a:lnTo>
                      <a:pt x="375" y="136"/>
                    </a:lnTo>
                    <a:lnTo>
                      <a:pt x="92" y="19"/>
                    </a:lnTo>
                    <a:lnTo>
                      <a:pt x="0" y="200"/>
                    </a:lnTo>
                    <a:lnTo>
                      <a:pt x="323" y="364"/>
                    </a:lnTo>
                    <a:lnTo>
                      <a:pt x="396" y="220"/>
                    </a:lnTo>
                    <a:lnTo>
                      <a:pt x="375" y="210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9" name="Freeform 171">
                <a:extLst>
                  <a:ext uri="{FF2B5EF4-FFF2-40B4-BE49-F238E27FC236}">
                    <a16:creationId xmlns:a16="http://schemas.microsoft.com/office/drawing/2014/main" id="{57EFCB76-A9B4-4131-BE63-CC1730D4A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6699" y="3686176"/>
                <a:ext cx="758825" cy="766763"/>
              </a:xfrm>
              <a:custGeom>
                <a:avLst/>
                <a:gdLst>
                  <a:gd name="T0" fmla="*/ 336 w 478"/>
                  <a:gd name="T1" fmla="*/ 483 h 483"/>
                  <a:gd name="T2" fmla="*/ 0 w 478"/>
                  <a:gd name="T3" fmla="*/ 345 h 483"/>
                  <a:gd name="T4" fmla="*/ 142 w 478"/>
                  <a:gd name="T5" fmla="*/ 0 h 483"/>
                  <a:gd name="T6" fmla="*/ 478 w 478"/>
                  <a:gd name="T7" fmla="*/ 138 h 483"/>
                  <a:gd name="T8" fmla="*/ 336 w 478"/>
                  <a:gd name="T9" fmla="*/ 483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483">
                    <a:moveTo>
                      <a:pt x="336" y="483"/>
                    </a:moveTo>
                    <a:lnTo>
                      <a:pt x="0" y="345"/>
                    </a:lnTo>
                    <a:lnTo>
                      <a:pt x="142" y="0"/>
                    </a:lnTo>
                    <a:lnTo>
                      <a:pt x="478" y="138"/>
                    </a:lnTo>
                    <a:lnTo>
                      <a:pt x="336" y="4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00" name="Freeform 172">
                <a:extLst>
                  <a:ext uri="{FF2B5EF4-FFF2-40B4-BE49-F238E27FC236}">
                    <a16:creationId xmlns:a16="http://schemas.microsoft.com/office/drawing/2014/main" id="{90FE8BF8-C42D-4403-B88B-D2E2C7087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20374" y="3686176"/>
                <a:ext cx="565150" cy="295275"/>
              </a:xfrm>
              <a:custGeom>
                <a:avLst/>
                <a:gdLst>
                  <a:gd name="T0" fmla="*/ 356 w 356"/>
                  <a:gd name="T1" fmla="*/ 138 h 186"/>
                  <a:gd name="T2" fmla="*/ 20 w 356"/>
                  <a:gd name="T3" fmla="*/ 0 h 186"/>
                  <a:gd name="T4" fmla="*/ 0 w 356"/>
                  <a:gd name="T5" fmla="*/ 49 h 186"/>
                  <a:gd name="T6" fmla="*/ 336 w 356"/>
                  <a:gd name="T7" fmla="*/ 186 h 186"/>
                  <a:gd name="T8" fmla="*/ 356 w 356"/>
                  <a:gd name="T9" fmla="*/ 13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186">
                    <a:moveTo>
                      <a:pt x="356" y="138"/>
                    </a:moveTo>
                    <a:lnTo>
                      <a:pt x="20" y="0"/>
                    </a:lnTo>
                    <a:lnTo>
                      <a:pt x="0" y="49"/>
                    </a:lnTo>
                    <a:lnTo>
                      <a:pt x="336" y="186"/>
                    </a:lnTo>
                    <a:lnTo>
                      <a:pt x="356" y="138"/>
                    </a:lnTo>
                    <a:close/>
                  </a:path>
                </a:pathLst>
              </a:custGeom>
              <a:solidFill>
                <a:srgbClr val="F4EB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01" name="Freeform 173">
                <a:extLst>
                  <a:ext uri="{FF2B5EF4-FFF2-40B4-BE49-F238E27FC236}">
                    <a16:creationId xmlns:a16="http://schemas.microsoft.com/office/drawing/2014/main" id="{C5127480-097C-4FB6-A07B-0FF6EC2C44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31487" y="3686176"/>
                <a:ext cx="554037" cy="268288"/>
              </a:xfrm>
              <a:custGeom>
                <a:avLst/>
                <a:gdLst>
                  <a:gd name="T0" fmla="*/ 349 w 349"/>
                  <a:gd name="T1" fmla="*/ 138 h 169"/>
                  <a:gd name="T2" fmla="*/ 13 w 349"/>
                  <a:gd name="T3" fmla="*/ 0 h 169"/>
                  <a:gd name="T4" fmla="*/ 0 w 349"/>
                  <a:gd name="T5" fmla="*/ 31 h 169"/>
                  <a:gd name="T6" fmla="*/ 336 w 349"/>
                  <a:gd name="T7" fmla="*/ 169 h 169"/>
                  <a:gd name="T8" fmla="*/ 349 w 349"/>
                  <a:gd name="T9" fmla="*/ 138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9" h="169">
                    <a:moveTo>
                      <a:pt x="349" y="138"/>
                    </a:moveTo>
                    <a:lnTo>
                      <a:pt x="13" y="0"/>
                    </a:lnTo>
                    <a:lnTo>
                      <a:pt x="0" y="31"/>
                    </a:lnTo>
                    <a:lnTo>
                      <a:pt x="336" y="169"/>
                    </a:lnTo>
                    <a:lnTo>
                      <a:pt x="349" y="138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02" name="Freeform 174">
                <a:extLst>
                  <a:ext uri="{FF2B5EF4-FFF2-40B4-BE49-F238E27FC236}">
                    <a16:creationId xmlns:a16="http://schemas.microsoft.com/office/drawing/2014/main" id="{ED71F631-8E60-4C89-A55D-B7FA91439C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7524" y="3709988"/>
                <a:ext cx="33337" cy="36513"/>
              </a:xfrm>
              <a:custGeom>
                <a:avLst/>
                <a:gdLst>
                  <a:gd name="T0" fmla="*/ 17 w 18"/>
                  <a:gd name="T1" fmla="*/ 13 h 19"/>
                  <a:gd name="T2" fmla="*/ 6 w 18"/>
                  <a:gd name="T3" fmla="*/ 17 h 19"/>
                  <a:gd name="T4" fmla="*/ 2 w 18"/>
                  <a:gd name="T5" fmla="*/ 7 h 19"/>
                  <a:gd name="T6" fmla="*/ 12 w 18"/>
                  <a:gd name="T7" fmla="*/ 2 h 19"/>
                  <a:gd name="T8" fmla="*/ 17 w 18"/>
                  <a:gd name="T9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7" y="13"/>
                    </a:moveTo>
                    <a:cubicBezTo>
                      <a:pt x="15" y="17"/>
                      <a:pt x="10" y="19"/>
                      <a:pt x="6" y="17"/>
                    </a:cubicBezTo>
                    <a:cubicBezTo>
                      <a:pt x="2" y="15"/>
                      <a:pt x="0" y="11"/>
                      <a:pt x="2" y="7"/>
                    </a:cubicBezTo>
                    <a:cubicBezTo>
                      <a:pt x="3" y="2"/>
                      <a:pt x="8" y="0"/>
                      <a:pt x="12" y="2"/>
                    </a:cubicBezTo>
                    <a:cubicBezTo>
                      <a:pt x="16" y="4"/>
                      <a:pt x="18" y="9"/>
                      <a:pt x="17" y="13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03" name="Freeform 175">
                <a:extLst>
                  <a:ext uri="{FF2B5EF4-FFF2-40B4-BE49-F238E27FC236}">
                    <a16:creationId xmlns:a16="http://schemas.microsoft.com/office/drawing/2014/main" id="{1942254C-778A-423F-BC04-8AA567343D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3724" y="3743326"/>
                <a:ext cx="33337" cy="33338"/>
              </a:xfrm>
              <a:custGeom>
                <a:avLst/>
                <a:gdLst>
                  <a:gd name="T0" fmla="*/ 16 w 18"/>
                  <a:gd name="T1" fmla="*/ 12 h 18"/>
                  <a:gd name="T2" fmla="*/ 6 w 18"/>
                  <a:gd name="T3" fmla="*/ 16 h 18"/>
                  <a:gd name="T4" fmla="*/ 1 w 18"/>
                  <a:gd name="T5" fmla="*/ 6 h 18"/>
                  <a:gd name="T6" fmla="*/ 12 w 18"/>
                  <a:gd name="T7" fmla="*/ 1 h 18"/>
                  <a:gd name="T8" fmla="*/ 16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6" y="12"/>
                    </a:moveTo>
                    <a:cubicBezTo>
                      <a:pt x="14" y="16"/>
                      <a:pt x="10" y="18"/>
                      <a:pt x="6" y="16"/>
                    </a:cubicBezTo>
                    <a:cubicBezTo>
                      <a:pt x="1" y="15"/>
                      <a:pt x="0" y="10"/>
                      <a:pt x="1" y="6"/>
                    </a:cubicBezTo>
                    <a:cubicBezTo>
                      <a:pt x="3" y="2"/>
                      <a:pt x="8" y="0"/>
                      <a:pt x="12" y="1"/>
                    </a:cubicBezTo>
                    <a:cubicBezTo>
                      <a:pt x="16" y="3"/>
                      <a:pt x="18" y="8"/>
                      <a:pt x="16" y="12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04" name="Freeform 176">
                <a:extLst>
                  <a:ext uri="{FF2B5EF4-FFF2-40B4-BE49-F238E27FC236}">
                    <a16:creationId xmlns:a16="http://schemas.microsoft.com/office/drawing/2014/main" id="{9298EF16-2C88-49D8-88BE-CE3FADA82C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6749" y="3773488"/>
                <a:ext cx="34925" cy="33338"/>
              </a:xfrm>
              <a:custGeom>
                <a:avLst/>
                <a:gdLst>
                  <a:gd name="T0" fmla="*/ 17 w 18"/>
                  <a:gd name="T1" fmla="*/ 12 h 18"/>
                  <a:gd name="T2" fmla="*/ 6 w 18"/>
                  <a:gd name="T3" fmla="*/ 17 h 18"/>
                  <a:gd name="T4" fmla="*/ 2 w 18"/>
                  <a:gd name="T5" fmla="*/ 6 h 18"/>
                  <a:gd name="T6" fmla="*/ 12 w 18"/>
                  <a:gd name="T7" fmla="*/ 2 h 18"/>
                  <a:gd name="T8" fmla="*/ 17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7" y="12"/>
                    </a:moveTo>
                    <a:cubicBezTo>
                      <a:pt x="15" y="16"/>
                      <a:pt x="10" y="18"/>
                      <a:pt x="6" y="17"/>
                    </a:cubicBezTo>
                    <a:cubicBezTo>
                      <a:pt x="2" y="15"/>
                      <a:pt x="0" y="10"/>
                      <a:pt x="2" y="6"/>
                    </a:cubicBezTo>
                    <a:cubicBezTo>
                      <a:pt x="4" y="2"/>
                      <a:pt x="8" y="0"/>
                      <a:pt x="12" y="2"/>
                    </a:cubicBezTo>
                    <a:cubicBezTo>
                      <a:pt x="16" y="3"/>
                      <a:pt x="18" y="8"/>
                      <a:pt x="17" y="12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05" name="Freeform 177">
                <a:extLst>
                  <a:ext uri="{FF2B5EF4-FFF2-40B4-BE49-F238E27FC236}">
                    <a16:creationId xmlns:a16="http://schemas.microsoft.com/office/drawing/2014/main" id="{4B27059C-1C0D-4239-A672-7108762BD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2949" y="3803651"/>
                <a:ext cx="34925" cy="36513"/>
              </a:xfrm>
              <a:custGeom>
                <a:avLst/>
                <a:gdLst>
                  <a:gd name="T0" fmla="*/ 16 w 18"/>
                  <a:gd name="T1" fmla="*/ 13 h 19"/>
                  <a:gd name="T2" fmla="*/ 6 w 18"/>
                  <a:gd name="T3" fmla="*/ 17 h 19"/>
                  <a:gd name="T4" fmla="*/ 1 w 18"/>
                  <a:gd name="T5" fmla="*/ 6 h 19"/>
                  <a:gd name="T6" fmla="*/ 12 w 18"/>
                  <a:gd name="T7" fmla="*/ 2 h 19"/>
                  <a:gd name="T8" fmla="*/ 16 w 18"/>
                  <a:gd name="T9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6" y="13"/>
                    </a:moveTo>
                    <a:cubicBezTo>
                      <a:pt x="15" y="17"/>
                      <a:pt x="10" y="19"/>
                      <a:pt x="6" y="17"/>
                    </a:cubicBezTo>
                    <a:cubicBezTo>
                      <a:pt x="2" y="15"/>
                      <a:pt x="0" y="11"/>
                      <a:pt x="1" y="6"/>
                    </a:cubicBezTo>
                    <a:cubicBezTo>
                      <a:pt x="3" y="2"/>
                      <a:pt x="8" y="0"/>
                      <a:pt x="12" y="2"/>
                    </a:cubicBezTo>
                    <a:cubicBezTo>
                      <a:pt x="16" y="4"/>
                      <a:pt x="18" y="8"/>
                      <a:pt x="16" y="13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06" name="Freeform 178">
                <a:extLst>
                  <a:ext uri="{FF2B5EF4-FFF2-40B4-BE49-F238E27FC236}">
                    <a16:creationId xmlns:a16="http://schemas.microsoft.com/office/drawing/2014/main" id="{C3CB09BD-ACDD-4C65-8013-D57B5E286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77562" y="3835401"/>
                <a:ext cx="34925" cy="34925"/>
              </a:xfrm>
              <a:custGeom>
                <a:avLst/>
                <a:gdLst>
                  <a:gd name="T0" fmla="*/ 17 w 19"/>
                  <a:gd name="T1" fmla="*/ 12 h 18"/>
                  <a:gd name="T2" fmla="*/ 6 w 19"/>
                  <a:gd name="T3" fmla="*/ 16 h 18"/>
                  <a:gd name="T4" fmla="*/ 2 w 19"/>
                  <a:gd name="T5" fmla="*/ 6 h 18"/>
                  <a:gd name="T6" fmla="*/ 13 w 19"/>
                  <a:gd name="T7" fmla="*/ 1 h 18"/>
                  <a:gd name="T8" fmla="*/ 17 w 19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7" y="12"/>
                    </a:moveTo>
                    <a:cubicBezTo>
                      <a:pt x="15" y="16"/>
                      <a:pt x="11" y="18"/>
                      <a:pt x="6" y="16"/>
                    </a:cubicBezTo>
                    <a:cubicBezTo>
                      <a:pt x="2" y="15"/>
                      <a:pt x="0" y="10"/>
                      <a:pt x="2" y="6"/>
                    </a:cubicBezTo>
                    <a:cubicBezTo>
                      <a:pt x="4" y="2"/>
                      <a:pt x="8" y="0"/>
                      <a:pt x="13" y="1"/>
                    </a:cubicBezTo>
                    <a:cubicBezTo>
                      <a:pt x="17" y="3"/>
                      <a:pt x="19" y="8"/>
                      <a:pt x="17" y="12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07" name="Freeform 179">
                <a:extLst>
                  <a:ext uri="{FF2B5EF4-FFF2-40B4-BE49-F238E27FC236}">
                    <a16:creationId xmlns:a16="http://schemas.microsoft.com/office/drawing/2014/main" id="{6AE14C3C-8AC3-47E2-B8C8-5B78D4C764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52174" y="3865563"/>
                <a:ext cx="34925" cy="34925"/>
              </a:xfrm>
              <a:custGeom>
                <a:avLst/>
                <a:gdLst>
                  <a:gd name="T0" fmla="*/ 17 w 18"/>
                  <a:gd name="T1" fmla="*/ 12 h 18"/>
                  <a:gd name="T2" fmla="*/ 6 w 18"/>
                  <a:gd name="T3" fmla="*/ 17 h 18"/>
                  <a:gd name="T4" fmla="*/ 2 w 18"/>
                  <a:gd name="T5" fmla="*/ 6 h 18"/>
                  <a:gd name="T6" fmla="*/ 12 w 18"/>
                  <a:gd name="T7" fmla="*/ 2 h 18"/>
                  <a:gd name="T8" fmla="*/ 17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7" y="12"/>
                    </a:moveTo>
                    <a:cubicBezTo>
                      <a:pt x="15" y="16"/>
                      <a:pt x="10" y="18"/>
                      <a:pt x="6" y="17"/>
                    </a:cubicBezTo>
                    <a:cubicBezTo>
                      <a:pt x="2" y="15"/>
                      <a:pt x="0" y="10"/>
                      <a:pt x="2" y="6"/>
                    </a:cubicBezTo>
                    <a:cubicBezTo>
                      <a:pt x="3" y="2"/>
                      <a:pt x="8" y="0"/>
                      <a:pt x="12" y="2"/>
                    </a:cubicBezTo>
                    <a:cubicBezTo>
                      <a:pt x="16" y="3"/>
                      <a:pt x="18" y="8"/>
                      <a:pt x="17" y="12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08" name="Freeform 180">
                <a:extLst>
                  <a:ext uri="{FF2B5EF4-FFF2-40B4-BE49-F238E27FC236}">
                    <a16:creationId xmlns:a16="http://schemas.microsoft.com/office/drawing/2014/main" id="{0B219240-09B8-4838-8D44-4B30BAAC0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8374" y="3895726"/>
                <a:ext cx="34925" cy="36513"/>
              </a:xfrm>
              <a:custGeom>
                <a:avLst/>
                <a:gdLst>
                  <a:gd name="T0" fmla="*/ 16 w 18"/>
                  <a:gd name="T1" fmla="*/ 12 h 19"/>
                  <a:gd name="T2" fmla="*/ 6 w 18"/>
                  <a:gd name="T3" fmla="*/ 17 h 19"/>
                  <a:gd name="T4" fmla="*/ 1 w 18"/>
                  <a:gd name="T5" fmla="*/ 6 h 19"/>
                  <a:gd name="T6" fmla="*/ 12 w 18"/>
                  <a:gd name="T7" fmla="*/ 2 h 19"/>
                  <a:gd name="T8" fmla="*/ 16 w 18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6" y="12"/>
                    </a:moveTo>
                    <a:cubicBezTo>
                      <a:pt x="14" y="17"/>
                      <a:pt x="10" y="19"/>
                      <a:pt x="6" y="17"/>
                    </a:cubicBezTo>
                    <a:cubicBezTo>
                      <a:pt x="1" y="15"/>
                      <a:pt x="0" y="10"/>
                      <a:pt x="1" y="6"/>
                    </a:cubicBezTo>
                    <a:cubicBezTo>
                      <a:pt x="3" y="2"/>
                      <a:pt x="8" y="0"/>
                      <a:pt x="12" y="2"/>
                    </a:cubicBezTo>
                    <a:cubicBezTo>
                      <a:pt x="16" y="4"/>
                      <a:pt x="18" y="8"/>
                      <a:pt x="16" y="12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09" name="Freeform 181">
                <a:extLst>
                  <a:ext uri="{FF2B5EF4-FFF2-40B4-BE49-F238E27FC236}">
                    <a16:creationId xmlns:a16="http://schemas.microsoft.com/office/drawing/2014/main" id="{E7EDD32B-FB57-4C62-8869-5750100C8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9112" y="3675063"/>
                <a:ext cx="38100" cy="58738"/>
              </a:xfrm>
              <a:custGeom>
                <a:avLst/>
                <a:gdLst>
                  <a:gd name="T0" fmla="*/ 13 w 20"/>
                  <a:gd name="T1" fmla="*/ 4 h 31"/>
                  <a:gd name="T2" fmla="*/ 0 w 20"/>
                  <a:gd name="T3" fmla="*/ 5 h 31"/>
                  <a:gd name="T4" fmla="*/ 6 w 20"/>
                  <a:gd name="T5" fmla="*/ 7 h 31"/>
                  <a:gd name="T6" fmla="*/ 11 w 20"/>
                  <a:gd name="T7" fmla="*/ 9 h 31"/>
                  <a:gd name="T8" fmla="*/ 7 w 20"/>
                  <a:gd name="T9" fmla="*/ 26 h 31"/>
                  <a:gd name="T10" fmla="*/ 12 w 20"/>
                  <a:gd name="T11" fmla="*/ 28 h 31"/>
                  <a:gd name="T12" fmla="*/ 13 w 20"/>
                  <a:gd name="T13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31">
                    <a:moveTo>
                      <a:pt x="13" y="4"/>
                    </a:moveTo>
                    <a:cubicBezTo>
                      <a:pt x="8" y="0"/>
                      <a:pt x="4" y="1"/>
                      <a:pt x="0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8" y="6"/>
                      <a:pt x="10" y="7"/>
                      <a:pt x="11" y="9"/>
                    </a:cubicBezTo>
                    <a:cubicBezTo>
                      <a:pt x="13" y="14"/>
                      <a:pt x="9" y="22"/>
                      <a:pt x="7" y="26"/>
                    </a:cubicBezTo>
                    <a:cubicBezTo>
                      <a:pt x="6" y="29"/>
                      <a:pt x="11" y="31"/>
                      <a:pt x="12" y="28"/>
                    </a:cubicBezTo>
                    <a:cubicBezTo>
                      <a:pt x="15" y="22"/>
                      <a:pt x="20" y="10"/>
                      <a:pt x="13" y="4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10" name="Freeform 182">
                <a:extLst>
                  <a:ext uri="{FF2B5EF4-FFF2-40B4-BE49-F238E27FC236}">
                    <a16:creationId xmlns:a16="http://schemas.microsoft.com/office/drawing/2014/main" id="{C084F000-5774-42D6-B9D9-C288B3CED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2137" y="3705226"/>
                <a:ext cx="41275" cy="58738"/>
              </a:xfrm>
              <a:custGeom>
                <a:avLst/>
                <a:gdLst>
                  <a:gd name="T0" fmla="*/ 14 w 22"/>
                  <a:gd name="T1" fmla="*/ 4 h 31"/>
                  <a:gd name="T2" fmla="*/ 0 w 22"/>
                  <a:gd name="T3" fmla="*/ 6 h 31"/>
                  <a:gd name="T4" fmla="*/ 5 w 22"/>
                  <a:gd name="T5" fmla="*/ 8 h 31"/>
                  <a:gd name="T6" fmla="*/ 12 w 22"/>
                  <a:gd name="T7" fmla="*/ 10 h 31"/>
                  <a:gd name="T8" fmla="*/ 9 w 22"/>
                  <a:gd name="T9" fmla="*/ 27 h 31"/>
                  <a:gd name="T10" fmla="*/ 13 w 22"/>
                  <a:gd name="T11" fmla="*/ 28 h 31"/>
                  <a:gd name="T12" fmla="*/ 14 w 22"/>
                  <a:gd name="T13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31">
                    <a:moveTo>
                      <a:pt x="14" y="4"/>
                    </a:moveTo>
                    <a:cubicBezTo>
                      <a:pt x="9" y="0"/>
                      <a:pt x="4" y="2"/>
                      <a:pt x="0" y="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8" y="6"/>
                      <a:pt x="11" y="6"/>
                      <a:pt x="12" y="10"/>
                    </a:cubicBezTo>
                    <a:cubicBezTo>
                      <a:pt x="15" y="15"/>
                      <a:pt x="11" y="22"/>
                      <a:pt x="9" y="27"/>
                    </a:cubicBezTo>
                    <a:cubicBezTo>
                      <a:pt x="8" y="29"/>
                      <a:pt x="12" y="31"/>
                      <a:pt x="13" y="28"/>
                    </a:cubicBezTo>
                    <a:cubicBezTo>
                      <a:pt x="16" y="22"/>
                      <a:pt x="22" y="10"/>
                      <a:pt x="14" y="4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11" name="Freeform 183">
                <a:extLst>
                  <a:ext uri="{FF2B5EF4-FFF2-40B4-BE49-F238E27FC236}">
                    <a16:creationId xmlns:a16="http://schemas.microsoft.com/office/drawing/2014/main" id="{0516732C-08C0-4994-9416-4E4B5A5DF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5162" y="3735388"/>
                <a:ext cx="41275" cy="60325"/>
              </a:xfrm>
              <a:custGeom>
                <a:avLst/>
                <a:gdLst>
                  <a:gd name="T0" fmla="*/ 15 w 22"/>
                  <a:gd name="T1" fmla="*/ 4 h 32"/>
                  <a:gd name="T2" fmla="*/ 0 w 22"/>
                  <a:gd name="T3" fmla="*/ 7 h 32"/>
                  <a:gd name="T4" fmla="*/ 5 w 22"/>
                  <a:gd name="T5" fmla="*/ 9 h 32"/>
                  <a:gd name="T6" fmla="*/ 13 w 22"/>
                  <a:gd name="T7" fmla="*/ 10 h 32"/>
                  <a:gd name="T8" fmla="*/ 9 w 22"/>
                  <a:gd name="T9" fmla="*/ 27 h 32"/>
                  <a:gd name="T10" fmla="*/ 14 w 22"/>
                  <a:gd name="T11" fmla="*/ 29 h 32"/>
                  <a:gd name="T12" fmla="*/ 15 w 22"/>
                  <a:gd name="T13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32">
                    <a:moveTo>
                      <a:pt x="15" y="4"/>
                    </a:moveTo>
                    <a:cubicBezTo>
                      <a:pt x="9" y="0"/>
                      <a:pt x="4" y="3"/>
                      <a:pt x="0" y="7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7" y="7"/>
                      <a:pt x="11" y="6"/>
                      <a:pt x="13" y="10"/>
                    </a:cubicBezTo>
                    <a:cubicBezTo>
                      <a:pt x="15" y="15"/>
                      <a:pt x="11" y="22"/>
                      <a:pt x="9" y="27"/>
                    </a:cubicBezTo>
                    <a:cubicBezTo>
                      <a:pt x="8" y="30"/>
                      <a:pt x="13" y="32"/>
                      <a:pt x="14" y="29"/>
                    </a:cubicBezTo>
                    <a:cubicBezTo>
                      <a:pt x="17" y="22"/>
                      <a:pt x="22" y="10"/>
                      <a:pt x="15" y="4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12" name="Freeform 184">
                <a:extLst>
                  <a:ext uri="{FF2B5EF4-FFF2-40B4-BE49-F238E27FC236}">
                    <a16:creationId xmlns:a16="http://schemas.microsoft.com/office/drawing/2014/main" id="{8FD21D30-E9DE-41A7-A6E5-24D2DF63C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6124" y="3767138"/>
                <a:ext cx="36512" cy="58738"/>
              </a:xfrm>
              <a:custGeom>
                <a:avLst/>
                <a:gdLst>
                  <a:gd name="T0" fmla="*/ 11 w 19"/>
                  <a:gd name="T1" fmla="*/ 4 h 31"/>
                  <a:gd name="T2" fmla="*/ 0 w 19"/>
                  <a:gd name="T3" fmla="*/ 3 h 31"/>
                  <a:gd name="T4" fmla="*/ 5 w 19"/>
                  <a:gd name="T5" fmla="*/ 5 h 31"/>
                  <a:gd name="T6" fmla="*/ 4 w 19"/>
                  <a:gd name="T7" fmla="*/ 7 h 31"/>
                  <a:gd name="T8" fmla="*/ 9 w 19"/>
                  <a:gd name="T9" fmla="*/ 9 h 31"/>
                  <a:gd name="T10" fmla="*/ 6 w 19"/>
                  <a:gd name="T11" fmla="*/ 26 h 31"/>
                  <a:gd name="T12" fmla="*/ 10 w 19"/>
                  <a:gd name="T13" fmla="*/ 28 h 31"/>
                  <a:gd name="T14" fmla="*/ 11 w 19"/>
                  <a:gd name="T1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31">
                    <a:moveTo>
                      <a:pt x="11" y="4"/>
                    </a:moveTo>
                    <a:cubicBezTo>
                      <a:pt x="7" y="0"/>
                      <a:pt x="3" y="1"/>
                      <a:pt x="0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6"/>
                      <a:pt x="8" y="7"/>
                      <a:pt x="9" y="9"/>
                    </a:cubicBezTo>
                    <a:cubicBezTo>
                      <a:pt x="12" y="14"/>
                      <a:pt x="8" y="21"/>
                      <a:pt x="6" y="26"/>
                    </a:cubicBezTo>
                    <a:cubicBezTo>
                      <a:pt x="5" y="29"/>
                      <a:pt x="9" y="31"/>
                      <a:pt x="10" y="28"/>
                    </a:cubicBezTo>
                    <a:cubicBezTo>
                      <a:pt x="13" y="21"/>
                      <a:pt x="19" y="9"/>
                      <a:pt x="11" y="4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13" name="Freeform 185">
                <a:extLst>
                  <a:ext uri="{FF2B5EF4-FFF2-40B4-BE49-F238E27FC236}">
                    <a16:creationId xmlns:a16="http://schemas.microsoft.com/office/drawing/2014/main" id="{D1E1DE1E-E14A-4409-9468-E28C154189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74387" y="3795713"/>
                <a:ext cx="42862" cy="60325"/>
              </a:xfrm>
              <a:custGeom>
                <a:avLst/>
                <a:gdLst>
                  <a:gd name="T0" fmla="*/ 15 w 22"/>
                  <a:gd name="T1" fmla="*/ 5 h 32"/>
                  <a:gd name="T2" fmla="*/ 0 w 22"/>
                  <a:gd name="T3" fmla="*/ 7 h 32"/>
                  <a:gd name="T4" fmla="*/ 5 w 22"/>
                  <a:gd name="T5" fmla="*/ 9 h 32"/>
                  <a:gd name="T6" fmla="*/ 13 w 22"/>
                  <a:gd name="T7" fmla="*/ 10 h 32"/>
                  <a:gd name="T8" fmla="*/ 9 w 22"/>
                  <a:gd name="T9" fmla="*/ 27 h 32"/>
                  <a:gd name="T10" fmla="*/ 14 w 22"/>
                  <a:gd name="T11" fmla="*/ 29 h 32"/>
                  <a:gd name="T12" fmla="*/ 15 w 22"/>
                  <a:gd name="T13" fmla="*/ 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32">
                    <a:moveTo>
                      <a:pt x="15" y="5"/>
                    </a:moveTo>
                    <a:cubicBezTo>
                      <a:pt x="9" y="0"/>
                      <a:pt x="4" y="3"/>
                      <a:pt x="0" y="7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7"/>
                      <a:pt x="11" y="7"/>
                      <a:pt x="13" y="10"/>
                    </a:cubicBezTo>
                    <a:cubicBezTo>
                      <a:pt x="15" y="15"/>
                      <a:pt x="11" y="23"/>
                      <a:pt x="9" y="27"/>
                    </a:cubicBezTo>
                    <a:cubicBezTo>
                      <a:pt x="8" y="30"/>
                      <a:pt x="12" y="32"/>
                      <a:pt x="14" y="29"/>
                    </a:cubicBezTo>
                    <a:cubicBezTo>
                      <a:pt x="16" y="22"/>
                      <a:pt x="22" y="11"/>
                      <a:pt x="15" y="5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14" name="Freeform 186">
                <a:extLst>
                  <a:ext uri="{FF2B5EF4-FFF2-40B4-BE49-F238E27FC236}">
                    <a16:creationId xmlns:a16="http://schemas.microsoft.com/office/drawing/2014/main" id="{BC07086C-8F6D-40F6-AE59-7821D8F15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50587" y="3827463"/>
                <a:ext cx="39687" cy="58738"/>
              </a:xfrm>
              <a:custGeom>
                <a:avLst/>
                <a:gdLst>
                  <a:gd name="T0" fmla="*/ 14 w 21"/>
                  <a:gd name="T1" fmla="*/ 4 h 31"/>
                  <a:gd name="T2" fmla="*/ 0 w 21"/>
                  <a:gd name="T3" fmla="*/ 6 h 31"/>
                  <a:gd name="T4" fmla="*/ 5 w 21"/>
                  <a:gd name="T5" fmla="*/ 8 h 31"/>
                  <a:gd name="T6" fmla="*/ 12 w 21"/>
                  <a:gd name="T7" fmla="*/ 10 h 31"/>
                  <a:gd name="T8" fmla="*/ 9 w 21"/>
                  <a:gd name="T9" fmla="*/ 26 h 31"/>
                  <a:gd name="T10" fmla="*/ 13 w 21"/>
                  <a:gd name="T11" fmla="*/ 28 h 31"/>
                  <a:gd name="T12" fmla="*/ 14 w 21"/>
                  <a:gd name="T13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31">
                    <a:moveTo>
                      <a:pt x="14" y="4"/>
                    </a:moveTo>
                    <a:cubicBezTo>
                      <a:pt x="9" y="0"/>
                      <a:pt x="4" y="2"/>
                      <a:pt x="0" y="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6"/>
                      <a:pt x="10" y="6"/>
                      <a:pt x="12" y="10"/>
                    </a:cubicBezTo>
                    <a:cubicBezTo>
                      <a:pt x="14" y="15"/>
                      <a:pt x="10" y="22"/>
                      <a:pt x="9" y="26"/>
                    </a:cubicBezTo>
                    <a:cubicBezTo>
                      <a:pt x="7" y="29"/>
                      <a:pt x="12" y="31"/>
                      <a:pt x="13" y="28"/>
                    </a:cubicBezTo>
                    <a:cubicBezTo>
                      <a:pt x="16" y="22"/>
                      <a:pt x="21" y="10"/>
                      <a:pt x="14" y="4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15" name="Freeform 187">
                <a:extLst>
                  <a:ext uri="{FF2B5EF4-FFF2-40B4-BE49-F238E27FC236}">
                    <a16:creationId xmlns:a16="http://schemas.microsoft.com/office/drawing/2014/main" id="{8D18D72E-FC5A-4C23-9040-F79B1AC93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6787" y="3859213"/>
                <a:ext cx="38100" cy="58738"/>
              </a:xfrm>
              <a:custGeom>
                <a:avLst/>
                <a:gdLst>
                  <a:gd name="T0" fmla="*/ 13 w 20"/>
                  <a:gd name="T1" fmla="*/ 4 h 31"/>
                  <a:gd name="T2" fmla="*/ 0 w 20"/>
                  <a:gd name="T3" fmla="*/ 5 h 31"/>
                  <a:gd name="T4" fmla="*/ 5 w 20"/>
                  <a:gd name="T5" fmla="*/ 7 h 31"/>
                  <a:gd name="T6" fmla="*/ 11 w 20"/>
                  <a:gd name="T7" fmla="*/ 10 h 31"/>
                  <a:gd name="T8" fmla="*/ 7 w 20"/>
                  <a:gd name="T9" fmla="*/ 26 h 31"/>
                  <a:gd name="T10" fmla="*/ 12 w 20"/>
                  <a:gd name="T11" fmla="*/ 28 h 31"/>
                  <a:gd name="T12" fmla="*/ 13 w 20"/>
                  <a:gd name="T13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31">
                    <a:moveTo>
                      <a:pt x="13" y="4"/>
                    </a:moveTo>
                    <a:cubicBezTo>
                      <a:pt x="8" y="0"/>
                      <a:pt x="3" y="2"/>
                      <a:pt x="0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7" y="6"/>
                      <a:pt x="10" y="6"/>
                      <a:pt x="11" y="10"/>
                    </a:cubicBezTo>
                    <a:cubicBezTo>
                      <a:pt x="13" y="15"/>
                      <a:pt x="9" y="22"/>
                      <a:pt x="7" y="26"/>
                    </a:cubicBezTo>
                    <a:cubicBezTo>
                      <a:pt x="6" y="29"/>
                      <a:pt x="11" y="31"/>
                      <a:pt x="12" y="28"/>
                    </a:cubicBezTo>
                    <a:cubicBezTo>
                      <a:pt x="15" y="22"/>
                      <a:pt x="20" y="10"/>
                      <a:pt x="13" y="4"/>
                    </a:cubicBezTo>
                  </a:path>
                </a:pathLst>
              </a:custGeom>
              <a:solidFill>
                <a:srgbClr val="183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16" name="Freeform 188">
                <a:extLst>
                  <a:ext uri="{FF2B5EF4-FFF2-40B4-BE49-F238E27FC236}">
                    <a16:creationId xmlns:a16="http://schemas.microsoft.com/office/drawing/2014/main" id="{7E6316C7-FD7A-4A59-A2FF-7FF05B0B06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99737" y="3883026"/>
                <a:ext cx="476250" cy="220663"/>
              </a:xfrm>
              <a:custGeom>
                <a:avLst/>
                <a:gdLst>
                  <a:gd name="T0" fmla="*/ 293 w 300"/>
                  <a:gd name="T1" fmla="*/ 139 h 139"/>
                  <a:gd name="T2" fmla="*/ 0 w 300"/>
                  <a:gd name="T3" fmla="*/ 18 h 139"/>
                  <a:gd name="T4" fmla="*/ 7 w 300"/>
                  <a:gd name="T5" fmla="*/ 0 h 139"/>
                  <a:gd name="T6" fmla="*/ 300 w 300"/>
                  <a:gd name="T7" fmla="*/ 119 h 139"/>
                  <a:gd name="T8" fmla="*/ 293 w 300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0" h="139">
                    <a:moveTo>
                      <a:pt x="293" y="139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300" y="119"/>
                    </a:lnTo>
                    <a:lnTo>
                      <a:pt x="293" y="139"/>
                    </a:lnTo>
                    <a:close/>
                  </a:path>
                </a:pathLst>
              </a:custGeom>
              <a:solidFill>
                <a:srgbClr val="F4EB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17" name="Freeform 189">
                <a:extLst>
                  <a:ext uri="{FF2B5EF4-FFF2-40B4-BE49-F238E27FC236}">
                    <a16:creationId xmlns:a16="http://schemas.microsoft.com/office/drawing/2014/main" id="{F283BD82-DC99-4220-9359-E0E141AD4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71162" y="3951288"/>
                <a:ext cx="477837" cy="219075"/>
              </a:xfrm>
              <a:custGeom>
                <a:avLst/>
                <a:gdLst>
                  <a:gd name="T0" fmla="*/ 293 w 301"/>
                  <a:gd name="T1" fmla="*/ 138 h 138"/>
                  <a:gd name="T2" fmla="*/ 0 w 301"/>
                  <a:gd name="T3" fmla="*/ 18 h 138"/>
                  <a:gd name="T4" fmla="*/ 7 w 301"/>
                  <a:gd name="T5" fmla="*/ 0 h 138"/>
                  <a:gd name="T6" fmla="*/ 301 w 301"/>
                  <a:gd name="T7" fmla="*/ 121 h 138"/>
                  <a:gd name="T8" fmla="*/ 293 w 301"/>
                  <a:gd name="T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138">
                    <a:moveTo>
                      <a:pt x="293" y="13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301" y="121"/>
                    </a:lnTo>
                    <a:lnTo>
                      <a:pt x="293" y="138"/>
                    </a:lnTo>
                    <a:close/>
                  </a:path>
                </a:pathLst>
              </a:custGeom>
              <a:solidFill>
                <a:srgbClr val="F4EB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18" name="Freeform 190">
                <a:extLst>
                  <a:ext uri="{FF2B5EF4-FFF2-40B4-BE49-F238E27FC236}">
                    <a16:creationId xmlns:a16="http://schemas.microsoft.com/office/drawing/2014/main" id="{259DE6DF-34F9-4FC7-B8BB-459AB85CDA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44174" y="4016376"/>
                <a:ext cx="476250" cy="219075"/>
              </a:xfrm>
              <a:custGeom>
                <a:avLst/>
                <a:gdLst>
                  <a:gd name="T0" fmla="*/ 293 w 300"/>
                  <a:gd name="T1" fmla="*/ 138 h 138"/>
                  <a:gd name="T2" fmla="*/ 0 w 300"/>
                  <a:gd name="T3" fmla="*/ 18 h 138"/>
                  <a:gd name="T4" fmla="*/ 8 w 300"/>
                  <a:gd name="T5" fmla="*/ 0 h 138"/>
                  <a:gd name="T6" fmla="*/ 300 w 300"/>
                  <a:gd name="T7" fmla="*/ 120 h 138"/>
                  <a:gd name="T8" fmla="*/ 293 w 300"/>
                  <a:gd name="T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0" h="138">
                    <a:moveTo>
                      <a:pt x="293" y="138"/>
                    </a:moveTo>
                    <a:lnTo>
                      <a:pt x="0" y="18"/>
                    </a:lnTo>
                    <a:lnTo>
                      <a:pt x="8" y="0"/>
                    </a:lnTo>
                    <a:lnTo>
                      <a:pt x="300" y="120"/>
                    </a:lnTo>
                    <a:lnTo>
                      <a:pt x="293" y="138"/>
                    </a:lnTo>
                    <a:close/>
                  </a:path>
                </a:pathLst>
              </a:custGeom>
              <a:solidFill>
                <a:srgbClr val="F4EB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19" name="Freeform 191">
                <a:extLst>
                  <a:ext uri="{FF2B5EF4-FFF2-40B4-BE49-F238E27FC236}">
                    <a16:creationId xmlns:a16="http://schemas.microsoft.com/office/drawing/2014/main" id="{7ED3EB31-8DD8-4743-AB3C-3DCE0809C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7187" y="4086226"/>
                <a:ext cx="474662" cy="219075"/>
              </a:xfrm>
              <a:custGeom>
                <a:avLst/>
                <a:gdLst>
                  <a:gd name="T0" fmla="*/ 292 w 299"/>
                  <a:gd name="T1" fmla="*/ 138 h 138"/>
                  <a:gd name="T2" fmla="*/ 0 w 299"/>
                  <a:gd name="T3" fmla="*/ 18 h 138"/>
                  <a:gd name="T4" fmla="*/ 7 w 299"/>
                  <a:gd name="T5" fmla="*/ 0 h 138"/>
                  <a:gd name="T6" fmla="*/ 299 w 299"/>
                  <a:gd name="T7" fmla="*/ 119 h 138"/>
                  <a:gd name="T8" fmla="*/ 292 w 299"/>
                  <a:gd name="T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9" h="138">
                    <a:moveTo>
                      <a:pt x="292" y="138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299" y="119"/>
                    </a:lnTo>
                    <a:lnTo>
                      <a:pt x="292" y="138"/>
                    </a:lnTo>
                    <a:close/>
                  </a:path>
                </a:pathLst>
              </a:custGeom>
              <a:solidFill>
                <a:srgbClr val="F4EB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20" name="Freeform 192">
                <a:extLst>
                  <a:ext uri="{FF2B5EF4-FFF2-40B4-BE49-F238E27FC236}">
                    <a16:creationId xmlns:a16="http://schemas.microsoft.com/office/drawing/2014/main" id="{6C73A9EB-051E-4FC1-AD5B-946D203A1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53737" y="4322763"/>
                <a:ext cx="142875" cy="130175"/>
              </a:xfrm>
              <a:custGeom>
                <a:avLst/>
                <a:gdLst>
                  <a:gd name="T0" fmla="*/ 0 w 90"/>
                  <a:gd name="T1" fmla="*/ 55 h 82"/>
                  <a:gd name="T2" fmla="*/ 67 w 90"/>
                  <a:gd name="T3" fmla="*/ 82 h 82"/>
                  <a:gd name="T4" fmla="*/ 90 w 90"/>
                  <a:gd name="T5" fmla="*/ 27 h 82"/>
                  <a:gd name="T6" fmla="*/ 23 w 90"/>
                  <a:gd name="T7" fmla="*/ 0 h 82"/>
                  <a:gd name="T8" fmla="*/ 0 w 90"/>
                  <a:gd name="T9" fmla="*/ 5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82">
                    <a:moveTo>
                      <a:pt x="0" y="55"/>
                    </a:moveTo>
                    <a:lnTo>
                      <a:pt x="67" y="82"/>
                    </a:lnTo>
                    <a:lnTo>
                      <a:pt x="90" y="27"/>
                    </a:lnTo>
                    <a:lnTo>
                      <a:pt x="23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4EB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21" name="Freeform 193">
                <a:extLst>
                  <a:ext uri="{FF2B5EF4-FFF2-40B4-BE49-F238E27FC236}">
                    <a16:creationId xmlns:a16="http://schemas.microsoft.com/office/drawing/2014/main" id="{E4425174-FB11-472F-9C5C-58CA97868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53737" y="4365626"/>
                <a:ext cx="142875" cy="87313"/>
              </a:xfrm>
              <a:custGeom>
                <a:avLst/>
                <a:gdLst>
                  <a:gd name="T0" fmla="*/ 0 w 90"/>
                  <a:gd name="T1" fmla="*/ 28 h 55"/>
                  <a:gd name="T2" fmla="*/ 67 w 90"/>
                  <a:gd name="T3" fmla="*/ 55 h 55"/>
                  <a:gd name="T4" fmla="*/ 90 w 90"/>
                  <a:gd name="T5" fmla="*/ 0 h 55"/>
                  <a:gd name="T6" fmla="*/ 0 w 90"/>
                  <a:gd name="T7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55">
                    <a:moveTo>
                      <a:pt x="0" y="28"/>
                    </a:moveTo>
                    <a:lnTo>
                      <a:pt x="67" y="55"/>
                    </a:lnTo>
                    <a:lnTo>
                      <a:pt x="90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22" name="Freeform 194">
                <a:extLst>
                  <a:ext uri="{FF2B5EF4-FFF2-40B4-BE49-F238E27FC236}">
                    <a16:creationId xmlns:a16="http://schemas.microsoft.com/office/drawing/2014/main" id="{54645519-4E43-414C-8C46-A5599ECC3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21962" y="3797301"/>
                <a:ext cx="96837" cy="95250"/>
              </a:xfrm>
              <a:custGeom>
                <a:avLst/>
                <a:gdLst>
                  <a:gd name="T0" fmla="*/ 43 w 61"/>
                  <a:gd name="T1" fmla="*/ 60 h 60"/>
                  <a:gd name="T2" fmla="*/ 0 w 61"/>
                  <a:gd name="T3" fmla="*/ 43 h 60"/>
                  <a:gd name="T4" fmla="*/ 18 w 61"/>
                  <a:gd name="T5" fmla="*/ 0 h 60"/>
                  <a:gd name="T6" fmla="*/ 61 w 61"/>
                  <a:gd name="T7" fmla="*/ 18 h 60"/>
                  <a:gd name="T8" fmla="*/ 43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43" y="60"/>
                    </a:moveTo>
                    <a:lnTo>
                      <a:pt x="0" y="43"/>
                    </a:lnTo>
                    <a:lnTo>
                      <a:pt x="18" y="0"/>
                    </a:lnTo>
                    <a:lnTo>
                      <a:pt x="61" y="18"/>
                    </a:lnTo>
                    <a:lnTo>
                      <a:pt x="43" y="60"/>
                    </a:lnTo>
                    <a:close/>
                  </a:path>
                </a:pathLst>
              </a:custGeom>
              <a:solidFill>
                <a:srgbClr val="C03B26">
                  <a:lumMod val="60000"/>
                  <a:lumOff val="4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23" name="Freeform 195">
                <a:extLst>
                  <a:ext uri="{FF2B5EF4-FFF2-40B4-BE49-F238E27FC236}">
                    <a16:creationId xmlns:a16="http://schemas.microsoft.com/office/drawing/2014/main" id="{2AC05684-0588-4B67-80CD-15CB4BE8C1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10862" y="3833813"/>
                <a:ext cx="95250" cy="96838"/>
              </a:xfrm>
              <a:custGeom>
                <a:avLst/>
                <a:gdLst>
                  <a:gd name="T0" fmla="*/ 43 w 60"/>
                  <a:gd name="T1" fmla="*/ 61 h 61"/>
                  <a:gd name="T2" fmla="*/ 0 w 60"/>
                  <a:gd name="T3" fmla="*/ 43 h 61"/>
                  <a:gd name="T4" fmla="*/ 18 w 60"/>
                  <a:gd name="T5" fmla="*/ 0 h 61"/>
                  <a:gd name="T6" fmla="*/ 60 w 60"/>
                  <a:gd name="T7" fmla="*/ 18 h 61"/>
                  <a:gd name="T8" fmla="*/ 43 w 60"/>
                  <a:gd name="T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1">
                    <a:moveTo>
                      <a:pt x="43" y="61"/>
                    </a:moveTo>
                    <a:lnTo>
                      <a:pt x="0" y="43"/>
                    </a:lnTo>
                    <a:lnTo>
                      <a:pt x="18" y="0"/>
                    </a:lnTo>
                    <a:lnTo>
                      <a:pt x="60" y="18"/>
                    </a:lnTo>
                    <a:lnTo>
                      <a:pt x="43" y="61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55573FA-000D-4DF8-9756-8435ED4ED31D}"/>
                </a:ext>
              </a:extLst>
            </p:cNvPr>
            <p:cNvGrpSpPr/>
            <p:nvPr/>
          </p:nvGrpSpPr>
          <p:grpSpPr>
            <a:xfrm>
              <a:off x="9653587" y="2881313"/>
              <a:ext cx="974724" cy="962025"/>
              <a:chOff x="9653587" y="2881313"/>
              <a:chExt cx="974724" cy="962025"/>
            </a:xfrm>
          </p:grpSpPr>
          <p:sp>
            <p:nvSpPr>
              <p:cNvPr id="164" name="Freeform 35">
                <a:extLst>
                  <a:ext uri="{FF2B5EF4-FFF2-40B4-BE49-F238E27FC236}">
                    <a16:creationId xmlns:a16="http://schemas.microsoft.com/office/drawing/2014/main" id="{B6DDB950-D43A-4AD7-A254-A34879C42C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83762" y="3257551"/>
                <a:ext cx="198437" cy="222250"/>
              </a:xfrm>
              <a:custGeom>
                <a:avLst/>
                <a:gdLst>
                  <a:gd name="T0" fmla="*/ 7 w 105"/>
                  <a:gd name="T1" fmla="*/ 89 h 117"/>
                  <a:gd name="T2" fmla="*/ 39 w 105"/>
                  <a:gd name="T3" fmla="*/ 89 h 117"/>
                  <a:gd name="T4" fmla="*/ 46 w 105"/>
                  <a:gd name="T5" fmla="*/ 111 h 117"/>
                  <a:gd name="T6" fmla="*/ 64 w 105"/>
                  <a:gd name="T7" fmla="*/ 108 h 117"/>
                  <a:gd name="T8" fmla="*/ 74 w 105"/>
                  <a:gd name="T9" fmla="*/ 89 h 117"/>
                  <a:gd name="T10" fmla="*/ 104 w 105"/>
                  <a:gd name="T11" fmla="*/ 86 h 117"/>
                  <a:gd name="T12" fmla="*/ 88 w 105"/>
                  <a:gd name="T13" fmla="*/ 62 h 117"/>
                  <a:gd name="T14" fmla="*/ 103 w 105"/>
                  <a:gd name="T15" fmla="*/ 35 h 117"/>
                  <a:gd name="T16" fmla="*/ 71 w 105"/>
                  <a:gd name="T17" fmla="*/ 35 h 117"/>
                  <a:gd name="T18" fmla="*/ 62 w 105"/>
                  <a:gd name="T19" fmla="*/ 11 h 117"/>
                  <a:gd name="T20" fmla="*/ 45 w 105"/>
                  <a:gd name="T21" fmla="*/ 15 h 117"/>
                  <a:gd name="T22" fmla="*/ 29 w 105"/>
                  <a:gd name="T23" fmla="*/ 33 h 117"/>
                  <a:gd name="T24" fmla="*/ 10 w 105"/>
                  <a:gd name="T25" fmla="*/ 50 h 117"/>
                  <a:gd name="T26" fmla="*/ 17 w 105"/>
                  <a:gd name="T27" fmla="*/ 66 h 117"/>
                  <a:gd name="T28" fmla="*/ 67 w 105"/>
                  <a:gd name="T29" fmla="*/ 95 h 117"/>
                  <a:gd name="T30" fmla="*/ 48 w 105"/>
                  <a:gd name="T31" fmla="*/ 109 h 117"/>
                  <a:gd name="T32" fmla="*/ 41 w 105"/>
                  <a:gd name="T33" fmla="*/ 88 h 117"/>
                  <a:gd name="T34" fmla="*/ 69 w 105"/>
                  <a:gd name="T35" fmla="*/ 88 h 117"/>
                  <a:gd name="T36" fmla="*/ 37 w 105"/>
                  <a:gd name="T37" fmla="*/ 62 h 117"/>
                  <a:gd name="T38" fmla="*/ 26 w 105"/>
                  <a:gd name="T39" fmla="*/ 62 h 117"/>
                  <a:gd name="T40" fmla="*/ 37 w 105"/>
                  <a:gd name="T41" fmla="*/ 54 h 117"/>
                  <a:gd name="T42" fmla="*/ 39 w 105"/>
                  <a:gd name="T43" fmla="*/ 62 h 117"/>
                  <a:gd name="T44" fmla="*/ 55 w 105"/>
                  <a:gd name="T45" fmla="*/ 44 h 117"/>
                  <a:gd name="T46" fmla="*/ 71 w 105"/>
                  <a:gd name="T47" fmla="*/ 71 h 117"/>
                  <a:gd name="T48" fmla="*/ 55 w 105"/>
                  <a:gd name="T49" fmla="*/ 80 h 117"/>
                  <a:gd name="T50" fmla="*/ 39 w 105"/>
                  <a:gd name="T51" fmla="*/ 71 h 117"/>
                  <a:gd name="T52" fmla="*/ 39 w 105"/>
                  <a:gd name="T53" fmla="*/ 50 h 117"/>
                  <a:gd name="T54" fmla="*/ 52 w 105"/>
                  <a:gd name="T55" fmla="*/ 43 h 117"/>
                  <a:gd name="T56" fmla="*/ 57 w 105"/>
                  <a:gd name="T57" fmla="*/ 43 h 117"/>
                  <a:gd name="T58" fmla="*/ 70 w 105"/>
                  <a:gd name="T59" fmla="*/ 50 h 117"/>
                  <a:gd name="T60" fmla="*/ 73 w 105"/>
                  <a:gd name="T61" fmla="*/ 57 h 117"/>
                  <a:gd name="T62" fmla="*/ 84 w 105"/>
                  <a:gd name="T63" fmla="*/ 62 h 117"/>
                  <a:gd name="T64" fmla="*/ 73 w 105"/>
                  <a:gd name="T65" fmla="*/ 57 h 117"/>
                  <a:gd name="T66" fmla="*/ 70 w 105"/>
                  <a:gd name="T67" fmla="*/ 74 h 117"/>
                  <a:gd name="T68" fmla="*/ 57 w 105"/>
                  <a:gd name="T69" fmla="*/ 81 h 117"/>
                  <a:gd name="T70" fmla="*/ 46 w 105"/>
                  <a:gd name="T71" fmla="*/ 78 h 117"/>
                  <a:gd name="T72" fmla="*/ 41 w 105"/>
                  <a:gd name="T73" fmla="*/ 85 h 117"/>
                  <a:gd name="T74" fmla="*/ 46 w 105"/>
                  <a:gd name="T75" fmla="*/ 78 h 117"/>
                  <a:gd name="T76" fmla="*/ 91 w 105"/>
                  <a:gd name="T77" fmla="*/ 90 h 117"/>
                  <a:gd name="T78" fmla="*/ 71 w 105"/>
                  <a:gd name="T79" fmla="*/ 86 h 117"/>
                  <a:gd name="T80" fmla="*/ 86 w 105"/>
                  <a:gd name="T81" fmla="*/ 63 h 117"/>
                  <a:gd name="T82" fmla="*/ 102 w 105"/>
                  <a:gd name="T83" fmla="*/ 83 h 117"/>
                  <a:gd name="T84" fmla="*/ 100 w 105"/>
                  <a:gd name="T85" fmla="*/ 36 h 117"/>
                  <a:gd name="T86" fmla="*/ 86 w 105"/>
                  <a:gd name="T87" fmla="*/ 60 h 117"/>
                  <a:gd name="T88" fmla="*/ 71 w 105"/>
                  <a:gd name="T89" fmla="*/ 37 h 117"/>
                  <a:gd name="T90" fmla="*/ 42 w 105"/>
                  <a:gd name="T91" fmla="*/ 31 h 117"/>
                  <a:gd name="T92" fmla="*/ 68 w 105"/>
                  <a:gd name="T93" fmla="*/ 34 h 117"/>
                  <a:gd name="T94" fmla="*/ 68 w 105"/>
                  <a:gd name="T95" fmla="*/ 36 h 117"/>
                  <a:gd name="T96" fmla="*/ 41 w 105"/>
                  <a:gd name="T97" fmla="*/ 36 h 117"/>
                  <a:gd name="T98" fmla="*/ 22 w 105"/>
                  <a:gd name="T99" fmla="*/ 59 h 117"/>
                  <a:gd name="T100" fmla="*/ 38 w 105"/>
                  <a:gd name="T101" fmla="*/ 37 h 117"/>
                  <a:gd name="T102" fmla="*/ 37 w 105"/>
                  <a:gd name="T103" fmla="*/ 51 h 117"/>
                  <a:gd name="T104" fmla="*/ 22 w 105"/>
                  <a:gd name="T105" fmla="*/ 59 h 117"/>
                  <a:gd name="T106" fmla="*/ 39 w 105"/>
                  <a:gd name="T107" fmla="*/ 86 h 117"/>
                  <a:gd name="T108" fmla="*/ 12 w 105"/>
                  <a:gd name="T109" fmla="*/ 89 h 117"/>
                  <a:gd name="T110" fmla="*/ 37 w 105"/>
                  <a:gd name="T111" fmla="*/ 7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5" h="117">
                    <a:moveTo>
                      <a:pt x="7" y="80"/>
                    </a:moveTo>
                    <a:cubicBezTo>
                      <a:pt x="5" y="83"/>
                      <a:pt x="5" y="87"/>
                      <a:pt x="7" y="89"/>
                    </a:cubicBezTo>
                    <a:cubicBezTo>
                      <a:pt x="10" y="92"/>
                      <a:pt x="15" y="92"/>
                      <a:pt x="18" y="92"/>
                    </a:cubicBezTo>
                    <a:cubicBezTo>
                      <a:pt x="25" y="92"/>
                      <a:pt x="32" y="91"/>
                      <a:pt x="39" y="89"/>
                    </a:cubicBezTo>
                    <a:cubicBezTo>
                      <a:pt x="39" y="89"/>
                      <a:pt x="39" y="90"/>
                      <a:pt x="39" y="91"/>
                    </a:cubicBezTo>
                    <a:cubicBezTo>
                      <a:pt x="41" y="98"/>
                      <a:pt x="43" y="105"/>
                      <a:pt x="46" y="111"/>
                    </a:cubicBezTo>
                    <a:cubicBezTo>
                      <a:pt x="48" y="114"/>
                      <a:pt x="52" y="117"/>
                      <a:pt x="56" y="117"/>
                    </a:cubicBezTo>
                    <a:cubicBezTo>
                      <a:pt x="60" y="116"/>
                      <a:pt x="63" y="112"/>
                      <a:pt x="64" y="108"/>
                    </a:cubicBezTo>
                    <a:cubicBezTo>
                      <a:pt x="68" y="102"/>
                      <a:pt x="69" y="95"/>
                      <a:pt x="71" y="88"/>
                    </a:cubicBezTo>
                    <a:cubicBezTo>
                      <a:pt x="72" y="89"/>
                      <a:pt x="73" y="89"/>
                      <a:pt x="74" y="89"/>
                    </a:cubicBezTo>
                    <a:cubicBezTo>
                      <a:pt x="81" y="91"/>
                      <a:pt x="88" y="93"/>
                      <a:pt x="95" y="92"/>
                    </a:cubicBezTo>
                    <a:cubicBezTo>
                      <a:pt x="99" y="92"/>
                      <a:pt x="103" y="90"/>
                      <a:pt x="104" y="86"/>
                    </a:cubicBezTo>
                    <a:cubicBezTo>
                      <a:pt x="105" y="82"/>
                      <a:pt x="102" y="77"/>
                      <a:pt x="99" y="74"/>
                    </a:cubicBezTo>
                    <a:cubicBezTo>
                      <a:pt x="96" y="69"/>
                      <a:pt x="92" y="65"/>
                      <a:pt x="88" y="62"/>
                    </a:cubicBezTo>
                    <a:cubicBezTo>
                      <a:pt x="93" y="57"/>
                      <a:pt x="98" y="52"/>
                      <a:pt x="102" y="46"/>
                    </a:cubicBezTo>
                    <a:cubicBezTo>
                      <a:pt x="103" y="43"/>
                      <a:pt x="105" y="39"/>
                      <a:pt x="103" y="35"/>
                    </a:cubicBezTo>
                    <a:cubicBezTo>
                      <a:pt x="101" y="32"/>
                      <a:pt x="95" y="31"/>
                      <a:pt x="91" y="31"/>
                    </a:cubicBezTo>
                    <a:cubicBezTo>
                      <a:pt x="84" y="31"/>
                      <a:pt x="77" y="33"/>
                      <a:pt x="71" y="35"/>
                    </a:cubicBezTo>
                    <a:cubicBezTo>
                      <a:pt x="70" y="33"/>
                      <a:pt x="70" y="31"/>
                      <a:pt x="69" y="29"/>
                    </a:cubicBezTo>
                    <a:cubicBezTo>
                      <a:pt x="68" y="23"/>
                      <a:pt x="66" y="16"/>
                      <a:pt x="62" y="11"/>
                    </a:cubicBezTo>
                    <a:cubicBezTo>
                      <a:pt x="60" y="8"/>
                      <a:pt x="57" y="6"/>
                      <a:pt x="53" y="7"/>
                    </a:cubicBezTo>
                    <a:cubicBezTo>
                      <a:pt x="49" y="8"/>
                      <a:pt x="47" y="12"/>
                      <a:pt x="45" y="15"/>
                    </a:cubicBezTo>
                    <a:cubicBezTo>
                      <a:pt x="42" y="21"/>
                      <a:pt x="40" y="28"/>
                      <a:pt x="39" y="35"/>
                    </a:cubicBezTo>
                    <a:cubicBezTo>
                      <a:pt x="35" y="34"/>
                      <a:pt x="32" y="33"/>
                      <a:pt x="29" y="33"/>
                    </a:cubicBezTo>
                    <a:cubicBezTo>
                      <a:pt x="23" y="31"/>
                      <a:pt x="17" y="30"/>
                      <a:pt x="11" y="32"/>
                    </a:cubicBezTo>
                    <a:cubicBezTo>
                      <a:pt x="2" y="35"/>
                      <a:pt x="6" y="45"/>
                      <a:pt x="10" y="50"/>
                    </a:cubicBezTo>
                    <a:cubicBezTo>
                      <a:pt x="14" y="54"/>
                      <a:pt x="18" y="58"/>
                      <a:pt x="22" y="62"/>
                    </a:cubicBezTo>
                    <a:cubicBezTo>
                      <a:pt x="20" y="63"/>
                      <a:pt x="19" y="65"/>
                      <a:pt x="17" y="66"/>
                    </a:cubicBezTo>
                    <a:cubicBezTo>
                      <a:pt x="13" y="70"/>
                      <a:pt x="9" y="75"/>
                      <a:pt x="7" y="80"/>
                    </a:cubicBezTo>
                    <a:close/>
                    <a:moveTo>
                      <a:pt x="67" y="95"/>
                    </a:moveTo>
                    <a:cubicBezTo>
                      <a:pt x="65" y="101"/>
                      <a:pt x="63" y="109"/>
                      <a:pt x="58" y="113"/>
                    </a:cubicBezTo>
                    <a:cubicBezTo>
                      <a:pt x="54" y="117"/>
                      <a:pt x="50" y="112"/>
                      <a:pt x="48" y="109"/>
                    </a:cubicBezTo>
                    <a:cubicBezTo>
                      <a:pt x="44" y="103"/>
                      <a:pt x="43" y="96"/>
                      <a:pt x="41" y="89"/>
                    </a:cubicBezTo>
                    <a:cubicBezTo>
                      <a:pt x="41" y="89"/>
                      <a:pt x="41" y="88"/>
                      <a:pt x="41" y="88"/>
                    </a:cubicBezTo>
                    <a:cubicBezTo>
                      <a:pt x="46" y="86"/>
                      <a:pt x="50" y="84"/>
                      <a:pt x="55" y="82"/>
                    </a:cubicBezTo>
                    <a:cubicBezTo>
                      <a:pt x="59" y="84"/>
                      <a:pt x="64" y="86"/>
                      <a:pt x="69" y="88"/>
                    </a:cubicBezTo>
                    <a:cubicBezTo>
                      <a:pt x="68" y="90"/>
                      <a:pt x="68" y="93"/>
                      <a:pt x="67" y="95"/>
                    </a:cubicBezTo>
                    <a:close/>
                    <a:moveTo>
                      <a:pt x="37" y="62"/>
                    </a:moveTo>
                    <a:cubicBezTo>
                      <a:pt x="37" y="64"/>
                      <a:pt x="37" y="67"/>
                      <a:pt x="37" y="70"/>
                    </a:cubicBezTo>
                    <a:cubicBezTo>
                      <a:pt x="33" y="67"/>
                      <a:pt x="29" y="65"/>
                      <a:pt x="26" y="62"/>
                    </a:cubicBezTo>
                    <a:cubicBezTo>
                      <a:pt x="26" y="61"/>
                      <a:pt x="26" y="61"/>
                      <a:pt x="27" y="61"/>
                    </a:cubicBezTo>
                    <a:cubicBezTo>
                      <a:pt x="30" y="58"/>
                      <a:pt x="33" y="56"/>
                      <a:pt x="37" y="54"/>
                    </a:cubicBezTo>
                    <a:cubicBezTo>
                      <a:pt x="37" y="56"/>
                      <a:pt x="37" y="59"/>
                      <a:pt x="37" y="62"/>
                    </a:cubicBezTo>
                    <a:close/>
                    <a:moveTo>
                      <a:pt x="39" y="62"/>
                    </a:moveTo>
                    <a:cubicBezTo>
                      <a:pt x="39" y="59"/>
                      <a:pt x="39" y="55"/>
                      <a:pt x="39" y="52"/>
                    </a:cubicBezTo>
                    <a:cubicBezTo>
                      <a:pt x="44" y="49"/>
                      <a:pt x="49" y="46"/>
                      <a:pt x="55" y="44"/>
                    </a:cubicBezTo>
                    <a:cubicBezTo>
                      <a:pt x="60" y="46"/>
                      <a:pt x="65" y="49"/>
                      <a:pt x="71" y="52"/>
                    </a:cubicBezTo>
                    <a:cubicBezTo>
                      <a:pt x="71" y="59"/>
                      <a:pt x="71" y="65"/>
                      <a:pt x="71" y="71"/>
                    </a:cubicBezTo>
                    <a:cubicBezTo>
                      <a:pt x="68" y="73"/>
                      <a:pt x="65" y="74"/>
                      <a:pt x="62" y="76"/>
                    </a:cubicBezTo>
                    <a:cubicBezTo>
                      <a:pt x="60" y="77"/>
                      <a:pt x="57" y="78"/>
                      <a:pt x="55" y="80"/>
                    </a:cubicBezTo>
                    <a:cubicBezTo>
                      <a:pt x="52" y="78"/>
                      <a:pt x="50" y="77"/>
                      <a:pt x="47" y="76"/>
                    </a:cubicBezTo>
                    <a:cubicBezTo>
                      <a:pt x="44" y="74"/>
                      <a:pt x="42" y="73"/>
                      <a:pt x="39" y="71"/>
                    </a:cubicBezTo>
                    <a:cubicBezTo>
                      <a:pt x="39" y="68"/>
                      <a:pt x="39" y="65"/>
                      <a:pt x="39" y="62"/>
                    </a:cubicBezTo>
                    <a:close/>
                    <a:moveTo>
                      <a:pt x="39" y="50"/>
                    </a:moveTo>
                    <a:cubicBezTo>
                      <a:pt x="40" y="46"/>
                      <a:pt x="40" y="42"/>
                      <a:pt x="41" y="38"/>
                    </a:cubicBezTo>
                    <a:cubicBezTo>
                      <a:pt x="45" y="40"/>
                      <a:pt x="49" y="41"/>
                      <a:pt x="52" y="43"/>
                    </a:cubicBezTo>
                    <a:cubicBezTo>
                      <a:pt x="48" y="45"/>
                      <a:pt x="44" y="47"/>
                      <a:pt x="39" y="50"/>
                    </a:cubicBezTo>
                    <a:close/>
                    <a:moveTo>
                      <a:pt x="57" y="43"/>
                    </a:moveTo>
                    <a:cubicBezTo>
                      <a:pt x="61" y="41"/>
                      <a:pt x="65" y="39"/>
                      <a:pt x="69" y="38"/>
                    </a:cubicBezTo>
                    <a:cubicBezTo>
                      <a:pt x="70" y="42"/>
                      <a:pt x="70" y="46"/>
                      <a:pt x="70" y="50"/>
                    </a:cubicBezTo>
                    <a:cubicBezTo>
                      <a:pt x="66" y="47"/>
                      <a:pt x="61" y="45"/>
                      <a:pt x="57" y="43"/>
                    </a:cubicBezTo>
                    <a:close/>
                    <a:moveTo>
                      <a:pt x="73" y="57"/>
                    </a:moveTo>
                    <a:cubicBezTo>
                      <a:pt x="73" y="56"/>
                      <a:pt x="73" y="55"/>
                      <a:pt x="73" y="54"/>
                    </a:cubicBezTo>
                    <a:cubicBezTo>
                      <a:pt x="77" y="56"/>
                      <a:pt x="80" y="59"/>
                      <a:pt x="84" y="62"/>
                    </a:cubicBezTo>
                    <a:cubicBezTo>
                      <a:pt x="80" y="65"/>
                      <a:pt x="77" y="67"/>
                      <a:pt x="73" y="70"/>
                    </a:cubicBezTo>
                    <a:cubicBezTo>
                      <a:pt x="73" y="65"/>
                      <a:pt x="73" y="61"/>
                      <a:pt x="73" y="57"/>
                    </a:cubicBezTo>
                    <a:close/>
                    <a:moveTo>
                      <a:pt x="63" y="78"/>
                    </a:moveTo>
                    <a:cubicBezTo>
                      <a:pt x="66" y="76"/>
                      <a:pt x="68" y="75"/>
                      <a:pt x="70" y="74"/>
                    </a:cubicBezTo>
                    <a:cubicBezTo>
                      <a:pt x="70" y="78"/>
                      <a:pt x="70" y="82"/>
                      <a:pt x="69" y="86"/>
                    </a:cubicBezTo>
                    <a:cubicBezTo>
                      <a:pt x="65" y="84"/>
                      <a:pt x="61" y="83"/>
                      <a:pt x="57" y="81"/>
                    </a:cubicBezTo>
                    <a:cubicBezTo>
                      <a:pt x="59" y="80"/>
                      <a:pt x="61" y="79"/>
                      <a:pt x="63" y="78"/>
                    </a:cubicBezTo>
                    <a:close/>
                    <a:moveTo>
                      <a:pt x="46" y="78"/>
                    </a:moveTo>
                    <a:cubicBezTo>
                      <a:pt x="48" y="79"/>
                      <a:pt x="50" y="80"/>
                      <a:pt x="52" y="81"/>
                    </a:cubicBezTo>
                    <a:cubicBezTo>
                      <a:pt x="48" y="82"/>
                      <a:pt x="45" y="84"/>
                      <a:pt x="41" y="85"/>
                    </a:cubicBezTo>
                    <a:cubicBezTo>
                      <a:pt x="40" y="82"/>
                      <a:pt x="40" y="78"/>
                      <a:pt x="39" y="74"/>
                    </a:cubicBezTo>
                    <a:cubicBezTo>
                      <a:pt x="42" y="75"/>
                      <a:pt x="44" y="76"/>
                      <a:pt x="46" y="78"/>
                    </a:cubicBezTo>
                    <a:close/>
                    <a:moveTo>
                      <a:pt x="102" y="83"/>
                    </a:moveTo>
                    <a:cubicBezTo>
                      <a:pt x="103" y="89"/>
                      <a:pt x="95" y="90"/>
                      <a:pt x="91" y="90"/>
                    </a:cubicBezTo>
                    <a:cubicBezTo>
                      <a:pt x="84" y="90"/>
                      <a:pt x="78" y="88"/>
                      <a:pt x="72" y="86"/>
                    </a:cubicBezTo>
                    <a:cubicBezTo>
                      <a:pt x="71" y="86"/>
                      <a:pt x="71" y="86"/>
                      <a:pt x="71" y="86"/>
                    </a:cubicBezTo>
                    <a:cubicBezTo>
                      <a:pt x="72" y="82"/>
                      <a:pt x="72" y="77"/>
                      <a:pt x="72" y="72"/>
                    </a:cubicBezTo>
                    <a:cubicBezTo>
                      <a:pt x="77" y="70"/>
                      <a:pt x="81" y="66"/>
                      <a:pt x="86" y="63"/>
                    </a:cubicBezTo>
                    <a:cubicBezTo>
                      <a:pt x="88" y="65"/>
                      <a:pt x="89" y="66"/>
                      <a:pt x="91" y="68"/>
                    </a:cubicBezTo>
                    <a:cubicBezTo>
                      <a:pt x="95" y="72"/>
                      <a:pt x="100" y="77"/>
                      <a:pt x="102" y="83"/>
                    </a:cubicBezTo>
                    <a:close/>
                    <a:moveTo>
                      <a:pt x="82" y="34"/>
                    </a:moveTo>
                    <a:cubicBezTo>
                      <a:pt x="87" y="33"/>
                      <a:pt x="96" y="32"/>
                      <a:pt x="100" y="36"/>
                    </a:cubicBezTo>
                    <a:cubicBezTo>
                      <a:pt x="104" y="39"/>
                      <a:pt x="99" y="46"/>
                      <a:pt x="97" y="49"/>
                    </a:cubicBezTo>
                    <a:cubicBezTo>
                      <a:pt x="94" y="53"/>
                      <a:pt x="90" y="57"/>
                      <a:pt x="86" y="60"/>
                    </a:cubicBezTo>
                    <a:cubicBezTo>
                      <a:pt x="82" y="57"/>
                      <a:pt x="77" y="54"/>
                      <a:pt x="72" y="51"/>
                    </a:cubicBezTo>
                    <a:cubicBezTo>
                      <a:pt x="72" y="46"/>
                      <a:pt x="72" y="42"/>
                      <a:pt x="71" y="37"/>
                    </a:cubicBezTo>
                    <a:cubicBezTo>
                      <a:pt x="75" y="36"/>
                      <a:pt x="78" y="35"/>
                      <a:pt x="82" y="34"/>
                    </a:cubicBezTo>
                    <a:close/>
                    <a:moveTo>
                      <a:pt x="42" y="31"/>
                    </a:moveTo>
                    <a:cubicBezTo>
                      <a:pt x="43" y="25"/>
                      <a:pt x="45" y="17"/>
                      <a:pt x="50" y="12"/>
                    </a:cubicBezTo>
                    <a:cubicBezTo>
                      <a:pt x="60" y="0"/>
                      <a:pt x="67" y="29"/>
                      <a:pt x="68" y="34"/>
                    </a:cubicBezTo>
                    <a:cubicBezTo>
                      <a:pt x="68" y="35"/>
                      <a:pt x="68" y="35"/>
                      <a:pt x="69" y="36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3" y="38"/>
                      <a:pt x="59" y="40"/>
                      <a:pt x="55" y="42"/>
                    </a:cubicBezTo>
                    <a:cubicBezTo>
                      <a:pt x="50" y="40"/>
                      <a:pt x="46" y="38"/>
                      <a:pt x="41" y="36"/>
                    </a:cubicBezTo>
                    <a:cubicBezTo>
                      <a:pt x="41" y="34"/>
                      <a:pt x="42" y="33"/>
                      <a:pt x="42" y="31"/>
                    </a:cubicBezTo>
                    <a:close/>
                    <a:moveTo>
                      <a:pt x="22" y="59"/>
                    </a:moveTo>
                    <a:cubicBezTo>
                      <a:pt x="17" y="54"/>
                      <a:pt x="11" y="49"/>
                      <a:pt x="9" y="43"/>
                    </a:cubicBezTo>
                    <a:cubicBezTo>
                      <a:pt x="2" y="27"/>
                      <a:pt x="32" y="35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42"/>
                      <a:pt x="37" y="47"/>
                      <a:pt x="37" y="51"/>
                    </a:cubicBezTo>
                    <a:cubicBezTo>
                      <a:pt x="32" y="54"/>
                      <a:pt x="28" y="57"/>
                      <a:pt x="24" y="60"/>
                    </a:cubicBezTo>
                    <a:cubicBezTo>
                      <a:pt x="23" y="60"/>
                      <a:pt x="23" y="59"/>
                      <a:pt x="22" y="59"/>
                    </a:cubicBezTo>
                    <a:close/>
                    <a:moveTo>
                      <a:pt x="37" y="72"/>
                    </a:moveTo>
                    <a:cubicBezTo>
                      <a:pt x="37" y="77"/>
                      <a:pt x="38" y="82"/>
                      <a:pt x="39" y="86"/>
                    </a:cubicBezTo>
                    <a:cubicBezTo>
                      <a:pt x="37" y="87"/>
                      <a:pt x="35" y="87"/>
                      <a:pt x="33" y="88"/>
                    </a:cubicBezTo>
                    <a:cubicBezTo>
                      <a:pt x="26" y="90"/>
                      <a:pt x="18" y="92"/>
                      <a:pt x="12" y="89"/>
                    </a:cubicBezTo>
                    <a:cubicBezTo>
                      <a:pt x="0" y="85"/>
                      <a:pt x="16" y="70"/>
                      <a:pt x="24" y="63"/>
                    </a:cubicBezTo>
                    <a:cubicBezTo>
                      <a:pt x="28" y="67"/>
                      <a:pt x="33" y="70"/>
                      <a:pt x="37" y="72"/>
                    </a:cubicBezTo>
                    <a:close/>
                  </a:path>
                </a:pathLst>
              </a:custGeom>
              <a:solidFill>
                <a:srgbClr val="40C5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65" name="Freeform 196">
                <a:extLst>
                  <a:ext uri="{FF2B5EF4-FFF2-40B4-BE49-F238E27FC236}">
                    <a16:creationId xmlns:a16="http://schemas.microsoft.com/office/drawing/2014/main" id="{11B2FF08-8D6B-41A0-9677-BB0F8007C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6612" y="2962276"/>
                <a:ext cx="714375" cy="800100"/>
              </a:xfrm>
              <a:custGeom>
                <a:avLst/>
                <a:gdLst>
                  <a:gd name="T0" fmla="*/ 284 w 450"/>
                  <a:gd name="T1" fmla="*/ 504 h 504"/>
                  <a:gd name="T2" fmla="*/ 0 w 450"/>
                  <a:gd name="T3" fmla="*/ 380 h 504"/>
                  <a:gd name="T4" fmla="*/ 166 w 450"/>
                  <a:gd name="T5" fmla="*/ 0 h 504"/>
                  <a:gd name="T6" fmla="*/ 450 w 450"/>
                  <a:gd name="T7" fmla="*/ 124 h 504"/>
                  <a:gd name="T8" fmla="*/ 284 w 450"/>
                  <a:gd name="T9" fmla="*/ 504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0" h="504">
                    <a:moveTo>
                      <a:pt x="284" y="504"/>
                    </a:moveTo>
                    <a:lnTo>
                      <a:pt x="0" y="380"/>
                    </a:lnTo>
                    <a:lnTo>
                      <a:pt x="166" y="0"/>
                    </a:lnTo>
                    <a:lnTo>
                      <a:pt x="450" y="124"/>
                    </a:lnTo>
                    <a:lnTo>
                      <a:pt x="284" y="5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66" name="Freeform 197">
                <a:extLst>
                  <a:ext uri="{FF2B5EF4-FFF2-40B4-BE49-F238E27FC236}">
                    <a16:creationId xmlns:a16="http://schemas.microsoft.com/office/drawing/2014/main" id="{96466F37-440C-4D9F-8337-7B939B86D7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53587" y="2881313"/>
                <a:ext cx="866775" cy="962025"/>
              </a:xfrm>
              <a:custGeom>
                <a:avLst/>
                <a:gdLst>
                  <a:gd name="T0" fmla="*/ 453 w 457"/>
                  <a:gd name="T1" fmla="*/ 142 h 508"/>
                  <a:gd name="T2" fmla="*/ 445 w 457"/>
                  <a:gd name="T3" fmla="*/ 120 h 508"/>
                  <a:gd name="T4" fmla="*/ 179 w 457"/>
                  <a:gd name="T5" fmla="*/ 4 h 508"/>
                  <a:gd name="T6" fmla="*/ 157 w 457"/>
                  <a:gd name="T7" fmla="*/ 13 h 508"/>
                  <a:gd name="T8" fmla="*/ 3 w 457"/>
                  <a:gd name="T9" fmla="*/ 366 h 508"/>
                  <a:gd name="T10" fmla="*/ 12 w 457"/>
                  <a:gd name="T11" fmla="*/ 389 h 508"/>
                  <a:gd name="T12" fmla="*/ 277 w 457"/>
                  <a:gd name="T13" fmla="*/ 504 h 508"/>
                  <a:gd name="T14" fmla="*/ 300 w 457"/>
                  <a:gd name="T15" fmla="*/ 495 h 508"/>
                  <a:gd name="T16" fmla="*/ 453 w 457"/>
                  <a:gd name="T17" fmla="*/ 142 h 508"/>
                  <a:gd name="T18" fmla="*/ 276 w 457"/>
                  <a:gd name="T19" fmla="*/ 465 h 508"/>
                  <a:gd name="T20" fmla="*/ 40 w 457"/>
                  <a:gd name="T21" fmla="*/ 362 h 508"/>
                  <a:gd name="T22" fmla="*/ 179 w 457"/>
                  <a:gd name="T23" fmla="*/ 44 h 508"/>
                  <a:gd name="T24" fmla="*/ 415 w 457"/>
                  <a:gd name="T25" fmla="*/ 147 h 508"/>
                  <a:gd name="T26" fmla="*/ 276 w 457"/>
                  <a:gd name="T27" fmla="*/ 465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7" h="508">
                    <a:moveTo>
                      <a:pt x="453" y="142"/>
                    </a:moveTo>
                    <a:cubicBezTo>
                      <a:pt x="457" y="133"/>
                      <a:pt x="453" y="123"/>
                      <a:pt x="445" y="120"/>
                    </a:cubicBezTo>
                    <a:cubicBezTo>
                      <a:pt x="179" y="4"/>
                      <a:pt x="179" y="4"/>
                      <a:pt x="179" y="4"/>
                    </a:cubicBezTo>
                    <a:cubicBezTo>
                      <a:pt x="171" y="0"/>
                      <a:pt x="161" y="4"/>
                      <a:pt x="157" y="13"/>
                    </a:cubicBezTo>
                    <a:cubicBezTo>
                      <a:pt x="3" y="366"/>
                      <a:pt x="3" y="366"/>
                      <a:pt x="3" y="366"/>
                    </a:cubicBezTo>
                    <a:cubicBezTo>
                      <a:pt x="0" y="375"/>
                      <a:pt x="3" y="385"/>
                      <a:pt x="12" y="389"/>
                    </a:cubicBezTo>
                    <a:cubicBezTo>
                      <a:pt x="277" y="504"/>
                      <a:pt x="277" y="504"/>
                      <a:pt x="277" y="504"/>
                    </a:cubicBezTo>
                    <a:cubicBezTo>
                      <a:pt x="286" y="508"/>
                      <a:pt x="296" y="504"/>
                      <a:pt x="300" y="495"/>
                    </a:cubicBezTo>
                    <a:lnTo>
                      <a:pt x="453" y="142"/>
                    </a:lnTo>
                    <a:close/>
                    <a:moveTo>
                      <a:pt x="276" y="465"/>
                    </a:moveTo>
                    <a:cubicBezTo>
                      <a:pt x="40" y="362"/>
                      <a:pt x="40" y="362"/>
                      <a:pt x="40" y="362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415" y="147"/>
                      <a:pt x="415" y="147"/>
                      <a:pt x="415" y="147"/>
                    </a:cubicBezTo>
                    <a:lnTo>
                      <a:pt x="276" y="465"/>
                    </a:ln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67" name="Freeform 198">
                <a:extLst>
                  <a:ext uri="{FF2B5EF4-FFF2-40B4-BE49-F238E27FC236}">
                    <a16:creationId xmlns:a16="http://schemas.microsoft.com/office/drawing/2014/main" id="{B3ED72A1-7514-4E50-9AD7-4A1CA43165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79012" y="3011488"/>
                <a:ext cx="541337" cy="407988"/>
              </a:xfrm>
              <a:custGeom>
                <a:avLst/>
                <a:gdLst>
                  <a:gd name="T0" fmla="*/ 282 w 341"/>
                  <a:gd name="T1" fmla="*/ 257 h 257"/>
                  <a:gd name="T2" fmla="*/ 0 w 341"/>
                  <a:gd name="T3" fmla="*/ 134 h 257"/>
                  <a:gd name="T4" fmla="*/ 59 w 341"/>
                  <a:gd name="T5" fmla="*/ 0 h 257"/>
                  <a:gd name="T6" fmla="*/ 341 w 341"/>
                  <a:gd name="T7" fmla="*/ 123 h 257"/>
                  <a:gd name="T8" fmla="*/ 282 w 341"/>
                  <a:gd name="T9" fmla="*/ 257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257">
                    <a:moveTo>
                      <a:pt x="282" y="257"/>
                    </a:moveTo>
                    <a:lnTo>
                      <a:pt x="0" y="134"/>
                    </a:lnTo>
                    <a:lnTo>
                      <a:pt x="59" y="0"/>
                    </a:lnTo>
                    <a:lnTo>
                      <a:pt x="341" y="123"/>
                    </a:lnTo>
                    <a:lnTo>
                      <a:pt x="282" y="257"/>
                    </a:lnTo>
                    <a:close/>
                  </a:path>
                </a:pathLst>
              </a:custGeom>
              <a:solidFill>
                <a:srgbClr val="9EB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68" name="Freeform 199">
                <a:extLst>
                  <a:ext uri="{FF2B5EF4-FFF2-40B4-BE49-F238E27FC236}">
                    <a16:creationId xmlns:a16="http://schemas.microsoft.com/office/drawing/2014/main" id="{CC6221DD-7677-492F-A57D-6C2C3ADAB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2499" y="3257551"/>
                <a:ext cx="239712" cy="200025"/>
              </a:xfrm>
              <a:custGeom>
                <a:avLst/>
                <a:gdLst>
                  <a:gd name="T0" fmla="*/ 118 w 151"/>
                  <a:gd name="T1" fmla="*/ 126 h 126"/>
                  <a:gd name="T2" fmla="*/ 0 w 151"/>
                  <a:gd name="T3" fmla="*/ 74 h 126"/>
                  <a:gd name="T4" fmla="*/ 32 w 151"/>
                  <a:gd name="T5" fmla="*/ 0 h 126"/>
                  <a:gd name="T6" fmla="*/ 151 w 151"/>
                  <a:gd name="T7" fmla="*/ 52 h 126"/>
                  <a:gd name="T8" fmla="*/ 118 w 151"/>
                  <a:gd name="T9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26">
                    <a:moveTo>
                      <a:pt x="118" y="126"/>
                    </a:moveTo>
                    <a:lnTo>
                      <a:pt x="0" y="74"/>
                    </a:lnTo>
                    <a:lnTo>
                      <a:pt x="32" y="0"/>
                    </a:lnTo>
                    <a:lnTo>
                      <a:pt x="151" y="52"/>
                    </a:lnTo>
                    <a:lnTo>
                      <a:pt x="118" y="126"/>
                    </a:lnTo>
                    <a:close/>
                  </a:path>
                </a:pathLst>
              </a:custGeom>
              <a:solidFill>
                <a:srgbClr val="F59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69" name="Freeform 200">
                <a:extLst>
                  <a:ext uri="{FF2B5EF4-FFF2-40B4-BE49-F238E27FC236}">
                    <a16:creationId xmlns:a16="http://schemas.microsoft.com/office/drawing/2014/main" id="{99B8BBC9-9AE0-4729-A67D-EDA41D0645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55187" y="3479801"/>
                <a:ext cx="228600" cy="177800"/>
              </a:xfrm>
              <a:custGeom>
                <a:avLst/>
                <a:gdLst>
                  <a:gd name="T0" fmla="*/ 118 w 144"/>
                  <a:gd name="T1" fmla="*/ 112 h 112"/>
                  <a:gd name="T2" fmla="*/ 0 w 144"/>
                  <a:gd name="T3" fmla="*/ 61 h 112"/>
                  <a:gd name="T4" fmla="*/ 26 w 144"/>
                  <a:gd name="T5" fmla="*/ 0 h 112"/>
                  <a:gd name="T6" fmla="*/ 144 w 144"/>
                  <a:gd name="T7" fmla="*/ 51 h 112"/>
                  <a:gd name="T8" fmla="*/ 118 w 144"/>
                  <a:gd name="T9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12">
                    <a:moveTo>
                      <a:pt x="118" y="112"/>
                    </a:moveTo>
                    <a:lnTo>
                      <a:pt x="0" y="61"/>
                    </a:lnTo>
                    <a:lnTo>
                      <a:pt x="26" y="0"/>
                    </a:lnTo>
                    <a:lnTo>
                      <a:pt x="144" y="51"/>
                    </a:lnTo>
                    <a:lnTo>
                      <a:pt x="118" y="112"/>
                    </a:lnTo>
                    <a:close/>
                  </a:path>
                </a:pathLst>
              </a:custGeom>
              <a:solidFill>
                <a:srgbClr val="9EBE5B">
                  <a:lumMod val="60000"/>
                  <a:lumOff val="4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0" name="Freeform 201">
                <a:extLst>
                  <a:ext uri="{FF2B5EF4-FFF2-40B4-BE49-F238E27FC236}">
                    <a16:creationId xmlns:a16="http://schemas.microsoft.com/office/drawing/2014/main" id="{6441BD19-3BCB-45BF-8A88-660DAD896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9799" y="3389313"/>
                <a:ext cx="193675" cy="93663"/>
              </a:xfrm>
              <a:custGeom>
                <a:avLst/>
                <a:gdLst>
                  <a:gd name="T0" fmla="*/ 119 w 122"/>
                  <a:gd name="T1" fmla="*/ 59 h 59"/>
                  <a:gd name="T2" fmla="*/ 0 w 122"/>
                  <a:gd name="T3" fmla="*/ 8 h 59"/>
                  <a:gd name="T4" fmla="*/ 4 w 122"/>
                  <a:gd name="T5" fmla="*/ 0 h 59"/>
                  <a:gd name="T6" fmla="*/ 122 w 122"/>
                  <a:gd name="T7" fmla="*/ 51 h 59"/>
                  <a:gd name="T8" fmla="*/ 119 w 122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59">
                    <a:moveTo>
                      <a:pt x="119" y="59"/>
                    </a:moveTo>
                    <a:lnTo>
                      <a:pt x="0" y="8"/>
                    </a:lnTo>
                    <a:lnTo>
                      <a:pt x="4" y="0"/>
                    </a:lnTo>
                    <a:lnTo>
                      <a:pt x="122" y="51"/>
                    </a:lnTo>
                    <a:lnTo>
                      <a:pt x="119" y="59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1" name="Freeform 202">
                <a:extLst>
                  <a:ext uri="{FF2B5EF4-FFF2-40B4-BE49-F238E27FC236}">
                    <a16:creationId xmlns:a16="http://schemas.microsoft.com/office/drawing/2014/main" id="{3B4EA1DC-1A1B-487D-9639-3FC3FA9A2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3449" y="3409951"/>
                <a:ext cx="133350" cy="61913"/>
              </a:xfrm>
              <a:custGeom>
                <a:avLst/>
                <a:gdLst>
                  <a:gd name="T0" fmla="*/ 83 w 84"/>
                  <a:gd name="T1" fmla="*/ 39 h 39"/>
                  <a:gd name="T2" fmla="*/ 0 w 84"/>
                  <a:gd name="T3" fmla="*/ 3 h 39"/>
                  <a:gd name="T4" fmla="*/ 2 w 84"/>
                  <a:gd name="T5" fmla="*/ 0 h 39"/>
                  <a:gd name="T6" fmla="*/ 84 w 84"/>
                  <a:gd name="T7" fmla="*/ 35 h 39"/>
                  <a:gd name="T8" fmla="*/ 83 w 84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39">
                    <a:moveTo>
                      <a:pt x="83" y="39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84" y="35"/>
                    </a:lnTo>
                    <a:lnTo>
                      <a:pt x="83" y="39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2" name="Freeform 203">
                <a:extLst>
                  <a:ext uri="{FF2B5EF4-FFF2-40B4-BE49-F238E27FC236}">
                    <a16:creationId xmlns:a16="http://schemas.microsoft.com/office/drawing/2014/main" id="{98406D4B-51C3-4E35-8668-A06956639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7099" y="3422651"/>
                <a:ext cx="152400" cy="69850"/>
              </a:xfrm>
              <a:custGeom>
                <a:avLst/>
                <a:gdLst>
                  <a:gd name="T0" fmla="*/ 94 w 96"/>
                  <a:gd name="T1" fmla="*/ 44 h 44"/>
                  <a:gd name="T2" fmla="*/ 0 w 96"/>
                  <a:gd name="T3" fmla="*/ 4 h 44"/>
                  <a:gd name="T4" fmla="*/ 2 w 96"/>
                  <a:gd name="T5" fmla="*/ 0 h 44"/>
                  <a:gd name="T6" fmla="*/ 96 w 96"/>
                  <a:gd name="T7" fmla="*/ 41 h 44"/>
                  <a:gd name="T8" fmla="*/ 94 w 96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44">
                    <a:moveTo>
                      <a:pt x="94" y="4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96" y="41"/>
                    </a:lnTo>
                    <a:lnTo>
                      <a:pt x="94" y="4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3" name="Freeform 204">
                <a:extLst>
                  <a:ext uri="{FF2B5EF4-FFF2-40B4-BE49-F238E27FC236}">
                    <a16:creationId xmlns:a16="http://schemas.microsoft.com/office/drawing/2014/main" id="{14AA45C5-FCD7-4A5A-A6BC-49B8F39C5D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9162" y="3441701"/>
                <a:ext cx="134937" cy="65088"/>
              </a:xfrm>
              <a:custGeom>
                <a:avLst/>
                <a:gdLst>
                  <a:gd name="T0" fmla="*/ 83 w 85"/>
                  <a:gd name="T1" fmla="*/ 41 h 41"/>
                  <a:gd name="T2" fmla="*/ 0 w 85"/>
                  <a:gd name="T3" fmla="*/ 5 h 41"/>
                  <a:gd name="T4" fmla="*/ 1 w 85"/>
                  <a:gd name="T5" fmla="*/ 0 h 41"/>
                  <a:gd name="T6" fmla="*/ 85 w 85"/>
                  <a:gd name="T7" fmla="*/ 37 h 41"/>
                  <a:gd name="T8" fmla="*/ 83 w 85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83" y="41"/>
                    </a:moveTo>
                    <a:lnTo>
                      <a:pt x="0" y="5"/>
                    </a:lnTo>
                    <a:lnTo>
                      <a:pt x="1" y="0"/>
                    </a:lnTo>
                    <a:lnTo>
                      <a:pt x="85" y="37"/>
                    </a:lnTo>
                    <a:lnTo>
                      <a:pt x="83" y="41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4" name="Freeform 206">
                <a:extLst>
                  <a:ext uri="{FF2B5EF4-FFF2-40B4-BE49-F238E27FC236}">
                    <a16:creationId xmlns:a16="http://schemas.microsoft.com/office/drawing/2014/main" id="{45D10050-D870-4C3C-A6DE-734A56C9DA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4399" y="3457575"/>
                <a:ext cx="187325" cy="82550"/>
              </a:xfrm>
              <a:custGeom>
                <a:avLst/>
                <a:gdLst>
                  <a:gd name="T0" fmla="*/ 117 w 118"/>
                  <a:gd name="T1" fmla="*/ 52 h 52"/>
                  <a:gd name="T2" fmla="*/ 0 w 118"/>
                  <a:gd name="T3" fmla="*/ 1 h 52"/>
                  <a:gd name="T4" fmla="*/ 1 w 118"/>
                  <a:gd name="T5" fmla="*/ 0 h 52"/>
                  <a:gd name="T6" fmla="*/ 118 w 118"/>
                  <a:gd name="T7" fmla="*/ 50 h 52"/>
                  <a:gd name="T8" fmla="*/ 117 w 118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52">
                    <a:moveTo>
                      <a:pt x="117" y="5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18" y="50"/>
                    </a:lnTo>
                    <a:lnTo>
                      <a:pt x="117" y="52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5" name="Freeform 207">
                <a:extLst>
                  <a:ext uri="{FF2B5EF4-FFF2-40B4-BE49-F238E27FC236}">
                    <a16:creationId xmlns:a16="http://schemas.microsoft.com/office/drawing/2014/main" id="{E218C975-0CDD-47E3-A70C-B99E1A99D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8874" y="3351213"/>
                <a:ext cx="236537" cy="201612"/>
              </a:xfrm>
              <a:custGeom>
                <a:avLst/>
                <a:gdLst>
                  <a:gd name="T0" fmla="*/ 115 w 149"/>
                  <a:gd name="T1" fmla="*/ 127 h 127"/>
                  <a:gd name="T2" fmla="*/ 0 w 149"/>
                  <a:gd name="T3" fmla="*/ 76 h 127"/>
                  <a:gd name="T4" fmla="*/ 32 w 149"/>
                  <a:gd name="T5" fmla="*/ 0 h 127"/>
                  <a:gd name="T6" fmla="*/ 149 w 149"/>
                  <a:gd name="T7" fmla="*/ 51 h 127"/>
                  <a:gd name="T8" fmla="*/ 115 w 149"/>
                  <a:gd name="T9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27">
                    <a:moveTo>
                      <a:pt x="115" y="127"/>
                    </a:moveTo>
                    <a:lnTo>
                      <a:pt x="0" y="76"/>
                    </a:lnTo>
                    <a:lnTo>
                      <a:pt x="32" y="0"/>
                    </a:lnTo>
                    <a:lnTo>
                      <a:pt x="149" y="51"/>
                    </a:lnTo>
                    <a:lnTo>
                      <a:pt x="115" y="127"/>
                    </a:lnTo>
                    <a:close/>
                  </a:path>
                </a:pathLst>
              </a:custGeom>
              <a:solidFill>
                <a:srgbClr val="9EB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6" name="Freeform 208">
                <a:extLst>
                  <a:ext uri="{FF2B5EF4-FFF2-40B4-BE49-F238E27FC236}">
                    <a16:creationId xmlns:a16="http://schemas.microsoft.com/office/drawing/2014/main" id="{77E0D7AE-DB8B-48E0-BA02-5C7B0B84A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9824" y="3502025"/>
                <a:ext cx="166687" cy="80962"/>
              </a:xfrm>
              <a:custGeom>
                <a:avLst/>
                <a:gdLst>
                  <a:gd name="T0" fmla="*/ 102 w 105"/>
                  <a:gd name="T1" fmla="*/ 51 h 51"/>
                  <a:gd name="T2" fmla="*/ 0 w 105"/>
                  <a:gd name="T3" fmla="*/ 7 h 51"/>
                  <a:gd name="T4" fmla="*/ 3 w 105"/>
                  <a:gd name="T5" fmla="*/ 0 h 51"/>
                  <a:gd name="T6" fmla="*/ 105 w 105"/>
                  <a:gd name="T7" fmla="*/ 46 h 51"/>
                  <a:gd name="T8" fmla="*/ 102 w 105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1">
                    <a:moveTo>
                      <a:pt x="102" y="51"/>
                    </a:moveTo>
                    <a:lnTo>
                      <a:pt x="0" y="7"/>
                    </a:lnTo>
                    <a:lnTo>
                      <a:pt x="3" y="0"/>
                    </a:lnTo>
                    <a:lnTo>
                      <a:pt x="105" y="46"/>
                    </a:lnTo>
                    <a:lnTo>
                      <a:pt x="102" y="51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7" name="Freeform 209">
                <a:extLst>
                  <a:ext uri="{FF2B5EF4-FFF2-40B4-BE49-F238E27FC236}">
                    <a16:creationId xmlns:a16="http://schemas.microsoft.com/office/drawing/2014/main" id="{08184623-968E-45D4-96A8-D40BABFCE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5062" y="3517900"/>
                <a:ext cx="131762" cy="61912"/>
              </a:xfrm>
              <a:custGeom>
                <a:avLst/>
                <a:gdLst>
                  <a:gd name="T0" fmla="*/ 82 w 83"/>
                  <a:gd name="T1" fmla="*/ 39 h 39"/>
                  <a:gd name="T2" fmla="*/ 0 w 83"/>
                  <a:gd name="T3" fmla="*/ 3 h 39"/>
                  <a:gd name="T4" fmla="*/ 2 w 83"/>
                  <a:gd name="T5" fmla="*/ 0 h 39"/>
                  <a:gd name="T6" fmla="*/ 83 w 83"/>
                  <a:gd name="T7" fmla="*/ 34 h 39"/>
                  <a:gd name="T8" fmla="*/ 82 w 83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39">
                    <a:moveTo>
                      <a:pt x="82" y="39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83" y="34"/>
                    </a:lnTo>
                    <a:lnTo>
                      <a:pt x="82" y="39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8" name="Freeform 210">
                <a:extLst>
                  <a:ext uri="{FF2B5EF4-FFF2-40B4-BE49-F238E27FC236}">
                    <a16:creationId xmlns:a16="http://schemas.microsoft.com/office/drawing/2014/main" id="{5EDC7374-8766-4688-AC56-C6409D23B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7762" y="3489325"/>
                <a:ext cx="188912" cy="87312"/>
              </a:xfrm>
              <a:custGeom>
                <a:avLst/>
                <a:gdLst>
                  <a:gd name="T0" fmla="*/ 117 w 119"/>
                  <a:gd name="T1" fmla="*/ 55 h 55"/>
                  <a:gd name="T2" fmla="*/ 0 w 119"/>
                  <a:gd name="T3" fmla="*/ 5 h 55"/>
                  <a:gd name="T4" fmla="*/ 2 w 119"/>
                  <a:gd name="T5" fmla="*/ 0 h 55"/>
                  <a:gd name="T6" fmla="*/ 119 w 119"/>
                  <a:gd name="T7" fmla="*/ 51 h 55"/>
                  <a:gd name="T8" fmla="*/ 117 w 119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55">
                    <a:moveTo>
                      <a:pt x="117" y="55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119" y="51"/>
                    </a:lnTo>
                    <a:lnTo>
                      <a:pt x="117" y="55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9" name="Freeform 211">
                <a:extLst>
                  <a:ext uri="{FF2B5EF4-FFF2-40B4-BE49-F238E27FC236}">
                    <a16:creationId xmlns:a16="http://schemas.microsoft.com/office/drawing/2014/main" id="{C42C21ED-745D-4C49-B8FF-B3152D992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3949" y="3540125"/>
                <a:ext cx="133350" cy="61912"/>
              </a:xfrm>
              <a:custGeom>
                <a:avLst/>
                <a:gdLst>
                  <a:gd name="T0" fmla="*/ 81 w 84"/>
                  <a:gd name="T1" fmla="*/ 39 h 39"/>
                  <a:gd name="T2" fmla="*/ 0 w 84"/>
                  <a:gd name="T3" fmla="*/ 5 h 39"/>
                  <a:gd name="T4" fmla="*/ 3 w 84"/>
                  <a:gd name="T5" fmla="*/ 0 h 39"/>
                  <a:gd name="T6" fmla="*/ 84 w 84"/>
                  <a:gd name="T7" fmla="*/ 35 h 39"/>
                  <a:gd name="T8" fmla="*/ 81 w 84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39">
                    <a:moveTo>
                      <a:pt x="81" y="39"/>
                    </a:moveTo>
                    <a:lnTo>
                      <a:pt x="0" y="5"/>
                    </a:lnTo>
                    <a:lnTo>
                      <a:pt x="3" y="0"/>
                    </a:lnTo>
                    <a:lnTo>
                      <a:pt x="84" y="35"/>
                    </a:lnTo>
                    <a:lnTo>
                      <a:pt x="81" y="39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0" name="Freeform 212">
                <a:extLst>
                  <a:ext uri="{FF2B5EF4-FFF2-40B4-BE49-F238E27FC236}">
                    <a16:creationId xmlns:a16="http://schemas.microsoft.com/office/drawing/2014/main" id="{9F1F1017-1964-4164-9457-A3380A546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2362" y="3549650"/>
                <a:ext cx="184150" cy="84137"/>
              </a:xfrm>
              <a:custGeom>
                <a:avLst/>
                <a:gdLst>
                  <a:gd name="T0" fmla="*/ 115 w 116"/>
                  <a:gd name="T1" fmla="*/ 53 h 53"/>
                  <a:gd name="T2" fmla="*/ 0 w 116"/>
                  <a:gd name="T3" fmla="*/ 2 h 53"/>
                  <a:gd name="T4" fmla="*/ 1 w 116"/>
                  <a:gd name="T5" fmla="*/ 0 h 53"/>
                  <a:gd name="T6" fmla="*/ 116 w 116"/>
                  <a:gd name="T7" fmla="*/ 50 h 53"/>
                  <a:gd name="T8" fmla="*/ 115 w 116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53">
                    <a:moveTo>
                      <a:pt x="115" y="53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16" y="50"/>
                    </a:lnTo>
                    <a:lnTo>
                      <a:pt x="115" y="5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1" name="Freeform 213">
                <a:extLst>
                  <a:ext uri="{FF2B5EF4-FFF2-40B4-BE49-F238E27FC236}">
                    <a16:creationId xmlns:a16="http://schemas.microsoft.com/office/drawing/2014/main" id="{42E5D880-E02F-4CE9-BFC0-1AB0FD3A23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94899" y="3575050"/>
                <a:ext cx="190500" cy="95250"/>
              </a:xfrm>
              <a:custGeom>
                <a:avLst/>
                <a:gdLst>
                  <a:gd name="T0" fmla="*/ 115 w 120"/>
                  <a:gd name="T1" fmla="*/ 60 h 60"/>
                  <a:gd name="T2" fmla="*/ 0 w 120"/>
                  <a:gd name="T3" fmla="*/ 10 h 60"/>
                  <a:gd name="T4" fmla="*/ 5 w 120"/>
                  <a:gd name="T5" fmla="*/ 0 h 60"/>
                  <a:gd name="T6" fmla="*/ 120 w 120"/>
                  <a:gd name="T7" fmla="*/ 50 h 60"/>
                  <a:gd name="T8" fmla="*/ 115 w 12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0">
                    <a:moveTo>
                      <a:pt x="115" y="60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120" y="50"/>
                    </a:lnTo>
                    <a:lnTo>
                      <a:pt x="115" y="60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2" name="Freeform 214">
                <a:extLst>
                  <a:ext uri="{FF2B5EF4-FFF2-40B4-BE49-F238E27FC236}">
                    <a16:creationId xmlns:a16="http://schemas.microsoft.com/office/drawing/2014/main" id="{6757C560-3EE3-460B-B785-7D2B484E9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91724" y="3592513"/>
                <a:ext cx="128587" cy="57150"/>
              </a:xfrm>
              <a:custGeom>
                <a:avLst/>
                <a:gdLst>
                  <a:gd name="T0" fmla="*/ 81 w 81"/>
                  <a:gd name="T1" fmla="*/ 36 h 36"/>
                  <a:gd name="T2" fmla="*/ 0 w 81"/>
                  <a:gd name="T3" fmla="*/ 0 h 36"/>
                  <a:gd name="T4" fmla="*/ 81 w 81"/>
                  <a:gd name="T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36">
                    <a:moveTo>
                      <a:pt x="81" y="36"/>
                    </a:moveTo>
                    <a:lnTo>
                      <a:pt x="0" y="0"/>
                    </a:lnTo>
                    <a:lnTo>
                      <a:pt x="81" y="36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3" name="Freeform 215">
                <a:extLst>
                  <a:ext uri="{FF2B5EF4-FFF2-40B4-BE49-F238E27FC236}">
                    <a16:creationId xmlns:a16="http://schemas.microsoft.com/office/drawing/2014/main" id="{C82E0B6D-49DF-4BE4-A820-0824CF8E7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91724" y="3597275"/>
                <a:ext cx="184150" cy="82550"/>
              </a:xfrm>
              <a:custGeom>
                <a:avLst/>
                <a:gdLst>
                  <a:gd name="T0" fmla="*/ 114 w 116"/>
                  <a:gd name="T1" fmla="*/ 52 h 52"/>
                  <a:gd name="T2" fmla="*/ 0 w 116"/>
                  <a:gd name="T3" fmla="*/ 2 h 52"/>
                  <a:gd name="T4" fmla="*/ 1 w 116"/>
                  <a:gd name="T5" fmla="*/ 0 h 52"/>
                  <a:gd name="T6" fmla="*/ 116 w 116"/>
                  <a:gd name="T7" fmla="*/ 50 h 52"/>
                  <a:gd name="T8" fmla="*/ 114 w 116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52">
                    <a:moveTo>
                      <a:pt x="114" y="5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16" y="50"/>
                    </a:lnTo>
                    <a:lnTo>
                      <a:pt x="114" y="52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4" name="Freeform 216">
                <a:extLst>
                  <a:ext uri="{FF2B5EF4-FFF2-40B4-BE49-F238E27FC236}">
                    <a16:creationId xmlns:a16="http://schemas.microsoft.com/office/drawing/2014/main" id="{1DF71E00-9FD5-43D4-93AA-81D6F582FC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1087" y="3644900"/>
                <a:ext cx="165100" cy="77787"/>
              </a:xfrm>
              <a:custGeom>
                <a:avLst/>
                <a:gdLst>
                  <a:gd name="T0" fmla="*/ 101 w 104"/>
                  <a:gd name="T1" fmla="*/ 49 h 49"/>
                  <a:gd name="T2" fmla="*/ 0 w 104"/>
                  <a:gd name="T3" fmla="*/ 3 h 49"/>
                  <a:gd name="T4" fmla="*/ 1 w 104"/>
                  <a:gd name="T5" fmla="*/ 0 h 49"/>
                  <a:gd name="T6" fmla="*/ 104 w 104"/>
                  <a:gd name="T7" fmla="*/ 44 h 49"/>
                  <a:gd name="T8" fmla="*/ 101 w 104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49">
                    <a:moveTo>
                      <a:pt x="101" y="49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04" y="44"/>
                    </a:lnTo>
                    <a:lnTo>
                      <a:pt x="101" y="49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5" name="Freeform 217">
                <a:extLst>
                  <a:ext uri="{FF2B5EF4-FFF2-40B4-BE49-F238E27FC236}">
                    <a16:creationId xmlns:a16="http://schemas.microsoft.com/office/drawing/2014/main" id="{006753D1-24A2-4B6B-9B84-1A0C81517F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3149" y="3654425"/>
                <a:ext cx="133350" cy="69850"/>
              </a:xfrm>
              <a:custGeom>
                <a:avLst/>
                <a:gdLst>
                  <a:gd name="T0" fmla="*/ 80 w 84"/>
                  <a:gd name="T1" fmla="*/ 44 h 44"/>
                  <a:gd name="T2" fmla="*/ 0 w 84"/>
                  <a:gd name="T3" fmla="*/ 8 h 44"/>
                  <a:gd name="T4" fmla="*/ 4 w 84"/>
                  <a:gd name="T5" fmla="*/ 0 h 44"/>
                  <a:gd name="T6" fmla="*/ 84 w 84"/>
                  <a:gd name="T7" fmla="*/ 35 h 44"/>
                  <a:gd name="T8" fmla="*/ 80 w 84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4">
                    <a:moveTo>
                      <a:pt x="80" y="44"/>
                    </a:moveTo>
                    <a:lnTo>
                      <a:pt x="0" y="8"/>
                    </a:lnTo>
                    <a:lnTo>
                      <a:pt x="4" y="0"/>
                    </a:lnTo>
                    <a:lnTo>
                      <a:pt x="84" y="35"/>
                    </a:lnTo>
                    <a:lnTo>
                      <a:pt x="80" y="4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6" name="Freeform 218">
                <a:extLst>
                  <a:ext uri="{FF2B5EF4-FFF2-40B4-BE49-F238E27FC236}">
                    <a16:creationId xmlns:a16="http://schemas.microsoft.com/office/drawing/2014/main" id="{C9695465-60B8-4B68-A58A-B22692A0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9024" y="3624263"/>
                <a:ext cx="188912" cy="88900"/>
              </a:xfrm>
              <a:custGeom>
                <a:avLst/>
                <a:gdLst>
                  <a:gd name="T0" fmla="*/ 117 w 119"/>
                  <a:gd name="T1" fmla="*/ 56 h 56"/>
                  <a:gd name="T2" fmla="*/ 0 w 119"/>
                  <a:gd name="T3" fmla="*/ 4 h 56"/>
                  <a:gd name="T4" fmla="*/ 2 w 119"/>
                  <a:gd name="T5" fmla="*/ 0 h 56"/>
                  <a:gd name="T6" fmla="*/ 119 w 119"/>
                  <a:gd name="T7" fmla="*/ 51 h 56"/>
                  <a:gd name="T8" fmla="*/ 117 w 119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56">
                    <a:moveTo>
                      <a:pt x="117" y="56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119" y="51"/>
                    </a:lnTo>
                    <a:lnTo>
                      <a:pt x="117" y="56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7" name="Freeform 219">
                <a:extLst>
                  <a:ext uri="{FF2B5EF4-FFF2-40B4-BE49-F238E27FC236}">
                    <a16:creationId xmlns:a16="http://schemas.microsoft.com/office/drawing/2014/main" id="{32BDDE4F-7D33-4988-9255-C32A0C7EE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74324" y="3135313"/>
                <a:ext cx="153987" cy="212725"/>
              </a:xfrm>
              <a:custGeom>
                <a:avLst/>
                <a:gdLst>
                  <a:gd name="T0" fmla="*/ 3 w 81"/>
                  <a:gd name="T1" fmla="*/ 103 h 113"/>
                  <a:gd name="T2" fmla="*/ 40 w 81"/>
                  <a:gd name="T3" fmla="*/ 70 h 113"/>
                  <a:gd name="T4" fmla="*/ 45 w 81"/>
                  <a:gd name="T5" fmla="*/ 65 h 113"/>
                  <a:gd name="T6" fmla="*/ 81 w 81"/>
                  <a:gd name="T7" fmla="*/ 8 h 113"/>
                  <a:gd name="T8" fmla="*/ 73 w 81"/>
                  <a:gd name="T9" fmla="*/ 2 h 113"/>
                  <a:gd name="T10" fmla="*/ 21 w 81"/>
                  <a:gd name="T11" fmla="*/ 46 h 113"/>
                  <a:gd name="T12" fmla="*/ 16 w 81"/>
                  <a:gd name="T13" fmla="*/ 56 h 113"/>
                  <a:gd name="T14" fmla="*/ 25 w 81"/>
                  <a:gd name="T15" fmla="*/ 50 h 113"/>
                  <a:gd name="T16" fmla="*/ 33 w 81"/>
                  <a:gd name="T17" fmla="*/ 58 h 113"/>
                  <a:gd name="T18" fmla="*/ 33 w 81"/>
                  <a:gd name="T19" fmla="*/ 61 h 113"/>
                  <a:gd name="T20" fmla="*/ 3 w 81"/>
                  <a:gd name="T21" fmla="*/ 10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113">
                    <a:moveTo>
                      <a:pt x="3" y="103"/>
                    </a:moveTo>
                    <a:cubicBezTo>
                      <a:pt x="3" y="103"/>
                      <a:pt x="5" y="113"/>
                      <a:pt x="40" y="70"/>
                    </a:cubicBezTo>
                    <a:cubicBezTo>
                      <a:pt x="40" y="70"/>
                      <a:pt x="45" y="71"/>
                      <a:pt x="45" y="65"/>
                    </a:cubicBezTo>
                    <a:cubicBezTo>
                      <a:pt x="45" y="65"/>
                      <a:pt x="72" y="33"/>
                      <a:pt x="81" y="8"/>
                    </a:cubicBezTo>
                    <a:cubicBezTo>
                      <a:pt x="81" y="8"/>
                      <a:pt x="80" y="0"/>
                      <a:pt x="73" y="2"/>
                    </a:cubicBezTo>
                    <a:cubicBezTo>
                      <a:pt x="73" y="2"/>
                      <a:pt x="48" y="13"/>
                      <a:pt x="21" y="46"/>
                    </a:cubicBezTo>
                    <a:cubicBezTo>
                      <a:pt x="21" y="46"/>
                      <a:pt x="13" y="50"/>
                      <a:pt x="16" y="56"/>
                    </a:cubicBezTo>
                    <a:cubicBezTo>
                      <a:pt x="16" y="56"/>
                      <a:pt x="17" y="54"/>
                      <a:pt x="25" y="50"/>
                    </a:cubicBezTo>
                    <a:cubicBezTo>
                      <a:pt x="25" y="50"/>
                      <a:pt x="34" y="54"/>
                      <a:pt x="33" y="58"/>
                    </a:cubicBezTo>
                    <a:cubicBezTo>
                      <a:pt x="33" y="58"/>
                      <a:pt x="33" y="58"/>
                      <a:pt x="33" y="61"/>
                    </a:cubicBezTo>
                    <a:cubicBezTo>
                      <a:pt x="33" y="61"/>
                      <a:pt x="0" y="93"/>
                      <a:pt x="3" y="103"/>
                    </a:cubicBezTo>
                  </a:path>
                </a:pathLst>
              </a:custGeom>
              <a:solidFill>
                <a:srgbClr val="9EB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8" name="Freeform 220">
                <a:extLst>
                  <a:ext uri="{FF2B5EF4-FFF2-40B4-BE49-F238E27FC236}">
                    <a16:creationId xmlns:a16="http://schemas.microsoft.com/office/drawing/2014/main" id="{77466F1B-2A43-4ACC-BCB1-25AED70639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77462" y="3224213"/>
                <a:ext cx="373062" cy="414337"/>
              </a:xfrm>
              <a:custGeom>
                <a:avLst/>
                <a:gdLst>
                  <a:gd name="T0" fmla="*/ 14 w 197"/>
                  <a:gd name="T1" fmla="*/ 219 h 219"/>
                  <a:gd name="T2" fmla="*/ 197 w 197"/>
                  <a:gd name="T3" fmla="*/ 15 h 219"/>
                  <a:gd name="T4" fmla="*/ 181 w 197"/>
                  <a:gd name="T5" fmla="*/ 0 h 219"/>
                  <a:gd name="T6" fmla="*/ 0 w 197"/>
                  <a:gd name="T7" fmla="*/ 203 h 219"/>
                  <a:gd name="T8" fmla="*/ 14 w 197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219">
                    <a:moveTo>
                      <a:pt x="14" y="219"/>
                    </a:move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3" y="1"/>
                      <a:pt x="181" y="0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03"/>
                      <a:pt x="14" y="206"/>
                      <a:pt x="14" y="219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9" name="Freeform 221">
                <a:extLst>
                  <a:ext uri="{FF2B5EF4-FFF2-40B4-BE49-F238E27FC236}">
                    <a16:creationId xmlns:a16="http://schemas.microsoft.com/office/drawing/2014/main" id="{B82403CB-7783-44ED-B07E-822E0E14D2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96512" y="3233738"/>
                <a:ext cx="347662" cy="393700"/>
              </a:xfrm>
              <a:custGeom>
                <a:avLst/>
                <a:gdLst>
                  <a:gd name="T0" fmla="*/ 2 w 184"/>
                  <a:gd name="T1" fmla="*/ 208 h 208"/>
                  <a:gd name="T2" fmla="*/ 184 w 184"/>
                  <a:gd name="T3" fmla="*/ 4 h 208"/>
                  <a:gd name="T4" fmla="*/ 181 w 184"/>
                  <a:gd name="T5" fmla="*/ 0 h 208"/>
                  <a:gd name="T6" fmla="*/ 0 w 184"/>
                  <a:gd name="T7" fmla="*/ 204 h 208"/>
                  <a:gd name="T8" fmla="*/ 2 w 184"/>
                  <a:gd name="T9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208">
                    <a:moveTo>
                      <a:pt x="2" y="208"/>
                    </a:moveTo>
                    <a:cubicBezTo>
                      <a:pt x="184" y="4"/>
                      <a:pt x="184" y="4"/>
                      <a:pt x="184" y="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204"/>
                      <a:pt x="1" y="205"/>
                      <a:pt x="2" y="208"/>
                    </a:cubicBezTo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22952AB-CF89-4163-8ACB-78910C9DED49}"/>
                </a:ext>
              </a:extLst>
            </p:cNvPr>
            <p:cNvGrpSpPr/>
            <p:nvPr/>
          </p:nvGrpSpPr>
          <p:grpSpPr>
            <a:xfrm>
              <a:off x="6519862" y="3957638"/>
              <a:ext cx="4662487" cy="2900362"/>
              <a:chOff x="6519862" y="3957638"/>
              <a:chExt cx="4662487" cy="2900362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A542D586-A874-4B66-BF65-C2DF9BA78363}"/>
                  </a:ext>
                </a:extLst>
              </p:cNvPr>
              <p:cNvGrpSpPr/>
              <p:nvPr/>
            </p:nvGrpSpPr>
            <p:grpSpPr>
              <a:xfrm>
                <a:off x="7891462" y="3957638"/>
                <a:ext cx="1931988" cy="2627312"/>
                <a:chOff x="7891462" y="3957638"/>
                <a:chExt cx="1931988" cy="2627312"/>
              </a:xfrm>
            </p:grpSpPr>
            <p:sp>
              <p:nvSpPr>
                <p:cNvPr id="145" name="Freeform 259">
                  <a:extLst>
                    <a:ext uri="{FF2B5EF4-FFF2-40B4-BE49-F238E27FC236}">
                      <a16:creationId xmlns:a16="http://schemas.microsoft.com/office/drawing/2014/main" id="{F4FC3B35-2D3A-4155-9674-FB9DFC663D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1462" y="4978400"/>
                  <a:ext cx="1257300" cy="1606550"/>
                </a:xfrm>
                <a:custGeom>
                  <a:avLst/>
                  <a:gdLst>
                    <a:gd name="T0" fmla="*/ 781 w 792"/>
                    <a:gd name="T1" fmla="*/ 0 h 1012"/>
                    <a:gd name="T2" fmla="*/ 234 w 792"/>
                    <a:gd name="T3" fmla="*/ 0 h 1012"/>
                    <a:gd name="T4" fmla="*/ 86 w 792"/>
                    <a:gd name="T5" fmla="*/ 175 h 1012"/>
                    <a:gd name="T6" fmla="*/ 0 w 792"/>
                    <a:gd name="T7" fmla="*/ 1012 h 1012"/>
                    <a:gd name="T8" fmla="*/ 792 w 792"/>
                    <a:gd name="T9" fmla="*/ 1012 h 1012"/>
                    <a:gd name="T10" fmla="*/ 781 w 792"/>
                    <a:gd name="T11" fmla="*/ 0 h 10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92" h="1012">
                      <a:moveTo>
                        <a:pt x="781" y="0"/>
                      </a:moveTo>
                      <a:lnTo>
                        <a:pt x="234" y="0"/>
                      </a:lnTo>
                      <a:lnTo>
                        <a:pt x="86" y="175"/>
                      </a:lnTo>
                      <a:lnTo>
                        <a:pt x="0" y="1012"/>
                      </a:lnTo>
                      <a:lnTo>
                        <a:pt x="792" y="1012"/>
                      </a:lnTo>
                      <a:lnTo>
                        <a:pt x="781" y="0"/>
                      </a:lnTo>
                      <a:close/>
                    </a:path>
                  </a:pathLst>
                </a:custGeom>
                <a:solidFill>
                  <a:srgbClr val="4454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46" name="Freeform 260">
                  <a:extLst>
                    <a:ext uri="{FF2B5EF4-FFF2-40B4-BE49-F238E27FC236}">
                      <a16:creationId xmlns:a16="http://schemas.microsoft.com/office/drawing/2014/main" id="{687CBED5-7CF8-4087-B5A8-42549823BE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66150" y="4978400"/>
                  <a:ext cx="1257300" cy="1606550"/>
                </a:xfrm>
                <a:custGeom>
                  <a:avLst/>
                  <a:gdLst>
                    <a:gd name="T0" fmla="*/ 11 w 792"/>
                    <a:gd name="T1" fmla="*/ 0 h 1012"/>
                    <a:gd name="T2" fmla="*/ 559 w 792"/>
                    <a:gd name="T3" fmla="*/ 0 h 1012"/>
                    <a:gd name="T4" fmla="*/ 706 w 792"/>
                    <a:gd name="T5" fmla="*/ 175 h 1012"/>
                    <a:gd name="T6" fmla="*/ 792 w 792"/>
                    <a:gd name="T7" fmla="*/ 1012 h 1012"/>
                    <a:gd name="T8" fmla="*/ 0 w 792"/>
                    <a:gd name="T9" fmla="*/ 1012 h 1012"/>
                    <a:gd name="T10" fmla="*/ 11 w 792"/>
                    <a:gd name="T11" fmla="*/ 0 h 10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92" h="1012">
                      <a:moveTo>
                        <a:pt x="11" y="0"/>
                      </a:moveTo>
                      <a:lnTo>
                        <a:pt x="559" y="0"/>
                      </a:lnTo>
                      <a:lnTo>
                        <a:pt x="706" y="175"/>
                      </a:lnTo>
                      <a:lnTo>
                        <a:pt x="792" y="1012"/>
                      </a:lnTo>
                      <a:lnTo>
                        <a:pt x="0" y="1012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4454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47" name="Freeform 261">
                  <a:extLst>
                    <a:ext uri="{FF2B5EF4-FFF2-40B4-BE49-F238E27FC236}">
                      <a16:creationId xmlns:a16="http://schemas.microsoft.com/office/drawing/2014/main" id="{9092BB3C-126A-48B3-BC88-5CC7657B00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88387" y="4910138"/>
                  <a:ext cx="173037" cy="234950"/>
                </a:xfrm>
                <a:custGeom>
                  <a:avLst/>
                  <a:gdLst>
                    <a:gd name="T0" fmla="*/ 0 w 109"/>
                    <a:gd name="T1" fmla="*/ 0 h 148"/>
                    <a:gd name="T2" fmla="*/ 0 w 109"/>
                    <a:gd name="T3" fmla="*/ 131 h 148"/>
                    <a:gd name="T4" fmla="*/ 109 w 109"/>
                    <a:gd name="T5" fmla="*/ 148 h 148"/>
                    <a:gd name="T6" fmla="*/ 109 w 109"/>
                    <a:gd name="T7" fmla="*/ 0 h 148"/>
                    <a:gd name="T8" fmla="*/ 0 w 109"/>
                    <a:gd name="T9" fmla="*/ 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9" h="148">
                      <a:moveTo>
                        <a:pt x="0" y="0"/>
                      </a:moveTo>
                      <a:lnTo>
                        <a:pt x="0" y="131"/>
                      </a:lnTo>
                      <a:lnTo>
                        <a:pt x="109" y="148"/>
                      </a:lnTo>
                      <a:lnTo>
                        <a:pt x="10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D6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48" name="Freeform 262">
                  <a:extLst>
                    <a:ext uri="{FF2B5EF4-FFF2-40B4-BE49-F238E27FC236}">
                      <a16:creationId xmlns:a16="http://schemas.microsoft.com/office/drawing/2014/main" id="{F2176BE5-D2EC-4389-A227-34562D2635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75662" y="4275138"/>
                  <a:ext cx="385762" cy="635000"/>
                </a:xfrm>
                <a:custGeom>
                  <a:avLst/>
                  <a:gdLst>
                    <a:gd name="T0" fmla="*/ 129 w 204"/>
                    <a:gd name="T1" fmla="*/ 15 h 335"/>
                    <a:gd name="T2" fmla="*/ 55 w 204"/>
                    <a:gd name="T3" fmla="*/ 15 h 335"/>
                    <a:gd name="T4" fmla="*/ 32 w 204"/>
                    <a:gd name="T5" fmla="*/ 34 h 335"/>
                    <a:gd name="T6" fmla="*/ 32 w 204"/>
                    <a:gd name="T7" fmla="*/ 97 h 335"/>
                    <a:gd name="T8" fmla="*/ 0 w 204"/>
                    <a:gd name="T9" fmla="*/ 130 h 335"/>
                    <a:gd name="T10" fmla="*/ 0 w 204"/>
                    <a:gd name="T11" fmla="*/ 202 h 335"/>
                    <a:gd name="T12" fmla="*/ 99 w 204"/>
                    <a:gd name="T13" fmla="*/ 335 h 335"/>
                    <a:gd name="T14" fmla="*/ 112 w 204"/>
                    <a:gd name="T15" fmla="*/ 335 h 335"/>
                    <a:gd name="T16" fmla="*/ 204 w 204"/>
                    <a:gd name="T17" fmla="*/ 335 h 335"/>
                    <a:gd name="T18" fmla="*/ 204 w 204"/>
                    <a:gd name="T19" fmla="*/ 235 h 335"/>
                    <a:gd name="T20" fmla="*/ 204 w 204"/>
                    <a:gd name="T21" fmla="*/ 0 h 335"/>
                    <a:gd name="T22" fmla="*/ 129 w 204"/>
                    <a:gd name="T23" fmla="*/ 15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4" h="335">
                      <a:moveTo>
                        <a:pt x="129" y="15"/>
                      </a:moveTo>
                      <a:cubicBezTo>
                        <a:pt x="55" y="15"/>
                        <a:pt x="55" y="15"/>
                        <a:pt x="55" y="15"/>
                      </a:cubicBezTo>
                      <a:cubicBezTo>
                        <a:pt x="55" y="15"/>
                        <a:pt x="32" y="13"/>
                        <a:pt x="32" y="34"/>
                      </a:cubicBezTo>
                      <a:cubicBezTo>
                        <a:pt x="32" y="97"/>
                        <a:pt x="32" y="97"/>
                        <a:pt x="32" y="97"/>
                      </a:cubicBezTo>
                      <a:cubicBezTo>
                        <a:pt x="32" y="97"/>
                        <a:pt x="44" y="130"/>
                        <a:pt x="0" y="130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cubicBezTo>
                        <a:pt x="99" y="335"/>
                        <a:pt x="99" y="335"/>
                        <a:pt x="99" y="335"/>
                      </a:cubicBezTo>
                      <a:cubicBezTo>
                        <a:pt x="112" y="335"/>
                        <a:pt x="112" y="335"/>
                        <a:pt x="112" y="335"/>
                      </a:cubicBezTo>
                      <a:cubicBezTo>
                        <a:pt x="204" y="335"/>
                        <a:pt x="204" y="335"/>
                        <a:pt x="204" y="335"/>
                      </a:cubicBezTo>
                      <a:cubicBezTo>
                        <a:pt x="204" y="235"/>
                        <a:pt x="204" y="235"/>
                        <a:pt x="204" y="235"/>
                      </a:cubicBezTo>
                      <a:cubicBezTo>
                        <a:pt x="204" y="0"/>
                        <a:pt x="204" y="0"/>
                        <a:pt x="204" y="0"/>
                      </a:cubicBezTo>
                      <a:cubicBezTo>
                        <a:pt x="184" y="8"/>
                        <a:pt x="159" y="15"/>
                        <a:pt x="129" y="15"/>
                      </a:cubicBezTo>
                    </a:path>
                  </a:pathLst>
                </a:custGeom>
                <a:solidFill>
                  <a:srgbClr val="FEE1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49" name="Freeform 263">
                  <a:extLst>
                    <a:ext uri="{FF2B5EF4-FFF2-40B4-BE49-F238E27FC236}">
                      <a16:creationId xmlns:a16="http://schemas.microsoft.com/office/drawing/2014/main" id="{D3BF12EF-9A38-414A-B6D4-4F6B72638B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75662" y="3957638"/>
                  <a:ext cx="385762" cy="563562"/>
                </a:xfrm>
                <a:custGeom>
                  <a:avLst/>
                  <a:gdLst>
                    <a:gd name="T0" fmla="*/ 86 w 204"/>
                    <a:gd name="T1" fmla="*/ 0 h 298"/>
                    <a:gd name="T2" fmla="*/ 0 w 204"/>
                    <a:gd name="T3" fmla="*/ 98 h 298"/>
                    <a:gd name="T4" fmla="*/ 0 w 204"/>
                    <a:gd name="T5" fmla="*/ 123 h 298"/>
                    <a:gd name="T6" fmla="*/ 0 w 204"/>
                    <a:gd name="T7" fmla="*/ 298 h 298"/>
                    <a:gd name="T8" fmla="*/ 32 w 204"/>
                    <a:gd name="T9" fmla="*/ 265 h 298"/>
                    <a:gd name="T10" fmla="*/ 32 w 204"/>
                    <a:gd name="T11" fmla="*/ 202 h 298"/>
                    <a:gd name="T12" fmla="*/ 55 w 204"/>
                    <a:gd name="T13" fmla="*/ 183 h 298"/>
                    <a:gd name="T14" fmla="*/ 129 w 204"/>
                    <a:gd name="T15" fmla="*/ 183 h 298"/>
                    <a:gd name="T16" fmla="*/ 204 w 204"/>
                    <a:gd name="T17" fmla="*/ 168 h 298"/>
                    <a:gd name="T18" fmla="*/ 204 w 204"/>
                    <a:gd name="T19" fmla="*/ 79 h 298"/>
                    <a:gd name="T20" fmla="*/ 204 w 204"/>
                    <a:gd name="T21" fmla="*/ 0 h 298"/>
                    <a:gd name="T22" fmla="*/ 86 w 204"/>
                    <a:gd name="T23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4" h="298">
                      <a:moveTo>
                        <a:pt x="86" y="0"/>
                      </a:moveTo>
                      <a:cubicBezTo>
                        <a:pt x="22" y="0"/>
                        <a:pt x="0" y="98"/>
                        <a:pt x="0" y="98"/>
                      </a:cubicBezTo>
                      <a:cubicBezTo>
                        <a:pt x="0" y="123"/>
                        <a:pt x="0" y="123"/>
                        <a:pt x="0" y="123"/>
                      </a:cubicBez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4" y="298"/>
                        <a:pt x="32" y="265"/>
                        <a:pt x="32" y="265"/>
                      </a:cubicBezTo>
                      <a:cubicBezTo>
                        <a:pt x="32" y="202"/>
                        <a:pt x="32" y="202"/>
                        <a:pt x="32" y="202"/>
                      </a:cubicBezTo>
                      <a:cubicBezTo>
                        <a:pt x="32" y="181"/>
                        <a:pt x="55" y="183"/>
                        <a:pt x="55" y="183"/>
                      </a:cubicBezTo>
                      <a:cubicBezTo>
                        <a:pt x="129" y="183"/>
                        <a:pt x="129" y="183"/>
                        <a:pt x="129" y="183"/>
                      </a:cubicBezTo>
                      <a:cubicBezTo>
                        <a:pt x="159" y="183"/>
                        <a:pt x="184" y="176"/>
                        <a:pt x="204" y="168"/>
                      </a:cubicBezTo>
                      <a:cubicBezTo>
                        <a:pt x="204" y="79"/>
                        <a:pt x="204" y="79"/>
                        <a:pt x="204" y="79"/>
                      </a:cubicBezTo>
                      <a:cubicBezTo>
                        <a:pt x="204" y="0"/>
                        <a:pt x="204" y="0"/>
                        <a:pt x="204" y="0"/>
                      </a:cubicBezTo>
                      <a:cubicBezTo>
                        <a:pt x="164" y="0"/>
                        <a:pt x="117" y="0"/>
                        <a:pt x="86" y="0"/>
                      </a:cubicBezTo>
                      <a:close/>
                    </a:path>
                  </a:pathLst>
                </a:custGeom>
                <a:solidFill>
                  <a:srgbClr val="4454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50" name="Freeform 264">
                  <a:extLst>
                    <a:ext uri="{FF2B5EF4-FFF2-40B4-BE49-F238E27FC236}">
                      <a16:creationId xmlns:a16="http://schemas.microsoft.com/office/drawing/2014/main" id="{B4BC2988-0D8C-48B3-8D9D-55D7536F6D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1424" y="4910138"/>
                  <a:ext cx="160337" cy="234950"/>
                </a:xfrm>
                <a:custGeom>
                  <a:avLst/>
                  <a:gdLst>
                    <a:gd name="T0" fmla="*/ 101 w 101"/>
                    <a:gd name="T1" fmla="*/ 131 h 148"/>
                    <a:gd name="T2" fmla="*/ 101 w 101"/>
                    <a:gd name="T3" fmla="*/ 0 h 148"/>
                    <a:gd name="T4" fmla="*/ 0 w 101"/>
                    <a:gd name="T5" fmla="*/ 0 h 148"/>
                    <a:gd name="T6" fmla="*/ 0 w 101"/>
                    <a:gd name="T7" fmla="*/ 148 h 148"/>
                    <a:gd name="T8" fmla="*/ 101 w 101"/>
                    <a:gd name="T9" fmla="*/ 131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48">
                      <a:moveTo>
                        <a:pt x="101" y="131"/>
                      </a:moveTo>
                      <a:lnTo>
                        <a:pt x="101" y="0"/>
                      </a:lnTo>
                      <a:lnTo>
                        <a:pt x="0" y="0"/>
                      </a:lnTo>
                      <a:lnTo>
                        <a:pt x="0" y="148"/>
                      </a:lnTo>
                      <a:lnTo>
                        <a:pt x="101" y="131"/>
                      </a:lnTo>
                      <a:close/>
                    </a:path>
                  </a:pathLst>
                </a:custGeom>
                <a:solidFill>
                  <a:srgbClr val="DDC0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51" name="Freeform 265">
                  <a:extLst>
                    <a:ext uri="{FF2B5EF4-FFF2-40B4-BE49-F238E27FC236}">
                      <a16:creationId xmlns:a16="http://schemas.microsoft.com/office/drawing/2014/main" id="{02BA52DD-1DE6-4DC0-9866-DD79A31AA4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1424" y="4175125"/>
                  <a:ext cx="387350" cy="735012"/>
                </a:xfrm>
                <a:custGeom>
                  <a:avLst/>
                  <a:gdLst>
                    <a:gd name="T0" fmla="*/ 164 w 204"/>
                    <a:gd name="T1" fmla="*/ 159 h 388"/>
                    <a:gd name="T2" fmla="*/ 164 w 204"/>
                    <a:gd name="T3" fmla="*/ 27 h 388"/>
                    <a:gd name="T4" fmla="*/ 148 w 204"/>
                    <a:gd name="T5" fmla="*/ 0 h 388"/>
                    <a:gd name="T6" fmla="*/ 52 w 204"/>
                    <a:gd name="T7" fmla="*/ 0 h 388"/>
                    <a:gd name="T8" fmla="*/ 0 w 204"/>
                    <a:gd name="T9" fmla="*/ 53 h 388"/>
                    <a:gd name="T10" fmla="*/ 0 w 204"/>
                    <a:gd name="T11" fmla="*/ 289 h 388"/>
                    <a:gd name="T12" fmla="*/ 0 w 204"/>
                    <a:gd name="T13" fmla="*/ 388 h 388"/>
                    <a:gd name="T14" fmla="*/ 83 w 204"/>
                    <a:gd name="T15" fmla="*/ 388 h 388"/>
                    <a:gd name="T16" fmla="*/ 112 w 204"/>
                    <a:gd name="T17" fmla="*/ 388 h 388"/>
                    <a:gd name="T18" fmla="*/ 204 w 204"/>
                    <a:gd name="T19" fmla="*/ 255 h 388"/>
                    <a:gd name="T20" fmla="*/ 204 w 204"/>
                    <a:gd name="T21" fmla="*/ 183 h 388"/>
                    <a:gd name="T22" fmla="*/ 164 w 204"/>
                    <a:gd name="T23" fmla="*/ 159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4" h="388">
                      <a:moveTo>
                        <a:pt x="164" y="159"/>
                      </a:moveTo>
                      <a:cubicBezTo>
                        <a:pt x="164" y="127"/>
                        <a:pt x="164" y="27"/>
                        <a:pt x="164" y="27"/>
                      </a:cubicBezTo>
                      <a:cubicBezTo>
                        <a:pt x="164" y="27"/>
                        <a:pt x="165" y="0"/>
                        <a:pt x="148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2" y="0"/>
                        <a:pt x="44" y="33"/>
                        <a:pt x="0" y="53"/>
                      </a:cubicBezTo>
                      <a:cubicBezTo>
                        <a:pt x="0" y="289"/>
                        <a:pt x="0" y="289"/>
                        <a:pt x="0" y="289"/>
                      </a:cubicBezTo>
                      <a:cubicBezTo>
                        <a:pt x="0" y="388"/>
                        <a:pt x="0" y="388"/>
                        <a:pt x="0" y="388"/>
                      </a:cubicBezTo>
                      <a:cubicBezTo>
                        <a:pt x="83" y="388"/>
                        <a:pt x="83" y="388"/>
                        <a:pt x="83" y="388"/>
                      </a:cubicBezTo>
                      <a:cubicBezTo>
                        <a:pt x="112" y="388"/>
                        <a:pt x="112" y="388"/>
                        <a:pt x="112" y="388"/>
                      </a:cubicBezTo>
                      <a:cubicBezTo>
                        <a:pt x="204" y="255"/>
                        <a:pt x="204" y="255"/>
                        <a:pt x="204" y="255"/>
                      </a:cubicBezTo>
                      <a:cubicBezTo>
                        <a:pt x="204" y="183"/>
                        <a:pt x="204" y="183"/>
                        <a:pt x="204" y="183"/>
                      </a:cubicBezTo>
                      <a:cubicBezTo>
                        <a:pt x="204" y="183"/>
                        <a:pt x="164" y="171"/>
                        <a:pt x="164" y="159"/>
                      </a:cubicBezTo>
                    </a:path>
                  </a:pathLst>
                </a:custGeom>
                <a:solidFill>
                  <a:srgbClr val="F0D6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52" name="Freeform 266">
                  <a:extLst>
                    <a:ext uri="{FF2B5EF4-FFF2-40B4-BE49-F238E27FC236}">
                      <a16:creationId xmlns:a16="http://schemas.microsoft.com/office/drawing/2014/main" id="{EA49BB6E-C7C3-471E-A5C0-383C02FA49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1424" y="3957638"/>
                  <a:ext cx="387350" cy="563562"/>
                </a:xfrm>
                <a:custGeom>
                  <a:avLst/>
                  <a:gdLst>
                    <a:gd name="T0" fmla="*/ 113 w 204"/>
                    <a:gd name="T1" fmla="*/ 0 h 298"/>
                    <a:gd name="T2" fmla="*/ 0 w 204"/>
                    <a:gd name="T3" fmla="*/ 0 h 298"/>
                    <a:gd name="T4" fmla="*/ 0 w 204"/>
                    <a:gd name="T5" fmla="*/ 168 h 298"/>
                    <a:gd name="T6" fmla="*/ 52 w 204"/>
                    <a:gd name="T7" fmla="*/ 115 h 298"/>
                    <a:gd name="T8" fmla="*/ 148 w 204"/>
                    <a:gd name="T9" fmla="*/ 115 h 298"/>
                    <a:gd name="T10" fmla="*/ 164 w 204"/>
                    <a:gd name="T11" fmla="*/ 142 h 298"/>
                    <a:gd name="T12" fmla="*/ 164 w 204"/>
                    <a:gd name="T13" fmla="*/ 274 h 298"/>
                    <a:gd name="T14" fmla="*/ 204 w 204"/>
                    <a:gd name="T15" fmla="*/ 298 h 298"/>
                    <a:gd name="T16" fmla="*/ 204 w 204"/>
                    <a:gd name="T17" fmla="*/ 118 h 298"/>
                    <a:gd name="T18" fmla="*/ 204 w 204"/>
                    <a:gd name="T19" fmla="*/ 93 h 298"/>
                    <a:gd name="T20" fmla="*/ 113 w 204"/>
                    <a:gd name="T21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4" h="298">
                      <a:moveTo>
                        <a:pt x="113" y="0"/>
                      </a:moveTo>
                      <a:cubicBezTo>
                        <a:pt x="113" y="0"/>
                        <a:pt x="60" y="0"/>
                        <a:pt x="0" y="0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44" y="148"/>
                        <a:pt x="52" y="115"/>
                        <a:pt x="52" y="115"/>
                      </a:cubicBezTo>
                      <a:cubicBezTo>
                        <a:pt x="148" y="115"/>
                        <a:pt x="148" y="115"/>
                        <a:pt x="148" y="115"/>
                      </a:cubicBezTo>
                      <a:cubicBezTo>
                        <a:pt x="165" y="115"/>
                        <a:pt x="164" y="142"/>
                        <a:pt x="164" y="142"/>
                      </a:cubicBezTo>
                      <a:cubicBezTo>
                        <a:pt x="164" y="142"/>
                        <a:pt x="164" y="242"/>
                        <a:pt x="164" y="274"/>
                      </a:cubicBezTo>
                      <a:cubicBezTo>
                        <a:pt x="164" y="286"/>
                        <a:pt x="204" y="298"/>
                        <a:pt x="204" y="298"/>
                      </a:cubicBezTo>
                      <a:cubicBezTo>
                        <a:pt x="204" y="118"/>
                        <a:pt x="204" y="118"/>
                        <a:pt x="204" y="118"/>
                      </a:cubicBezTo>
                      <a:cubicBezTo>
                        <a:pt x="204" y="98"/>
                        <a:pt x="204" y="107"/>
                        <a:pt x="204" y="93"/>
                      </a:cubicBezTo>
                      <a:cubicBezTo>
                        <a:pt x="204" y="20"/>
                        <a:pt x="113" y="0"/>
                        <a:pt x="113" y="0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53" name="Freeform 270">
                  <a:extLst>
                    <a:ext uri="{FF2B5EF4-FFF2-40B4-BE49-F238E27FC236}">
                      <a16:creationId xmlns:a16="http://schemas.microsoft.com/office/drawing/2014/main" id="{7778AD50-2F48-42C8-987C-AE79392637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4725" y="4927600"/>
                  <a:ext cx="266700" cy="365125"/>
                </a:xfrm>
                <a:custGeom>
                  <a:avLst/>
                  <a:gdLst>
                    <a:gd name="T0" fmla="*/ 59 w 168"/>
                    <a:gd name="T1" fmla="*/ 0 h 230"/>
                    <a:gd name="T2" fmla="*/ 0 w 168"/>
                    <a:gd name="T3" fmla="*/ 32 h 230"/>
                    <a:gd name="T4" fmla="*/ 114 w 168"/>
                    <a:gd name="T5" fmla="*/ 230 h 230"/>
                    <a:gd name="T6" fmla="*/ 168 w 168"/>
                    <a:gd name="T7" fmla="*/ 137 h 230"/>
                    <a:gd name="T8" fmla="*/ 59 w 168"/>
                    <a:gd name="T9" fmla="*/ 0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8" h="230">
                      <a:moveTo>
                        <a:pt x="59" y="0"/>
                      </a:moveTo>
                      <a:lnTo>
                        <a:pt x="0" y="32"/>
                      </a:lnTo>
                      <a:lnTo>
                        <a:pt x="114" y="230"/>
                      </a:lnTo>
                      <a:lnTo>
                        <a:pt x="168" y="137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44546A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54" name="Freeform 271">
                  <a:extLst>
                    <a:ext uri="{FF2B5EF4-FFF2-40B4-BE49-F238E27FC236}">
                      <a16:creationId xmlns:a16="http://schemas.microsoft.com/office/drawing/2014/main" id="{3F47417E-01D6-4B63-BA10-53401737E2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1424" y="4927600"/>
                  <a:ext cx="277812" cy="365125"/>
                </a:xfrm>
                <a:custGeom>
                  <a:avLst/>
                  <a:gdLst>
                    <a:gd name="T0" fmla="*/ 106 w 175"/>
                    <a:gd name="T1" fmla="*/ 0 h 230"/>
                    <a:gd name="T2" fmla="*/ 175 w 175"/>
                    <a:gd name="T3" fmla="*/ 61 h 230"/>
                    <a:gd name="T4" fmla="*/ 51 w 175"/>
                    <a:gd name="T5" fmla="*/ 230 h 230"/>
                    <a:gd name="T6" fmla="*/ 0 w 175"/>
                    <a:gd name="T7" fmla="*/ 137 h 230"/>
                    <a:gd name="T8" fmla="*/ 106 w 175"/>
                    <a:gd name="T9" fmla="*/ 0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230">
                      <a:moveTo>
                        <a:pt x="106" y="0"/>
                      </a:moveTo>
                      <a:lnTo>
                        <a:pt x="175" y="61"/>
                      </a:lnTo>
                      <a:lnTo>
                        <a:pt x="51" y="230"/>
                      </a:lnTo>
                      <a:lnTo>
                        <a:pt x="0" y="13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solidFill>
                  <a:srgbClr val="44546A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55" name="Freeform 272">
                  <a:extLst>
                    <a:ext uri="{FF2B5EF4-FFF2-40B4-BE49-F238E27FC236}">
                      <a16:creationId xmlns:a16="http://schemas.microsoft.com/office/drawing/2014/main" id="{D077F541-574E-4125-9FF9-76C51367F1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53475" y="5145088"/>
                  <a:ext cx="107950" cy="636587"/>
                </a:xfrm>
                <a:custGeom>
                  <a:avLst/>
                  <a:gdLst>
                    <a:gd name="T0" fmla="*/ 68 w 68"/>
                    <a:gd name="T1" fmla="*/ 0 h 401"/>
                    <a:gd name="T2" fmla="*/ 0 w 68"/>
                    <a:gd name="T3" fmla="*/ 115 h 401"/>
                    <a:gd name="T4" fmla="*/ 36 w 68"/>
                    <a:gd name="T5" fmla="*/ 148 h 401"/>
                    <a:gd name="T6" fmla="*/ 8 w 68"/>
                    <a:gd name="T7" fmla="*/ 401 h 401"/>
                    <a:gd name="T8" fmla="*/ 64 w 68"/>
                    <a:gd name="T9" fmla="*/ 401 h 401"/>
                    <a:gd name="T10" fmla="*/ 68 w 68"/>
                    <a:gd name="T11" fmla="*/ 0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8" h="401">
                      <a:moveTo>
                        <a:pt x="68" y="0"/>
                      </a:moveTo>
                      <a:lnTo>
                        <a:pt x="0" y="115"/>
                      </a:lnTo>
                      <a:lnTo>
                        <a:pt x="36" y="148"/>
                      </a:lnTo>
                      <a:lnTo>
                        <a:pt x="8" y="401"/>
                      </a:lnTo>
                      <a:lnTo>
                        <a:pt x="64" y="401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C03B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56" name="Freeform 273">
                  <a:extLst>
                    <a:ext uri="{FF2B5EF4-FFF2-40B4-BE49-F238E27FC236}">
                      <a16:creationId xmlns:a16="http://schemas.microsoft.com/office/drawing/2014/main" id="{B396D813-03E2-4738-8E7B-BCCCA5553C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55074" y="5145088"/>
                  <a:ext cx="107950" cy="636587"/>
                </a:xfrm>
                <a:custGeom>
                  <a:avLst/>
                  <a:gdLst>
                    <a:gd name="T0" fmla="*/ 4 w 68"/>
                    <a:gd name="T1" fmla="*/ 0 h 401"/>
                    <a:gd name="T2" fmla="*/ 68 w 68"/>
                    <a:gd name="T3" fmla="*/ 113 h 401"/>
                    <a:gd name="T4" fmla="*/ 27 w 68"/>
                    <a:gd name="T5" fmla="*/ 148 h 401"/>
                    <a:gd name="T6" fmla="*/ 55 w 68"/>
                    <a:gd name="T7" fmla="*/ 401 h 401"/>
                    <a:gd name="T8" fmla="*/ 0 w 68"/>
                    <a:gd name="T9" fmla="*/ 401 h 401"/>
                    <a:gd name="T10" fmla="*/ 4 w 68"/>
                    <a:gd name="T11" fmla="*/ 0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8" h="401">
                      <a:moveTo>
                        <a:pt x="4" y="0"/>
                      </a:moveTo>
                      <a:lnTo>
                        <a:pt x="68" y="113"/>
                      </a:lnTo>
                      <a:lnTo>
                        <a:pt x="27" y="148"/>
                      </a:lnTo>
                      <a:lnTo>
                        <a:pt x="55" y="401"/>
                      </a:lnTo>
                      <a:lnTo>
                        <a:pt x="0" y="401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C03B26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57" name="Freeform 281">
                  <a:extLst>
                    <a:ext uri="{FF2B5EF4-FFF2-40B4-BE49-F238E27FC236}">
                      <a16:creationId xmlns:a16="http://schemas.microsoft.com/office/drawing/2014/main" id="{34ED9B7C-82F1-4DE0-8FD3-B955A2C6FF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4087" y="4432300"/>
                  <a:ext cx="257175" cy="136525"/>
                </a:xfrm>
                <a:custGeom>
                  <a:avLst/>
                  <a:gdLst>
                    <a:gd name="T0" fmla="*/ 128 w 136"/>
                    <a:gd name="T1" fmla="*/ 0 h 72"/>
                    <a:gd name="T2" fmla="*/ 8 w 136"/>
                    <a:gd name="T3" fmla="*/ 0 h 72"/>
                    <a:gd name="T4" fmla="*/ 0 w 136"/>
                    <a:gd name="T5" fmla="*/ 9 h 72"/>
                    <a:gd name="T6" fmla="*/ 0 w 136"/>
                    <a:gd name="T7" fmla="*/ 63 h 72"/>
                    <a:gd name="T8" fmla="*/ 8 w 136"/>
                    <a:gd name="T9" fmla="*/ 72 h 72"/>
                    <a:gd name="T10" fmla="*/ 128 w 136"/>
                    <a:gd name="T11" fmla="*/ 72 h 72"/>
                    <a:gd name="T12" fmla="*/ 136 w 136"/>
                    <a:gd name="T13" fmla="*/ 63 h 72"/>
                    <a:gd name="T14" fmla="*/ 136 w 136"/>
                    <a:gd name="T15" fmla="*/ 9 h 72"/>
                    <a:gd name="T16" fmla="*/ 128 w 136"/>
                    <a:gd name="T1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6" h="72">
                      <a:moveTo>
                        <a:pt x="128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63"/>
                        <a:pt x="0" y="63"/>
                        <a:pt x="0" y="63"/>
                      </a:cubicBezTo>
                      <a:cubicBezTo>
                        <a:pt x="0" y="68"/>
                        <a:pt x="4" y="72"/>
                        <a:pt x="8" y="72"/>
                      </a:cubicBezTo>
                      <a:cubicBezTo>
                        <a:pt x="128" y="72"/>
                        <a:pt x="128" y="72"/>
                        <a:pt x="128" y="72"/>
                      </a:cubicBezTo>
                      <a:cubicBezTo>
                        <a:pt x="132" y="72"/>
                        <a:pt x="136" y="68"/>
                        <a:pt x="136" y="63"/>
                      </a:cubicBezTo>
                      <a:cubicBezTo>
                        <a:pt x="136" y="9"/>
                        <a:pt x="136" y="9"/>
                        <a:pt x="136" y="9"/>
                      </a:cubicBezTo>
                      <a:cubicBezTo>
                        <a:pt x="136" y="4"/>
                        <a:pt x="132" y="0"/>
                        <a:pt x="128" y="0"/>
                      </a:cubicBezTo>
                    </a:path>
                  </a:pathLst>
                </a:custGeom>
                <a:solidFill>
                  <a:srgbClr val="FFF3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58" name="Freeform 282">
                  <a:extLst>
                    <a:ext uri="{FF2B5EF4-FFF2-40B4-BE49-F238E27FC236}">
                      <a16:creationId xmlns:a16="http://schemas.microsoft.com/office/drawing/2014/main" id="{3E5040CC-90D4-4D43-B85D-84E93FE25A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93174" y="4432300"/>
                  <a:ext cx="249237" cy="128587"/>
                </a:xfrm>
                <a:custGeom>
                  <a:avLst/>
                  <a:gdLst>
                    <a:gd name="T0" fmla="*/ 124 w 132"/>
                    <a:gd name="T1" fmla="*/ 0 h 68"/>
                    <a:gd name="T2" fmla="*/ 8 w 132"/>
                    <a:gd name="T3" fmla="*/ 0 h 68"/>
                    <a:gd name="T4" fmla="*/ 0 w 132"/>
                    <a:gd name="T5" fmla="*/ 9 h 68"/>
                    <a:gd name="T6" fmla="*/ 0 w 132"/>
                    <a:gd name="T7" fmla="*/ 59 h 68"/>
                    <a:gd name="T8" fmla="*/ 8 w 132"/>
                    <a:gd name="T9" fmla="*/ 68 h 68"/>
                    <a:gd name="T10" fmla="*/ 124 w 132"/>
                    <a:gd name="T11" fmla="*/ 68 h 68"/>
                    <a:gd name="T12" fmla="*/ 132 w 132"/>
                    <a:gd name="T13" fmla="*/ 59 h 68"/>
                    <a:gd name="T14" fmla="*/ 132 w 132"/>
                    <a:gd name="T15" fmla="*/ 9 h 68"/>
                    <a:gd name="T16" fmla="*/ 124 w 132"/>
                    <a:gd name="T17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2" h="68">
                      <a:moveTo>
                        <a:pt x="12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4" y="68"/>
                        <a:pt x="8" y="68"/>
                      </a:cubicBezTo>
                      <a:cubicBezTo>
                        <a:pt x="124" y="68"/>
                        <a:pt x="124" y="68"/>
                        <a:pt x="124" y="68"/>
                      </a:cubicBezTo>
                      <a:cubicBezTo>
                        <a:pt x="128" y="68"/>
                        <a:pt x="132" y="64"/>
                        <a:pt x="132" y="59"/>
                      </a:cubicBezTo>
                      <a:cubicBezTo>
                        <a:pt x="132" y="9"/>
                        <a:pt x="132" y="9"/>
                        <a:pt x="132" y="9"/>
                      </a:cubicBezTo>
                      <a:cubicBezTo>
                        <a:pt x="132" y="4"/>
                        <a:pt x="128" y="0"/>
                        <a:pt x="124" y="0"/>
                      </a:cubicBezTo>
                    </a:path>
                  </a:pathLst>
                </a:custGeom>
                <a:solidFill>
                  <a:srgbClr val="F9EF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59" name="Freeform 283">
                  <a:extLst>
                    <a:ext uri="{FF2B5EF4-FFF2-40B4-BE49-F238E27FC236}">
                      <a16:creationId xmlns:a16="http://schemas.microsoft.com/office/drawing/2014/main" id="{B6D3F972-E0FD-4BCE-B1DD-A23F60618C6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566150" y="4424363"/>
                  <a:ext cx="273050" cy="152400"/>
                </a:xfrm>
                <a:custGeom>
                  <a:avLst/>
                  <a:gdLst>
                    <a:gd name="T0" fmla="*/ 132 w 144"/>
                    <a:gd name="T1" fmla="*/ 0 h 80"/>
                    <a:gd name="T2" fmla="*/ 12 w 144"/>
                    <a:gd name="T3" fmla="*/ 0 h 80"/>
                    <a:gd name="T4" fmla="*/ 0 w 144"/>
                    <a:gd name="T5" fmla="*/ 13 h 80"/>
                    <a:gd name="T6" fmla="*/ 0 w 144"/>
                    <a:gd name="T7" fmla="*/ 15 h 80"/>
                    <a:gd name="T8" fmla="*/ 0 w 144"/>
                    <a:gd name="T9" fmla="*/ 67 h 80"/>
                    <a:gd name="T10" fmla="*/ 0 w 144"/>
                    <a:gd name="T11" fmla="*/ 69 h 80"/>
                    <a:gd name="T12" fmla="*/ 10 w 144"/>
                    <a:gd name="T13" fmla="*/ 80 h 80"/>
                    <a:gd name="T14" fmla="*/ 12 w 144"/>
                    <a:gd name="T15" fmla="*/ 80 h 80"/>
                    <a:gd name="T16" fmla="*/ 130 w 144"/>
                    <a:gd name="T17" fmla="*/ 80 h 80"/>
                    <a:gd name="T18" fmla="*/ 132 w 144"/>
                    <a:gd name="T19" fmla="*/ 80 h 80"/>
                    <a:gd name="T20" fmla="*/ 144 w 144"/>
                    <a:gd name="T21" fmla="*/ 67 h 80"/>
                    <a:gd name="T22" fmla="*/ 144 w 144"/>
                    <a:gd name="T23" fmla="*/ 13 h 80"/>
                    <a:gd name="T24" fmla="*/ 132 w 144"/>
                    <a:gd name="T25" fmla="*/ 0 h 80"/>
                    <a:gd name="T26" fmla="*/ 132 w 144"/>
                    <a:gd name="T27" fmla="*/ 72 h 80"/>
                    <a:gd name="T28" fmla="*/ 12 w 144"/>
                    <a:gd name="T29" fmla="*/ 72 h 80"/>
                    <a:gd name="T30" fmla="*/ 8 w 144"/>
                    <a:gd name="T31" fmla="*/ 67 h 80"/>
                    <a:gd name="T32" fmla="*/ 8 w 144"/>
                    <a:gd name="T33" fmla="*/ 13 h 80"/>
                    <a:gd name="T34" fmla="*/ 12 w 144"/>
                    <a:gd name="T35" fmla="*/ 8 h 80"/>
                    <a:gd name="T36" fmla="*/ 130 w 144"/>
                    <a:gd name="T37" fmla="*/ 8 h 80"/>
                    <a:gd name="T38" fmla="*/ 136 w 144"/>
                    <a:gd name="T39" fmla="*/ 15 h 80"/>
                    <a:gd name="T40" fmla="*/ 136 w 144"/>
                    <a:gd name="T41" fmla="*/ 67 h 80"/>
                    <a:gd name="T42" fmla="*/ 132 w 144"/>
                    <a:gd name="T43" fmla="*/ 72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44" h="80">
                      <a:moveTo>
                        <a:pt x="132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3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5"/>
                        <a:pt x="4" y="80"/>
                        <a:pt x="10" y="80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30" y="80"/>
                        <a:pt x="130" y="80"/>
                        <a:pt x="130" y="80"/>
                      </a:cubicBezTo>
                      <a:cubicBezTo>
                        <a:pt x="132" y="80"/>
                        <a:pt x="132" y="80"/>
                        <a:pt x="132" y="80"/>
                      </a:cubicBezTo>
                      <a:cubicBezTo>
                        <a:pt x="139" y="80"/>
                        <a:pt x="144" y="74"/>
                        <a:pt x="144" y="67"/>
                      </a:cubicBezTo>
                      <a:cubicBezTo>
                        <a:pt x="144" y="13"/>
                        <a:pt x="144" y="13"/>
                        <a:pt x="144" y="13"/>
                      </a:cubicBezTo>
                      <a:cubicBezTo>
                        <a:pt x="144" y="6"/>
                        <a:pt x="139" y="0"/>
                        <a:pt x="132" y="0"/>
                      </a:cubicBezTo>
                      <a:close/>
                      <a:moveTo>
                        <a:pt x="132" y="72"/>
                      </a:moveTo>
                      <a:cubicBezTo>
                        <a:pt x="12" y="72"/>
                        <a:pt x="12" y="72"/>
                        <a:pt x="12" y="72"/>
                      </a:cubicBezTo>
                      <a:cubicBezTo>
                        <a:pt x="10" y="72"/>
                        <a:pt x="8" y="70"/>
                        <a:pt x="8" y="67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130" y="8"/>
                        <a:pt x="130" y="8"/>
                        <a:pt x="130" y="8"/>
                      </a:cubicBezTo>
                      <a:cubicBezTo>
                        <a:pt x="133" y="8"/>
                        <a:pt x="136" y="11"/>
                        <a:pt x="136" y="15"/>
                      </a:cubicBezTo>
                      <a:cubicBezTo>
                        <a:pt x="136" y="67"/>
                        <a:pt x="136" y="67"/>
                        <a:pt x="136" y="67"/>
                      </a:cubicBezTo>
                      <a:cubicBezTo>
                        <a:pt x="136" y="70"/>
                        <a:pt x="134" y="72"/>
                        <a:pt x="132" y="72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60" name="Freeform 284">
                  <a:extLst>
                    <a:ext uri="{FF2B5EF4-FFF2-40B4-BE49-F238E27FC236}">
                      <a16:creationId xmlns:a16="http://schemas.microsoft.com/office/drawing/2014/main" id="{F3C8AABE-E378-4D83-9474-39C81CF53DD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877299" y="4424363"/>
                  <a:ext cx="273050" cy="152400"/>
                </a:xfrm>
                <a:custGeom>
                  <a:avLst/>
                  <a:gdLst>
                    <a:gd name="T0" fmla="*/ 132 w 144"/>
                    <a:gd name="T1" fmla="*/ 0 h 80"/>
                    <a:gd name="T2" fmla="*/ 12 w 144"/>
                    <a:gd name="T3" fmla="*/ 0 h 80"/>
                    <a:gd name="T4" fmla="*/ 0 w 144"/>
                    <a:gd name="T5" fmla="*/ 13 h 80"/>
                    <a:gd name="T6" fmla="*/ 0 w 144"/>
                    <a:gd name="T7" fmla="*/ 15 h 80"/>
                    <a:gd name="T8" fmla="*/ 0 w 144"/>
                    <a:gd name="T9" fmla="*/ 67 h 80"/>
                    <a:gd name="T10" fmla="*/ 0 w 144"/>
                    <a:gd name="T11" fmla="*/ 69 h 80"/>
                    <a:gd name="T12" fmla="*/ 10 w 144"/>
                    <a:gd name="T13" fmla="*/ 80 h 80"/>
                    <a:gd name="T14" fmla="*/ 12 w 144"/>
                    <a:gd name="T15" fmla="*/ 80 h 80"/>
                    <a:gd name="T16" fmla="*/ 130 w 144"/>
                    <a:gd name="T17" fmla="*/ 80 h 80"/>
                    <a:gd name="T18" fmla="*/ 132 w 144"/>
                    <a:gd name="T19" fmla="*/ 80 h 80"/>
                    <a:gd name="T20" fmla="*/ 144 w 144"/>
                    <a:gd name="T21" fmla="*/ 67 h 80"/>
                    <a:gd name="T22" fmla="*/ 144 w 144"/>
                    <a:gd name="T23" fmla="*/ 13 h 80"/>
                    <a:gd name="T24" fmla="*/ 132 w 144"/>
                    <a:gd name="T25" fmla="*/ 0 h 80"/>
                    <a:gd name="T26" fmla="*/ 132 w 144"/>
                    <a:gd name="T27" fmla="*/ 72 h 80"/>
                    <a:gd name="T28" fmla="*/ 12 w 144"/>
                    <a:gd name="T29" fmla="*/ 72 h 80"/>
                    <a:gd name="T30" fmla="*/ 8 w 144"/>
                    <a:gd name="T31" fmla="*/ 67 h 80"/>
                    <a:gd name="T32" fmla="*/ 8 w 144"/>
                    <a:gd name="T33" fmla="*/ 13 h 80"/>
                    <a:gd name="T34" fmla="*/ 12 w 144"/>
                    <a:gd name="T35" fmla="*/ 8 h 80"/>
                    <a:gd name="T36" fmla="*/ 130 w 144"/>
                    <a:gd name="T37" fmla="*/ 8 h 80"/>
                    <a:gd name="T38" fmla="*/ 136 w 144"/>
                    <a:gd name="T39" fmla="*/ 15 h 80"/>
                    <a:gd name="T40" fmla="*/ 136 w 144"/>
                    <a:gd name="T41" fmla="*/ 67 h 80"/>
                    <a:gd name="T42" fmla="*/ 132 w 144"/>
                    <a:gd name="T43" fmla="*/ 72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44" h="80">
                      <a:moveTo>
                        <a:pt x="132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6"/>
                        <a:pt x="0" y="13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5"/>
                        <a:pt x="4" y="80"/>
                        <a:pt x="10" y="80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30" y="80"/>
                        <a:pt x="130" y="80"/>
                        <a:pt x="130" y="80"/>
                      </a:cubicBezTo>
                      <a:cubicBezTo>
                        <a:pt x="132" y="80"/>
                        <a:pt x="132" y="80"/>
                        <a:pt x="132" y="80"/>
                      </a:cubicBezTo>
                      <a:cubicBezTo>
                        <a:pt x="139" y="80"/>
                        <a:pt x="144" y="74"/>
                        <a:pt x="144" y="67"/>
                      </a:cubicBezTo>
                      <a:cubicBezTo>
                        <a:pt x="144" y="13"/>
                        <a:pt x="144" y="13"/>
                        <a:pt x="144" y="13"/>
                      </a:cubicBezTo>
                      <a:cubicBezTo>
                        <a:pt x="144" y="6"/>
                        <a:pt x="139" y="0"/>
                        <a:pt x="132" y="0"/>
                      </a:cubicBezTo>
                      <a:close/>
                      <a:moveTo>
                        <a:pt x="132" y="72"/>
                      </a:moveTo>
                      <a:cubicBezTo>
                        <a:pt x="12" y="72"/>
                        <a:pt x="12" y="72"/>
                        <a:pt x="12" y="72"/>
                      </a:cubicBezTo>
                      <a:cubicBezTo>
                        <a:pt x="10" y="72"/>
                        <a:pt x="8" y="70"/>
                        <a:pt x="8" y="67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130" y="8"/>
                        <a:pt x="130" y="8"/>
                        <a:pt x="130" y="8"/>
                      </a:cubicBezTo>
                      <a:cubicBezTo>
                        <a:pt x="133" y="8"/>
                        <a:pt x="136" y="11"/>
                        <a:pt x="136" y="15"/>
                      </a:cubicBezTo>
                      <a:cubicBezTo>
                        <a:pt x="136" y="67"/>
                        <a:pt x="136" y="67"/>
                        <a:pt x="136" y="67"/>
                      </a:cubicBezTo>
                      <a:cubicBezTo>
                        <a:pt x="136" y="70"/>
                        <a:pt x="134" y="72"/>
                        <a:pt x="132" y="72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61" name="Freeform 285">
                  <a:extLst>
                    <a:ext uri="{FF2B5EF4-FFF2-40B4-BE49-F238E27FC236}">
                      <a16:creationId xmlns:a16="http://schemas.microsoft.com/office/drawing/2014/main" id="{E3BA1336-3ADE-47F3-A054-5E5BD16B68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75662" y="4486275"/>
                  <a:ext cx="106362" cy="22225"/>
                </a:xfrm>
                <a:custGeom>
                  <a:avLst/>
                  <a:gdLst>
                    <a:gd name="T0" fmla="*/ 56 w 56"/>
                    <a:gd name="T1" fmla="*/ 7 h 12"/>
                    <a:gd name="T2" fmla="*/ 52 w 56"/>
                    <a:gd name="T3" fmla="*/ 12 h 12"/>
                    <a:gd name="T4" fmla="*/ 4 w 56"/>
                    <a:gd name="T5" fmla="*/ 12 h 12"/>
                    <a:gd name="T6" fmla="*/ 0 w 56"/>
                    <a:gd name="T7" fmla="*/ 7 h 12"/>
                    <a:gd name="T8" fmla="*/ 0 w 56"/>
                    <a:gd name="T9" fmla="*/ 5 h 12"/>
                    <a:gd name="T10" fmla="*/ 4 w 56"/>
                    <a:gd name="T11" fmla="*/ 0 h 12"/>
                    <a:gd name="T12" fmla="*/ 52 w 56"/>
                    <a:gd name="T13" fmla="*/ 0 h 12"/>
                    <a:gd name="T14" fmla="*/ 56 w 56"/>
                    <a:gd name="T15" fmla="*/ 5 h 12"/>
                    <a:gd name="T16" fmla="*/ 56 w 56"/>
                    <a:gd name="T17" fmla="*/ 7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" h="12">
                      <a:moveTo>
                        <a:pt x="56" y="7"/>
                      </a:moveTo>
                      <a:cubicBezTo>
                        <a:pt x="56" y="10"/>
                        <a:pt x="54" y="12"/>
                        <a:pt x="52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2" y="12"/>
                        <a:pt x="0" y="10"/>
                        <a:pt x="0" y="7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4" y="0"/>
                        <a:pt x="56" y="2"/>
                        <a:pt x="56" y="5"/>
                      </a:cubicBezTo>
                      <a:lnTo>
                        <a:pt x="56" y="7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62" name="Freeform 286">
                  <a:extLst>
                    <a:ext uri="{FF2B5EF4-FFF2-40B4-BE49-F238E27FC236}">
                      <a16:creationId xmlns:a16="http://schemas.microsoft.com/office/drawing/2014/main" id="{D3093A63-0602-4198-90C9-335E013828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42412" y="4486275"/>
                  <a:ext cx="106362" cy="22225"/>
                </a:xfrm>
                <a:custGeom>
                  <a:avLst/>
                  <a:gdLst>
                    <a:gd name="T0" fmla="*/ 56 w 56"/>
                    <a:gd name="T1" fmla="*/ 7 h 12"/>
                    <a:gd name="T2" fmla="*/ 52 w 56"/>
                    <a:gd name="T3" fmla="*/ 12 h 12"/>
                    <a:gd name="T4" fmla="*/ 4 w 56"/>
                    <a:gd name="T5" fmla="*/ 12 h 12"/>
                    <a:gd name="T6" fmla="*/ 0 w 56"/>
                    <a:gd name="T7" fmla="*/ 7 h 12"/>
                    <a:gd name="T8" fmla="*/ 0 w 56"/>
                    <a:gd name="T9" fmla="*/ 5 h 12"/>
                    <a:gd name="T10" fmla="*/ 4 w 56"/>
                    <a:gd name="T11" fmla="*/ 0 h 12"/>
                    <a:gd name="T12" fmla="*/ 52 w 56"/>
                    <a:gd name="T13" fmla="*/ 0 h 12"/>
                    <a:gd name="T14" fmla="*/ 56 w 56"/>
                    <a:gd name="T15" fmla="*/ 5 h 12"/>
                    <a:gd name="T16" fmla="*/ 56 w 56"/>
                    <a:gd name="T17" fmla="*/ 7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" h="12">
                      <a:moveTo>
                        <a:pt x="56" y="7"/>
                      </a:moveTo>
                      <a:cubicBezTo>
                        <a:pt x="56" y="10"/>
                        <a:pt x="54" y="12"/>
                        <a:pt x="52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2" y="12"/>
                        <a:pt x="0" y="10"/>
                        <a:pt x="0" y="7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4" y="0"/>
                        <a:pt x="56" y="2"/>
                        <a:pt x="56" y="5"/>
                      </a:cubicBezTo>
                      <a:lnTo>
                        <a:pt x="56" y="7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63" name="Freeform 287">
                  <a:extLst>
                    <a:ext uri="{FF2B5EF4-FFF2-40B4-BE49-F238E27FC236}">
                      <a16:creationId xmlns:a16="http://schemas.microsoft.com/office/drawing/2014/main" id="{189CC96C-5F5C-4BF3-AFF1-64DF3B8B11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31262" y="4486275"/>
                  <a:ext cx="61912" cy="22225"/>
                </a:xfrm>
                <a:custGeom>
                  <a:avLst/>
                  <a:gdLst>
                    <a:gd name="T0" fmla="*/ 32 w 32"/>
                    <a:gd name="T1" fmla="*/ 7 h 12"/>
                    <a:gd name="T2" fmla="*/ 30 w 32"/>
                    <a:gd name="T3" fmla="*/ 12 h 12"/>
                    <a:gd name="T4" fmla="*/ 2 w 32"/>
                    <a:gd name="T5" fmla="*/ 12 h 12"/>
                    <a:gd name="T6" fmla="*/ 0 w 32"/>
                    <a:gd name="T7" fmla="*/ 7 h 12"/>
                    <a:gd name="T8" fmla="*/ 0 w 32"/>
                    <a:gd name="T9" fmla="*/ 5 h 12"/>
                    <a:gd name="T10" fmla="*/ 2 w 32"/>
                    <a:gd name="T11" fmla="*/ 0 h 12"/>
                    <a:gd name="T12" fmla="*/ 30 w 32"/>
                    <a:gd name="T13" fmla="*/ 0 h 12"/>
                    <a:gd name="T14" fmla="*/ 32 w 32"/>
                    <a:gd name="T15" fmla="*/ 5 h 12"/>
                    <a:gd name="T16" fmla="*/ 32 w 32"/>
                    <a:gd name="T17" fmla="*/ 7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" h="12">
                      <a:moveTo>
                        <a:pt x="32" y="7"/>
                      </a:moveTo>
                      <a:cubicBezTo>
                        <a:pt x="32" y="10"/>
                        <a:pt x="31" y="12"/>
                        <a:pt x="30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0" y="10"/>
                        <a:pt x="0" y="7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1" y="0"/>
                        <a:pt x="32" y="2"/>
                        <a:pt x="32" y="5"/>
                      </a:cubicBezTo>
                      <a:lnTo>
                        <a:pt x="32" y="7"/>
                      </a:ln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364F43AA-4998-4633-8D17-B26422AE11C9}"/>
                  </a:ext>
                </a:extLst>
              </p:cNvPr>
              <p:cNvGrpSpPr/>
              <p:nvPr/>
            </p:nvGrpSpPr>
            <p:grpSpPr>
              <a:xfrm>
                <a:off x="6519862" y="5448300"/>
                <a:ext cx="4662487" cy="1409700"/>
                <a:chOff x="6519862" y="5448300"/>
                <a:chExt cx="4662487" cy="14097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94291123-6075-470B-A827-254079FE4AC7}"/>
                    </a:ext>
                  </a:extLst>
                </p:cNvPr>
                <p:cNvGrpSpPr/>
                <p:nvPr/>
              </p:nvGrpSpPr>
              <p:grpSpPr>
                <a:xfrm>
                  <a:off x="7354887" y="5921375"/>
                  <a:ext cx="219075" cy="641350"/>
                  <a:chOff x="7354887" y="5921375"/>
                  <a:chExt cx="219075" cy="641350"/>
                </a:xfrm>
              </p:grpSpPr>
              <p:sp>
                <p:nvSpPr>
                  <p:cNvPr id="142" name="Freeform 240">
                    <a:extLst>
                      <a:ext uri="{FF2B5EF4-FFF2-40B4-BE49-F238E27FC236}">
                        <a16:creationId xmlns:a16="http://schemas.microsoft.com/office/drawing/2014/main" id="{3AF5D1AF-2D71-4144-984D-A024520262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54887" y="5921375"/>
                    <a:ext cx="219075" cy="641350"/>
                  </a:xfrm>
                  <a:custGeom>
                    <a:avLst/>
                    <a:gdLst>
                      <a:gd name="T0" fmla="*/ 0 w 138"/>
                      <a:gd name="T1" fmla="*/ 11 h 404"/>
                      <a:gd name="T2" fmla="*/ 60 w 138"/>
                      <a:gd name="T3" fmla="*/ 404 h 404"/>
                      <a:gd name="T4" fmla="*/ 138 w 138"/>
                      <a:gd name="T5" fmla="*/ 392 h 404"/>
                      <a:gd name="T6" fmla="*/ 78 w 138"/>
                      <a:gd name="T7" fmla="*/ 0 h 404"/>
                      <a:gd name="T8" fmla="*/ 0 w 138"/>
                      <a:gd name="T9" fmla="*/ 11 h 4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8" h="404">
                        <a:moveTo>
                          <a:pt x="0" y="11"/>
                        </a:moveTo>
                        <a:lnTo>
                          <a:pt x="60" y="404"/>
                        </a:lnTo>
                        <a:lnTo>
                          <a:pt x="138" y="392"/>
                        </a:lnTo>
                        <a:lnTo>
                          <a:pt x="78" y="0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solidFill>
                    <a:srgbClr val="179E86">
                      <a:lumMod val="75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43" name="Freeform 241">
                    <a:extLst>
                      <a:ext uri="{FF2B5EF4-FFF2-40B4-BE49-F238E27FC236}">
                        <a16:creationId xmlns:a16="http://schemas.microsoft.com/office/drawing/2014/main" id="{15C45FD4-E06B-47EB-8986-A2A5D24CB4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18387" y="5921375"/>
                    <a:ext cx="155575" cy="631825"/>
                  </a:xfrm>
                  <a:custGeom>
                    <a:avLst/>
                    <a:gdLst>
                      <a:gd name="T0" fmla="*/ 0 w 98"/>
                      <a:gd name="T1" fmla="*/ 6 h 398"/>
                      <a:gd name="T2" fmla="*/ 58 w 98"/>
                      <a:gd name="T3" fmla="*/ 398 h 398"/>
                      <a:gd name="T4" fmla="*/ 98 w 98"/>
                      <a:gd name="T5" fmla="*/ 392 h 398"/>
                      <a:gd name="T6" fmla="*/ 38 w 98"/>
                      <a:gd name="T7" fmla="*/ 0 h 398"/>
                      <a:gd name="T8" fmla="*/ 0 w 98"/>
                      <a:gd name="T9" fmla="*/ 6 h 3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8" h="398">
                        <a:moveTo>
                          <a:pt x="0" y="6"/>
                        </a:moveTo>
                        <a:lnTo>
                          <a:pt x="58" y="398"/>
                        </a:lnTo>
                        <a:lnTo>
                          <a:pt x="98" y="392"/>
                        </a:lnTo>
                        <a:lnTo>
                          <a:pt x="38" y="0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179E8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44" name="Freeform 242">
                    <a:extLst>
                      <a:ext uri="{FF2B5EF4-FFF2-40B4-BE49-F238E27FC236}">
                        <a16:creationId xmlns:a16="http://schemas.microsoft.com/office/drawing/2014/main" id="{C251393A-9FE3-4D7B-9D91-9569A10C80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81875" y="6100763"/>
                    <a:ext cx="163512" cy="279400"/>
                  </a:xfrm>
                  <a:custGeom>
                    <a:avLst/>
                    <a:gdLst>
                      <a:gd name="T0" fmla="*/ 103 w 103"/>
                      <a:gd name="T1" fmla="*/ 164 h 176"/>
                      <a:gd name="T2" fmla="*/ 25 w 103"/>
                      <a:gd name="T3" fmla="*/ 176 h 176"/>
                      <a:gd name="T4" fmla="*/ 0 w 103"/>
                      <a:gd name="T5" fmla="*/ 10 h 176"/>
                      <a:gd name="T6" fmla="*/ 78 w 103"/>
                      <a:gd name="T7" fmla="*/ 0 h 176"/>
                      <a:gd name="T8" fmla="*/ 103 w 103"/>
                      <a:gd name="T9" fmla="*/ 164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3" h="176">
                        <a:moveTo>
                          <a:pt x="103" y="164"/>
                        </a:moveTo>
                        <a:lnTo>
                          <a:pt x="25" y="176"/>
                        </a:lnTo>
                        <a:lnTo>
                          <a:pt x="0" y="10"/>
                        </a:lnTo>
                        <a:lnTo>
                          <a:pt x="78" y="0"/>
                        </a:lnTo>
                        <a:lnTo>
                          <a:pt x="103" y="164"/>
                        </a:lnTo>
                        <a:close/>
                      </a:path>
                    </a:pathLst>
                  </a:custGeom>
                  <a:solidFill>
                    <a:srgbClr val="9EBE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</p:grp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CD102A91-0AF8-4AC4-8A66-82B8ED1DA480}"/>
                    </a:ext>
                  </a:extLst>
                </p:cNvPr>
                <p:cNvGrpSpPr/>
                <p:nvPr/>
              </p:nvGrpSpPr>
              <p:grpSpPr>
                <a:xfrm>
                  <a:off x="6999287" y="5640388"/>
                  <a:ext cx="182563" cy="923925"/>
                  <a:chOff x="6999287" y="5640388"/>
                  <a:chExt cx="182563" cy="923925"/>
                </a:xfrm>
              </p:grpSpPr>
              <p:sp>
                <p:nvSpPr>
                  <p:cNvPr id="139" name="Freeform 243">
                    <a:extLst>
                      <a:ext uri="{FF2B5EF4-FFF2-40B4-BE49-F238E27FC236}">
                        <a16:creationId xmlns:a16="http://schemas.microsoft.com/office/drawing/2014/main" id="{B44098E8-B5A1-4D6F-B74C-630C06CD3E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99287" y="5640388"/>
                    <a:ext cx="182562" cy="923925"/>
                  </a:xfrm>
                  <a:custGeom>
                    <a:avLst/>
                    <a:gdLst>
                      <a:gd name="T0" fmla="*/ 57 w 115"/>
                      <a:gd name="T1" fmla="*/ 0 h 582"/>
                      <a:gd name="T2" fmla="*/ 0 w 115"/>
                      <a:gd name="T3" fmla="*/ 5 h 582"/>
                      <a:gd name="T4" fmla="*/ 57 w 115"/>
                      <a:gd name="T5" fmla="*/ 582 h 582"/>
                      <a:gd name="T6" fmla="*/ 115 w 115"/>
                      <a:gd name="T7" fmla="*/ 577 h 582"/>
                      <a:gd name="T8" fmla="*/ 57 w 115"/>
                      <a:gd name="T9" fmla="*/ 0 h 5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5" h="582">
                        <a:moveTo>
                          <a:pt x="57" y="0"/>
                        </a:moveTo>
                        <a:lnTo>
                          <a:pt x="0" y="5"/>
                        </a:lnTo>
                        <a:lnTo>
                          <a:pt x="57" y="582"/>
                        </a:lnTo>
                        <a:lnTo>
                          <a:pt x="115" y="577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solidFill>
                    <a:srgbClr val="C03B26">
                      <a:lumMod val="60000"/>
                      <a:lumOff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40" name="Freeform 244">
                    <a:extLst>
                      <a:ext uri="{FF2B5EF4-FFF2-40B4-BE49-F238E27FC236}">
                        <a16:creationId xmlns:a16="http://schemas.microsoft.com/office/drawing/2014/main" id="{E77A05E9-7B0A-4770-A53F-95763B6717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45325" y="5640388"/>
                    <a:ext cx="136525" cy="920750"/>
                  </a:xfrm>
                  <a:custGeom>
                    <a:avLst/>
                    <a:gdLst>
                      <a:gd name="T0" fmla="*/ 28 w 86"/>
                      <a:gd name="T1" fmla="*/ 0 h 580"/>
                      <a:gd name="T2" fmla="*/ 0 w 86"/>
                      <a:gd name="T3" fmla="*/ 3 h 580"/>
                      <a:gd name="T4" fmla="*/ 57 w 86"/>
                      <a:gd name="T5" fmla="*/ 580 h 580"/>
                      <a:gd name="T6" fmla="*/ 86 w 86"/>
                      <a:gd name="T7" fmla="*/ 577 h 580"/>
                      <a:gd name="T8" fmla="*/ 28 w 86"/>
                      <a:gd name="T9" fmla="*/ 0 h 5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6" h="580">
                        <a:moveTo>
                          <a:pt x="28" y="0"/>
                        </a:moveTo>
                        <a:lnTo>
                          <a:pt x="0" y="3"/>
                        </a:lnTo>
                        <a:lnTo>
                          <a:pt x="57" y="580"/>
                        </a:lnTo>
                        <a:lnTo>
                          <a:pt x="86" y="577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solidFill>
                    <a:srgbClr val="C03B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41" name="Freeform 245">
                    <a:extLst>
                      <a:ext uri="{FF2B5EF4-FFF2-40B4-BE49-F238E27FC236}">
                        <a16:creationId xmlns:a16="http://schemas.microsoft.com/office/drawing/2014/main" id="{FC016D7A-B514-43F1-ACD6-F96795A95F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99287" y="5641975"/>
                    <a:ext cx="95250" cy="49212"/>
                  </a:xfrm>
                  <a:custGeom>
                    <a:avLst/>
                    <a:gdLst>
                      <a:gd name="T0" fmla="*/ 0 w 60"/>
                      <a:gd name="T1" fmla="*/ 6 h 31"/>
                      <a:gd name="T2" fmla="*/ 2 w 60"/>
                      <a:gd name="T3" fmla="*/ 31 h 31"/>
                      <a:gd name="T4" fmla="*/ 60 w 60"/>
                      <a:gd name="T5" fmla="*/ 26 h 31"/>
                      <a:gd name="T6" fmla="*/ 57 w 60"/>
                      <a:gd name="T7" fmla="*/ 0 h 31"/>
                      <a:gd name="T8" fmla="*/ 0 w 60"/>
                      <a:gd name="T9" fmla="*/ 6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0" h="31">
                        <a:moveTo>
                          <a:pt x="0" y="6"/>
                        </a:moveTo>
                        <a:lnTo>
                          <a:pt x="2" y="31"/>
                        </a:lnTo>
                        <a:lnTo>
                          <a:pt x="60" y="26"/>
                        </a:lnTo>
                        <a:lnTo>
                          <a:pt x="57" y="0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F59B1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</p:grp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DE5DB013-E845-41BF-B66E-9B32FB50EF57}"/>
                    </a:ext>
                  </a:extLst>
                </p:cNvPr>
                <p:cNvGrpSpPr/>
                <p:nvPr/>
              </p:nvGrpSpPr>
              <p:grpSpPr>
                <a:xfrm>
                  <a:off x="6800850" y="5784850"/>
                  <a:ext cx="211137" cy="777875"/>
                  <a:chOff x="6800850" y="5784850"/>
                  <a:chExt cx="211137" cy="777875"/>
                </a:xfrm>
              </p:grpSpPr>
              <p:sp>
                <p:nvSpPr>
                  <p:cNvPr id="128" name="Rectangle 236">
                    <a:extLst>
                      <a:ext uri="{FF2B5EF4-FFF2-40B4-BE49-F238E27FC236}">
                        <a16:creationId xmlns:a16="http://schemas.microsoft.com/office/drawing/2014/main" id="{F509E4DF-3F14-4A8A-9DFE-22D596980D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800850" y="5784850"/>
                    <a:ext cx="211137" cy="777875"/>
                  </a:xfrm>
                  <a:prstGeom prst="rect">
                    <a:avLst/>
                  </a:prstGeom>
                  <a:solidFill>
                    <a:srgbClr val="F59B1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29" name="Rectangle 237">
                    <a:extLst>
                      <a:ext uri="{FF2B5EF4-FFF2-40B4-BE49-F238E27FC236}">
                        <a16:creationId xmlns:a16="http://schemas.microsoft.com/office/drawing/2014/main" id="{1110E2BB-640F-47D1-8D75-1E7AB93603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907212" y="5784850"/>
                    <a:ext cx="104775" cy="777875"/>
                  </a:xfrm>
                  <a:prstGeom prst="rect">
                    <a:avLst/>
                  </a:prstGeom>
                  <a:solidFill>
                    <a:srgbClr val="F59B11">
                      <a:lumMod val="60000"/>
                      <a:lumOff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30" name="Rectangle 246">
                    <a:extLst>
                      <a:ext uri="{FF2B5EF4-FFF2-40B4-BE49-F238E27FC236}">
                        <a16:creationId xmlns:a16="http://schemas.microsoft.com/office/drawing/2014/main" id="{B6B2138B-7DC1-45A6-9877-C4ED14BCCD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800850" y="5934075"/>
                    <a:ext cx="211137" cy="160337"/>
                  </a:xfrm>
                  <a:prstGeom prst="rect">
                    <a:avLst/>
                  </a:prstGeom>
                  <a:solidFill>
                    <a:srgbClr val="C03B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31" name="Rectangle 247">
                    <a:extLst>
                      <a:ext uri="{FF2B5EF4-FFF2-40B4-BE49-F238E27FC236}">
                        <a16:creationId xmlns:a16="http://schemas.microsoft.com/office/drawing/2014/main" id="{19DD0835-0796-43C3-AD0F-5E21AA9E78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800850" y="6203950"/>
                    <a:ext cx="211137" cy="163512"/>
                  </a:xfrm>
                  <a:prstGeom prst="rect">
                    <a:avLst/>
                  </a:prstGeom>
                  <a:solidFill>
                    <a:srgbClr val="C03B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32" name="Rectangle 248">
                    <a:extLst>
                      <a:ext uri="{FF2B5EF4-FFF2-40B4-BE49-F238E27FC236}">
                        <a16:creationId xmlns:a16="http://schemas.microsoft.com/office/drawing/2014/main" id="{33B9F9CD-2527-4621-8BB5-0218EDFB18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800850" y="5816600"/>
                    <a:ext cx="211137" cy="42862"/>
                  </a:xfrm>
                  <a:prstGeom prst="rect">
                    <a:avLst/>
                  </a:prstGeom>
                  <a:solidFill>
                    <a:srgbClr val="C03B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33" name="Rectangle 249">
                    <a:extLst>
                      <a:ext uri="{FF2B5EF4-FFF2-40B4-BE49-F238E27FC236}">
                        <a16:creationId xmlns:a16="http://schemas.microsoft.com/office/drawing/2014/main" id="{C3BC420B-F819-42DF-B234-A1B7EA5C6F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800850" y="6477000"/>
                    <a:ext cx="211137" cy="46037"/>
                  </a:xfrm>
                  <a:prstGeom prst="rect">
                    <a:avLst/>
                  </a:prstGeom>
                  <a:solidFill>
                    <a:srgbClr val="C03B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</p:grp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1DA6D093-B617-4A04-A7F9-FF753838F0A6}"/>
                    </a:ext>
                  </a:extLst>
                </p:cNvPr>
                <p:cNvGrpSpPr/>
                <p:nvPr/>
              </p:nvGrpSpPr>
              <p:grpSpPr>
                <a:xfrm>
                  <a:off x="7197725" y="5934075"/>
                  <a:ext cx="157162" cy="628650"/>
                  <a:chOff x="7197725" y="5934075"/>
                  <a:chExt cx="157162" cy="628650"/>
                </a:xfrm>
              </p:grpSpPr>
              <p:sp>
                <p:nvSpPr>
                  <p:cNvPr id="96" name="Rectangle 238">
                    <a:extLst>
                      <a:ext uri="{FF2B5EF4-FFF2-40B4-BE49-F238E27FC236}">
                        <a16:creationId xmlns:a16="http://schemas.microsoft.com/office/drawing/2014/main" id="{AFD93212-7AE6-4E5A-9836-DB210A76A4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197725" y="5934075"/>
                    <a:ext cx="157162" cy="628650"/>
                  </a:xfrm>
                  <a:prstGeom prst="rect">
                    <a:avLst/>
                  </a:prstGeom>
                  <a:solidFill>
                    <a:srgbClr val="2580B7">
                      <a:lumMod val="75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97" name="Rectangle 239">
                    <a:extLst>
                      <a:ext uri="{FF2B5EF4-FFF2-40B4-BE49-F238E27FC236}">
                        <a16:creationId xmlns:a16="http://schemas.microsoft.com/office/drawing/2014/main" id="{0300265D-7EA7-4FC1-9E72-07651519C1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78687" y="5934075"/>
                    <a:ext cx="76200" cy="628650"/>
                  </a:xfrm>
                  <a:prstGeom prst="rect">
                    <a:avLst/>
                  </a:prstGeom>
                  <a:solidFill>
                    <a:srgbClr val="2580B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98" name="Rectangle 250">
                    <a:extLst>
                      <a:ext uri="{FF2B5EF4-FFF2-40B4-BE49-F238E27FC236}">
                        <a16:creationId xmlns:a16="http://schemas.microsoft.com/office/drawing/2014/main" id="{8E4361F2-7D67-4685-8DD3-18906B26A7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10425" y="6005513"/>
                    <a:ext cx="131762" cy="128587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99" name="Rectangle 251">
                    <a:extLst>
                      <a:ext uri="{FF2B5EF4-FFF2-40B4-BE49-F238E27FC236}">
                        <a16:creationId xmlns:a16="http://schemas.microsoft.com/office/drawing/2014/main" id="{18A23733-2A4A-46BA-BD0E-9498573D9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75512" y="6005513"/>
                    <a:ext cx="66675" cy="128587"/>
                  </a:xfrm>
                  <a:prstGeom prst="rect">
                    <a:avLst/>
                  </a:prstGeom>
                  <a:solidFill>
                    <a:sysClr val="window" lastClr="FFFFFF">
                      <a:lumMod val="9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00" name="Rectangle 252">
                    <a:extLst>
                      <a:ext uri="{FF2B5EF4-FFF2-40B4-BE49-F238E27FC236}">
                        <a16:creationId xmlns:a16="http://schemas.microsoft.com/office/drawing/2014/main" id="{191F5BF6-2A73-481F-A0D1-8D9ECF18C3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10425" y="6378575"/>
                    <a:ext cx="131762" cy="128587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11" name="Rectangle 253">
                    <a:extLst>
                      <a:ext uri="{FF2B5EF4-FFF2-40B4-BE49-F238E27FC236}">
                        <a16:creationId xmlns:a16="http://schemas.microsoft.com/office/drawing/2014/main" id="{70A1103B-93B0-4236-9F17-A2BC5A3A7A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75512" y="6378575"/>
                    <a:ext cx="66675" cy="128587"/>
                  </a:xfrm>
                  <a:prstGeom prst="rect">
                    <a:avLst/>
                  </a:prstGeom>
                  <a:solidFill>
                    <a:sysClr val="window" lastClr="FFFFFF">
                      <a:lumMod val="9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</p:grp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1C3E8A68-3A48-41B3-A5BB-93ED43E738FD}"/>
                    </a:ext>
                  </a:extLst>
                </p:cNvPr>
                <p:cNvGrpSpPr/>
                <p:nvPr/>
              </p:nvGrpSpPr>
              <p:grpSpPr>
                <a:xfrm>
                  <a:off x="10133012" y="6203950"/>
                  <a:ext cx="542924" cy="352425"/>
                  <a:chOff x="10133012" y="6203950"/>
                  <a:chExt cx="542924" cy="352425"/>
                </a:xfrm>
              </p:grpSpPr>
              <p:sp>
                <p:nvSpPr>
                  <p:cNvPr id="91" name="Freeform 254">
                    <a:extLst>
                      <a:ext uri="{FF2B5EF4-FFF2-40B4-BE49-F238E27FC236}">
                        <a16:creationId xmlns:a16="http://schemas.microsoft.com/office/drawing/2014/main" id="{C2366ED6-7DB8-4172-BE64-5D28E7CE3D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175874" y="6203950"/>
                    <a:ext cx="409575" cy="301625"/>
                  </a:xfrm>
                  <a:custGeom>
                    <a:avLst/>
                    <a:gdLst>
                      <a:gd name="T0" fmla="*/ 0 w 216"/>
                      <a:gd name="T1" fmla="*/ 0 h 159"/>
                      <a:gd name="T2" fmla="*/ 0 w 216"/>
                      <a:gd name="T3" fmla="*/ 66 h 159"/>
                      <a:gd name="T4" fmla="*/ 93 w 216"/>
                      <a:gd name="T5" fmla="*/ 159 h 159"/>
                      <a:gd name="T6" fmla="*/ 123 w 216"/>
                      <a:gd name="T7" fmla="*/ 159 h 159"/>
                      <a:gd name="T8" fmla="*/ 216 w 216"/>
                      <a:gd name="T9" fmla="*/ 66 h 159"/>
                      <a:gd name="T10" fmla="*/ 216 w 216"/>
                      <a:gd name="T11" fmla="*/ 0 h 159"/>
                      <a:gd name="T12" fmla="*/ 0 w 216"/>
                      <a:gd name="T13" fmla="*/ 0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6" h="159">
                        <a:moveTo>
                          <a:pt x="0" y="0"/>
                        </a:moveTo>
                        <a:cubicBezTo>
                          <a:pt x="0" y="66"/>
                          <a:pt x="0" y="66"/>
                          <a:pt x="0" y="66"/>
                        </a:cubicBezTo>
                        <a:cubicBezTo>
                          <a:pt x="0" y="117"/>
                          <a:pt x="42" y="159"/>
                          <a:pt x="93" y="159"/>
                        </a:cubicBezTo>
                        <a:cubicBezTo>
                          <a:pt x="123" y="159"/>
                          <a:pt x="123" y="159"/>
                          <a:pt x="123" y="159"/>
                        </a:cubicBezTo>
                        <a:cubicBezTo>
                          <a:pt x="174" y="159"/>
                          <a:pt x="216" y="117"/>
                          <a:pt x="216" y="66"/>
                        </a:cubicBezTo>
                        <a:cubicBezTo>
                          <a:pt x="216" y="0"/>
                          <a:pt x="216" y="0"/>
                          <a:pt x="21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C03B26">
                      <a:lumMod val="60000"/>
                      <a:lumOff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92" name="Freeform 255">
                    <a:extLst>
                      <a:ext uri="{FF2B5EF4-FFF2-40B4-BE49-F238E27FC236}">
                        <a16:creationId xmlns:a16="http://schemas.microsoft.com/office/drawing/2014/main" id="{01CC457B-31EF-48EF-97BF-D4CE9CE485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133012" y="6505575"/>
                    <a:ext cx="493712" cy="50800"/>
                  </a:xfrm>
                  <a:custGeom>
                    <a:avLst/>
                    <a:gdLst>
                      <a:gd name="T0" fmla="*/ 25 w 260"/>
                      <a:gd name="T1" fmla="*/ 27 h 27"/>
                      <a:gd name="T2" fmla="*/ 235 w 260"/>
                      <a:gd name="T3" fmla="*/ 27 h 27"/>
                      <a:gd name="T4" fmla="*/ 260 w 260"/>
                      <a:gd name="T5" fmla="*/ 0 h 27"/>
                      <a:gd name="T6" fmla="*/ 0 w 260"/>
                      <a:gd name="T7" fmla="*/ 0 h 27"/>
                      <a:gd name="T8" fmla="*/ 25 w 260"/>
                      <a:gd name="T9" fmla="*/ 27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0" h="27">
                        <a:moveTo>
                          <a:pt x="25" y="27"/>
                        </a:moveTo>
                        <a:cubicBezTo>
                          <a:pt x="235" y="27"/>
                          <a:pt x="235" y="27"/>
                          <a:pt x="235" y="27"/>
                        </a:cubicBezTo>
                        <a:cubicBezTo>
                          <a:pt x="242" y="23"/>
                          <a:pt x="252" y="13"/>
                          <a:pt x="26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6" y="11"/>
                          <a:pt x="14" y="19"/>
                          <a:pt x="25" y="27"/>
                        </a:cubicBezTo>
                        <a:close/>
                      </a:path>
                    </a:pathLst>
                  </a:custGeom>
                  <a:solidFill>
                    <a:srgbClr val="C03B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93" name="Freeform 256">
                    <a:extLst>
                      <a:ext uri="{FF2B5EF4-FFF2-40B4-BE49-F238E27FC236}">
                        <a16:creationId xmlns:a16="http://schemas.microsoft.com/office/drawing/2014/main" id="{5DFB6EB6-C44F-4C8F-A87B-D4EB951979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63224" y="6213475"/>
                    <a:ext cx="112712" cy="155575"/>
                  </a:xfrm>
                  <a:custGeom>
                    <a:avLst/>
                    <a:gdLst>
                      <a:gd name="T0" fmla="*/ 6 w 59"/>
                      <a:gd name="T1" fmla="*/ 82 h 82"/>
                      <a:gd name="T2" fmla="*/ 4 w 59"/>
                      <a:gd name="T3" fmla="*/ 82 h 82"/>
                      <a:gd name="T4" fmla="*/ 4 w 59"/>
                      <a:gd name="T5" fmla="*/ 67 h 82"/>
                      <a:gd name="T6" fmla="*/ 39 w 59"/>
                      <a:gd name="T7" fmla="*/ 48 h 82"/>
                      <a:gd name="T8" fmla="*/ 39 w 59"/>
                      <a:gd name="T9" fmla="*/ 28 h 82"/>
                      <a:gd name="T10" fmla="*/ 8 w 59"/>
                      <a:gd name="T11" fmla="*/ 30 h 82"/>
                      <a:gd name="T12" fmla="*/ 0 w 59"/>
                      <a:gd name="T13" fmla="*/ 18 h 82"/>
                      <a:gd name="T14" fmla="*/ 51 w 59"/>
                      <a:gd name="T15" fmla="*/ 19 h 82"/>
                      <a:gd name="T16" fmla="*/ 52 w 59"/>
                      <a:gd name="T17" fmla="*/ 55 h 82"/>
                      <a:gd name="T18" fmla="*/ 6 w 59"/>
                      <a:gd name="T19" fmla="*/ 82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9" h="82">
                        <a:moveTo>
                          <a:pt x="6" y="82"/>
                        </a:moveTo>
                        <a:cubicBezTo>
                          <a:pt x="5" y="82"/>
                          <a:pt x="4" y="82"/>
                          <a:pt x="4" y="82"/>
                        </a:cubicBezTo>
                        <a:cubicBezTo>
                          <a:pt x="4" y="67"/>
                          <a:pt x="4" y="67"/>
                          <a:pt x="4" y="67"/>
                        </a:cubicBezTo>
                        <a:cubicBezTo>
                          <a:pt x="22" y="68"/>
                          <a:pt x="34" y="57"/>
                          <a:pt x="39" y="48"/>
                        </a:cubicBezTo>
                        <a:cubicBezTo>
                          <a:pt x="43" y="40"/>
                          <a:pt x="43" y="33"/>
                          <a:pt x="39" y="28"/>
                        </a:cubicBezTo>
                        <a:cubicBezTo>
                          <a:pt x="29" y="16"/>
                          <a:pt x="9" y="29"/>
                          <a:pt x="8" y="30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11" y="10"/>
                          <a:pt x="36" y="0"/>
                          <a:pt x="51" y="19"/>
                        </a:cubicBezTo>
                        <a:cubicBezTo>
                          <a:pt x="58" y="29"/>
                          <a:pt x="59" y="42"/>
                          <a:pt x="52" y="55"/>
                        </a:cubicBezTo>
                        <a:cubicBezTo>
                          <a:pt x="43" y="71"/>
                          <a:pt x="25" y="82"/>
                          <a:pt x="6" y="82"/>
                        </a:cubicBezTo>
                        <a:close/>
                      </a:path>
                    </a:pathLst>
                  </a:custGeom>
                  <a:solidFill>
                    <a:srgbClr val="C03B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94" name="Freeform 257">
                    <a:extLst>
                      <a:ext uri="{FF2B5EF4-FFF2-40B4-BE49-F238E27FC236}">
                        <a16:creationId xmlns:a16="http://schemas.microsoft.com/office/drawing/2014/main" id="{9AA82EE5-3FDA-4BFA-AA12-8427802B42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80662" y="6203950"/>
                    <a:ext cx="204787" cy="301625"/>
                  </a:xfrm>
                  <a:custGeom>
                    <a:avLst/>
                    <a:gdLst>
                      <a:gd name="T0" fmla="*/ 0 w 108"/>
                      <a:gd name="T1" fmla="*/ 159 h 159"/>
                      <a:gd name="T2" fmla="*/ 15 w 108"/>
                      <a:gd name="T3" fmla="*/ 159 h 159"/>
                      <a:gd name="T4" fmla="*/ 108 w 108"/>
                      <a:gd name="T5" fmla="*/ 66 h 159"/>
                      <a:gd name="T6" fmla="*/ 108 w 108"/>
                      <a:gd name="T7" fmla="*/ 0 h 159"/>
                      <a:gd name="T8" fmla="*/ 0 w 108"/>
                      <a:gd name="T9" fmla="*/ 0 h 159"/>
                      <a:gd name="T10" fmla="*/ 0 w 108"/>
                      <a:gd name="T11" fmla="*/ 159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8" h="159">
                        <a:moveTo>
                          <a:pt x="0" y="159"/>
                        </a:moveTo>
                        <a:cubicBezTo>
                          <a:pt x="15" y="159"/>
                          <a:pt x="15" y="159"/>
                          <a:pt x="15" y="159"/>
                        </a:cubicBezTo>
                        <a:cubicBezTo>
                          <a:pt x="66" y="159"/>
                          <a:pt x="108" y="117"/>
                          <a:pt x="108" y="66"/>
                        </a:cubicBezTo>
                        <a:cubicBezTo>
                          <a:pt x="108" y="0"/>
                          <a:pt x="108" y="0"/>
                          <a:pt x="10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159"/>
                        </a:lnTo>
                        <a:close/>
                      </a:path>
                    </a:pathLst>
                  </a:custGeom>
                  <a:solidFill>
                    <a:srgbClr val="C03B2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95" name="Freeform 258">
                    <a:extLst>
                      <a:ext uri="{FF2B5EF4-FFF2-40B4-BE49-F238E27FC236}">
                        <a16:creationId xmlns:a16="http://schemas.microsoft.com/office/drawing/2014/main" id="{48C9D3B8-4B61-4450-AA4B-4FC117E09E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80662" y="6505575"/>
                    <a:ext cx="246062" cy="50800"/>
                  </a:xfrm>
                  <a:custGeom>
                    <a:avLst/>
                    <a:gdLst>
                      <a:gd name="T0" fmla="*/ 0 w 130"/>
                      <a:gd name="T1" fmla="*/ 27 h 27"/>
                      <a:gd name="T2" fmla="*/ 105 w 130"/>
                      <a:gd name="T3" fmla="*/ 27 h 27"/>
                      <a:gd name="T4" fmla="*/ 130 w 130"/>
                      <a:gd name="T5" fmla="*/ 0 h 27"/>
                      <a:gd name="T6" fmla="*/ 0 w 130"/>
                      <a:gd name="T7" fmla="*/ 0 h 27"/>
                      <a:gd name="T8" fmla="*/ 0 w 130"/>
                      <a:gd name="T9" fmla="*/ 27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0" h="27">
                        <a:moveTo>
                          <a:pt x="0" y="27"/>
                        </a:moveTo>
                        <a:cubicBezTo>
                          <a:pt x="105" y="27"/>
                          <a:pt x="105" y="27"/>
                          <a:pt x="105" y="27"/>
                        </a:cubicBezTo>
                        <a:cubicBezTo>
                          <a:pt x="112" y="23"/>
                          <a:pt x="122" y="13"/>
                          <a:pt x="13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27"/>
                        </a:lnTo>
                        <a:close/>
                      </a:path>
                    </a:pathLst>
                  </a:custGeom>
                  <a:solidFill>
                    <a:srgbClr val="C03B26">
                      <a:lumMod val="75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</p:grpSp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B642517C-7B80-4906-8FA9-8443AFCCBFCF}"/>
                    </a:ext>
                  </a:extLst>
                </p:cNvPr>
                <p:cNvGrpSpPr/>
                <p:nvPr/>
              </p:nvGrpSpPr>
              <p:grpSpPr>
                <a:xfrm>
                  <a:off x="6519862" y="6570663"/>
                  <a:ext cx="4662487" cy="287337"/>
                  <a:chOff x="6519862" y="6570663"/>
                  <a:chExt cx="4662487" cy="287337"/>
                </a:xfrm>
              </p:grpSpPr>
              <p:sp>
                <p:nvSpPr>
                  <p:cNvPr id="89" name="Rectangle 267">
                    <a:extLst>
                      <a:ext uri="{FF2B5EF4-FFF2-40B4-BE49-F238E27FC236}">
                        <a16:creationId xmlns:a16="http://schemas.microsoft.com/office/drawing/2014/main" id="{914B8E62-B10C-4D88-A686-D641F7B62F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519862" y="6570663"/>
                    <a:ext cx="4662487" cy="142875"/>
                  </a:xfrm>
                  <a:prstGeom prst="rect">
                    <a:avLst/>
                  </a:prstGeom>
                  <a:solidFill>
                    <a:srgbClr val="C7B2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90" name="Rectangle 268">
                    <a:extLst>
                      <a:ext uri="{FF2B5EF4-FFF2-40B4-BE49-F238E27FC236}">
                        <a16:creationId xmlns:a16="http://schemas.microsoft.com/office/drawing/2014/main" id="{28C418D9-740E-4E7E-B1DA-DAD090F45E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975475" y="6713538"/>
                    <a:ext cx="3751262" cy="144462"/>
                  </a:xfrm>
                  <a:prstGeom prst="rect">
                    <a:avLst/>
                  </a:prstGeom>
                  <a:solidFill>
                    <a:srgbClr val="99867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</p:grpSp>
            <p:sp>
              <p:nvSpPr>
                <p:cNvPr id="80" name="Rectangle 269">
                  <a:extLst>
                    <a:ext uri="{FF2B5EF4-FFF2-40B4-BE49-F238E27FC236}">
                      <a16:creationId xmlns:a16="http://schemas.microsoft.com/office/drawing/2014/main" id="{7513F9CC-0413-4F56-9071-8472B7756D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75475" y="6713538"/>
                  <a:ext cx="3751262" cy="144462"/>
                </a:xfrm>
                <a:prstGeom prst="rect">
                  <a:avLst/>
                </a:prstGeom>
                <a:solidFill>
                  <a:srgbClr val="AA9C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D828E132-8C12-4447-8545-086E5DB4925A}"/>
                    </a:ext>
                  </a:extLst>
                </p:cNvPr>
                <p:cNvGrpSpPr/>
                <p:nvPr/>
              </p:nvGrpSpPr>
              <p:grpSpPr>
                <a:xfrm>
                  <a:off x="8066087" y="5448300"/>
                  <a:ext cx="1592262" cy="1122362"/>
                  <a:chOff x="8066087" y="5448300"/>
                  <a:chExt cx="1592262" cy="1122362"/>
                </a:xfrm>
              </p:grpSpPr>
              <p:sp>
                <p:nvSpPr>
                  <p:cNvPr id="82" name="Freeform 274">
                    <a:extLst>
                      <a:ext uri="{FF2B5EF4-FFF2-40B4-BE49-F238E27FC236}">
                        <a16:creationId xmlns:a16="http://schemas.microsoft.com/office/drawing/2014/main" id="{AF8F768E-FB71-4135-A6F9-A364C76278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66087" y="5448300"/>
                    <a:ext cx="795337" cy="1076325"/>
                  </a:xfrm>
                  <a:custGeom>
                    <a:avLst/>
                    <a:gdLst>
                      <a:gd name="T0" fmla="*/ 420 w 420"/>
                      <a:gd name="T1" fmla="*/ 0 h 568"/>
                      <a:gd name="T2" fmla="*/ 77 w 420"/>
                      <a:gd name="T3" fmla="*/ 0 h 568"/>
                      <a:gd name="T4" fmla="*/ 0 w 420"/>
                      <a:gd name="T5" fmla="*/ 78 h 568"/>
                      <a:gd name="T6" fmla="*/ 0 w 420"/>
                      <a:gd name="T7" fmla="*/ 486 h 568"/>
                      <a:gd name="T8" fmla="*/ 77 w 420"/>
                      <a:gd name="T9" fmla="*/ 568 h 568"/>
                      <a:gd name="T10" fmla="*/ 420 w 420"/>
                      <a:gd name="T11" fmla="*/ 568 h 568"/>
                      <a:gd name="T12" fmla="*/ 420 w 420"/>
                      <a:gd name="T13" fmla="*/ 0 h 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20" h="568">
                        <a:moveTo>
                          <a:pt x="420" y="0"/>
                        </a:moveTo>
                        <a:cubicBezTo>
                          <a:pt x="77" y="0"/>
                          <a:pt x="77" y="0"/>
                          <a:pt x="77" y="0"/>
                        </a:cubicBezTo>
                        <a:cubicBezTo>
                          <a:pt x="33" y="0"/>
                          <a:pt x="0" y="34"/>
                          <a:pt x="0" y="78"/>
                        </a:cubicBezTo>
                        <a:cubicBezTo>
                          <a:pt x="0" y="486"/>
                          <a:pt x="0" y="486"/>
                          <a:pt x="0" y="486"/>
                        </a:cubicBezTo>
                        <a:cubicBezTo>
                          <a:pt x="0" y="530"/>
                          <a:pt x="33" y="568"/>
                          <a:pt x="77" y="568"/>
                        </a:cubicBezTo>
                        <a:cubicBezTo>
                          <a:pt x="420" y="568"/>
                          <a:pt x="420" y="568"/>
                          <a:pt x="420" y="568"/>
                        </a:cubicBezTo>
                        <a:lnTo>
                          <a:pt x="42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83" name="Freeform 275">
                    <a:extLst>
                      <a:ext uri="{FF2B5EF4-FFF2-40B4-BE49-F238E27FC236}">
                        <a16:creationId xmlns:a16="http://schemas.microsoft.com/office/drawing/2014/main" id="{6720A088-D47A-4BC0-BE37-D43B5FF40E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69262" y="6524625"/>
                    <a:ext cx="792162" cy="46037"/>
                  </a:xfrm>
                  <a:custGeom>
                    <a:avLst/>
                    <a:gdLst>
                      <a:gd name="T0" fmla="*/ 78 w 418"/>
                      <a:gd name="T1" fmla="*/ 0 h 24"/>
                      <a:gd name="T2" fmla="*/ 8 w 418"/>
                      <a:gd name="T3" fmla="*/ 0 h 24"/>
                      <a:gd name="T4" fmla="*/ 0 w 418"/>
                      <a:gd name="T5" fmla="*/ 12 h 24"/>
                      <a:gd name="T6" fmla="*/ 8 w 418"/>
                      <a:gd name="T7" fmla="*/ 24 h 24"/>
                      <a:gd name="T8" fmla="*/ 418 w 418"/>
                      <a:gd name="T9" fmla="*/ 24 h 24"/>
                      <a:gd name="T10" fmla="*/ 418 w 418"/>
                      <a:gd name="T11" fmla="*/ 0 h 24"/>
                      <a:gd name="T12" fmla="*/ 78 w 418"/>
                      <a:gd name="T13" fmla="*/ 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18" h="24">
                        <a:moveTo>
                          <a:pt x="78" y="0"/>
                        </a:move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4" y="0"/>
                          <a:pt x="0" y="5"/>
                          <a:pt x="0" y="12"/>
                        </a:cubicBezTo>
                        <a:cubicBezTo>
                          <a:pt x="0" y="19"/>
                          <a:pt x="4" y="24"/>
                          <a:pt x="8" y="24"/>
                        </a:cubicBezTo>
                        <a:cubicBezTo>
                          <a:pt x="418" y="24"/>
                          <a:pt x="418" y="24"/>
                          <a:pt x="418" y="24"/>
                        </a:cubicBezTo>
                        <a:cubicBezTo>
                          <a:pt x="418" y="0"/>
                          <a:pt x="418" y="0"/>
                          <a:pt x="418" y="0"/>
                        </a:cubicBezTo>
                        <a:lnTo>
                          <a:pt x="78" y="0"/>
                        </a:lnTo>
                        <a:close/>
                      </a:path>
                    </a:pathLst>
                  </a:custGeom>
                  <a:solidFill>
                    <a:srgbClr val="F2F2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84" name="Freeform 276">
                    <a:extLst>
                      <a:ext uri="{FF2B5EF4-FFF2-40B4-BE49-F238E27FC236}">
                        <a16:creationId xmlns:a16="http://schemas.microsoft.com/office/drawing/2014/main" id="{6241B58B-E84E-4C0A-86BF-F95EDF2936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61424" y="5448300"/>
                    <a:ext cx="796925" cy="1076325"/>
                  </a:xfrm>
                  <a:custGeom>
                    <a:avLst/>
                    <a:gdLst>
                      <a:gd name="T0" fmla="*/ 335 w 420"/>
                      <a:gd name="T1" fmla="*/ 568 h 568"/>
                      <a:gd name="T2" fmla="*/ 420 w 420"/>
                      <a:gd name="T3" fmla="*/ 486 h 568"/>
                      <a:gd name="T4" fmla="*/ 420 w 420"/>
                      <a:gd name="T5" fmla="*/ 78 h 568"/>
                      <a:gd name="T6" fmla="*/ 335 w 420"/>
                      <a:gd name="T7" fmla="*/ 0 h 568"/>
                      <a:gd name="T8" fmla="*/ 0 w 420"/>
                      <a:gd name="T9" fmla="*/ 0 h 568"/>
                      <a:gd name="T10" fmla="*/ 0 w 420"/>
                      <a:gd name="T11" fmla="*/ 568 h 568"/>
                      <a:gd name="T12" fmla="*/ 335 w 420"/>
                      <a:gd name="T13" fmla="*/ 568 h 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20" h="568">
                        <a:moveTo>
                          <a:pt x="335" y="568"/>
                        </a:moveTo>
                        <a:cubicBezTo>
                          <a:pt x="378" y="568"/>
                          <a:pt x="420" y="530"/>
                          <a:pt x="420" y="486"/>
                        </a:cubicBezTo>
                        <a:cubicBezTo>
                          <a:pt x="420" y="78"/>
                          <a:pt x="420" y="78"/>
                          <a:pt x="420" y="78"/>
                        </a:cubicBezTo>
                        <a:cubicBezTo>
                          <a:pt x="420" y="34"/>
                          <a:pt x="378" y="0"/>
                          <a:pt x="33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568"/>
                          <a:pt x="0" y="568"/>
                          <a:pt x="0" y="568"/>
                        </a:cubicBezTo>
                        <a:lnTo>
                          <a:pt x="335" y="56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85" name="Freeform 277">
                    <a:extLst>
                      <a:ext uri="{FF2B5EF4-FFF2-40B4-BE49-F238E27FC236}">
                        <a16:creationId xmlns:a16="http://schemas.microsoft.com/office/drawing/2014/main" id="{CDABEFE1-C6CE-4B06-9936-FE879F0622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61424" y="5448300"/>
                    <a:ext cx="796925" cy="1076325"/>
                  </a:xfrm>
                  <a:custGeom>
                    <a:avLst/>
                    <a:gdLst>
                      <a:gd name="T0" fmla="*/ 335 w 420"/>
                      <a:gd name="T1" fmla="*/ 568 h 568"/>
                      <a:gd name="T2" fmla="*/ 420 w 420"/>
                      <a:gd name="T3" fmla="*/ 486 h 568"/>
                      <a:gd name="T4" fmla="*/ 420 w 420"/>
                      <a:gd name="T5" fmla="*/ 78 h 568"/>
                      <a:gd name="T6" fmla="*/ 335 w 420"/>
                      <a:gd name="T7" fmla="*/ 0 h 568"/>
                      <a:gd name="T8" fmla="*/ 0 w 420"/>
                      <a:gd name="T9" fmla="*/ 0 h 568"/>
                      <a:gd name="T10" fmla="*/ 0 w 420"/>
                      <a:gd name="T11" fmla="*/ 568 h 568"/>
                      <a:gd name="T12" fmla="*/ 335 w 420"/>
                      <a:gd name="T13" fmla="*/ 568 h 5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20" h="568">
                        <a:moveTo>
                          <a:pt x="335" y="568"/>
                        </a:moveTo>
                        <a:cubicBezTo>
                          <a:pt x="378" y="568"/>
                          <a:pt x="420" y="530"/>
                          <a:pt x="420" y="486"/>
                        </a:cubicBezTo>
                        <a:cubicBezTo>
                          <a:pt x="420" y="78"/>
                          <a:pt x="420" y="78"/>
                          <a:pt x="420" y="78"/>
                        </a:cubicBezTo>
                        <a:cubicBezTo>
                          <a:pt x="420" y="34"/>
                          <a:pt x="378" y="0"/>
                          <a:pt x="33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568"/>
                          <a:pt x="0" y="568"/>
                          <a:pt x="0" y="568"/>
                        </a:cubicBezTo>
                        <a:lnTo>
                          <a:pt x="335" y="568"/>
                        </a:lnTo>
                        <a:close/>
                      </a:path>
                    </a:pathLst>
                  </a:custGeom>
                  <a:solidFill>
                    <a:srgbClr val="F2F2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86" name="Freeform 278">
                    <a:extLst>
                      <a:ext uri="{FF2B5EF4-FFF2-40B4-BE49-F238E27FC236}">
                        <a16:creationId xmlns:a16="http://schemas.microsoft.com/office/drawing/2014/main" id="{04453E28-3FAF-4E3D-AF2D-465CD5A1C4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61424" y="6524625"/>
                    <a:ext cx="776287" cy="46037"/>
                  </a:xfrm>
                  <a:custGeom>
                    <a:avLst/>
                    <a:gdLst>
                      <a:gd name="T0" fmla="*/ 409 w 409"/>
                      <a:gd name="T1" fmla="*/ 12 h 24"/>
                      <a:gd name="T2" fmla="*/ 402 w 409"/>
                      <a:gd name="T3" fmla="*/ 0 h 24"/>
                      <a:gd name="T4" fmla="*/ 331 w 409"/>
                      <a:gd name="T5" fmla="*/ 0 h 24"/>
                      <a:gd name="T6" fmla="*/ 0 w 409"/>
                      <a:gd name="T7" fmla="*/ 0 h 24"/>
                      <a:gd name="T8" fmla="*/ 0 w 409"/>
                      <a:gd name="T9" fmla="*/ 24 h 24"/>
                      <a:gd name="T10" fmla="*/ 402 w 409"/>
                      <a:gd name="T11" fmla="*/ 24 h 24"/>
                      <a:gd name="T12" fmla="*/ 409 w 409"/>
                      <a:gd name="T13" fmla="*/ 12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09" h="24">
                        <a:moveTo>
                          <a:pt x="409" y="12"/>
                        </a:moveTo>
                        <a:cubicBezTo>
                          <a:pt x="409" y="5"/>
                          <a:pt x="406" y="0"/>
                          <a:pt x="402" y="0"/>
                        </a:cubicBezTo>
                        <a:cubicBezTo>
                          <a:pt x="331" y="0"/>
                          <a:pt x="331" y="0"/>
                          <a:pt x="33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402" y="24"/>
                          <a:pt x="402" y="24"/>
                          <a:pt x="402" y="24"/>
                        </a:cubicBezTo>
                        <a:cubicBezTo>
                          <a:pt x="406" y="24"/>
                          <a:pt x="409" y="19"/>
                          <a:pt x="409" y="1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87" name="Freeform 279">
                    <a:extLst>
                      <a:ext uri="{FF2B5EF4-FFF2-40B4-BE49-F238E27FC236}">
                        <a16:creationId xmlns:a16="http://schemas.microsoft.com/office/drawing/2014/main" id="{3A56804B-78E6-46C2-8CE7-160F768892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58237" y="5832475"/>
                    <a:ext cx="103187" cy="211137"/>
                  </a:xfrm>
                  <a:custGeom>
                    <a:avLst/>
                    <a:gdLst>
                      <a:gd name="T0" fmla="*/ 0 w 55"/>
                      <a:gd name="T1" fmla="*/ 55 h 111"/>
                      <a:gd name="T2" fmla="*/ 55 w 55"/>
                      <a:gd name="T3" fmla="*/ 111 h 111"/>
                      <a:gd name="T4" fmla="*/ 55 w 55"/>
                      <a:gd name="T5" fmla="*/ 0 h 111"/>
                      <a:gd name="T6" fmla="*/ 0 w 55"/>
                      <a:gd name="T7" fmla="*/ 55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5" h="111">
                        <a:moveTo>
                          <a:pt x="0" y="55"/>
                        </a:moveTo>
                        <a:cubicBezTo>
                          <a:pt x="0" y="86"/>
                          <a:pt x="25" y="110"/>
                          <a:pt x="55" y="111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25" y="0"/>
                          <a:pt x="0" y="25"/>
                          <a:pt x="0" y="55"/>
                        </a:cubicBezTo>
                        <a:close/>
                      </a:path>
                    </a:pathLst>
                  </a:custGeom>
                  <a:solidFill>
                    <a:srgbClr val="E6E6E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88" name="Freeform 280">
                    <a:extLst>
                      <a:ext uri="{FF2B5EF4-FFF2-40B4-BE49-F238E27FC236}">
                        <a16:creationId xmlns:a16="http://schemas.microsoft.com/office/drawing/2014/main" id="{9D96B4AA-6EE1-441E-AECD-13D4F2A697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61424" y="5832475"/>
                    <a:ext cx="107950" cy="211137"/>
                  </a:xfrm>
                  <a:custGeom>
                    <a:avLst/>
                    <a:gdLst>
                      <a:gd name="T0" fmla="*/ 57 w 57"/>
                      <a:gd name="T1" fmla="*/ 55 h 111"/>
                      <a:gd name="T2" fmla="*/ 1 w 57"/>
                      <a:gd name="T3" fmla="*/ 0 h 111"/>
                      <a:gd name="T4" fmla="*/ 0 w 57"/>
                      <a:gd name="T5" fmla="*/ 0 h 111"/>
                      <a:gd name="T6" fmla="*/ 0 w 57"/>
                      <a:gd name="T7" fmla="*/ 111 h 111"/>
                      <a:gd name="T8" fmla="*/ 1 w 57"/>
                      <a:gd name="T9" fmla="*/ 111 h 111"/>
                      <a:gd name="T10" fmla="*/ 57 w 57"/>
                      <a:gd name="T11" fmla="*/ 55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7" h="111">
                        <a:moveTo>
                          <a:pt x="57" y="55"/>
                        </a:moveTo>
                        <a:cubicBezTo>
                          <a:pt x="57" y="25"/>
                          <a:pt x="32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111"/>
                          <a:pt x="0" y="111"/>
                          <a:pt x="0" y="111"/>
                        </a:cubicBezTo>
                        <a:cubicBezTo>
                          <a:pt x="0" y="111"/>
                          <a:pt x="1" y="111"/>
                          <a:pt x="1" y="111"/>
                        </a:cubicBezTo>
                        <a:cubicBezTo>
                          <a:pt x="32" y="111"/>
                          <a:pt x="57" y="86"/>
                          <a:pt x="57" y="55"/>
                        </a:cubicBezTo>
                        <a:close/>
                      </a:path>
                    </a:pathLst>
                  </a:custGeom>
                  <a:solidFill>
                    <a:srgbClr val="B3B3B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</p:grp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85F26F4-F103-43B4-B0FB-F11777F763F1}"/>
                </a:ext>
              </a:extLst>
            </p:cNvPr>
            <p:cNvGrpSpPr/>
            <p:nvPr/>
          </p:nvGrpSpPr>
          <p:grpSpPr>
            <a:xfrm>
              <a:off x="7161212" y="2549526"/>
              <a:ext cx="1076325" cy="1104900"/>
              <a:chOff x="7161212" y="2549526"/>
              <a:chExt cx="1076325" cy="1104900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B720D36-AB66-4157-9056-B8468F42DF85}"/>
                  </a:ext>
                </a:extLst>
              </p:cNvPr>
              <p:cNvGrpSpPr/>
              <p:nvPr/>
            </p:nvGrpSpPr>
            <p:grpSpPr>
              <a:xfrm>
                <a:off x="7161212" y="2549526"/>
                <a:ext cx="779462" cy="1003300"/>
                <a:chOff x="7161212" y="2549526"/>
                <a:chExt cx="779462" cy="1003300"/>
              </a:xfrm>
            </p:grpSpPr>
            <p:sp>
              <p:nvSpPr>
                <p:cNvPr id="64" name="Freeform 85">
                  <a:extLst>
                    <a:ext uri="{FF2B5EF4-FFF2-40B4-BE49-F238E27FC236}">
                      <a16:creationId xmlns:a16="http://schemas.microsoft.com/office/drawing/2014/main" id="{6D59E51F-9DD5-4F40-BE9B-71B260DA35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61212" y="2549526"/>
                  <a:ext cx="779462" cy="1003300"/>
                </a:xfrm>
                <a:custGeom>
                  <a:avLst/>
                  <a:gdLst>
                    <a:gd name="T0" fmla="*/ 0 w 491"/>
                    <a:gd name="T1" fmla="*/ 63 h 632"/>
                    <a:gd name="T2" fmla="*/ 402 w 491"/>
                    <a:gd name="T3" fmla="*/ 0 h 632"/>
                    <a:gd name="T4" fmla="*/ 491 w 491"/>
                    <a:gd name="T5" fmla="*/ 569 h 632"/>
                    <a:gd name="T6" fmla="*/ 89 w 491"/>
                    <a:gd name="T7" fmla="*/ 632 h 632"/>
                    <a:gd name="T8" fmla="*/ 0 w 491"/>
                    <a:gd name="T9" fmla="*/ 63 h 6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1" h="632">
                      <a:moveTo>
                        <a:pt x="0" y="63"/>
                      </a:moveTo>
                      <a:lnTo>
                        <a:pt x="402" y="0"/>
                      </a:lnTo>
                      <a:lnTo>
                        <a:pt x="491" y="569"/>
                      </a:lnTo>
                      <a:lnTo>
                        <a:pt x="89" y="632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65" name="Freeform 315">
                  <a:extLst>
                    <a:ext uri="{FF2B5EF4-FFF2-40B4-BE49-F238E27FC236}">
                      <a16:creationId xmlns:a16="http://schemas.microsoft.com/office/drawing/2014/main" id="{C91BE2CB-2AE7-4562-AABF-91A0F1785D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3612" y="2901951"/>
                  <a:ext cx="508000" cy="252413"/>
                </a:xfrm>
                <a:custGeom>
                  <a:avLst/>
                  <a:gdLst>
                    <a:gd name="connsiteX0" fmla="*/ 55562 w 508000"/>
                    <a:gd name="connsiteY0" fmla="*/ 193675 h 252413"/>
                    <a:gd name="connsiteX1" fmla="*/ 65087 w 508000"/>
                    <a:gd name="connsiteY1" fmla="*/ 244476 h 252413"/>
                    <a:gd name="connsiteX2" fmla="*/ 7937 w 508000"/>
                    <a:gd name="connsiteY2" fmla="*/ 252413 h 252413"/>
                    <a:gd name="connsiteX3" fmla="*/ 0 w 508000"/>
                    <a:gd name="connsiteY3" fmla="*/ 203200 h 252413"/>
                    <a:gd name="connsiteX4" fmla="*/ 115887 w 508000"/>
                    <a:gd name="connsiteY4" fmla="*/ 161925 h 252413"/>
                    <a:gd name="connsiteX5" fmla="*/ 127000 w 508000"/>
                    <a:gd name="connsiteY5" fmla="*/ 233363 h 252413"/>
                    <a:gd name="connsiteX6" fmla="*/ 73025 w 508000"/>
                    <a:gd name="connsiteY6" fmla="*/ 242888 h 252413"/>
                    <a:gd name="connsiteX7" fmla="*/ 60325 w 508000"/>
                    <a:gd name="connsiteY7" fmla="*/ 169863 h 252413"/>
                    <a:gd name="connsiteX8" fmla="*/ 311150 w 508000"/>
                    <a:gd name="connsiteY8" fmla="*/ 150812 h 252413"/>
                    <a:gd name="connsiteX9" fmla="*/ 319088 w 508000"/>
                    <a:gd name="connsiteY9" fmla="*/ 204787 h 252413"/>
                    <a:gd name="connsiteX10" fmla="*/ 263525 w 508000"/>
                    <a:gd name="connsiteY10" fmla="*/ 211137 h 252413"/>
                    <a:gd name="connsiteX11" fmla="*/ 255588 w 508000"/>
                    <a:gd name="connsiteY11" fmla="*/ 158750 h 252413"/>
                    <a:gd name="connsiteX12" fmla="*/ 369887 w 508000"/>
                    <a:gd name="connsiteY12" fmla="*/ 120650 h 252413"/>
                    <a:gd name="connsiteX13" fmla="*/ 381000 w 508000"/>
                    <a:gd name="connsiteY13" fmla="*/ 193675 h 252413"/>
                    <a:gd name="connsiteX14" fmla="*/ 327025 w 508000"/>
                    <a:gd name="connsiteY14" fmla="*/ 203200 h 252413"/>
                    <a:gd name="connsiteX15" fmla="*/ 314325 w 508000"/>
                    <a:gd name="connsiteY15" fmla="*/ 130175 h 252413"/>
                    <a:gd name="connsiteX16" fmla="*/ 239712 w 508000"/>
                    <a:gd name="connsiteY16" fmla="*/ 107950 h 252413"/>
                    <a:gd name="connsiteX17" fmla="*/ 255587 w 508000"/>
                    <a:gd name="connsiteY17" fmla="*/ 214313 h 252413"/>
                    <a:gd name="connsiteX18" fmla="*/ 200025 w 508000"/>
                    <a:gd name="connsiteY18" fmla="*/ 220663 h 252413"/>
                    <a:gd name="connsiteX19" fmla="*/ 184150 w 508000"/>
                    <a:gd name="connsiteY19" fmla="*/ 117475 h 252413"/>
                    <a:gd name="connsiteX20" fmla="*/ 173037 w 508000"/>
                    <a:gd name="connsiteY20" fmla="*/ 101600 h 252413"/>
                    <a:gd name="connsiteX21" fmla="*/ 192087 w 508000"/>
                    <a:gd name="connsiteY21" fmla="*/ 223838 h 252413"/>
                    <a:gd name="connsiteX22" fmla="*/ 136525 w 508000"/>
                    <a:gd name="connsiteY22" fmla="*/ 233363 h 252413"/>
                    <a:gd name="connsiteX23" fmla="*/ 117475 w 508000"/>
                    <a:gd name="connsiteY23" fmla="*/ 109538 h 252413"/>
                    <a:gd name="connsiteX24" fmla="*/ 428626 w 508000"/>
                    <a:gd name="connsiteY24" fmla="*/ 79375 h 252413"/>
                    <a:gd name="connsiteX25" fmla="*/ 446088 w 508000"/>
                    <a:gd name="connsiteY25" fmla="*/ 184150 h 252413"/>
                    <a:gd name="connsiteX26" fmla="*/ 388938 w 508000"/>
                    <a:gd name="connsiteY26" fmla="*/ 193675 h 252413"/>
                    <a:gd name="connsiteX27" fmla="*/ 373063 w 508000"/>
                    <a:gd name="connsiteY27" fmla="*/ 87313 h 252413"/>
                    <a:gd name="connsiteX28" fmla="*/ 481013 w 508000"/>
                    <a:gd name="connsiteY28" fmla="*/ 0 h 252413"/>
                    <a:gd name="connsiteX29" fmla="*/ 508000 w 508000"/>
                    <a:gd name="connsiteY29" fmla="*/ 174625 h 252413"/>
                    <a:gd name="connsiteX30" fmla="*/ 454026 w 508000"/>
                    <a:gd name="connsiteY30" fmla="*/ 180975 h 252413"/>
                    <a:gd name="connsiteX31" fmla="*/ 427038 w 508000"/>
                    <a:gd name="connsiteY31" fmla="*/ 7938 h 252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508000" h="252413">
                      <a:moveTo>
                        <a:pt x="55562" y="193675"/>
                      </a:moveTo>
                      <a:lnTo>
                        <a:pt x="65087" y="244476"/>
                      </a:lnTo>
                      <a:lnTo>
                        <a:pt x="7937" y="252413"/>
                      </a:lnTo>
                      <a:lnTo>
                        <a:pt x="0" y="203200"/>
                      </a:lnTo>
                      <a:close/>
                      <a:moveTo>
                        <a:pt x="115887" y="161925"/>
                      </a:moveTo>
                      <a:lnTo>
                        <a:pt x="127000" y="233363"/>
                      </a:lnTo>
                      <a:lnTo>
                        <a:pt x="73025" y="242888"/>
                      </a:lnTo>
                      <a:lnTo>
                        <a:pt x="60325" y="169863"/>
                      </a:lnTo>
                      <a:close/>
                      <a:moveTo>
                        <a:pt x="311150" y="150812"/>
                      </a:moveTo>
                      <a:lnTo>
                        <a:pt x="319088" y="204787"/>
                      </a:lnTo>
                      <a:lnTo>
                        <a:pt x="263525" y="211137"/>
                      </a:lnTo>
                      <a:lnTo>
                        <a:pt x="255588" y="158750"/>
                      </a:lnTo>
                      <a:close/>
                      <a:moveTo>
                        <a:pt x="369887" y="120650"/>
                      </a:moveTo>
                      <a:lnTo>
                        <a:pt x="381000" y="193675"/>
                      </a:lnTo>
                      <a:lnTo>
                        <a:pt x="327025" y="203200"/>
                      </a:lnTo>
                      <a:lnTo>
                        <a:pt x="314325" y="130175"/>
                      </a:lnTo>
                      <a:close/>
                      <a:moveTo>
                        <a:pt x="239712" y="107950"/>
                      </a:moveTo>
                      <a:lnTo>
                        <a:pt x="255587" y="214313"/>
                      </a:lnTo>
                      <a:lnTo>
                        <a:pt x="200025" y="220663"/>
                      </a:lnTo>
                      <a:lnTo>
                        <a:pt x="184150" y="117475"/>
                      </a:lnTo>
                      <a:close/>
                      <a:moveTo>
                        <a:pt x="173037" y="101600"/>
                      </a:moveTo>
                      <a:lnTo>
                        <a:pt x="192087" y="223838"/>
                      </a:lnTo>
                      <a:lnTo>
                        <a:pt x="136525" y="233363"/>
                      </a:lnTo>
                      <a:lnTo>
                        <a:pt x="117475" y="109538"/>
                      </a:lnTo>
                      <a:close/>
                      <a:moveTo>
                        <a:pt x="428626" y="79375"/>
                      </a:moveTo>
                      <a:lnTo>
                        <a:pt x="446088" y="184150"/>
                      </a:lnTo>
                      <a:lnTo>
                        <a:pt x="388938" y="193675"/>
                      </a:lnTo>
                      <a:lnTo>
                        <a:pt x="373063" y="87313"/>
                      </a:lnTo>
                      <a:close/>
                      <a:moveTo>
                        <a:pt x="481013" y="0"/>
                      </a:moveTo>
                      <a:lnTo>
                        <a:pt x="508000" y="174625"/>
                      </a:lnTo>
                      <a:lnTo>
                        <a:pt x="454026" y="180975"/>
                      </a:lnTo>
                      <a:lnTo>
                        <a:pt x="427038" y="7938"/>
                      </a:ln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66" name="Freeform 314">
                  <a:extLst>
                    <a:ext uri="{FF2B5EF4-FFF2-40B4-BE49-F238E27FC236}">
                      <a16:creationId xmlns:a16="http://schemas.microsoft.com/office/drawing/2014/main" id="{5B357AF3-9022-4A9E-9986-EF872FEE9B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2024" y="3149600"/>
                  <a:ext cx="549274" cy="293688"/>
                </a:xfrm>
                <a:custGeom>
                  <a:avLst/>
                  <a:gdLst>
                    <a:gd name="connsiteX0" fmla="*/ 152400 w 549274"/>
                    <a:gd name="connsiteY0" fmla="*/ 257175 h 293688"/>
                    <a:gd name="connsiteX1" fmla="*/ 153987 w 549274"/>
                    <a:gd name="connsiteY1" fmla="*/ 274638 h 293688"/>
                    <a:gd name="connsiteX2" fmla="*/ 34925 w 549274"/>
                    <a:gd name="connsiteY2" fmla="*/ 293688 h 293688"/>
                    <a:gd name="connsiteX3" fmla="*/ 30162 w 549274"/>
                    <a:gd name="connsiteY3" fmla="*/ 276225 h 293688"/>
                    <a:gd name="connsiteX4" fmla="*/ 265112 w 549274"/>
                    <a:gd name="connsiteY4" fmla="*/ 212725 h 293688"/>
                    <a:gd name="connsiteX5" fmla="*/ 269874 w 549274"/>
                    <a:gd name="connsiteY5" fmla="*/ 227013 h 293688"/>
                    <a:gd name="connsiteX6" fmla="*/ 28575 w 549274"/>
                    <a:gd name="connsiteY6" fmla="*/ 265113 h 293688"/>
                    <a:gd name="connsiteX7" fmla="*/ 26987 w 549274"/>
                    <a:gd name="connsiteY7" fmla="*/ 249238 h 293688"/>
                    <a:gd name="connsiteX8" fmla="*/ 481012 w 549274"/>
                    <a:gd name="connsiteY8" fmla="*/ 206375 h 293688"/>
                    <a:gd name="connsiteX9" fmla="*/ 482599 w 549274"/>
                    <a:gd name="connsiteY9" fmla="*/ 222250 h 293688"/>
                    <a:gd name="connsiteX10" fmla="*/ 315912 w 549274"/>
                    <a:gd name="connsiteY10" fmla="*/ 249238 h 293688"/>
                    <a:gd name="connsiteX11" fmla="*/ 312737 w 549274"/>
                    <a:gd name="connsiteY11" fmla="*/ 233363 h 293688"/>
                    <a:gd name="connsiteX12" fmla="*/ 261938 w 549274"/>
                    <a:gd name="connsiteY12" fmla="*/ 184150 h 293688"/>
                    <a:gd name="connsiteX13" fmla="*/ 263525 w 549274"/>
                    <a:gd name="connsiteY13" fmla="*/ 198438 h 293688"/>
                    <a:gd name="connsiteX14" fmla="*/ 25400 w 549274"/>
                    <a:gd name="connsiteY14" fmla="*/ 236538 h 293688"/>
                    <a:gd name="connsiteX15" fmla="*/ 22225 w 549274"/>
                    <a:gd name="connsiteY15" fmla="*/ 222250 h 293688"/>
                    <a:gd name="connsiteX16" fmla="*/ 547687 w 549274"/>
                    <a:gd name="connsiteY16" fmla="*/ 166687 h 293688"/>
                    <a:gd name="connsiteX17" fmla="*/ 549274 w 549274"/>
                    <a:gd name="connsiteY17" fmla="*/ 182562 h 293688"/>
                    <a:gd name="connsiteX18" fmla="*/ 311150 w 549274"/>
                    <a:gd name="connsiteY18" fmla="*/ 220662 h 293688"/>
                    <a:gd name="connsiteX19" fmla="*/ 309562 w 549274"/>
                    <a:gd name="connsiteY19" fmla="*/ 204787 h 293688"/>
                    <a:gd name="connsiteX20" fmla="*/ 257174 w 549274"/>
                    <a:gd name="connsiteY20" fmla="*/ 155575 h 293688"/>
                    <a:gd name="connsiteX21" fmla="*/ 260349 w 549274"/>
                    <a:gd name="connsiteY21" fmla="*/ 173038 h 293688"/>
                    <a:gd name="connsiteX22" fmla="*/ 20637 w 549274"/>
                    <a:gd name="connsiteY22" fmla="*/ 207963 h 293688"/>
                    <a:gd name="connsiteX23" fmla="*/ 17462 w 549274"/>
                    <a:gd name="connsiteY23" fmla="*/ 193675 h 293688"/>
                    <a:gd name="connsiteX24" fmla="*/ 544513 w 549274"/>
                    <a:gd name="connsiteY24" fmla="*/ 138112 h 293688"/>
                    <a:gd name="connsiteX25" fmla="*/ 546100 w 549274"/>
                    <a:gd name="connsiteY25" fmla="*/ 155575 h 293688"/>
                    <a:gd name="connsiteX26" fmla="*/ 306388 w 549274"/>
                    <a:gd name="connsiteY26" fmla="*/ 193675 h 293688"/>
                    <a:gd name="connsiteX27" fmla="*/ 304800 w 549274"/>
                    <a:gd name="connsiteY27" fmla="*/ 176212 h 293688"/>
                    <a:gd name="connsiteX28" fmla="*/ 252412 w 549274"/>
                    <a:gd name="connsiteY28" fmla="*/ 128587 h 293688"/>
                    <a:gd name="connsiteX29" fmla="*/ 255587 w 549274"/>
                    <a:gd name="connsiteY29" fmla="*/ 144462 h 293688"/>
                    <a:gd name="connsiteX30" fmla="*/ 15875 w 549274"/>
                    <a:gd name="connsiteY30" fmla="*/ 182562 h 293688"/>
                    <a:gd name="connsiteX31" fmla="*/ 12700 w 549274"/>
                    <a:gd name="connsiteY31" fmla="*/ 165100 h 293688"/>
                    <a:gd name="connsiteX32" fmla="*/ 539750 w 549274"/>
                    <a:gd name="connsiteY32" fmla="*/ 112712 h 293688"/>
                    <a:gd name="connsiteX33" fmla="*/ 541337 w 549274"/>
                    <a:gd name="connsiteY33" fmla="*/ 127000 h 293688"/>
                    <a:gd name="connsiteX34" fmla="*/ 303212 w 549274"/>
                    <a:gd name="connsiteY34" fmla="*/ 165100 h 293688"/>
                    <a:gd name="connsiteX35" fmla="*/ 300037 w 549274"/>
                    <a:gd name="connsiteY35" fmla="*/ 149225 h 293688"/>
                    <a:gd name="connsiteX36" fmla="*/ 247650 w 549274"/>
                    <a:gd name="connsiteY36" fmla="*/ 100012 h 293688"/>
                    <a:gd name="connsiteX37" fmla="*/ 250825 w 549274"/>
                    <a:gd name="connsiteY37" fmla="*/ 115887 h 293688"/>
                    <a:gd name="connsiteX38" fmla="*/ 11113 w 549274"/>
                    <a:gd name="connsiteY38" fmla="*/ 153987 h 293688"/>
                    <a:gd name="connsiteX39" fmla="*/ 9525 w 549274"/>
                    <a:gd name="connsiteY39" fmla="*/ 138112 h 293688"/>
                    <a:gd name="connsiteX40" fmla="*/ 534987 w 549274"/>
                    <a:gd name="connsiteY40" fmla="*/ 84137 h 293688"/>
                    <a:gd name="connsiteX41" fmla="*/ 538162 w 549274"/>
                    <a:gd name="connsiteY41" fmla="*/ 98425 h 293688"/>
                    <a:gd name="connsiteX42" fmla="*/ 296863 w 549274"/>
                    <a:gd name="connsiteY42" fmla="*/ 136525 h 293688"/>
                    <a:gd name="connsiteX43" fmla="*/ 295275 w 549274"/>
                    <a:gd name="connsiteY43" fmla="*/ 122237 h 293688"/>
                    <a:gd name="connsiteX44" fmla="*/ 244475 w 549274"/>
                    <a:gd name="connsiteY44" fmla="*/ 73025 h 293688"/>
                    <a:gd name="connsiteX45" fmla="*/ 246062 w 549274"/>
                    <a:gd name="connsiteY45" fmla="*/ 88900 h 293688"/>
                    <a:gd name="connsiteX46" fmla="*/ 7938 w 549274"/>
                    <a:gd name="connsiteY46" fmla="*/ 125413 h 293688"/>
                    <a:gd name="connsiteX47" fmla="*/ 6350 w 549274"/>
                    <a:gd name="connsiteY47" fmla="*/ 109538 h 293688"/>
                    <a:gd name="connsiteX48" fmla="*/ 530225 w 549274"/>
                    <a:gd name="connsiteY48" fmla="*/ 55562 h 293688"/>
                    <a:gd name="connsiteX49" fmla="*/ 531812 w 549274"/>
                    <a:gd name="connsiteY49" fmla="*/ 73025 h 293688"/>
                    <a:gd name="connsiteX50" fmla="*/ 293688 w 549274"/>
                    <a:gd name="connsiteY50" fmla="*/ 109537 h 293688"/>
                    <a:gd name="connsiteX51" fmla="*/ 292100 w 549274"/>
                    <a:gd name="connsiteY51" fmla="*/ 93662 h 293688"/>
                    <a:gd name="connsiteX52" fmla="*/ 238125 w 549274"/>
                    <a:gd name="connsiteY52" fmla="*/ 44450 h 293688"/>
                    <a:gd name="connsiteX53" fmla="*/ 242887 w 549274"/>
                    <a:gd name="connsiteY53" fmla="*/ 60325 h 293688"/>
                    <a:gd name="connsiteX54" fmla="*/ 3175 w 549274"/>
                    <a:gd name="connsiteY54" fmla="*/ 98425 h 293688"/>
                    <a:gd name="connsiteX55" fmla="*/ 0 w 549274"/>
                    <a:gd name="connsiteY55" fmla="*/ 80963 h 293688"/>
                    <a:gd name="connsiteX56" fmla="*/ 527050 w 549274"/>
                    <a:gd name="connsiteY56" fmla="*/ 28575 h 293688"/>
                    <a:gd name="connsiteX57" fmla="*/ 528637 w 549274"/>
                    <a:gd name="connsiteY57" fmla="*/ 44450 h 293688"/>
                    <a:gd name="connsiteX58" fmla="*/ 290513 w 549274"/>
                    <a:gd name="connsiteY58" fmla="*/ 80963 h 293688"/>
                    <a:gd name="connsiteX59" fmla="*/ 285750 w 549274"/>
                    <a:gd name="connsiteY59" fmla="*/ 66675 h 293688"/>
                    <a:gd name="connsiteX60" fmla="*/ 520700 w 549274"/>
                    <a:gd name="connsiteY60" fmla="*/ 0 h 293688"/>
                    <a:gd name="connsiteX61" fmla="*/ 525462 w 549274"/>
                    <a:gd name="connsiteY61" fmla="*/ 15875 h 293688"/>
                    <a:gd name="connsiteX62" fmla="*/ 284163 w 549274"/>
                    <a:gd name="connsiteY62" fmla="*/ 53975 h 293688"/>
                    <a:gd name="connsiteX63" fmla="*/ 282575 w 549274"/>
                    <a:gd name="connsiteY63" fmla="*/ 38100 h 293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549274" h="293688">
                      <a:moveTo>
                        <a:pt x="152400" y="257175"/>
                      </a:moveTo>
                      <a:lnTo>
                        <a:pt x="153987" y="274638"/>
                      </a:lnTo>
                      <a:lnTo>
                        <a:pt x="34925" y="293688"/>
                      </a:lnTo>
                      <a:lnTo>
                        <a:pt x="30162" y="276225"/>
                      </a:lnTo>
                      <a:close/>
                      <a:moveTo>
                        <a:pt x="265112" y="212725"/>
                      </a:moveTo>
                      <a:lnTo>
                        <a:pt x="269874" y="227013"/>
                      </a:lnTo>
                      <a:lnTo>
                        <a:pt x="28575" y="265113"/>
                      </a:lnTo>
                      <a:lnTo>
                        <a:pt x="26987" y="249238"/>
                      </a:lnTo>
                      <a:close/>
                      <a:moveTo>
                        <a:pt x="481012" y="206375"/>
                      </a:moveTo>
                      <a:lnTo>
                        <a:pt x="482599" y="222250"/>
                      </a:lnTo>
                      <a:lnTo>
                        <a:pt x="315912" y="249238"/>
                      </a:lnTo>
                      <a:lnTo>
                        <a:pt x="312737" y="233363"/>
                      </a:lnTo>
                      <a:close/>
                      <a:moveTo>
                        <a:pt x="261938" y="184150"/>
                      </a:moveTo>
                      <a:lnTo>
                        <a:pt x="263525" y="198438"/>
                      </a:lnTo>
                      <a:lnTo>
                        <a:pt x="25400" y="236538"/>
                      </a:lnTo>
                      <a:lnTo>
                        <a:pt x="22225" y="222250"/>
                      </a:lnTo>
                      <a:close/>
                      <a:moveTo>
                        <a:pt x="547687" y="166687"/>
                      </a:moveTo>
                      <a:lnTo>
                        <a:pt x="549274" y="182562"/>
                      </a:lnTo>
                      <a:lnTo>
                        <a:pt x="311150" y="220662"/>
                      </a:lnTo>
                      <a:lnTo>
                        <a:pt x="309562" y="204787"/>
                      </a:lnTo>
                      <a:close/>
                      <a:moveTo>
                        <a:pt x="257174" y="155575"/>
                      </a:moveTo>
                      <a:lnTo>
                        <a:pt x="260349" y="173038"/>
                      </a:lnTo>
                      <a:lnTo>
                        <a:pt x="20637" y="207963"/>
                      </a:lnTo>
                      <a:lnTo>
                        <a:pt x="17462" y="193675"/>
                      </a:lnTo>
                      <a:close/>
                      <a:moveTo>
                        <a:pt x="544513" y="138112"/>
                      </a:moveTo>
                      <a:lnTo>
                        <a:pt x="546100" y="155575"/>
                      </a:lnTo>
                      <a:lnTo>
                        <a:pt x="306388" y="193675"/>
                      </a:lnTo>
                      <a:lnTo>
                        <a:pt x="304800" y="176212"/>
                      </a:lnTo>
                      <a:close/>
                      <a:moveTo>
                        <a:pt x="252412" y="128587"/>
                      </a:moveTo>
                      <a:lnTo>
                        <a:pt x="255587" y="144462"/>
                      </a:lnTo>
                      <a:lnTo>
                        <a:pt x="15875" y="182562"/>
                      </a:lnTo>
                      <a:lnTo>
                        <a:pt x="12700" y="165100"/>
                      </a:lnTo>
                      <a:close/>
                      <a:moveTo>
                        <a:pt x="539750" y="112712"/>
                      </a:moveTo>
                      <a:lnTo>
                        <a:pt x="541337" y="127000"/>
                      </a:lnTo>
                      <a:lnTo>
                        <a:pt x="303212" y="165100"/>
                      </a:lnTo>
                      <a:lnTo>
                        <a:pt x="300037" y="149225"/>
                      </a:lnTo>
                      <a:close/>
                      <a:moveTo>
                        <a:pt x="247650" y="100012"/>
                      </a:moveTo>
                      <a:lnTo>
                        <a:pt x="250825" y="115887"/>
                      </a:lnTo>
                      <a:lnTo>
                        <a:pt x="11113" y="153987"/>
                      </a:lnTo>
                      <a:lnTo>
                        <a:pt x="9525" y="138112"/>
                      </a:lnTo>
                      <a:close/>
                      <a:moveTo>
                        <a:pt x="534987" y="84137"/>
                      </a:moveTo>
                      <a:lnTo>
                        <a:pt x="538162" y="98425"/>
                      </a:lnTo>
                      <a:lnTo>
                        <a:pt x="296863" y="136525"/>
                      </a:lnTo>
                      <a:lnTo>
                        <a:pt x="295275" y="122237"/>
                      </a:lnTo>
                      <a:close/>
                      <a:moveTo>
                        <a:pt x="244475" y="73025"/>
                      </a:moveTo>
                      <a:lnTo>
                        <a:pt x="246062" y="88900"/>
                      </a:lnTo>
                      <a:lnTo>
                        <a:pt x="7938" y="125413"/>
                      </a:lnTo>
                      <a:lnTo>
                        <a:pt x="6350" y="109538"/>
                      </a:lnTo>
                      <a:close/>
                      <a:moveTo>
                        <a:pt x="530225" y="55562"/>
                      </a:moveTo>
                      <a:lnTo>
                        <a:pt x="531812" y="73025"/>
                      </a:lnTo>
                      <a:lnTo>
                        <a:pt x="293688" y="109537"/>
                      </a:lnTo>
                      <a:lnTo>
                        <a:pt x="292100" y="93662"/>
                      </a:lnTo>
                      <a:close/>
                      <a:moveTo>
                        <a:pt x="238125" y="44450"/>
                      </a:moveTo>
                      <a:lnTo>
                        <a:pt x="242887" y="60325"/>
                      </a:lnTo>
                      <a:lnTo>
                        <a:pt x="3175" y="98425"/>
                      </a:lnTo>
                      <a:lnTo>
                        <a:pt x="0" y="80963"/>
                      </a:lnTo>
                      <a:close/>
                      <a:moveTo>
                        <a:pt x="527050" y="28575"/>
                      </a:moveTo>
                      <a:lnTo>
                        <a:pt x="528637" y="44450"/>
                      </a:lnTo>
                      <a:lnTo>
                        <a:pt x="290513" y="80963"/>
                      </a:lnTo>
                      <a:lnTo>
                        <a:pt x="285750" y="66675"/>
                      </a:lnTo>
                      <a:close/>
                      <a:moveTo>
                        <a:pt x="520700" y="0"/>
                      </a:moveTo>
                      <a:lnTo>
                        <a:pt x="525462" y="15875"/>
                      </a:lnTo>
                      <a:lnTo>
                        <a:pt x="284163" y="53975"/>
                      </a:lnTo>
                      <a:lnTo>
                        <a:pt x="282575" y="38100"/>
                      </a:lnTo>
                      <a:close/>
                    </a:path>
                  </a:pathLst>
                </a:custGeom>
                <a:solidFill>
                  <a:srgbClr val="44546A">
                    <a:lumMod val="20000"/>
                    <a:lumOff val="8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CA95E2B5-2449-4E8D-9067-01B904FAEAE3}"/>
                    </a:ext>
                  </a:extLst>
                </p:cNvPr>
                <p:cNvGrpSpPr/>
                <p:nvPr/>
              </p:nvGrpSpPr>
              <p:grpSpPr>
                <a:xfrm>
                  <a:off x="7283450" y="2657476"/>
                  <a:ext cx="485775" cy="277812"/>
                  <a:chOff x="7283450" y="2657476"/>
                  <a:chExt cx="485775" cy="277812"/>
                </a:xfrm>
              </p:grpSpPr>
              <p:sp>
                <p:nvSpPr>
                  <p:cNvPr id="68" name="Freeform 110">
                    <a:extLst>
                      <a:ext uri="{FF2B5EF4-FFF2-40B4-BE49-F238E27FC236}">
                        <a16:creationId xmlns:a16="http://schemas.microsoft.com/office/drawing/2014/main" id="{9705DD49-64D6-4056-9EDC-375D90CE5A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83450" y="2659063"/>
                    <a:ext cx="477837" cy="276225"/>
                  </a:xfrm>
                  <a:custGeom>
                    <a:avLst/>
                    <a:gdLst>
                      <a:gd name="T0" fmla="*/ 11 w 301"/>
                      <a:gd name="T1" fmla="*/ 174 h 174"/>
                      <a:gd name="T2" fmla="*/ 0 w 301"/>
                      <a:gd name="T3" fmla="*/ 164 h 174"/>
                      <a:gd name="T4" fmla="*/ 102 w 301"/>
                      <a:gd name="T5" fmla="*/ 61 h 174"/>
                      <a:gd name="T6" fmla="*/ 184 w 301"/>
                      <a:gd name="T7" fmla="*/ 100 h 174"/>
                      <a:gd name="T8" fmla="*/ 290 w 301"/>
                      <a:gd name="T9" fmla="*/ 0 h 174"/>
                      <a:gd name="T10" fmla="*/ 301 w 301"/>
                      <a:gd name="T11" fmla="*/ 11 h 174"/>
                      <a:gd name="T12" fmla="*/ 186 w 301"/>
                      <a:gd name="T13" fmla="*/ 119 h 174"/>
                      <a:gd name="T14" fmla="*/ 104 w 301"/>
                      <a:gd name="T15" fmla="*/ 80 h 174"/>
                      <a:gd name="T16" fmla="*/ 11 w 301"/>
                      <a:gd name="T17" fmla="*/ 174 h 1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01" h="174">
                        <a:moveTo>
                          <a:pt x="11" y="174"/>
                        </a:moveTo>
                        <a:lnTo>
                          <a:pt x="0" y="164"/>
                        </a:lnTo>
                        <a:lnTo>
                          <a:pt x="102" y="61"/>
                        </a:lnTo>
                        <a:lnTo>
                          <a:pt x="184" y="100"/>
                        </a:lnTo>
                        <a:lnTo>
                          <a:pt x="290" y="0"/>
                        </a:lnTo>
                        <a:lnTo>
                          <a:pt x="301" y="11"/>
                        </a:lnTo>
                        <a:lnTo>
                          <a:pt x="186" y="119"/>
                        </a:lnTo>
                        <a:lnTo>
                          <a:pt x="104" y="80"/>
                        </a:lnTo>
                        <a:lnTo>
                          <a:pt x="11" y="174"/>
                        </a:lnTo>
                        <a:close/>
                      </a:path>
                    </a:pathLst>
                  </a:custGeom>
                  <a:solidFill>
                    <a:srgbClr val="179E86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69" name="Freeform 111">
                    <a:extLst>
                      <a:ext uri="{FF2B5EF4-FFF2-40B4-BE49-F238E27FC236}">
                        <a16:creationId xmlns:a16="http://schemas.microsoft.com/office/drawing/2014/main" id="{F98DDD59-6239-4E10-B50D-79E51B3985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96200" y="2657476"/>
                    <a:ext cx="73025" cy="66675"/>
                  </a:xfrm>
                  <a:custGeom>
                    <a:avLst/>
                    <a:gdLst>
                      <a:gd name="T0" fmla="*/ 46 w 46"/>
                      <a:gd name="T1" fmla="*/ 39 h 42"/>
                      <a:gd name="T2" fmla="*/ 34 w 46"/>
                      <a:gd name="T3" fmla="*/ 42 h 42"/>
                      <a:gd name="T4" fmla="*/ 29 w 46"/>
                      <a:gd name="T5" fmla="*/ 14 h 42"/>
                      <a:gd name="T6" fmla="*/ 2 w 46"/>
                      <a:gd name="T7" fmla="*/ 18 h 42"/>
                      <a:gd name="T8" fmla="*/ 0 w 46"/>
                      <a:gd name="T9" fmla="*/ 6 h 42"/>
                      <a:gd name="T10" fmla="*/ 40 w 46"/>
                      <a:gd name="T11" fmla="*/ 0 h 42"/>
                      <a:gd name="T12" fmla="*/ 46 w 46"/>
                      <a:gd name="T13" fmla="*/ 39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6" h="42">
                        <a:moveTo>
                          <a:pt x="46" y="39"/>
                        </a:moveTo>
                        <a:lnTo>
                          <a:pt x="34" y="42"/>
                        </a:lnTo>
                        <a:lnTo>
                          <a:pt x="29" y="14"/>
                        </a:lnTo>
                        <a:lnTo>
                          <a:pt x="2" y="18"/>
                        </a:lnTo>
                        <a:lnTo>
                          <a:pt x="0" y="6"/>
                        </a:lnTo>
                        <a:lnTo>
                          <a:pt x="40" y="0"/>
                        </a:lnTo>
                        <a:lnTo>
                          <a:pt x="46" y="39"/>
                        </a:lnTo>
                        <a:close/>
                      </a:path>
                    </a:pathLst>
                  </a:custGeom>
                  <a:solidFill>
                    <a:srgbClr val="179E86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70" name="Freeform 112">
                    <a:extLst>
                      <a:ext uri="{FF2B5EF4-FFF2-40B4-BE49-F238E27FC236}">
                        <a16:creationId xmlns:a16="http://schemas.microsoft.com/office/drawing/2014/main" id="{4977A830-0CF0-4E8C-8DCD-4CEA58B7F0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45387" y="2798763"/>
                    <a:ext cx="58737" cy="58738"/>
                  </a:xfrm>
                  <a:custGeom>
                    <a:avLst/>
                    <a:gdLst>
                      <a:gd name="T0" fmla="*/ 30 w 31"/>
                      <a:gd name="T1" fmla="*/ 13 h 31"/>
                      <a:gd name="T2" fmla="*/ 14 w 31"/>
                      <a:gd name="T3" fmla="*/ 1 h 31"/>
                      <a:gd name="T4" fmla="*/ 1 w 31"/>
                      <a:gd name="T5" fmla="*/ 18 h 31"/>
                      <a:gd name="T6" fmla="*/ 18 w 31"/>
                      <a:gd name="T7" fmla="*/ 30 h 31"/>
                      <a:gd name="T8" fmla="*/ 30 w 31"/>
                      <a:gd name="T9" fmla="*/ 13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1" h="31">
                        <a:moveTo>
                          <a:pt x="30" y="13"/>
                        </a:moveTo>
                        <a:cubicBezTo>
                          <a:pt x="29" y="5"/>
                          <a:pt x="21" y="0"/>
                          <a:pt x="14" y="1"/>
                        </a:cubicBezTo>
                        <a:cubicBezTo>
                          <a:pt x="6" y="2"/>
                          <a:pt x="0" y="10"/>
                          <a:pt x="1" y="18"/>
                        </a:cubicBezTo>
                        <a:cubicBezTo>
                          <a:pt x="3" y="26"/>
                          <a:pt x="10" y="31"/>
                          <a:pt x="18" y="30"/>
                        </a:cubicBezTo>
                        <a:cubicBezTo>
                          <a:pt x="26" y="29"/>
                          <a:pt x="31" y="21"/>
                          <a:pt x="30" y="13"/>
                        </a:cubicBezTo>
                        <a:close/>
                      </a:path>
                    </a:pathLst>
                  </a:custGeom>
                  <a:solidFill>
                    <a:srgbClr val="F59B1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71" name="Freeform 113">
                    <a:extLst>
                      <a:ext uri="{FF2B5EF4-FFF2-40B4-BE49-F238E27FC236}">
                        <a16:creationId xmlns:a16="http://schemas.microsoft.com/office/drawing/2014/main" id="{EC7A95D7-DA9E-4CCC-8537-B6C09B43E6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18387" y="2740026"/>
                    <a:ext cx="58737" cy="61913"/>
                  </a:xfrm>
                  <a:custGeom>
                    <a:avLst/>
                    <a:gdLst>
                      <a:gd name="T0" fmla="*/ 30 w 31"/>
                      <a:gd name="T1" fmla="*/ 14 h 32"/>
                      <a:gd name="T2" fmla="*/ 13 w 31"/>
                      <a:gd name="T3" fmla="*/ 2 h 32"/>
                      <a:gd name="T4" fmla="*/ 1 w 31"/>
                      <a:gd name="T5" fmla="*/ 18 h 32"/>
                      <a:gd name="T6" fmla="*/ 17 w 31"/>
                      <a:gd name="T7" fmla="*/ 30 h 32"/>
                      <a:gd name="T8" fmla="*/ 30 w 31"/>
                      <a:gd name="T9" fmla="*/ 14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1" h="32">
                        <a:moveTo>
                          <a:pt x="30" y="14"/>
                        </a:moveTo>
                        <a:cubicBezTo>
                          <a:pt x="28" y="6"/>
                          <a:pt x="21" y="0"/>
                          <a:pt x="13" y="2"/>
                        </a:cubicBezTo>
                        <a:cubicBezTo>
                          <a:pt x="5" y="3"/>
                          <a:pt x="0" y="10"/>
                          <a:pt x="1" y="18"/>
                        </a:cubicBezTo>
                        <a:cubicBezTo>
                          <a:pt x="2" y="26"/>
                          <a:pt x="10" y="32"/>
                          <a:pt x="17" y="30"/>
                        </a:cubicBezTo>
                        <a:cubicBezTo>
                          <a:pt x="25" y="29"/>
                          <a:pt x="31" y="22"/>
                          <a:pt x="30" y="14"/>
                        </a:cubicBezTo>
                        <a:close/>
                      </a:path>
                    </a:pathLst>
                  </a:custGeom>
                  <a:solidFill>
                    <a:srgbClr val="F59B1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</p:grp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F8EDECC0-7F33-4B4F-9FF4-1BC9319154C2}"/>
                  </a:ext>
                </a:extLst>
              </p:cNvPr>
              <p:cNvGrpSpPr/>
              <p:nvPr/>
            </p:nvGrpSpPr>
            <p:grpSpPr>
              <a:xfrm>
                <a:off x="7475537" y="2662238"/>
                <a:ext cx="762000" cy="992188"/>
                <a:chOff x="7475537" y="2662238"/>
                <a:chExt cx="762000" cy="992188"/>
              </a:xfrm>
            </p:grpSpPr>
            <p:sp>
              <p:nvSpPr>
                <p:cNvPr id="58" name="Freeform 114">
                  <a:extLst>
                    <a:ext uri="{FF2B5EF4-FFF2-40B4-BE49-F238E27FC236}">
                      <a16:creationId xmlns:a16="http://schemas.microsoft.com/office/drawing/2014/main" id="{E1BE569E-A331-442E-8BD4-C5EDDE3A1F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75537" y="2662238"/>
                  <a:ext cx="762000" cy="992188"/>
                </a:xfrm>
                <a:custGeom>
                  <a:avLst/>
                  <a:gdLst>
                    <a:gd name="T0" fmla="*/ 0 w 480"/>
                    <a:gd name="T1" fmla="*/ 54 h 625"/>
                    <a:gd name="T2" fmla="*/ 404 w 480"/>
                    <a:gd name="T3" fmla="*/ 0 h 625"/>
                    <a:gd name="T4" fmla="*/ 480 w 480"/>
                    <a:gd name="T5" fmla="*/ 571 h 625"/>
                    <a:gd name="T6" fmla="*/ 76 w 480"/>
                    <a:gd name="T7" fmla="*/ 625 h 625"/>
                    <a:gd name="T8" fmla="*/ 0 w 480"/>
                    <a:gd name="T9" fmla="*/ 54 h 6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0" h="625">
                      <a:moveTo>
                        <a:pt x="0" y="54"/>
                      </a:moveTo>
                      <a:lnTo>
                        <a:pt x="404" y="0"/>
                      </a:lnTo>
                      <a:lnTo>
                        <a:pt x="480" y="571"/>
                      </a:lnTo>
                      <a:lnTo>
                        <a:pt x="76" y="625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59" name="Freeform 320">
                  <a:extLst>
                    <a:ext uri="{FF2B5EF4-FFF2-40B4-BE49-F238E27FC236}">
                      <a16:creationId xmlns:a16="http://schemas.microsoft.com/office/drawing/2014/main" id="{E3C191A0-9568-4633-A189-180208E073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13649" y="3263901"/>
                  <a:ext cx="542924" cy="279400"/>
                </a:xfrm>
                <a:custGeom>
                  <a:avLst/>
                  <a:gdLst>
                    <a:gd name="connsiteX0" fmla="*/ 146050 w 542924"/>
                    <a:gd name="connsiteY0" fmla="*/ 247650 h 279400"/>
                    <a:gd name="connsiteX1" fmla="*/ 147637 w 542924"/>
                    <a:gd name="connsiteY1" fmla="*/ 265113 h 279400"/>
                    <a:gd name="connsiteX2" fmla="*/ 28575 w 542924"/>
                    <a:gd name="connsiteY2" fmla="*/ 279400 h 279400"/>
                    <a:gd name="connsiteX3" fmla="*/ 23812 w 542924"/>
                    <a:gd name="connsiteY3" fmla="*/ 265113 h 279400"/>
                    <a:gd name="connsiteX4" fmla="*/ 541337 w 542924"/>
                    <a:gd name="connsiteY4" fmla="*/ 168275 h 279400"/>
                    <a:gd name="connsiteX5" fmla="*/ 542924 w 542924"/>
                    <a:gd name="connsiteY5" fmla="*/ 184150 h 279400"/>
                    <a:gd name="connsiteX6" fmla="*/ 23812 w 542924"/>
                    <a:gd name="connsiteY6" fmla="*/ 252413 h 279400"/>
                    <a:gd name="connsiteX7" fmla="*/ 20637 w 542924"/>
                    <a:gd name="connsiteY7" fmla="*/ 236538 h 279400"/>
                    <a:gd name="connsiteX8" fmla="*/ 538163 w 542924"/>
                    <a:gd name="connsiteY8" fmla="*/ 139700 h 279400"/>
                    <a:gd name="connsiteX9" fmla="*/ 539750 w 542924"/>
                    <a:gd name="connsiteY9" fmla="*/ 155575 h 279400"/>
                    <a:gd name="connsiteX10" fmla="*/ 20637 w 542924"/>
                    <a:gd name="connsiteY10" fmla="*/ 225425 h 279400"/>
                    <a:gd name="connsiteX11" fmla="*/ 19050 w 542924"/>
                    <a:gd name="connsiteY11" fmla="*/ 207962 h 279400"/>
                    <a:gd name="connsiteX12" fmla="*/ 533399 w 542924"/>
                    <a:gd name="connsiteY12" fmla="*/ 111125 h 279400"/>
                    <a:gd name="connsiteX13" fmla="*/ 536574 w 542924"/>
                    <a:gd name="connsiteY13" fmla="*/ 128587 h 279400"/>
                    <a:gd name="connsiteX14" fmla="*/ 17462 w 542924"/>
                    <a:gd name="connsiteY14" fmla="*/ 196850 h 279400"/>
                    <a:gd name="connsiteX15" fmla="*/ 14287 w 542924"/>
                    <a:gd name="connsiteY15" fmla="*/ 179387 h 279400"/>
                    <a:gd name="connsiteX16" fmla="*/ 530225 w 542924"/>
                    <a:gd name="connsiteY16" fmla="*/ 82550 h 279400"/>
                    <a:gd name="connsiteX17" fmla="*/ 531812 w 542924"/>
                    <a:gd name="connsiteY17" fmla="*/ 100012 h 279400"/>
                    <a:gd name="connsiteX18" fmla="*/ 12699 w 542924"/>
                    <a:gd name="connsiteY18" fmla="*/ 168275 h 279400"/>
                    <a:gd name="connsiteX19" fmla="*/ 11112 w 542924"/>
                    <a:gd name="connsiteY19" fmla="*/ 152400 h 279400"/>
                    <a:gd name="connsiteX20" fmla="*/ 527050 w 542924"/>
                    <a:gd name="connsiteY20" fmla="*/ 57150 h 279400"/>
                    <a:gd name="connsiteX21" fmla="*/ 528637 w 542924"/>
                    <a:gd name="connsiteY21" fmla="*/ 71437 h 279400"/>
                    <a:gd name="connsiteX22" fmla="*/ 9524 w 542924"/>
                    <a:gd name="connsiteY22" fmla="*/ 139700 h 279400"/>
                    <a:gd name="connsiteX23" fmla="*/ 7937 w 542924"/>
                    <a:gd name="connsiteY23" fmla="*/ 125412 h 279400"/>
                    <a:gd name="connsiteX24" fmla="*/ 522288 w 542924"/>
                    <a:gd name="connsiteY24" fmla="*/ 28575 h 279400"/>
                    <a:gd name="connsiteX25" fmla="*/ 523875 w 542924"/>
                    <a:gd name="connsiteY25" fmla="*/ 42862 h 279400"/>
                    <a:gd name="connsiteX26" fmla="*/ 4762 w 542924"/>
                    <a:gd name="connsiteY26" fmla="*/ 112713 h 279400"/>
                    <a:gd name="connsiteX27" fmla="*/ 3175 w 542924"/>
                    <a:gd name="connsiteY27" fmla="*/ 96838 h 279400"/>
                    <a:gd name="connsiteX28" fmla="*/ 519113 w 542924"/>
                    <a:gd name="connsiteY28" fmla="*/ 0 h 279400"/>
                    <a:gd name="connsiteX29" fmla="*/ 520700 w 542924"/>
                    <a:gd name="connsiteY29" fmla="*/ 17462 h 279400"/>
                    <a:gd name="connsiteX30" fmla="*/ 1587 w 542924"/>
                    <a:gd name="connsiteY30" fmla="*/ 84138 h 279400"/>
                    <a:gd name="connsiteX31" fmla="*/ 0 w 542924"/>
                    <a:gd name="connsiteY31" fmla="*/ 69850 h 279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542924" h="279400">
                      <a:moveTo>
                        <a:pt x="146050" y="247650"/>
                      </a:moveTo>
                      <a:lnTo>
                        <a:pt x="147637" y="265113"/>
                      </a:lnTo>
                      <a:lnTo>
                        <a:pt x="28575" y="279400"/>
                      </a:lnTo>
                      <a:lnTo>
                        <a:pt x="23812" y="265113"/>
                      </a:lnTo>
                      <a:close/>
                      <a:moveTo>
                        <a:pt x="541337" y="168275"/>
                      </a:moveTo>
                      <a:lnTo>
                        <a:pt x="542924" y="184150"/>
                      </a:lnTo>
                      <a:lnTo>
                        <a:pt x="23812" y="252413"/>
                      </a:lnTo>
                      <a:lnTo>
                        <a:pt x="20637" y="236538"/>
                      </a:lnTo>
                      <a:close/>
                      <a:moveTo>
                        <a:pt x="538163" y="139700"/>
                      </a:moveTo>
                      <a:lnTo>
                        <a:pt x="539750" y="155575"/>
                      </a:lnTo>
                      <a:lnTo>
                        <a:pt x="20637" y="225425"/>
                      </a:lnTo>
                      <a:lnTo>
                        <a:pt x="19050" y="207962"/>
                      </a:lnTo>
                      <a:close/>
                      <a:moveTo>
                        <a:pt x="533399" y="111125"/>
                      </a:moveTo>
                      <a:lnTo>
                        <a:pt x="536574" y="128587"/>
                      </a:lnTo>
                      <a:lnTo>
                        <a:pt x="17462" y="196850"/>
                      </a:lnTo>
                      <a:lnTo>
                        <a:pt x="14287" y="179387"/>
                      </a:lnTo>
                      <a:close/>
                      <a:moveTo>
                        <a:pt x="530225" y="82550"/>
                      </a:moveTo>
                      <a:lnTo>
                        <a:pt x="531812" y="100012"/>
                      </a:lnTo>
                      <a:lnTo>
                        <a:pt x="12699" y="168275"/>
                      </a:lnTo>
                      <a:lnTo>
                        <a:pt x="11112" y="152400"/>
                      </a:lnTo>
                      <a:close/>
                      <a:moveTo>
                        <a:pt x="527050" y="57150"/>
                      </a:moveTo>
                      <a:lnTo>
                        <a:pt x="528637" y="71437"/>
                      </a:lnTo>
                      <a:lnTo>
                        <a:pt x="9524" y="139700"/>
                      </a:lnTo>
                      <a:lnTo>
                        <a:pt x="7937" y="125412"/>
                      </a:lnTo>
                      <a:close/>
                      <a:moveTo>
                        <a:pt x="522288" y="28575"/>
                      </a:moveTo>
                      <a:lnTo>
                        <a:pt x="523875" y="42862"/>
                      </a:lnTo>
                      <a:lnTo>
                        <a:pt x="4762" y="112713"/>
                      </a:lnTo>
                      <a:lnTo>
                        <a:pt x="3175" y="96838"/>
                      </a:lnTo>
                      <a:close/>
                      <a:moveTo>
                        <a:pt x="519113" y="0"/>
                      </a:moveTo>
                      <a:lnTo>
                        <a:pt x="520700" y="17462"/>
                      </a:lnTo>
                      <a:lnTo>
                        <a:pt x="1587" y="84138"/>
                      </a:lnTo>
                      <a:lnTo>
                        <a:pt x="0" y="69850"/>
                      </a:lnTo>
                      <a:close/>
                    </a:path>
                  </a:pathLst>
                </a:custGeom>
                <a:solidFill>
                  <a:srgbClr val="44546A">
                    <a:lumMod val="20000"/>
                    <a:lumOff val="8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60" name="Freeform 123">
                  <a:extLst>
                    <a:ext uri="{FF2B5EF4-FFF2-40B4-BE49-F238E27FC236}">
                      <a16:creationId xmlns:a16="http://schemas.microsoft.com/office/drawing/2014/main" id="{2928C6A0-5D47-47AC-8B69-5D3100E0F1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9400" y="3024188"/>
                  <a:ext cx="109537" cy="103188"/>
                </a:xfrm>
                <a:custGeom>
                  <a:avLst/>
                  <a:gdLst>
                    <a:gd name="T0" fmla="*/ 7 w 58"/>
                    <a:gd name="T1" fmla="*/ 1 h 54"/>
                    <a:gd name="T2" fmla="*/ 0 w 58"/>
                    <a:gd name="T3" fmla="*/ 17 h 54"/>
                    <a:gd name="T4" fmla="*/ 35 w 58"/>
                    <a:gd name="T5" fmla="*/ 54 h 54"/>
                    <a:gd name="T6" fmla="*/ 58 w 58"/>
                    <a:gd name="T7" fmla="*/ 0 h 54"/>
                    <a:gd name="T8" fmla="*/ 7 w 58"/>
                    <a:gd name="T9" fmla="*/ 1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54">
                      <a:moveTo>
                        <a:pt x="7" y="1"/>
                      </a:moveTo>
                      <a:cubicBezTo>
                        <a:pt x="6" y="7"/>
                        <a:pt x="4" y="12"/>
                        <a:pt x="0" y="17"/>
                      </a:cubicBezTo>
                      <a:cubicBezTo>
                        <a:pt x="35" y="54"/>
                        <a:pt x="35" y="54"/>
                        <a:pt x="35" y="54"/>
                      </a:cubicBezTo>
                      <a:cubicBezTo>
                        <a:pt x="49" y="39"/>
                        <a:pt x="57" y="20"/>
                        <a:pt x="58" y="0"/>
                      </a:cubicBezTo>
                      <a:lnTo>
                        <a:pt x="7" y="1"/>
                      </a:lnTo>
                      <a:close/>
                    </a:path>
                  </a:pathLst>
                </a:custGeom>
                <a:solidFill>
                  <a:srgbClr val="F59B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61" name="Freeform 124">
                  <a:extLst>
                    <a:ext uri="{FF2B5EF4-FFF2-40B4-BE49-F238E27FC236}">
                      <a16:creationId xmlns:a16="http://schemas.microsoft.com/office/drawing/2014/main" id="{A7D82DB7-8C09-4FA4-B791-B4C7AD1F26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29550" y="2835276"/>
                  <a:ext cx="179387" cy="158750"/>
                </a:xfrm>
                <a:custGeom>
                  <a:avLst/>
                  <a:gdLst>
                    <a:gd name="T0" fmla="*/ 7 w 95"/>
                    <a:gd name="T1" fmla="*/ 52 h 84"/>
                    <a:gd name="T2" fmla="*/ 44 w 95"/>
                    <a:gd name="T3" fmla="*/ 84 h 84"/>
                    <a:gd name="T4" fmla="*/ 95 w 95"/>
                    <a:gd name="T5" fmla="*/ 83 h 84"/>
                    <a:gd name="T6" fmla="*/ 95 w 95"/>
                    <a:gd name="T7" fmla="*/ 81 h 84"/>
                    <a:gd name="T8" fmla="*/ 0 w 95"/>
                    <a:gd name="T9" fmla="*/ 2 h 84"/>
                    <a:gd name="T10" fmla="*/ 7 w 95"/>
                    <a:gd name="T11" fmla="*/ 5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" h="84">
                      <a:moveTo>
                        <a:pt x="7" y="52"/>
                      </a:moveTo>
                      <a:cubicBezTo>
                        <a:pt x="25" y="54"/>
                        <a:pt x="40" y="67"/>
                        <a:pt x="44" y="84"/>
                      </a:cubicBezTo>
                      <a:cubicBezTo>
                        <a:pt x="95" y="83"/>
                        <a:pt x="95" y="83"/>
                        <a:pt x="95" y="83"/>
                      </a:cubicBezTo>
                      <a:cubicBezTo>
                        <a:pt x="95" y="82"/>
                        <a:pt x="95" y="82"/>
                        <a:pt x="95" y="81"/>
                      </a:cubicBezTo>
                      <a:cubicBezTo>
                        <a:pt x="89" y="34"/>
                        <a:pt x="47" y="0"/>
                        <a:pt x="0" y="2"/>
                      </a:cubicBezTo>
                      <a:lnTo>
                        <a:pt x="7" y="52"/>
                      </a:ln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62" name="Freeform 125">
                  <a:extLst>
                    <a:ext uri="{FF2B5EF4-FFF2-40B4-BE49-F238E27FC236}">
                      <a16:creationId xmlns:a16="http://schemas.microsoft.com/office/drawing/2014/main" id="{4E29EAC5-F6EA-417F-8876-BE5D298BE8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3500" y="2843213"/>
                  <a:ext cx="127000" cy="125413"/>
                </a:xfrm>
                <a:custGeom>
                  <a:avLst/>
                  <a:gdLst>
                    <a:gd name="T0" fmla="*/ 47 w 67"/>
                    <a:gd name="T1" fmla="*/ 66 h 66"/>
                    <a:gd name="T2" fmla="*/ 67 w 67"/>
                    <a:gd name="T3" fmla="*/ 51 h 66"/>
                    <a:gd name="T4" fmla="*/ 61 w 67"/>
                    <a:gd name="T5" fmla="*/ 0 h 66"/>
                    <a:gd name="T6" fmla="*/ 0 w 67"/>
                    <a:gd name="T7" fmla="*/ 46 h 66"/>
                    <a:gd name="T8" fmla="*/ 47 w 67"/>
                    <a:gd name="T9" fmla="*/ 66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6">
                      <a:moveTo>
                        <a:pt x="47" y="66"/>
                      </a:moveTo>
                      <a:cubicBezTo>
                        <a:pt x="52" y="59"/>
                        <a:pt x="59" y="54"/>
                        <a:pt x="67" y="51"/>
                      </a:cubicBez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34" y="6"/>
                        <a:pt x="12" y="23"/>
                        <a:pt x="0" y="46"/>
                      </a:cubicBezTo>
                      <a:lnTo>
                        <a:pt x="47" y="66"/>
                      </a:ln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63" name="Freeform 126">
                  <a:extLst>
                    <a:ext uri="{FF2B5EF4-FFF2-40B4-BE49-F238E27FC236}">
                      <a16:creationId xmlns:a16="http://schemas.microsoft.com/office/drawing/2014/main" id="{32349067-0756-4C52-8B73-138FC4301D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61275" y="2959101"/>
                  <a:ext cx="282575" cy="238125"/>
                </a:xfrm>
                <a:custGeom>
                  <a:avLst/>
                  <a:gdLst>
                    <a:gd name="T0" fmla="*/ 114 w 149"/>
                    <a:gd name="T1" fmla="*/ 63 h 126"/>
                    <a:gd name="T2" fmla="*/ 98 w 149"/>
                    <a:gd name="T3" fmla="*/ 69 h 126"/>
                    <a:gd name="T4" fmla="*/ 52 w 149"/>
                    <a:gd name="T5" fmla="*/ 34 h 126"/>
                    <a:gd name="T6" fmla="*/ 53 w 149"/>
                    <a:gd name="T7" fmla="*/ 20 h 126"/>
                    <a:gd name="T8" fmla="*/ 6 w 149"/>
                    <a:gd name="T9" fmla="*/ 0 h 126"/>
                    <a:gd name="T10" fmla="*/ 2 w 149"/>
                    <a:gd name="T11" fmla="*/ 40 h 126"/>
                    <a:gd name="T12" fmla="*/ 105 w 149"/>
                    <a:gd name="T13" fmla="*/ 119 h 126"/>
                    <a:gd name="T14" fmla="*/ 149 w 149"/>
                    <a:gd name="T15" fmla="*/ 101 h 126"/>
                    <a:gd name="T16" fmla="*/ 114 w 149"/>
                    <a:gd name="T17" fmla="*/ 63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9" h="126">
                      <a:moveTo>
                        <a:pt x="114" y="63"/>
                      </a:moveTo>
                      <a:cubicBezTo>
                        <a:pt x="109" y="66"/>
                        <a:pt x="104" y="68"/>
                        <a:pt x="98" y="69"/>
                      </a:cubicBezTo>
                      <a:cubicBezTo>
                        <a:pt x="76" y="72"/>
                        <a:pt x="55" y="56"/>
                        <a:pt x="52" y="34"/>
                      </a:cubicBezTo>
                      <a:cubicBezTo>
                        <a:pt x="52" y="29"/>
                        <a:pt x="52" y="25"/>
                        <a:pt x="53" y="2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" y="13"/>
                        <a:pt x="0" y="26"/>
                        <a:pt x="2" y="40"/>
                      </a:cubicBezTo>
                      <a:cubicBezTo>
                        <a:pt x="9" y="91"/>
                        <a:pt x="55" y="126"/>
                        <a:pt x="105" y="119"/>
                      </a:cubicBezTo>
                      <a:cubicBezTo>
                        <a:pt x="122" y="117"/>
                        <a:pt x="137" y="110"/>
                        <a:pt x="149" y="101"/>
                      </a:cubicBezTo>
                      <a:lnTo>
                        <a:pt x="114" y="63"/>
                      </a:ln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892338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 186">
            <a:extLst>
              <a:ext uri="{FF2B5EF4-FFF2-40B4-BE49-F238E27FC236}">
                <a16:creationId xmlns:a16="http://schemas.microsoft.com/office/drawing/2014/main" id="{F629AEB0-8BC3-4F01-A11F-D3FB35F9D55B}"/>
              </a:ext>
            </a:extLst>
          </p:cNvPr>
          <p:cNvSpPr/>
          <p:nvPr/>
        </p:nvSpPr>
        <p:spPr bwMode="auto">
          <a:xfrm>
            <a:off x="6137365" y="3429000"/>
            <a:ext cx="4435241" cy="3143310"/>
          </a:xfrm>
          <a:prstGeom prst="rect">
            <a:avLst/>
          </a:prstGeom>
          <a:solidFill>
            <a:srgbClr val="FFC6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263C6C-2EE5-425C-8770-A6F23C51B535}"/>
              </a:ext>
            </a:extLst>
          </p:cNvPr>
          <p:cNvSpPr/>
          <p:nvPr/>
        </p:nvSpPr>
        <p:spPr bwMode="auto">
          <a:xfrm>
            <a:off x="1612827" y="3429000"/>
            <a:ext cx="4435241" cy="3143310"/>
          </a:xfrm>
          <a:prstGeom prst="rect">
            <a:avLst/>
          </a:prstGeom>
          <a:solidFill>
            <a:srgbClr val="6B7278">
              <a:alpha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Title 1">
            <a:extLst>
              <a:ext uri="{FF2B5EF4-FFF2-40B4-BE49-F238E27FC236}">
                <a16:creationId xmlns:a16="http://schemas.microsoft.com/office/drawing/2014/main" id="{BF8476FF-B496-431F-A2EA-08A09F2A16E4}"/>
              </a:ext>
            </a:extLst>
          </p:cNvPr>
          <p:cNvSpPr txBox="1">
            <a:spLocks/>
          </p:cNvSpPr>
          <p:nvPr/>
        </p:nvSpPr>
        <p:spPr>
          <a:xfrm>
            <a:off x="1962795" y="66582"/>
            <a:ext cx="8266411" cy="5847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Network Attached Storage (NAS)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114" name="Прямоугольник 46">
            <a:extLst>
              <a:ext uri="{FF2B5EF4-FFF2-40B4-BE49-F238E27FC236}">
                <a16:creationId xmlns:a16="http://schemas.microsoft.com/office/drawing/2014/main" id="{80537374-C075-40BC-BA4B-6E0CB5DE2FA1}"/>
              </a:ext>
            </a:extLst>
          </p:cNvPr>
          <p:cNvSpPr/>
          <p:nvPr/>
        </p:nvSpPr>
        <p:spPr>
          <a:xfrm flipH="1">
            <a:off x="10661904" y="0"/>
            <a:ext cx="1523530" cy="1617149"/>
          </a:xfrm>
          <a:prstGeom prst="rect">
            <a:avLst/>
          </a:prstGeom>
          <a:solidFill>
            <a:srgbClr val="FFC6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Прямоугольник 72">
            <a:extLst>
              <a:ext uri="{FF2B5EF4-FFF2-40B4-BE49-F238E27FC236}">
                <a16:creationId xmlns:a16="http://schemas.microsoft.com/office/drawing/2014/main" id="{788ECCA5-006F-48AA-86CB-0EBB942885C7}"/>
              </a:ext>
            </a:extLst>
          </p:cNvPr>
          <p:cNvSpPr/>
          <p:nvPr/>
        </p:nvSpPr>
        <p:spPr>
          <a:xfrm flipH="1">
            <a:off x="10661904" y="1617150"/>
            <a:ext cx="1523530" cy="1644445"/>
          </a:xfrm>
          <a:prstGeom prst="rect">
            <a:avLst/>
          </a:prstGeom>
          <a:solidFill>
            <a:srgbClr val="333A42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Прямоугольник 86">
            <a:extLst>
              <a:ext uri="{FF2B5EF4-FFF2-40B4-BE49-F238E27FC236}">
                <a16:creationId xmlns:a16="http://schemas.microsoft.com/office/drawing/2014/main" id="{ED42F4EC-5DA1-4E6E-BE5D-3C226D08C2A1}"/>
              </a:ext>
            </a:extLst>
          </p:cNvPr>
          <p:cNvSpPr/>
          <p:nvPr/>
        </p:nvSpPr>
        <p:spPr>
          <a:xfrm flipH="1">
            <a:off x="10661904" y="3261595"/>
            <a:ext cx="1523530" cy="1644445"/>
          </a:xfrm>
          <a:prstGeom prst="rect">
            <a:avLst/>
          </a:prstGeom>
          <a:solidFill>
            <a:srgbClr val="6B7278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Прямоугольник 92">
            <a:extLst>
              <a:ext uri="{FF2B5EF4-FFF2-40B4-BE49-F238E27FC236}">
                <a16:creationId xmlns:a16="http://schemas.microsoft.com/office/drawing/2014/main" id="{9A97DDD5-A3BF-4B82-9EAC-5E30E46DF78B}"/>
              </a:ext>
            </a:extLst>
          </p:cNvPr>
          <p:cNvSpPr/>
          <p:nvPr/>
        </p:nvSpPr>
        <p:spPr>
          <a:xfrm flipH="1">
            <a:off x="10661904" y="4906040"/>
            <a:ext cx="1523530" cy="1644445"/>
          </a:xfrm>
          <a:prstGeom prst="rect">
            <a:avLst/>
          </a:prstGeom>
          <a:solidFill>
            <a:srgbClr val="BBC0C3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Прямоугольник 45">
            <a:extLst>
              <a:ext uri="{FF2B5EF4-FFF2-40B4-BE49-F238E27FC236}">
                <a16:creationId xmlns:a16="http://schemas.microsoft.com/office/drawing/2014/main" id="{9B60230C-8153-4BEA-9571-370496281E9F}"/>
              </a:ext>
            </a:extLst>
          </p:cNvPr>
          <p:cNvSpPr/>
          <p:nvPr/>
        </p:nvSpPr>
        <p:spPr>
          <a:xfrm flipH="1">
            <a:off x="0" y="0"/>
            <a:ext cx="1523530" cy="1617149"/>
          </a:xfrm>
          <a:prstGeom prst="rect">
            <a:avLst/>
          </a:prstGeom>
          <a:solidFill>
            <a:srgbClr val="6B7278">
              <a:alpha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Прямоугольник 71">
            <a:extLst>
              <a:ext uri="{FF2B5EF4-FFF2-40B4-BE49-F238E27FC236}">
                <a16:creationId xmlns:a16="http://schemas.microsoft.com/office/drawing/2014/main" id="{C4F5C6BF-33EA-490C-9CBA-98414EB4377A}"/>
              </a:ext>
            </a:extLst>
          </p:cNvPr>
          <p:cNvSpPr/>
          <p:nvPr/>
        </p:nvSpPr>
        <p:spPr>
          <a:xfrm flipH="1">
            <a:off x="0" y="1617150"/>
            <a:ext cx="1523530" cy="1644445"/>
          </a:xfrm>
          <a:prstGeom prst="rect">
            <a:avLst/>
          </a:prstGeom>
          <a:solidFill>
            <a:srgbClr val="6B7278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Прямоугольник 85">
            <a:extLst>
              <a:ext uri="{FF2B5EF4-FFF2-40B4-BE49-F238E27FC236}">
                <a16:creationId xmlns:a16="http://schemas.microsoft.com/office/drawing/2014/main" id="{AEDEAFF0-A6FF-4A0F-B7AD-EA1003BBC698}"/>
              </a:ext>
            </a:extLst>
          </p:cNvPr>
          <p:cNvSpPr/>
          <p:nvPr/>
        </p:nvSpPr>
        <p:spPr>
          <a:xfrm flipH="1">
            <a:off x="0" y="3261595"/>
            <a:ext cx="1523530" cy="1644445"/>
          </a:xfrm>
          <a:prstGeom prst="rect">
            <a:avLst/>
          </a:prstGeom>
          <a:solidFill>
            <a:srgbClr val="333A42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Прямоугольник 91">
            <a:extLst>
              <a:ext uri="{FF2B5EF4-FFF2-40B4-BE49-F238E27FC236}">
                <a16:creationId xmlns:a16="http://schemas.microsoft.com/office/drawing/2014/main" id="{CEFE40E7-ACED-4BE7-831B-F790243E3505}"/>
              </a:ext>
            </a:extLst>
          </p:cNvPr>
          <p:cNvSpPr/>
          <p:nvPr/>
        </p:nvSpPr>
        <p:spPr>
          <a:xfrm flipH="1">
            <a:off x="0" y="4906040"/>
            <a:ext cx="1523530" cy="1644445"/>
          </a:xfrm>
          <a:prstGeom prst="rect">
            <a:avLst/>
          </a:prstGeom>
          <a:solidFill>
            <a:srgbClr val="FFC6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Rounded Rectangle 6">
            <a:extLst>
              <a:ext uri="{FF2B5EF4-FFF2-40B4-BE49-F238E27FC236}">
                <a16:creationId xmlns:a16="http://schemas.microsoft.com/office/drawing/2014/main" id="{BB8C429C-1BCE-4F56-96D2-0FA76D34FC99}"/>
              </a:ext>
            </a:extLst>
          </p:cNvPr>
          <p:cNvSpPr/>
          <p:nvPr/>
        </p:nvSpPr>
        <p:spPr bwMode="auto">
          <a:xfrm>
            <a:off x="2415985" y="3658983"/>
            <a:ext cx="2828925" cy="37961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6CA567E-B16F-4422-9B51-9DCBAFB0EB38}"/>
              </a:ext>
            </a:extLst>
          </p:cNvPr>
          <p:cNvSpPr/>
          <p:nvPr/>
        </p:nvSpPr>
        <p:spPr>
          <a:xfrm>
            <a:off x="3080242" y="3664126"/>
            <a:ext cx="150041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Advantages</a:t>
            </a:r>
            <a:endParaRPr kumimoji="0" lang="en-I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7" name="Rounded Rectangle 44">
            <a:extLst>
              <a:ext uri="{FF2B5EF4-FFF2-40B4-BE49-F238E27FC236}">
                <a16:creationId xmlns:a16="http://schemas.microsoft.com/office/drawing/2014/main" id="{68EDA130-2198-4858-A772-1BCF1D246D5B}"/>
              </a:ext>
            </a:extLst>
          </p:cNvPr>
          <p:cNvSpPr/>
          <p:nvPr/>
        </p:nvSpPr>
        <p:spPr bwMode="auto">
          <a:xfrm>
            <a:off x="6940523" y="3643432"/>
            <a:ext cx="2828925" cy="37961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9C12045F-14D8-47F6-B3B3-90D0D7DC053B}"/>
              </a:ext>
            </a:extLst>
          </p:cNvPr>
          <p:cNvSpPr/>
          <p:nvPr/>
        </p:nvSpPr>
        <p:spPr>
          <a:xfrm>
            <a:off x="7426847" y="3648575"/>
            <a:ext cx="185627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Disadvantages</a:t>
            </a:r>
          </a:p>
        </p:txBody>
      </p:sp>
      <p:sp>
        <p:nvSpPr>
          <p:cNvPr id="83" name="Rectangle 1735">
            <a:extLst>
              <a:ext uri="{FF2B5EF4-FFF2-40B4-BE49-F238E27FC236}">
                <a16:creationId xmlns:a16="http://schemas.microsoft.com/office/drawing/2014/main" id="{54E0C0A4-5FF3-4140-8CAC-98D03B6EA59F}"/>
              </a:ext>
            </a:extLst>
          </p:cNvPr>
          <p:cNvSpPr>
            <a:spLocks noChangeArrowheads="1"/>
          </p:cNvSpPr>
          <p:nvPr/>
        </p:nvSpPr>
        <p:spPr bwMode="black">
          <a:xfrm>
            <a:off x="1745862" y="4169235"/>
            <a:ext cx="4235062" cy="21852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Users with different operating systems can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share files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 no compatibility issues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NAS can be connected to a LAN using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plug and play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feature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Minimal 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administration required, unlike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Unix or NT file servers</a:t>
            </a:r>
          </a:p>
        </p:txBody>
      </p:sp>
      <p:sp>
        <p:nvSpPr>
          <p:cNvPr id="84" name="Rectangle 1736">
            <a:extLst>
              <a:ext uri="{FF2B5EF4-FFF2-40B4-BE49-F238E27FC236}">
                <a16:creationId xmlns:a16="http://schemas.microsoft.com/office/drawing/2014/main" id="{78FB0C4F-81DE-4799-80DF-E7935F432E9D}"/>
              </a:ext>
            </a:extLst>
          </p:cNvPr>
          <p:cNvSpPr>
            <a:spLocks noChangeArrowheads="1"/>
          </p:cNvSpPr>
          <p:nvPr/>
        </p:nvSpPr>
        <p:spPr bwMode="black">
          <a:xfrm>
            <a:off x="6272046" y="4169235"/>
            <a:ext cx="4091153" cy="1877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Applications that use most of the data transfer bandwidth will significantly reduce network performance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transfer 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inefficient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 it uses TCP/IP instead of a specialized data transfer protocol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E056BBA-3823-4762-A84A-D070CCBD4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0462" y="1174056"/>
            <a:ext cx="73749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R="0" lvl="0" algn="l" defTabSz="914400" rtl="0" eaLnBrk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NAS is a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file-based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data storage service and a dedicated computer appliance shared over the network</a:t>
            </a:r>
          </a:p>
        </p:txBody>
      </p:sp>
      <p:sp>
        <p:nvSpPr>
          <p:cNvPr id="88" name="TextBox 8">
            <a:extLst>
              <a:ext uri="{FF2B5EF4-FFF2-40B4-BE49-F238E27FC236}">
                <a16:creationId xmlns:a16="http://schemas.microsoft.com/office/drawing/2014/main" id="{D54F0B06-814B-4B28-BEFD-D2B9FBEA1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317" y="1877676"/>
            <a:ext cx="72480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R="0" lvl="0" algn="l" defTabSz="914400" rtl="0" eaLnBrk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NAS is a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high-performance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file server optimized for storing, retrieving, and serving files</a:t>
            </a:r>
          </a:p>
        </p:txBody>
      </p:sp>
      <p:sp>
        <p:nvSpPr>
          <p:cNvPr id="89" name="TextBox 8">
            <a:extLst>
              <a:ext uri="{FF2B5EF4-FFF2-40B4-BE49-F238E27FC236}">
                <a16:creationId xmlns:a16="http://schemas.microsoft.com/office/drawing/2014/main" id="{4849E2CC-1D60-43A0-812E-F5F3E9AD1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0463" y="2614029"/>
            <a:ext cx="71908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R="0" lvl="0" algn="l" defTabSz="914400" rtl="0" eaLnBrk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NAS servers contain proprietary or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open-source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 operating systems optimized for file serving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262E7628-F304-4505-AB5F-5DD8D94765DF}"/>
              </a:ext>
            </a:extLst>
          </p:cNvPr>
          <p:cNvCxnSpPr>
            <a:cxnSpLocks/>
          </p:cNvCxnSpPr>
          <p:nvPr/>
        </p:nvCxnSpPr>
        <p:spPr>
          <a:xfrm>
            <a:off x="2661352" y="1106139"/>
            <a:ext cx="0" cy="215422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Oval 184">
            <a:extLst>
              <a:ext uri="{FF2B5EF4-FFF2-40B4-BE49-F238E27FC236}">
                <a16:creationId xmlns:a16="http://schemas.microsoft.com/office/drawing/2014/main" id="{B68FFB06-D1DD-4F36-ACF7-AB56E1DA00BE}"/>
              </a:ext>
            </a:extLst>
          </p:cNvPr>
          <p:cNvSpPr/>
          <p:nvPr/>
        </p:nvSpPr>
        <p:spPr>
          <a:xfrm>
            <a:off x="2599975" y="1421608"/>
            <a:ext cx="122754" cy="1227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B59A9FCD-39F2-451D-A7E1-DE359B1AB51C}"/>
              </a:ext>
            </a:extLst>
          </p:cNvPr>
          <p:cNvSpPr/>
          <p:nvPr/>
        </p:nvSpPr>
        <p:spPr>
          <a:xfrm>
            <a:off x="2599975" y="2141669"/>
            <a:ext cx="122754" cy="12275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F777D3A7-53D8-459E-9AFE-7AEC5F53254B}"/>
              </a:ext>
            </a:extLst>
          </p:cNvPr>
          <p:cNvSpPr/>
          <p:nvPr/>
        </p:nvSpPr>
        <p:spPr>
          <a:xfrm>
            <a:off x="2602363" y="2861730"/>
            <a:ext cx="122754" cy="12275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3349D37-2199-4F6F-BCA1-E4517B561E88}"/>
              </a:ext>
            </a:extLst>
          </p:cNvPr>
          <p:cNvGrpSpPr/>
          <p:nvPr/>
        </p:nvGrpSpPr>
        <p:grpSpPr>
          <a:xfrm>
            <a:off x="1812915" y="1185127"/>
            <a:ext cx="523291" cy="607017"/>
            <a:chOff x="1812915" y="1185127"/>
            <a:chExt cx="523291" cy="607017"/>
          </a:xfrm>
        </p:grpSpPr>
        <p:sp>
          <p:nvSpPr>
            <p:cNvPr id="190" name="Hexagon 189">
              <a:extLst>
                <a:ext uri="{FF2B5EF4-FFF2-40B4-BE49-F238E27FC236}">
                  <a16:creationId xmlns:a16="http://schemas.microsoft.com/office/drawing/2014/main" id="{C10B9D19-8266-4700-B696-C22813F71355}"/>
                </a:ext>
              </a:extLst>
            </p:cNvPr>
            <p:cNvSpPr/>
            <p:nvPr/>
          </p:nvSpPr>
          <p:spPr>
            <a:xfrm rot="5400000">
              <a:off x="1771052" y="1226990"/>
              <a:ext cx="607017" cy="523291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>
                <a:defRPr/>
              </a:pPr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0E1A3540-5E2D-41EA-8E93-B35E9DA259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24261" y="1317926"/>
              <a:ext cx="300598" cy="341419"/>
              <a:chOff x="3254376" y="1843088"/>
              <a:chExt cx="257175" cy="292100"/>
            </a:xfrm>
            <a:solidFill>
              <a:schemeClr val="bg2"/>
            </a:solidFill>
          </p:grpSpPr>
          <p:sp>
            <p:nvSpPr>
              <p:cNvPr id="197" name="Freeform 18">
                <a:extLst>
                  <a:ext uri="{FF2B5EF4-FFF2-40B4-BE49-F238E27FC236}">
                    <a16:creationId xmlns:a16="http://schemas.microsoft.com/office/drawing/2014/main" id="{E033F646-E6C9-461D-B786-2B22D98A90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54376" y="1843088"/>
                <a:ext cx="257175" cy="292100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0" y="0"/>
                  </a:cxn>
                  <a:cxn ang="0">
                    <a:pos x="0" y="184"/>
                  </a:cxn>
                  <a:cxn ang="0">
                    <a:pos x="162" y="184"/>
                  </a:cxn>
                  <a:cxn ang="0">
                    <a:pos x="162" y="52"/>
                  </a:cxn>
                  <a:cxn ang="0">
                    <a:pos x="110" y="0"/>
                  </a:cxn>
                  <a:cxn ang="0">
                    <a:pos x="138" y="160"/>
                  </a:cxn>
                  <a:cxn ang="0">
                    <a:pos x="24" y="160"/>
                  </a:cxn>
                  <a:cxn ang="0">
                    <a:pos x="24" y="22"/>
                  </a:cxn>
                  <a:cxn ang="0">
                    <a:pos x="100" y="22"/>
                  </a:cxn>
                  <a:cxn ang="0">
                    <a:pos x="138" y="62"/>
                  </a:cxn>
                  <a:cxn ang="0">
                    <a:pos x="138" y="160"/>
                  </a:cxn>
                </a:cxnLst>
                <a:rect l="0" t="0" r="r" b="b"/>
                <a:pathLst>
                  <a:path w="162" h="184">
                    <a:moveTo>
                      <a:pt x="110" y="0"/>
                    </a:moveTo>
                    <a:lnTo>
                      <a:pt x="0" y="0"/>
                    </a:lnTo>
                    <a:lnTo>
                      <a:pt x="0" y="184"/>
                    </a:lnTo>
                    <a:lnTo>
                      <a:pt x="162" y="184"/>
                    </a:lnTo>
                    <a:lnTo>
                      <a:pt x="162" y="52"/>
                    </a:lnTo>
                    <a:lnTo>
                      <a:pt x="110" y="0"/>
                    </a:lnTo>
                    <a:close/>
                    <a:moveTo>
                      <a:pt x="138" y="160"/>
                    </a:moveTo>
                    <a:lnTo>
                      <a:pt x="24" y="160"/>
                    </a:lnTo>
                    <a:lnTo>
                      <a:pt x="24" y="22"/>
                    </a:lnTo>
                    <a:lnTo>
                      <a:pt x="100" y="22"/>
                    </a:lnTo>
                    <a:lnTo>
                      <a:pt x="138" y="62"/>
                    </a:lnTo>
                    <a:lnTo>
                      <a:pt x="138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198" name="Rectangle 19">
                <a:extLst>
                  <a:ext uri="{FF2B5EF4-FFF2-40B4-BE49-F238E27FC236}">
                    <a16:creationId xmlns:a16="http://schemas.microsoft.com/office/drawing/2014/main" id="{3CFECEE3-3A70-46C7-926F-6CBB8534FD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7401" y="1968500"/>
                <a:ext cx="111125" cy="206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199" name="Rectangle 20">
                <a:extLst>
                  <a:ext uri="{FF2B5EF4-FFF2-40B4-BE49-F238E27FC236}">
                    <a16:creationId xmlns:a16="http://schemas.microsoft.com/office/drawing/2014/main" id="{495DC84B-C818-4623-979D-7AB96FA9AC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7401" y="1933575"/>
                <a:ext cx="73025" cy="174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0" name="Rectangle 21">
                <a:extLst>
                  <a:ext uri="{FF2B5EF4-FFF2-40B4-BE49-F238E27FC236}">
                    <a16:creationId xmlns:a16="http://schemas.microsoft.com/office/drawing/2014/main" id="{68B6A796-C481-4AD7-8104-3DFC327F1C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7401" y="2006600"/>
                <a:ext cx="111125" cy="174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1" name="Rectangle 22">
                <a:extLst>
                  <a:ext uri="{FF2B5EF4-FFF2-40B4-BE49-F238E27FC236}">
                    <a16:creationId xmlns:a16="http://schemas.microsoft.com/office/drawing/2014/main" id="{18BF077B-C5C5-410E-9474-F01AE8509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7401" y="2044700"/>
                <a:ext cx="111125" cy="174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224016-6175-4D03-A792-0EB393BCA4DB}"/>
              </a:ext>
            </a:extLst>
          </p:cNvPr>
          <p:cNvGrpSpPr/>
          <p:nvPr/>
        </p:nvGrpSpPr>
        <p:grpSpPr>
          <a:xfrm>
            <a:off x="1812915" y="1897333"/>
            <a:ext cx="523290" cy="607016"/>
            <a:chOff x="1812915" y="1897333"/>
            <a:chExt cx="523290" cy="607016"/>
          </a:xfrm>
        </p:grpSpPr>
        <p:sp>
          <p:nvSpPr>
            <p:cNvPr id="192" name="Hexagon 191">
              <a:extLst>
                <a:ext uri="{FF2B5EF4-FFF2-40B4-BE49-F238E27FC236}">
                  <a16:creationId xmlns:a16="http://schemas.microsoft.com/office/drawing/2014/main" id="{C03636FD-EC98-4105-9878-6763D890245E}"/>
                </a:ext>
              </a:extLst>
            </p:cNvPr>
            <p:cNvSpPr/>
            <p:nvPr/>
          </p:nvSpPr>
          <p:spPr>
            <a:xfrm rot="5400000">
              <a:off x="1771052" y="1939196"/>
              <a:ext cx="607016" cy="52329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>
                <a:defRPr/>
              </a:pPr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ABA0997D-4D81-4435-8CE9-63864CC5632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15978" y="2032176"/>
              <a:ext cx="317165" cy="337331"/>
              <a:chOff x="6202363" y="669925"/>
              <a:chExt cx="274638" cy="292100"/>
            </a:xfrm>
            <a:solidFill>
              <a:schemeClr val="bg2"/>
            </a:solidFill>
          </p:grpSpPr>
          <p:sp>
            <p:nvSpPr>
              <p:cNvPr id="203" name="Freeform 174">
                <a:extLst>
                  <a:ext uri="{FF2B5EF4-FFF2-40B4-BE49-F238E27FC236}">
                    <a16:creationId xmlns:a16="http://schemas.microsoft.com/office/drawing/2014/main" id="{B2F19AA9-BE94-4306-B2CA-3B9FD7BE1B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2363" y="669925"/>
                <a:ext cx="274638" cy="292100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7" y="0"/>
                  </a:cxn>
                  <a:cxn ang="0">
                    <a:pos x="0" y="7"/>
                  </a:cxn>
                  <a:cxn ang="0">
                    <a:pos x="0" y="102"/>
                  </a:cxn>
                  <a:cxn ang="0">
                    <a:pos x="7" y="109"/>
                  </a:cxn>
                  <a:cxn ang="0">
                    <a:pos x="15" y="109"/>
                  </a:cxn>
                  <a:cxn ang="0">
                    <a:pos x="22" y="116"/>
                  </a:cxn>
                  <a:cxn ang="0">
                    <a:pos x="29" y="109"/>
                  </a:cxn>
                  <a:cxn ang="0">
                    <a:pos x="80" y="109"/>
                  </a:cxn>
                  <a:cxn ang="0">
                    <a:pos x="87" y="116"/>
                  </a:cxn>
                  <a:cxn ang="0">
                    <a:pos x="94" y="109"/>
                  </a:cxn>
                  <a:cxn ang="0">
                    <a:pos x="102" y="109"/>
                  </a:cxn>
                  <a:cxn ang="0">
                    <a:pos x="109" y="102"/>
                  </a:cxn>
                  <a:cxn ang="0">
                    <a:pos x="109" y="7"/>
                  </a:cxn>
                  <a:cxn ang="0">
                    <a:pos x="102" y="0"/>
                  </a:cxn>
                  <a:cxn ang="0">
                    <a:pos x="94" y="94"/>
                  </a:cxn>
                  <a:cxn ang="0">
                    <a:pos x="15" y="94"/>
                  </a:cxn>
                  <a:cxn ang="0">
                    <a:pos x="15" y="58"/>
                  </a:cxn>
                  <a:cxn ang="0">
                    <a:pos x="94" y="58"/>
                  </a:cxn>
                  <a:cxn ang="0">
                    <a:pos x="94" y="94"/>
                  </a:cxn>
                  <a:cxn ang="0">
                    <a:pos x="94" y="51"/>
                  </a:cxn>
                  <a:cxn ang="0">
                    <a:pos x="15" y="51"/>
                  </a:cxn>
                  <a:cxn ang="0">
                    <a:pos x="15" y="15"/>
                  </a:cxn>
                  <a:cxn ang="0">
                    <a:pos x="94" y="15"/>
                  </a:cxn>
                  <a:cxn ang="0">
                    <a:pos x="94" y="51"/>
                  </a:cxn>
                </a:cxnLst>
                <a:rect l="0" t="0" r="r" b="b"/>
                <a:pathLst>
                  <a:path w="109" h="116">
                    <a:moveTo>
                      <a:pt x="10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06"/>
                      <a:pt x="3" y="109"/>
                      <a:pt x="7" y="109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5" y="113"/>
                      <a:pt x="18" y="116"/>
                      <a:pt x="22" y="116"/>
                    </a:cubicBezTo>
                    <a:cubicBezTo>
                      <a:pt x="26" y="116"/>
                      <a:pt x="29" y="113"/>
                      <a:pt x="29" y="109"/>
                    </a:cubicBezTo>
                    <a:cubicBezTo>
                      <a:pt x="80" y="109"/>
                      <a:pt x="80" y="109"/>
                      <a:pt x="80" y="109"/>
                    </a:cubicBezTo>
                    <a:cubicBezTo>
                      <a:pt x="80" y="113"/>
                      <a:pt x="83" y="116"/>
                      <a:pt x="87" y="116"/>
                    </a:cubicBezTo>
                    <a:cubicBezTo>
                      <a:pt x="91" y="116"/>
                      <a:pt x="94" y="113"/>
                      <a:pt x="94" y="109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6" y="109"/>
                      <a:pt x="109" y="106"/>
                      <a:pt x="109" y="102"/>
                    </a:cubicBezTo>
                    <a:cubicBezTo>
                      <a:pt x="109" y="7"/>
                      <a:pt x="109" y="7"/>
                      <a:pt x="109" y="7"/>
                    </a:cubicBezTo>
                    <a:cubicBezTo>
                      <a:pt x="109" y="3"/>
                      <a:pt x="106" y="0"/>
                      <a:pt x="102" y="0"/>
                    </a:cubicBezTo>
                    <a:close/>
                    <a:moveTo>
                      <a:pt x="94" y="94"/>
                    </a:moveTo>
                    <a:cubicBezTo>
                      <a:pt x="15" y="94"/>
                      <a:pt x="15" y="94"/>
                      <a:pt x="15" y="94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94" y="58"/>
                      <a:pt x="94" y="58"/>
                      <a:pt x="94" y="58"/>
                    </a:cubicBezTo>
                    <a:lnTo>
                      <a:pt x="94" y="94"/>
                    </a:lnTo>
                    <a:close/>
                    <a:moveTo>
                      <a:pt x="94" y="51"/>
                    </a:move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94" y="15"/>
                      <a:pt x="94" y="15"/>
                      <a:pt x="94" y="15"/>
                    </a:cubicBezTo>
                    <a:lnTo>
                      <a:pt x="94" y="5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4" name="Freeform 175">
                <a:extLst>
                  <a:ext uri="{FF2B5EF4-FFF2-40B4-BE49-F238E27FC236}">
                    <a16:creationId xmlns:a16="http://schemas.microsoft.com/office/drawing/2014/main" id="{9CB78EE7-214F-4D7B-AA4D-5213522A11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57926" y="833438"/>
                <a:ext cx="163513" cy="55563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0" y="0"/>
                  </a:cxn>
                  <a:cxn ang="0">
                    <a:pos x="0" y="35"/>
                  </a:cxn>
                  <a:cxn ang="0">
                    <a:pos x="103" y="35"/>
                  </a:cxn>
                  <a:cxn ang="0">
                    <a:pos x="103" y="0"/>
                  </a:cxn>
                  <a:cxn ang="0">
                    <a:pos x="68" y="24"/>
                  </a:cxn>
                  <a:cxn ang="0">
                    <a:pos x="35" y="24"/>
                  </a:cxn>
                  <a:cxn ang="0">
                    <a:pos x="35" y="13"/>
                  </a:cxn>
                  <a:cxn ang="0">
                    <a:pos x="68" y="13"/>
                  </a:cxn>
                  <a:cxn ang="0">
                    <a:pos x="68" y="24"/>
                  </a:cxn>
                </a:cxnLst>
                <a:rect l="0" t="0" r="r" b="b"/>
                <a:pathLst>
                  <a:path w="103" h="35">
                    <a:moveTo>
                      <a:pt x="103" y="0"/>
                    </a:moveTo>
                    <a:lnTo>
                      <a:pt x="0" y="0"/>
                    </a:lnTo>
                    <a:lnTo>
                      <a:pt x="0" y="35"/>
                    </a:lnTo>
                    <a:lnTo>
                      <a:pt x="103" y="35"/>
                    </a:lnTo>
                    <a:lnTo>
                      <a:pt x="103" y="0"/>
                    </a:lnTo>
                    <a:close/>
                    <a:moveTo>
                      <a:pt x="68" y="24"/>
                    </a:moveTo>
                    <a:lnTo>
                      <a:pt x="35" y="24"/>
                    </a:lnTo>
                    <a:lnTo>
                      <a:pt x="35" y="13"/>
                    </a:lnTo>
                    <a:lnTo>
                      <a:pt x="68" y="13"/>
                    </a:lnTo>
                    <a:lnTo>
                      <a:pt x="68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5" name="Freeform 176">
                <a:extLst>
                  <a:ext uri="{FF2B5EF4-FFF2-40B4-BE49-F238E27FC236}">
                    <a16:creationId xmlns:a16="http://schemas.microsoft.com/office/drawing/2014/main" id="{D08B0FE2-29BA-403F-8337-96E591F9E0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57926" y="725488"/>
                <a:ext cx="163513" cy="55563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0" y="0"/>
                  </a:cxn>
                  <a:cxn ang="0">
                    <a:pos x="0" y="35"/>
                  </a:cxn>
                  <a:cxn ang="0">
                    <a:pos x="103" y="35"/>
                  </a:cxn>
                  <a:cxn ang="0">
                    <a:pos x="103" y="0"/>
                  </a:cxn>
                  <a:cxn ang="0">
                    <a:pos x="68" y="22"/>
                  </a:cxn>
                  <a:cxn ang="0">
                    <a:pos x="35" y="22"/>
                  </a:cxn>
                  <a:cxn ang="0">
                    <a:pos x="35" y="11"/>
                  </a:cxn>
                  <a:cxn ang="0">
                    <a:pos x="68" y="11"/>
                  </a:cxn>
                  <a:cxn ang="0">
                    <a:pos x="68" y="22"/>
                  </a:cxn>
                </a:cxnLst>
                <a:rect l="0" t="0" r="r" b="b"/>
                <a:pathLst>
                  <a:path w="103" h="35">
                    <a:moveTo>
                      <a:pt x="103" y="0"/>
                    </a:moveTo>
                    <a:lnTo>
                      <a:pt x="0" y="0"/>
                    </a:lnTo>
                    <a:lnTo>
                      <a:pt x="0" y="35"/>
                    </a:lnTo>
                    <a:lnTo>
                      <a:pt x="103" y="35"/>
                    </a:lnTo>
                    <a:lnTo>
                      <a:pt x="103" y="0"/>
                    </a:lnTo>
                    <a:close/>
                    <a:moveTo>
                      <a:pt x="68" y="22"/>
                    </a:moveTo>
                    <a:lnTo>
                      <a:pt x="35" y="22"/>
                    </a:lnTo>
                    <a:lnTo>
                      <a:pt x="35" y="11"/>
                    </a:lnTo>
                    <a:lnTo>
                      <a:pt x="68" y="11"/>
                    </a:lnTo>
                    <a:lnTo>
                      <a:pt x="68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9DB8C97-099F-49D5-BE95-28357B86ECD3}"/>
              </a:ext>
            </a:extLst>
          </p:cNvPr>
          <p:cNvGrpSpPr/>
          <p:nvPr/>
        </p:nvGrpSpPr>
        <p:grpSpPr>
          <a:xfrm>
            <a:off x="1812915" y="2629256"/>
            <a:ext cx="523290" cy="607016"/>
            <a:chOff x="1812915" y="2629256"/>
            <a:chExt cx="523290" cy="607016"/>
          </a:xfrm>
        </p:grpSpPr>
        <p:sp>
          <p:nvSpPr>
            <p:cNvPr id="195" name="Hexagon 194">
              <a:extLst>
                <a:ext uri="{FF2B5EF4-FFF2-40B4-BE49-F238E27FC236}">
                  <a16:creationId xmlns:a16="http://schemas.microsoft.com/office/drawing/2014/main" id="{9FA28A8E-E28C-454D-8256-51FDADD2FB0A}"/>
                </a:ext>
              </a:extLst>
            </p:cNvPr>
            <p:cNvSpPr/>
            <p:nvPr/>
          </p:nvSpPr>
          <p:spPr>
            <a:xfrm rot="5400000">
              <a:off x="1771052" y="2671119"/>
              <a:ext cx="607016" cy="523290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>
                <a:defRPr/>
              </a:pPr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6" name="Freeform 153">
              <a:extLst>
                <a:ext uri="{FF2B5EF4-FFF2-40B4-BE49-F238E27FC236}">
                  <a16:creationId xmlns:a16="http://schemas.microsoft.com/office/drawing/2014/main" id="{2380AD94-EC4E-4377-B34B-9A00D07BF9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01823" y="2748045"/>
              <a:ext cx="345474" cy="369439"/>
            </a:xfrm>
            <a:custGeom>
              <a:avLst/>
              <a:gdLst>
                <a:gd name="T0" fmla="*/ 146137 w 109"/>
                <a:gd name="T1" fmla="*/ 17723 h 116"/>
                <a:gd name="T2" fmla="*/ 146137 w 109"/>
                <a:gd name="T3" fmla="*/ 7595 h 116"/>
                <a:gd name="T4" fmla="*/ 138578 w 109"/>
                <a:gd name="T5" fmla="*/ 0 h 116"/>
                <a:gd name="T6" fmla="*/ 128500 w 109"/>
                <a:gd name="T7" fmla="*/ 7595 h 116"/>
                <a:gd name="T8" fmla="*/ 128500 w 109"/>
                <a:gd name="T9" fmla="*/ 17723 h 116"/>
                <a:gd name="T10" fmla="*/ 0 w 109"/>
                <a:gd name="T11" fmla="*/ 154439 h 116"/>
                <a:gd name="T12" fmla="*/ 0 w 109"/>
                <a:gd name="T13" fmla="*/ 164567 h 116"/>
                <a:gd name="T14" fmla="*/ 2520 w 109"/>
                <a:gd name="T15" fmla="*/ 164567 h 116"/>
                <a:gd name="T16" fmla="*/ 45353 w 109"/>
                <a:gd name="T17" fmla="*/ 126590 h 116"/>
                <a:gd name="T18" fmla="*/ 90706 w 109"/>
                <a:gd name="T19" fmla="*/ 164567 h 116"/>
                <a:gd name="T20" fmla="*/ 93225 w 109"/>
                <a:gd name="T21" fmla="*/ 164567 h 116"/>
                <a:gd name="T22" fmla="*/ 128500 w 109"/>
                <a:gd name="T23" fmla="*/ 129121 h 116"/>
                <a:gd name="T24" fmla="*/ 128500 w 109"/>
                <a:gd name="T25" fmla="*/ 227861 h 116"/>
                <a:gd name="T26" fmla="*/ 100784 w 109"/>
                <a:gd name="T27" fmla="*/ 273434 h 116"/>
                <a:gd name="T28" fmla="*/ 73069 w 109"/>
                <a:gd name="T29" fmla="*/ 248116 h 116"/>
                <a:gd name="T30" fmla="*/ 65510 w 109"/>
                <a:gd name="T31" fmla="*/ 237989 h 116"/>
                <a:gd name="T32" fmla="*/ 55431 w 109"/>
                <a:gd name="T33" fmla="*/ 248116 h 116"/>
                <a:gd name="T34" fmla="*/ 100784 w 109"/>
                <a:gd name="T35" fmla="*/ 293688 h 116"/>
                <a:gd name="T36" fmla="*/ 146137 w 109"/>
                <a:gd name="T37" fmla="*/ 227861 h 116"/>
                <a:gd name="T38" fmla="*/ 146137 w 109"/>
                <a:gd name="T39" fmla="*/ 129121 h 116"/>
                <a:gd name="T40" fmla="*/ 183931 w 109"/>
                <a:gd name="T41" fmla="*/ 164567 h 116"/>
                <a:gd name="T42" fmla="*/ 183931 w 109"/>
                <a:gd name="T43" fmla="*/ 164567 h 116"/>
                <a:gd name="T44" fmla="*/ 229284 w 109"/>
                <a:gd name="T45" fmla="*/ 126590 h 116"/>
                <a:gd name="T46" fmla="*/ 274637 w 109"/>
                <a:gd name="T47" fmla="*/ 164567 h 116"/>
                <a:gd name="T48" fmla="*/ 274637 w 109"/>
                <a:gd name="T49" fmla="*/ 164567 h 116"/>
                <a:gd name="T50" fmla="*/ 274637 w 109"/>
                <a:gd name="T51" fmla="*/ 154439 h 116"/>
                <a:gd name="T52" fmla="*/ 146137 w 109"/>
                <a:gd name="T53" fmla="*/ 17723 h 11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09" h="116">
                  <a:moveTo>
                    <a:pt x="58" y="7"/>
                  </a:moveTo>
                  <a:cubicBezTo>
                    <a:pt x="58" y="3"/>
                    <a:pt x="58" y="3"/>
                    <a:pt x="58" y="3"/>
                  </a:cubicBezTo>
                  <a:cubicBezTo>
                    <a:pt x="58" y="1"/>
                    <a:pt x="57" y="0"/>
                    <a:pt x="55" y="0"/>
                  </a:cubicBezTo>
                  <a:cubicBezTo>
                    <a:pt x="53" y="0"/>
                    <a:pt x="51" y="1"/>
                    <a:pt x="51" y="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23" y="9"/>
                    <a:pt x="0" y="32"/>
                    <a:pt x="0" y="61"/>
                  </a:cubicBezTo>
                  <a:cubicBezTo>
                    <a:pt x="0" y="62"/>
                    <a:pt x="0" y="64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2" y="57"/>
                    <a:pt x="10" y="50"/>
                    <a:pt x="18" y="50"/>
                  </a:cubicBezTo>
                  <a:cubicBezTo>
                    <a:pt x="27" y="50"/>
                    <a:pt x="35" y="57"/>
                    <a:pt x="36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8" y="58"/>
                    <a:pt x="44" y="52"/>
                    <a:pt x="51" y="5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108"/>
                    <a:pt x="47" y="108"/>
                    <a:pt x="40" y="108"/>
                  </a:cubicBezTo>
                  <a:cubicBezTo>
                    <a:pt x="29" y="108"/>
                    <a:pt x="29" y="105"/>
                    <a:pt x="29" y="98"/>
                  </a:cubicBezTo>
                  <a:cubicBezTo>
                    <a:pt x="29" y="96"/>
                    <a:pt x="28" y="94"/>
                    <a:pt x="26" y="94"/>
                  </a:cubicBezTo>
                  <a:cubicBezTo>
                    <a:pt x="24" y="94"/>
                    <a:pt x="22" y="96"/>
                    <a:pt x="22" y="98"/>
                  </a:cubicBezTo>
                  <a:cubicBezTo>
                    <a:pt x="22" y="105"/>
                    <a:pt x="22" y="116"/>
                    <a:pt x="40" y="116"/>
                  </a:cubicBezTo>
                  <a:cubicBezTo>
                    <a:pt x="50" y="116"/>
                    <a:pt x="58" y="114"/>
                    <a:pt x="58" y="90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65" y="52"/>
                    <a:pt x="71" y="58"/>
                    <a:pt x="73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5" y="57"/>
                    <a:pt x="82" y="50"/>
                    <a:pt x="91" y="50"/>
                  </a:cubicBezTo>
                  <a:cubicBezTo>
                    <a:pt x="100" y="50"/>
                    <a:pt x="107" y="57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9" y="62"/>
                    <a:pt x="109" y="61"/>
                  </a:cubicBezTo>
                  <a:cubicBezTo>
                    <a:pt x="109" y="32"/>
                    <a:pt x="87" y="9"/>
                    <a:pt x="58" y="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08286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915D25EE-EE47-421E-BA8A-88AD32371457}"/>
              </a:ext>
            </a:extLst>
          </p:cNvPr>
          <p:cNvSpPr txBox="1">
            <a:spLocks/>
          </p:cNvSpPr>
          <p:nvPr/>
        </p:nvSpPr>
        <p:spPr>
          <a:xfrm>
            <a:off x="1221876" y="103339"/>
            <a:ext cx="9748249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algn="ctr" defTabSz="565168">
              <a:spcBef>
                <a:spcPct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Selecting an Appropriate Backup Method</a:t>
            </a:r>
            <a:endParaRPr lang="en-IN" dirty="0"/>
          </a:p>
        </p:txBody>
      </p:sp>
      <p:sp>
        <p:nvSpPr>
          <p:cNvPr id="155" name="Freeform 165"/>
          <p:cNvSpPr>
            <a:spLocks noChangeArrowheads="1"/>
          </p:cNvSpPr>
          <p:nvPr/>
        </p:nvSpPr>
        <p:spPr bwMode="auto">
          <a:xfrm>
            <a:off x="4130992" y="2402782"/>
            <a:ext cx="3930016" cy="4074217"/>
          </a:xfrm>
          <a:custGeom>
            <a:avLst/>
            <a:gdLst>
              <a:gd name="T0" fmla="*/ 1665 w 1666"/>
              <a:gd name="T1" fmla="*/ 3493 h 3494"/>
              <a:gd name="T2" fmla="*/ 0 w 1666"/>
              <a:gd name="T3" fmla="*/ 3493 h 3494"/>
              <a:gd name="T4" fmla="*/ 0 w 1666"/>
              <a:gd name="T5" fmla="*/ 0 h 3494"/>
              <a:gd name="T6" fmla="*/ 1665 w 1666"/>
              <a:gd name="T7" fmla="*/ 0 h 3494"/>
              <a:gd name="T8" fmla="*/ 1665 w 1666"/>
              <a:gd name="T9" fmla="*/ 3493 h 3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6" h="3494">
                <a:moveTo>
                  <a:pt x="1665" y="3493"/>
                </a:moveTo>
                <a:lnTo>
                  <a:pt x="0" y="3493"/>
                </a:lnTo>
                <a:lnTo>
                  <a:pt x="0" y="0"/>
                </a:lnTo>
                <a:lnTo>
                  <a:pt x="1665" y="0"/>
                </a:lnTo>
                <a:lnTo>
                  <a:pt x="1665" y="3493"/>
                </a:ln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914217">
              <a:defRPr/>
            </a:pPr>
            <a:endParaRPr lang="en-US" sz="8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Freeform 165"/>
          <p:cNvSpPr>
            <a:spLocks noChangeArrowheads="1"/>
          </p:cNvSpPr>
          <p:nvPr/>
        </p:nvSpPr>
        <p:spPr bwMode="auto">
          <a:xfrm>
            <a:off x="8158700" y="2402782"/>
            <a:ext cx="3930016" cy="4074217"/>
          </a:xfrm>
          <a:custGeom>
            <a:avLst/>
            <a:gdLst>
              <a:gd name="T0" fmla="*/ 1665 w 1666"/>
              <a:gd name="T1" fmla="*/ 3493 h 3494"/>
              <a:gd name="T2" fmla="*/ 0 w 1666"/>
              <a:gd name="T3" fmla="*/ 3493 h 3494"/>
              <a:gd name="T4" fmla="*/ 0 w 1666"/>
              <a:gd name="T5" fmla="*/ 0 h 3494"/>
              <a:gd name="T6" fmla="*/ 1665 w 1666"/>
              <a:gd name="T7" fmla="*/ 0 h 3494"/>
              <a:gd name="T8" fmla="*/ 1665 w 1666"/>
              <a:gd name="T9" fmla="*/ 3493 h 3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6" h="3494">
                <a:moveTo>
                  <a:pt x="1665" y="3493"/>
                </a:moveTo>
                <a:lnTo>
                  <a:pt x="0" y="3493"/>
                </a:lnTo>
                <a:lnTo>
                  <a:pt x="0" y="0"/>
                </a:lnTo>
                <a:lnTo>
                  <a:pt x="1665" y="0"/>
                </a:lnTo>
                <a:lnTo>
                  <a:pt x="1665" y="3493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914217">
              <a:defRPr/>
            </a:pPr>
            <a:endParaRPr lang="en-US" sz="8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Freeform 165"/>
          <p:cNvSpPr>
            <a:spLocks noChangeArrowheads="1"/>
          </p:cNvSpPr>
          <p:nvPr/>
        </p:nvSpPr>
        <p:spPr bwMode="auto">
          <a:xfrm>
            <a:off x="103284" y="2402782"/>
            <a:ext cx="3930016" cy="4074217"/>
          </a:xfrm>
          <a:custGeom>
            <a:avLst/>
            <a:gdLst>
              <a:gd name="T0" fmla="*/ 1665 w 1666"/>
              <a:gd name="T1" fmla="*/ 3493 h 3494"/>
              <a:gd name="T2" fmla="*/ 0 w 1666"/>
              <a:gd name="T3" fmla="*/ 3493 h 3494"/>
              <a:gd name="T4" fmla="*/ 0 w 1666"/>
              <a:gd name="T5" fmla="*/ 0 h 3494"/>
              <a:gd name="T6" fmla="*/ 1665 w 1666"/>
              <a:gd name="T7" fmla="*/ 0 h 3494"/>
              <a:gd name="T8" fmla="*/ 1665 w 1666"/>
              <a:gd name="T9" fmla="*/ 3493 h 3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6" h="3494">
                <a:moveTo>
                  <a:pt x="1665" y="3493"/>
                </a:moveTo>
                <a:lnTo>
                  <a:pt x="0" y="3493"/>
                </a:lnTo>
                <a:lnTo>
                  <a:pt x="0" y="0"/>
                </a:lnTo>
                <a:lnTo>
                  <a:pt x="1665" y="0"/>
                </a:lnTo>
                <a:lnTo>
                  <a:pt x="1665" y="3493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914217">
              <a:defRPr/>
            </a:pPr>
            <a:endParaRPr lang="en-US" sz="8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8" name="Freeform 171"/>
          <p:cNvSpPr>
            <a:spLocks noChangeArrowheads="1"/>
          </p:cNvSpPr>
          <p:nvPr/>
        </p:nvSpPr>
        <p:spPr bwMode="auto">
          <a:xfrm>
            <a:off x="4130991" y="2409806"/>
            <a:ext cx="3930016" cy="682749"/>
          </a:xfrm>
          <a:custGeom>
            <a:avLst/>
            <a:gdLst>
              <a:gd name="T0" fmla="*/ 1665 w 1666"/>
              <a:gd name="T1" fmla="*/ 0 h 502"/>
              <a:gd name="T2" fmla="*/ 0 w 1666"/>
              <a:gd name="T3" fmla="*/ 0 h 502"/>
              <a:gd name="T4" fmla="*/ 0 w 1666"/>
              <a:gd name="T5" fmla="*/ 501 h 502"/>
              <a:gd name="T6" fmla="*/ 1665 w 1666"/>
              <a:gd name="T7" fmla="*/ 501 h 502"/>
              <a:gd name="T8" fmla="*/ 1665 w 1666"/>
              <a:gd name="T9" fmla="*/ 0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6" h="502">
                <a:moveTo>
                  <a:pt x="1665" y="0"/>
                </a:moveTo>
                <a:lnTo>
                  <a:pt x="0" y="0"/>
                </a:lnTo>
                <a:lnTo>
                  <a:pt x="0" y="501"/>
                </a:lnTo>
                <a:lnTo>
                  <a:pt x="1665" y="501"/>
                </a:lnTo>
                <a:lnTo>
                  <a:pt x="1665" y="0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914217">
              <a:defRPr/>
            </a:pPr>
            <a:endParaRPr lang="en-US" sz="8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Freeform 171"/>
          <p:cNvSpPr>
            <a:spLocks noChangeArrowheads="1"/>
          </p:cNvSpPr>
          <p:nvPr/>
        </p:nvSpPr>
        <p:spPr bwMode="auto">
          <a:xfrm>
            <a:off x="8158701" y="2409806"/>
            <a:ext cx="3930016" cy="682749"/>
          </a:xfrm>
          <a:custGeom>
            <a:avLst/>
            <a:gdLst>
              <a:gd name="T0" fmla="*/ 1665 w 1666"/>
              <a:gd name="T1" fmla="*/ 0 h 502"/>
              <a:gd name="T2" fmla="*/ 0 w 1666"/>
              <a:gd name="T3" fmla="*/ 0 h 502"/>
              <a:gd name="T4" fmla="*/ 0 w 1666"/>
              <a:gd name="T5" fmla="*/ 501 h 502"/>
              <a:gd name="T6" fmla="*/ 1665 w 1666"/>
              <a:gd name="T7" fmla="*/ 501 h 502"/>
              <a:gd name="T8" fmla="*/ 1665 w 1666"/>
              <a:gd name="T9" fmla="*/ 0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6" h="502">
                <a:moveTo>
                  <a:pt x="1665" y="0"/>
                </a:moveTo>
                <a:lnTo>
                  <a:pt x="0" y="0"/>
                </a:lnTo>
                <a:lnTo>
                  <a:pt x="0" y="501"/>
                </a:lnTo>
                <a:lnTo>
                  <a:pt x="1665" y="501"/>
                </a:lnTo>
                <a:lnTo>
                  <a:pt x="1665" y="0"/>
                </a:ln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914217">
              <a:defRPr/>
            </a:pPr>
            <a:endParaRPr lang="en-US" sz="8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Freeform 171"/>
          <p:cNvSpPr>
            <a:spLocks noChangeArrowheads="1"/>
          </p:cNvSpPr>
          <p:nvPr/>
        </p:nvSpPr>
        <p:spPr bwMode="auto">
          <a:xfrm>
            <a:off x="103285" y="2402783"/>
            <a:ext cx="3930016" cy="682749"/>
          </a:xfrm>
          <a:custGeom>
            <a:avLst/>
            <a:gdLst>
              <a:gd name="T0" fmla="*/ 1665 w 1666"/>
              <a:gd name="T1" fmla="*/ 0 h 502"/>
              <a:gd name="T2" fmla="*/ 0 w 1666"/>
              <a:gd name="T3" fmla="*/ 0 h 502"/>
              <a:gd name="T4" fmla="*/ 0 w 1666"/>
              <a:gd name="T5" fmla="*/ 501 h 502"/>
              <a:gd name="T6" fmla="*/ 1665 w 1666"/>
              <a:gd name="T7" fmla="*/ 501 h 502"/>
              <a:gd name="T8" fmla="*/ 1665 w 1666"/>
              <a:gd name="T9" fmla="*/ 0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6" h="502">
                <a:moveTo>
                  <a:pt x="1665" y="0"/>
                </a:moveTo>
                <a:lnTo>
                  <a:pt x="0" y="0"/>
                </a:lnTo>
                <a:lnTo>
                  <a:pt x="0" y="501"/>
                </a:lnTo>
                <a:lnTo>
                  <a:pt x="1665" y="501"/>
                </a:lnTo>
                <a:lnTo>
                  <a:pt x="1665" y="0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914217">
              <a:defRPr/>
            </a:pPr>
            <a:endParaRPr lang="en-US" sz="8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Freeform 2244"/>
          <p:cNvSpPr>
            <a:spLocks noChangeArrowheads="1"/>
          </p:cNvSpPr>
          <p:nvPr/>
        </p:nvSpPr>
        <p:spPr bwMode="auto">
          <a:xfrm>
            <a:off x="5585526" y="1888699"/>
            <a:ext cx="1020947" cy="1035191"/>
          </a:xfrm>
          <a:custGeom>
            <a:avLst/>
            <a:gdLst>
              <a:gd name="T0" fmla="*/ 958 w 959"/>
              <a:gd name="T1" fmla="*/ 483 h 968"/>
              <a:gd name="T2" fmla="*/ 958 w 959"/>
              <a:gd name="T3" fmla="*/ 483 h 968"/>
              <a:gd name="T4" fmla="*/ 484 w 959"/>
              <a:gd name="T5" fmla="*/ 967 h 968"/>
              <a:gd name="T6" fmla="*/ 0 w 959"/>
              <a:gd name="T7" fmla="*/ 483 h 968"/>
              <a:gd name="T8" fmla="*/ 484 w 959"/>
              <a:gd name="T9" fmla="*/ 0 h 968"/>
              <a:gd name="T10" fmla="*/ 958 w 959"/>
              <a:gd name="T11" fmla="*/ 483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9" h="968">
                <a:moveTo>
                  <a:pt x="958" y="483"/>
                </a:moveTo>
                <a:lnTo>
                  <a:pt x="958" y="483"/>
                </a:lnTo>
                <a:cubicBezTo>
                  <a:pt x="958" y="746"/>
                  <a:pt x="746" y="967"/>
                  <a:pt x="484" y="967"/>
                </a:cubicBezTo>
                <a:cubicBezTo>
                  <a:pt x="212" y="967"/>
                  <a:pt x="0" y="746"/>
                  <a:pt x="0" y="483"/>
                </a:cubicBezTo>
                <a:cubicBezTo>
                  <a:pt x="0" y="221"/>
                  <a:pt x="212" y="0"/>
                  <a:pt x="484" y="0"/>
                </a:cubicBezTo>
                <a:cubicBezTo>
                  <a:pt x="746" y="0"/>
                  <a:pt x="958" y="221"/>
                  <a:pt x="958" y="483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914217">
              <a:defRPr/>
            </a:pPr>
            <a:endParaRPr lang="en-US" sz="24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Freeform 2244"/>
          <p:cNvSpPr>
            <a:spLocks noChangeArrowheads="1"/>
          </p:cNvSpPr>
          <p:nvPr/>
        </p:nvSpPr>
        <p:spPr bwMode="auto">
          <a:xfrm>
            <a:off x="9613236" y="1897060"/>
            <a:ext cx="1020947" cy="1035191"/>
          </a:xfrm>
          <a:custGeom>
            <a:avLst/>
            <a:gdLst>
              <a:gd name="T0" fmla="*/ 958 w 959"/>
              <a:gd name="T1" fmla="*/ 483 h 968"/>
              <a:gd name="T2" fmla="*/ 958 w 959"/>
              <a:gd name="T3" fmla="*/ 483 h 968"/>
              <a:gd name="T4" fmla="*/ 484 w 959"/>
              <a:gd name="T5" fmla="*/ 967 h 968"/>
              <a:gd name="T6" fmla="*/ 0 w 959"/>
              <a:gd name="T7" fmla="*/ 483 h 968"/>
              <a:gd name="T8" fmla="*/ 484 w 959"/>
              <a:gd name="T9" fmla="*/ 0 h 968"/>
              <a:gd name="T10" fmla="*/ 958 w 959"/>
              <a:gd name="T11" fmla="*/ 483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9" h="968">
                <a:moveTo>
                  <a:pt x="958" y="483"/>
                </a:moveTo>
                <a:lnTo>
                  <a:pt x="958" y="483"/>
                </a:lnTo>
                <a:cubicBezTo>
                  <a:pt x="958" y="746"/>
                  <a:pt x="746" y="967"/>
                  <a:pt x="484" y="967"/>
                </a:cubicBezTo>
                <a:cubicBezTo>
                  <a:pt x="212" y="967"/>
                  <a:pt x="0" y="746"/>
                  <a:pt x="0" y="483"/>
                </a:cubicBezTo>
                <a:cubicBezTo>
                  <a:pt x="0" y="221"/>
                  <a:pt x="212" y="0"/>
                  <a:pt x="484" y="0"/>
                </a:cubicBezTo>
                <a:cubicBezTo>
                  <a:pt x="746" y="0"/>
                  <a:pt x="958" y="221"/>
                  <a:pt x="958" y="483"/>
                </a:cubicBez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914217">
              <a:defRPr/>
            </a:pPr>
            <a:endParaRPr lang="en-US" sz="24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Freeform 2244"/>
          <p:cNvSpPr>
            <a:spLocks noChangeArrowheads="1"/>
          </p:cNvSpPr>
          <p:nvPr/>
        </p:nvSpPr>
        <p:spPr bwMode="auto">
          <a:xfrm>
            <a:off x="1557820" y="1892210"/>
            <a:ext cx="1020947" cy="1035191"/>
          </a:xfrm>
          <a:custGeom>
            <a:avLst/>
            <a:gdLst>
              <a:gd name="T0" fmla="*/ 958 w 959"/>
              <a:gd name="T1" fmla="*/ 483 h 968"/>
              <a:gd name="T2" fmla="*/ 958 w 959"/>
              <a:gd name="T3" fmla="*/ 483 h 968"/>
              <a:gd name="T4" fmla="*/ 484 w 959"/>
              <a:gd name="T5" fmla="*/ 967 h 968"/>
              <a:gd name="T6" fmla="*/ 0 w 959"/>
              <a:gd name="T7" fmla="*/ 483 h 968"/>
              <a:gd name="T8" fmla="*/ 484 w 959"/>
              <a:gd name="T9" fmla="*/ 0 h 968"/>
              <a:gd name="T10" fmla="*/ 958 w 959"/>
              <a:gd name="T11" fmla="*/ 483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9" h="968">
                <a:moveTo>
                  <a:pt x="958" y="483"/>
                </a:moveTo>
                <a:lnTo>
                  <a:pt x="958" y="483"/>
                </a:lnTo>
                <a:cubicBezTo>
                  <a:pt x="958" y="746"/>
                  <a:pt x="746" y="967"/>
                  <a:pt x="484" y="967"/>
                </a:cubicBezTo>
                <a:cubicBezTo>
                  <a:pt x="212" y="967"/>
                  <a:pt x="0" y="746"/>
                  <a:pt x="0" y="483"/>
                </a:cubicBezTo>
                <a:cubicBezTo>
                  <a:pt x="0" y="221"/>
                  <a:pt x="212" y="0"/>
                  <a:pt x="484" y="0"/>
                </a:cubicBezTo>
                <a:cubicBezTo>
                  <a:pt x="746" y="0"/>
                  <a:pt x="958" y="221"/>
                  <a:pt x="958" y="483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914217">
              <a:defRPr/>
            </a:pPr>
            <a:endParaRPr lang="en-US" sz="24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0AD9773-8022-4EFE-8A3F-89FB8B12C5AE}"/>
              </a:ext>
            </a:extLst>
          </p:cNvPr>
          <p:cNvSpPr/>
          <p:nvPr/>
        </p:nvSpPr>
        <p:spPr>
          <a:xfrm>
            <a:off x="676681" y="2559491"/>
            <a:ext cx="2783224" cy="3693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Rockwell" panose="02060603020205020403" pitchFamily="18" charset="0"/>
              </a:rPr>
              <a:t>Hot Backup (Online)</a:t>
            </a:r>
          </a:p>
        </p:txBody>
      </p:sp>
      <p:sp>
        <p:nvSpPr>
          <p:cNvPr id="28" name="Freeform 96">
            <a:extLst>
              <a:ext uri="{FF2B5EF4-FFF2-40B4-BE49-F238E27FC236}">
                <a16:creationId xmlns:a16="http://schemas.microsoft.com/office/drawing/2014/main" id="{0CE19886-B254-409E-9C49-BC03B0E7B5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30047" y="2019417"/>
            <a:ext cx="387325" cy="337877"/>
          </a:xfrm>
          <a:custGeom>
            <a:avLst/>
            <a:gdLst>
              <a:gd name="T0" fmla="*/ 199067 w 497"/>
              <a:gd name="T1" fmla="*/ 0 h 435"/>
              <a:gd name="T2" fmla="*/ 199067 w 497"/>
              <a:gd name="T3" fmla="*/ 0 h 435"/>
              <a:gd name="T4" fmla="*/ 23870 w 497"/>
              <a:gd name="T5" fmla="*/ 0 h 435"/>
              <a:gd name="T6" fmla="*/ 0 w 497"/>
              <a:gd name="T7" fmla="*/ 19751 h 435"/>
              <a:gd name="T8" fmla="*/ 0 w 497"/>
              <a:gd name="T9" fmla="*/ 143192 h 435"/>
              <a:gd name="T10" fmla="*/ 19817 w 497"/>
              <a:gd name="T11" fmla="*/ 171023 h 435"/>
              <a:gd name="T12" fmla="*/ 72061 w 497"/>
              <a:gd name="T13" fmla="*/ 179102 h 435"/>
              <a:gd name="T14" fmla="*/ 55397 w 497"/>
              <a:gd name="T15" fmla="*/ 194813 h 435"/>
              <a:gd name="T16" fmla="*/ 167541 w 497"/>
              <a:gd name="T17" fmla="*/ 194813 h 435"/>
              <a:gd name="T18" fmla="*/ 151327 w 497"/>
              <a:gd name="T19" fmla="*/ 179102 h 435"/>
              <a:gd name="T20" fmla="*/ 203121 w 497"/>
              <a:gd name="T21" fmla="*/ 171023 h 435"/>
              <a:gd name="T22" fmla="*/ 223388 w 497"/>
              <a:gd name="T23" fmla="*/ 143192 h 435"/>
              <a:gd name="T24" fmla="*/ 223388 w 497"/>
              <a:gd name="T25" fmla="*/ 19751 h 435"/>
              <a:gd name="T26" fmla="*/ 199067 w 497"/>
              <a:gd name="T27" fmla="*/ 0 h 435"/>
              <a:gd name="T28" fmla="*/ 199067 w 497"/>
              <a:gd name="T29" fmla="*/ 143192 h 435"/>
              <a:gd name="T30" fmla="*/ 199067 w 497"/>
              <a:gd name="T31" fmla="*/ 143192 h 435"/>
              <a:gd name="T32" fmla="*/ 23870 w 497"/>
              <a:gd name="T33" fmla="*/ 143192 h 435"/>
              <a:gd name="T34" fmla="*/ 23870 w 497"/>
              <a:gd name="T35" fmla="*/ 19751 h 435"/>
              <a:gd name="T36" fmla="*/ 199067 w 497"/>
              <a:gd name="T37" fmla="*/ 19751 h 435"/>
              <a:gd name="T38" fmla="*/ 199067 w 497"/>
              <a:gd name="T39" fmla="*/ 143192 h 43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97" h="435">
                <a:moveTo>
                  <a:pt x="442" y="0"/>
                </a:moveTo>
                <a:lnTo>
                  <a:pt x="442" y="0"/>
                </a:lnTo>
                <a:cubicBezTo>
                  <a:pt x="53" y="0"/>
                  <a:pt x="53" y="0"/>
                  <a:pt x="53" y="0"/>
                </a:cubicBezTo>
                <a:cubicBezTo>
                  <a:pt x="26" y="0"/>
                  <a:pt x="0" y="17"/>
                  <a:pt x="0" y="44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45"/>
                  <a:pt x="17" y="372"/>
                  <a:pt x="44" y="381"/>
                </a:cubicBezTo>
                <a:cubicBezTo>
                  <a:pt x="160" y="399"/>
                  <a:pt x="160" y="399"/>
                  <a:pt x="160" y="399"/>
                </a:cubicBezTo>
                <a:cubicBezTo>
                  <a:pt x="160" y="399"/>
                  <a:pt x="62" y="434"/>
                  <a:pt x="123" y="434"/>
                </a:cubicBezTo>
                <a:cubicBezTo>
                  <a:pt x="372" y="434"/>
                  <a:pt x="372" y="434"/>
                  <a:pt x="372" y="434"/>
                </a:cubicBezTo>
                <a:cubicBezTo>
                  <a:pt x="434" y="434"/>
                  <a:pt x="336" y="399"/>
                  <a:pt x="336" y="399"/>
                </a:cubicBezTo>
                <a:cubicBezTo>
                  <a:pt x="451" y="381"/>
                  <a:pt x="451" y="381"/>
                  <a:pt x="451" y="381"/>
                </a:cubicBezTo>
                <a:cubicBezTo>
                  <a:pt x="479" y="372"/>
                  <a:pt x="496" y="345"/>
                  <a:pt x="496" y="319"/>
                </a:cubicBezTo>
                <a:cubicBezTo>
                  <a:pt x="496" y="44"/>
                  <a:pt x="496" y="44"/>
                  <a:pt x="496" y="44"/>
                </a:cubicBezTo>
                <a:cubicBezTo>
                  <a:pt x="496" y="17"/>
                  <a:pt x="470" y="0"/>
                  <a:pt x="442" y="0"/>
                </a:cubicBezTo>
                <a:close/>
                <a:moveTo>
                  <a:pt x="442" y="319"/>
                </a:moveTo>
                <a:lnTo>
                  <a:pt x="442" y="319"/>
                </a:lnTo>
                <a:cubicBezTo>
                  <a:pt x="53" y="319"/>
                  <a:pt x="53" y="319"/>
                  <a:pt x="53" y="319"/>
                </a:cubicBezTo>
                <a:cubicBezTo>
                  <a:pt x="53" y="44"/>
                  <a:pt x="53" y="44"/>
                  <a:pt x="53" y="44"/>
                </a:cubicBezTo>
                <a:cubicBezTo>
                  <a:pt x="442" y="44"/>
                  <a:pt x="442" y="44"/>
                  <a:pt x="442" y="44"/>
                </a:cubicBezTo>
                <a:lnTo>
                  <a:pt x="442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CDDE4A-241B-4031-8756-99725D78627B}"/>
              </a:ext>
            </a:extLst>
          </p:cNvPr>
          <p:cNvSpPr/>
          <p:nvPr/>
        </p:nvSpPr>
        <p:spPr>
          <a:xfrm>
            <a:off x="4750103" y="2428015"/>
            <a:ext cx="2691792" cy="6463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Rockwell" panose="02060603020205020403" pitchFamily="18" charset="0"/>
              </a:rPr>
              <a:t>Cold Backup (Offline)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D2E7536-0151-493A-95E9-496F7BEEF6BE}"/>
              </a:ext>
            </a:extLst>
          </p:cNvPr>
          <p:cNvGrpSpPr/>
          <p:nvPr/>
        </p:nvGrpSpPr>
        <p:grpSpPr>
          <a:xfrm>
            <a:off x="560408" y="4572000"/>
            <a:ext cx="1981040" cy="380929"/>
            <a:chOff x="560408" y="4683456"/>
            <a:chExt cx="1981040" cy="380929"/>
          </a:xfrm>
        </p:grpSpPr>
        <p:sp>
          <p:nvSpPr>
            <p:cNvPr id="37" name="Round Same Side Corner Rectangle 87">
              <a:extLst>
                <a:ext uri="{FF2B5EF4-FFF2-40B4-BE49-F238E27FC236}">
                  <a16:creationId xmlns:a16="http://schemas.microsoft.com/office/drawing/2014/main" id="{E10D282A-1413-4F5E-BE9F-AD6778EF3411}"/>
                </a:ext>
              </a:extLst>
            </p:cNvPr>
            <p:cNvSpPr/>
            <p:nvPr/>
          </p:nvSpPr>
          <p:spPr>
            <a:xfrm rot="16200000">
              <a:off x="1360463" y="3883401"/>
              <a:ext cx="380929" cy="1981040"/>
            </a:xfrm>
            <a:prstGeom prst="round2SameRect">
              <a:avLst>
                <a:gd name="adj1" fmla="val 2987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r"/>
              <a:endParaRPr lang="bg-BG" sz="900" dirty="0">
                <a:latin typeface="Lato Light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3C70182-DD59-46E3-80D0-A1315F3A38DF}"/>
                </a:ext>
              </a:extLst>
            </p:cNvPr>
            <p:cNvSpPr/>
            <p:nvPr/>
          </p:nvSpPr>
          <p:spPr>
            <a:xfrm>
              <a:off x="948399" y="4704644"/>
              <a:ext cx="1205057" cy="33855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Advantage:</a:t>
              </a:r>
            </a:p>
          </p:txBody>
        </p:sp>
      </p:grpSp>
      <p:sp>
        <p:nvSpPr>
          <p:cNvPr id="56" name="Freeform 65">
            <a:extLst>
              <a:ext uri="{FF2B5EF4-FFF2-40B4-BE49-F238E27FC236}">
                <a16:creationId xmlns:a16="http://schemas.microsoft.com/office/drawing/2014/main" id="{D1740E68-89AA-4730-A59F-4564621F6D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89618" y="2063971"/>
            <a:ext cx="357351" cy="350139"/>
          </a:xfrm>
          <a:custGeom>
            <a:avLst/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52" name="Freeform 22">
            <a:extLst>
              <a:ext uri="{FF2B5EF4-FFF2-40B4-BE49-F238E27FC236}">
                <a16:creationId xmlns:a16="http://schemas.microsoft.com/office/drawing/2014/main" id="{2C03BDEE-38CD-4A7B-985E-9E3204003F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1595" y="2010494"/>
            <a:ext cx="388808" cy="388805"/>
          </a:xfrm>
          <a:custGeom>
            <a:avLst/>
            <a:gdLst>
              <a:gd name="T0" fmla="*/ 103756 w 461"/>
              <a:gd name="T1" fmla="*/ 3609 h 461"/>
              <a:gd name="T2" fmla="*/ 103756 w 461"/>
              <a:gd name="T3" fmla="*/ 3609 h 461"/>
              <a:gd name="T4" fmla="*/ 0 w 461"/>
              <a:gd name="T5" fmla="*/ 107815 h 461"/>
              <a:gd name="T6" fmla="*/ 103756 w 461"/>
              <a:gd name="T7" fmla="*/ 207511 h 461"/>
              <a:gd name="T8" fmla="*/ 207512 w 461"/>
              <a:gd name="T9" fmla="*/ 103755 h 461"/>
              <a:gd name="T10" fmla="*/ 103756 w 461"/>
              <a:gd name="T11" fmla="*/ 3609 h 461"/>
              <a:gd name="T12" fmla="*/ 103756 w 461"/>
              <a:gd name="T13" fmla="*/ 15789 h 461"/>
              <a:gd name="T14" fmla="*/ 103756 w 461"/>
              <a:gd name="T15" fmla="*/ 15789 h 461"/>
              <a:gd name="T16" fmla="*/ 143905 w 461"/>
              <a:gd name="T17" fmla="*/ 23909 h 461"/>
              <a:gd name="T18" fmla="*/ 131274 w 461"/>
              <a:gd name="T19" fmla="*/ 47818 h 461"/>
              <a:gd name="T20" fmla="*/ 103756 w 461"/>
              <a:gd name="T21" fmla="*/ 43758 h 461"/>
              <a:gd name="T22" fmla="*/ 75787 w 461"/>
              <a:gd name="T23" fmla="*/ 47818 h 461"/>
              <a:gd name="T24" fmla="*/ 63607 w 461"/>
              <a:gd name="T25" fmla="*/ 23909 h 461"/>
              <a:gd name="T26" fmla="*/ 103756 w 461"/>
              <a:gd name="T27" fmla="*/ 15789 h 461"/>
              <a:gd name="T28" fmla="*/ 47818 w 461"/>
              <a:gd name="T29" fmla="*/ 131724 h 461"/>
              <a:gd name="T30" fmla="*/ 47818 w 461"/>
              <a:gd name="T31" fmla="*/ 131724 h 461"/>
              <a:gd name="T32" fmla="*/ 23909 w 461"/>
              <a:gd name="T33" fmla="*/ 147513 h 461"/>
              <a:gd name="T34" fmla="*/ 15789 w 461"/>
              <a:gd name="T35" fmla="*/ 107815 h 461"/>
              <a:gd name="T36" fmla="*/ 23909 w 461"/>
              <a:gd name="T37" fmla="*/ 63607 h 461"/>
              <a:gd name="T38" fmla="*/ 47818 w 461"/>
              <a:gd name="T39" fmla="*/ 75335 h 461"/>
              <a:gd name="T40" fmla="*/ 39698 w 461"/>
              <a:gd name="T41" fmla="*/ 103755 h 461"/>
              <a:gd name="T42" fmla="*/ 47818 w 461"/>
              <a:gd name="T43" fmla="*/ 131724 h 461"/>
              <a:gd name="T44" fmla="*/ 103756 w 461"/>
              <a:gd name="T45" fmla="*/ 195331 h 461"/>
              <a:gd name="T46" fmla="*/ 103756 w 461"/>
              <a:gd name="T47" fmla="*/ 195331 h 461"/>
              <a:gd name="T48" fmla="*/ 63607 w 461"/>
              <a:gd name="T49" fmla="*/ 183602 h 461"/>
              <a:gd name="T50" fmla="*/ 75787 w 461"/>
              <a:gd name="T51" fmla="*/ 159693 h 461"/>
              <a:gd name="T52" fmla="*/ 103756 w 461"/>
              <a:gd name="T53" fmla="*/ 167813 h 461"/>
              <a:gd name="T54" fmla="*/ 131274 w 461"/>
              <a:gd name="T55" fmla="*/ 159693 h 461"/>
              <a:gd name="T56" fmla="*/ 143905 w 461"/>
              <a:gd name="T57" fmla="*/ 183602 h 461"/>
              <a:gd name="T58" fmla="*/ 103756 w 461"/>
              <a:gd name="T59" fmla="*/ 195331 h 461"/>
              <a:gd name="T60" fmla="*/ 103756 w 461"/>
              <a:gd name="T61" fmla="*/ 155633 h 461"/>
              <a:gd name="T62" fmla="*/ 103756 w 461"/>
              <a:gd name="T63" fmla="*/ 155633 h 461"/>
              <a:gd name="T64" fmla="*/ 55938 w 461"/>
              <a:gd name="T65" fmla="*/ 103755 h 461"/>
              <a:gd name="T66" fmla="*/ 103756 w 461"/>
              <a:gd name="T67" fmla="*/ 55487 h 461"/>
              <a:gd name="T68" fmla="*/ 151574 w 461"/>
              <a:gd name="T69" fmla="*/ 103755 h 461"/>
              <a:gd name="T70" fmla="*/ 103756 w 461"/>
              <a:gd name="T71" fmla="*/ 155633 h 461"/>
              <a:gd name="T72" fmla="*/ 159694 w 461"/>
              <a:gd name="T73" fmla="*/ 131724 h 461"/>
              <a:gd name="T74" fmla="*/ 159694 w 461"/>
              <a:gd name="T75" fmla="*/ 131724 h 461"/>
              <a:gd name="T76" fmla="*/ 167814 w 461"/>
              <a:gd name="T77" fmla="*/ 103755 h 461"/>
              <a:gd name="T78" fmla="*/ 159694 w 461"/>
              <a:gd name="T79" fmla="*/ 75335 h 461"/>
              <a:gd name="T80" fmla="*/ 183603 w 461"/>
              <a:gd name="T81" fmla="*/ 63607 h 461"/>
              <a:gd name="T82" fmla="*/ 191723 w 461"/>
              <a:gd name="T83" fmla="*/ 103755 h 461"/>
              <a:gd name="T84" fmla="*/ 183603 w 461"/>
              <a:gd name="T85" fmla="*/ 147513 h 461"/>
              <a:gd name="T86" fmla="*/ 159694 w 461"/>
              <a:gd name="T87" fmla="*/ 131724 h 4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DCA2A08-3C8D-4D1F-A06F-52E1FFACFFFD}"/>
              </a:ext>
            </a:extLst>
          </p:cNvPr>
          <p:cNvSpPr/>
          <p:nvPr/>
        </p:nvSpPr>
        <p:spPr>
          <a:xfrm>
            <a:off x="8602003" y="2428015"/>
            <a:ext cx="3043412" cy="6463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Rockwell" panose="02060603020205020403" pitchFamily="18" charset="0"/>
              </a:rPr>
              <a:t>Warm Backup (Nearline)</a:t>
            </a:r>
          </a:p>
        </p:txBody>
      </p:sp>
      <p:sp>
        <p:nvSpPr>
          <p:cNvPr id="42" name="Freeform 81">
            <a:extLst>
              <a:ext uri="{FF2B5EF4-FFF2-40B4-BE49-F238E27FC236}">
                <a16:creationId xmlns:a16="http://schemas.microsoft.com/office/drawing/2014/main" id="{B4ED9B75-6E08-4996-915B-57754F349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875768"/>
            <a:ext cx="10970125" cy="965980"/>
          </a:xfrm>
          <a:custGeom>
            <a:avLst/>
            <a:gdLst>
              <a:gd name="T0" fmla="*/ 7817 w 8504"/>
              <a:gd name="T1" fmla="*/ 1895 h 1896"/>
              <a:gd name="T2" fmla="*/ 8503 w 8504"/>
              <a:gd name="T3" fmla="*/ 946 h 1896"/>
              <a:gd name="T4" fmla="*/ 7817 w 8504"/>
              <a:gd name="T5" fmla="*/ 0 h 1896"/>
              <a:gd name="T6" fmla="*/ 0 w 8504"/>
              <a:gd name="T7" fmla="*/ 0 h 1896"/>
              <a:gd name="T8" fmla="*/ 0 w 8504"/>
              <a:gd name="T9" fmla="*/ 1895 h 1896"/>
              <a:gd name="T10" fmla="*/ 7817 w 8504"/>
              <a:gd name="T11" fmla="*/ 1895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04" h="1896">
                <a:moveTo>
                  <a:pt x="7817" y="1895"/>
                </a:moveTo>
                <a:lnTo>
                  <a:pt x="8503" y="946"/>
                </a:lnTo>
                <a:lnTo>
                  <a:pt x="7817" y="0"/>
                </a:lnTo>
                <a:lnTo>
                  <a:pt x="0" y="0"/>
                </a:lnTo>
                <a:lnTo>
                  <a:pt x="0" y="1895"/>
                </a:lnTo>
                <a:lnTo>
                  <a:pt x="7817" y="1895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614C442-1241-4756-A875-6FD0D23E462F}"/>
              </a:ext>
            </a:extLst>
          </p:cNvPr>
          <p:cNvSpPr txBox="1"/>
          <p:nvPr/>
        </p:nvSpPr>
        <p:spPr bwMode="auto">
          <a:xfrm>
            <a:off x="169901" y="1158703"/>
            <a:ext cx="10493829" cy="40011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Select a backup method based on its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cost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ability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according the organization’s requirements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52B648-6CE6-4BB2-9411-2C25752C4308}"/>
              </a:ext>
            </a:extLst>
          </p:cNvPr>
          <p:cNvGrpSpPr/>
          <p:nvPr/>
        </p:nvGrpSpPr>
        <p:grpSpPr>
          <a:xfrm>
            <a:off x="11057760" y="957250"/>
            <a:ext cx="800310" cy="800519"/>
            <a:chOff x="11057760" y="897290"/>
            <a:chExt cx="800310" cy="800519"/>
          </a:xfrm>
        </p:grpSpPr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89FBC94A-8FBA-4FDA-A6B9-47E666DE6CD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1057760" y="897290"/>
              <a:ext cx="800310" cy="800519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900" dirty="0">
                <a:latin typeface="Lato Light"/>
              </a:endParaRPr>
            </a:p>
          </p:txBody>
        </p:sp>
        <p:pic>
          <p:nvPicPr>
            <p:cNvPr id="3" name="Picture 2" descr="Icon&#10;&#10;Description automatically generated">
              <a:extLst>
                <a:ext uri="{FF2B5EF4-FFF2-40B4-BE49-F238E27FC236}">
                  <a16:creationId xmlns:a16="http://schemas.microsoft.com/office/drawing/2014/main" id="{C9101923-793C-42A8-8814-C42EF9B1C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8976" y="1047412"/>
              <a:ext cx="457878" cy="500274"/>
            </a:xfrm>
            <a:prstGeom prst="rect">
              <a:avLst/>
            </a:prstGeom>
          </p:spPr>
        </p:pic>
      </p:grpSp>
      <p:sp>
        <p:nvSpPr>
          <p:cNvPr id="54" name="Rectangle 129">
            <a:extLst>
              <a:ext uri="{FF2B5EF4-FFF2-40B4-BE49-F238E27FC236}">
                <a16:creationId xmlns:a16="http://schemas.microsoft.com/office/drawing/2014/main" id="{8C1420C3-D926-41F6-A03A-AF6EFCDF8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994" y="3112413"/>
            <a:ext cx="3839306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Backup the data when the application, </a:t>
            </a:r>
            <a:r>
              <a:rPr lang="en-US" altLang="en-US" sz="1600" dirty="0">
                <a:solidFill>
                  <a:prstClr val="black"/>
                </a:solidFill>
                <a:latin typeface="Calibri"/>
              </a:rPr>
              <a:t>database, or system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is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running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and available to users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Used when a service level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down time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is not allowed</a:t>
            </a:r>
          </a:p>
        </p:txBody>
      </p:sp>
      <p:sp>
        <p:nvSpPr>
          <p:cNvPr id="57" name="Rectangle 129">
            <a:extLst>
              <a:ext uri="{FF2B5EF4-FFF2-40B4-BE49-F238E27FC236}">
                <a16:creationId xmlns:a16="http://schemas.microsoft.com/office/drawing/2014/main" id="{DEED9C67-0672-4239-A1F2-C3F8AE00B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78" y="5004001"/>
            <a:ext cx="349242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600"/>
              </a:spcBef>
              <a:buClr>
                <a:prstClr val="black"/>
              </a:buClr>
              <a:buFont typeface="Wingdings" panose="05000000000000000000" pitchFamily="2" charset="2"/>
              <a:buChar char="ü"/>
              <a:defRPr/>
            </a:pPr>
            <a:r>
              <a:rPr lang="en-US" sz="1500" dirty="0">
                <a:latin typeface="Calibri"/>
              </a:rPr>
              <a:t>Immediate data backup </a:t>
            </a:r>
            <a:r>
              <a:rPr lang="en-US" sz="1500" b="1" dirty="0">
                <a:solidFill>
                  <a:srgbClr val="FF0000"/>
                </a:solidFill>
                <a:latin typeface="Calibri"/>
              </a:rPr>
              <a:t>switch over </a:t>
            </a:r>
            <a:r>
              <a:rPr lang="en-US" sz="1500" dirty="0">
                <a:latin typeface="Calibri"/>
              </a:rPr>
              <a:t>is possible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D658CEE-B254-4771-9646-47F6365F43B3}"/>
              </a:ext>
            </a:extLst>
          </p:cNvPr>
          <p:cNvGrpSpPr/>
          <p:nvPr/>
        </p:nvGrpSpPr>
        <p:grpSpPr>
          <a:xfrm>
            <a:off x="560409" y="5537576"/>
            <a:ext cx="1981040" cy="380929"/>
            <a:chOff x="560409" y="5624627"/>
            <a:chExt cx="1981040" cy="380929"/>
          </a:xfrm>
        </p:grpSpPr>
        <p:sp>
          <p:nvSpPr>
            <p:cNvPr id="69" name="Round Same Side Corner Rectangle 87">
              <a:extLst>
                <a:ext uri="{FF2B5EF4-FFF2-40B4-BE49-F238E27FC236}">
                  <a16:creationId xmlns:a16="http://schemas.microsoft.com/office/drawing/2014/main" id="{CAE060C9-5488-40B7-8049-A28EAA597BFA}"/>
                </a:ext>
              </a:extLst>
            </p:cNvPr>
            <p:cNvSpPr/>
            <p:nvPr/>
          </p:nvSpPr>
          <p:spPr>
            <a:xfrm rot="16200000">
              <a:off x="1360464" y="4824572"/>
              <a:ext cx="380929" cy="1981040"/>
            </a:xfrm>
            <a:prstGeom prst="round2SameRect">
              <a:avLst>
                <a:gd name="adj1" fmla="val 2987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r"/>
              <a:endParaRPr lang="bg-BG" sz="900" dirty="0">
                <a:latin typeface="Lato Light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74783EB-7737-45A8-A3DA-3D9AB5FAC2F2}"/>
                </a:ext>
              </a:extLst>
            </p:cNvPr>
            <p:cNvSpPr/>
            <p:nvPr/>
          </p:nvSpPr>
          <p:spPr>
            <a:xfrm>
              <a:off x="857247" y="5645815"/>
              <a:ext cx="1387362" cy="33855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Disadvantage:</a:t>
              </a:r>
            </a:p>
          </p:txBody>
        </p:sp>
      </p:grpSp>
      <p:sp>
        <p:nvSpPr>
          <p:cNvPr id="72" name="Rectangle 129">
            <a:extLst>
              <a:ext uri="{FF2B5EF4-FFF2-40B4-BE49-F238E27FC236}">
                <a16:creationId xmlns:a16="http://schemas.microsoft.com/office/drawing/2014/main" id="{91574354-E4D3-4AD0-B770-A589BA79F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78" y="5951283"/>
            <a:ext cx="30181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285750" marR="0" lvl="0" indent="-28575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altLang="en-US" sz="1500" dirty="0">
                <a:latin typeface="Calibri"/>
              </a:rPr>
              <a:t>Very </a:t>
            </a:r>
            <a:r>
              <a:rPr lang="en-US" altLang="en-US" sz="1500" b="1" dirty="0">
                <a:solidFill>
                  <a:srgbClr val="FF0000"/>
                </a:solidFill>
                <a:latin typeface="Calibri"/>
              </a:rPr>
              <a:t>expensive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BA30F45-4359-45F8-8639-A6B7ACCD5249}"/>
              </a:ext>
            </a:extLst>
          </p:cNvPr>
          <p:cNvGrpSpPr/>
          <p:nvPr/>
        </p:nvGrpSpPr>
        <p:grpSpPr>
          <a:xfrm>
            <a:off x="4616546" y="4572000"/>
            <a:ext cx="1981040" cy="380929"/>
            <a:chOff x="4616546" y="4679761"/>
            <a:chExt cx="1981040" cy="380929"/>
          </a:xfrm>
        </p:grpSpPr>
        <p:sp>
          <p:nvSpPr>
            <p:cNvPr id="73" name="Round Same Side Corner Rectangle 87">
              <a:extLst>
                <a:ext uri="{FF2B5EF4-FFF2-40B4-BE49-F238E27FC236}">
                  <a16:creationId xmlns:a16="http://schemas.microsoft.com/office/drawing/2014/main" id="{BDD04FD4-A98F-4FA8-A4B1-E5BAEED163DC}"/>
                </a:ext>
              </a:extLst>
            </p:cNvPr>
            <p:cNvSpPr/>
            <p:nvPr/>
          </p:nvSpPr>
          <p:spPr>
            <a:xfrm rot="16200000">
              <a:off x="5416601" y="3879706"/>
              <a:ext cx="380929" cy="1981040"/>
            </a:xfrm>
            <a:prstGeom prst="round2SameRect">
              <a:avLst>
                <a:gd name="adj1" fmla="val 2987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r"/>
              <a:endParaRPr lang="bg-BG" sz="900" dirty="0">
                <a:latin typeface="Lato Light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AE35A0A-A49F-4FBA-999B-D1EB99358D0B}"/>
                </a:ext>
              </a:extLst>
            </p:cNvPr>
            <p:cNvSpPr/>
            <p:nvPr/>
          </p:nvSpPr>
          <p:spPr>
            <a:xfrm>
              <a:off x="5004537" y="4700949"/>
              <a:ext cx="1205057" cy="33855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Advantage: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0F374E2-E9FF-4DAA-BC6B-BD9C8940B782}"/>
              </a:ext>
            </a:extLst>
          </p:cNvPr>
          <p:cNvGrpSpPr/>
          <p:nvPr/>
        </p:nvGrpSpPr>
        <p:grpSpPr>
          <a:xfrm>
            <a:off x="4608770" y="5537576"/>
            <a:ext cx="1981040" cy="380929"/>
            <a:chOff x="4608770" y="5418241"/>
            <a:chExt cx="1981040" cy="380929"/>
          </a:xfrm>
        </p:grpSpPr>
        <p:sp>
          <p:nvSpPr>
            <p:cNvPr id="75" name="Round Same Side Corner Rectangle 87">
              <a:extLst>
                <a:ext uri="{FF2B5EF4-FFF2-40B4-BE49-F238E27FC236}">
                  <a16:creationId xmlns:a16="http://schemas.microsoft.com/office/drawing/2014/main" id="{7E6E4B1A-F532-40D6-94C7-3A15DAEBC1BE}"/>
                </a:ext>
              </a:extLst>
            </p:cNvPr>
            <p:cNvSpPr/>
            <p:nvPr/>
          </p:nvSpPr>
          <p:spPr>
            <a:xfrm rot="16200000">
              <a:off x="5408825" y="4618186"/>
              <a:ext cx="380929" cy="1981040"/>
            </a:xfrm>
            <a:prstGeom prst="round2SameRect">
              <a:avLst>
                <a:gd name="adj1" fmla="val 2987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r"/>
              <a:endParaRPr lang="bg-BG" sz="900" dirty="0">
                <a:latin typeface="Lato Light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7A254C9-C29B-4D14-8B0B-F509478D24FC}"/>
                </a:ext>
              </a:extLst>
            </p:cNvPr>
            <p:cNvSpPr/>
            <p:nvPr/>
          </p:nvSpPr>
          <p:spPr>
            <a:xfrm>
              <a:off x="4905608" y="5439429"/>
              <a:ext cx="1387362" cy="33855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Disadvantage:</a:t>
              </a:r>
            </a:p>
          </p:txBody>
        </p:sp>
      </p:grpSp>
      <p:sp>
        <p:nvSpPr>
          <p:cNvPr id="77" name="Rectangle 131">
            <a:extLst>
              <a:ext uri="{FF2B5EF4-FFF2-40B4-BE49-F238E27FC236}">
                <a16:creationId xmlns:a16="http://schemas.microsoft.com/office/drawing/2014/main" id="{72A0340A-E917-498E-B301-4CCEEBE4C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3740" y="3121674"/>
            <a:ext cx="3781283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Backup the data when the application, database, or system is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running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(shutdown) and is not available to users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Used when a service level down time is allowed and a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full backup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 required</a:t>
            </a:r>
          </a:p>
        </p:txBody>
      </p:sp>
      <p:sp>
        <p:nvSpPr>
          <p:cNvPr id="78" name="Rectangle 131">
            <a:extLst>
              <a:ext uri="{FF2B5EF4-FFF2-40B4-BE49-F238E27FC236}">
                <a16:creationId xmlns:a16="http://schemas.microsoft.com/office/drawing/2014/main" id="{40129869-291A-4EE3-9867-BDA24EF0E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768" y="5004001"/>
            <a:ext cx="198104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east expensive</a:t>
            </a:r>
          </a:p>
        </p:txBody>
      </p:sp>
      <p:sp>
        <p:nvSpPr>
          <p:cNvPr id="79" name="Rectangle 131">
            <a:extLst>
              <a:ext uri="{FF2B5EF4-FFF2-40B4-BE49-F238E27FC236}">
                <a16:creationId xmlns:a16="http://schemas.microsoft.com/office/drawing/2014/main" id="{8849B0D1-78F9-448B-B77C-A1B08B71A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252" y="5951283"/>
            <a:ext cx="301749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285750" marR="0" lvl="0" indent="-28575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500" dirty="0">
                <a:latin typeface="Calibri"/>
              </a:rPr>
              <a:t>Switching over the data backup requires additional time</a:t>
            </a:r>
          </a:p>
        </p:txBody>
      </p:sp>
      <p:sp>
        <p:nvSpPr>
          <p:cNvPr id="80" name="Freeform 191">
            <a:extLst>
              <a:ext uri="{FF2B5EF4-FFF2-40B4-BE49-F238E27FC236}">
                <a16:creationId xmlns:a16="http://schemas.microsoft.com/office/drawing/2014/main" id="{6289D077-27F6-4DB9-B4C0-39D2847D13A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018392" y="2049130"/>
            <a:ext cx="218879" cy="218879"/>
          </a:xfrm>
          <a:custGeom>
            <a:avLst/>
            <a:gdLst>
              <a:gd name="T0" fmla="*/ 278948 w 116"/>
              <a:gd name="T1" fmla="*/ 23032 h 116"/>
              <a:gd name="T2" fmla="*/ 148431 w 116"/>
              <a:gd name="T3" fmla="*/ 0 h 116"/>
              <a:gd name="T4" fmla="*/ 17914 w 116"/>
              <a:gd name="T5" fmla="*/ 23032 h 116"/>
              <a:gd name="T6" fmla="*/ 0 w 116"/>
              <a:gd name="T7" fmla="*/ 46065 h 116"/>
              <a:gd name="T8" fmla="*/ 0 w 116"/>
              <a:gd name="T9" fmla="*/ 250797 h 116"/>
              <a:gd name="T10" fmla="*/ 17914 w 116"/>
              <a:gd name="T11" fmla="*/ 273830 h 116"/>
              <a:gd name="T12" fmla="*/ 148431 w 116"/>
              <a:gd name="T13" fmla="*/ 296862 h 116"/>
              <a:gd name="T14" fmla="*/ 278948 w 116"/>
              <a:gd name="T15" fmla="*/ 273830 h 116"/>
              <a:gd name="T16" fmla="*/ 296862 w 116"/>
              <a:gd name="T17" fmla="*/ 250797 h 116"/>
              <a:gd name="T18" fmla="*/ 296862 w 116"/>
              <a:gd name="T19" fmla="*/ 46065 h 116"/>
              <a:gd name="T20" fmla="*/ 278948 w 116"/>
              <a:gd name="T21" fmla="*/ 23032 h 116"/>
              <a:gd name="T22" fmla="*/ 148431 w 116"/>
              <a:gd name="T23" fmla="*/ 17914 h 116"/>
              <a:gd name="T24" fmla="*/ 278948 w 116"/>
              <a:gd name="T25" fmla="*/ 46065 h 116"/>
              <a:gd name="T26" fmla="*/ 148431 w 116"/>
              <a:gd name="T27" fmla="*/ 74216 h 116"/>
              <a:gd name="T28" fmla="*/ 17914 w 116"/>
              <a:gd name="T29" fmla="*/ 46065 h 116"/>
              <a:gd name="T30" fmla="*/ 148431 w 116"/>
              <a:gd name="T31" fmla="*/ 17914 h 116"/>
              <a:gd name="T32" fmla="*/ 148431 w 116"/>
              <a:gd name="T33" fmla="*/ 92130 h 116"/>
              <a:gd name="T34" fmla="*/ 278948 w 116"/>
              <a:gd name="T35" fmla="*/ 69097 h 116"/>
              <a:gd name="T36" fmla="*/ 278948 w 116"/>
              <a:gd name="T37" fmla="*/ 110044 h 116"/>
              <a:gd name="T38" fmla="*/ 278948 w 116"/>
              <a:gd name="T39" fmla="*/ 110044 h 116"/>
              <a:gd name="T40" fmla="*/ 148431 w 116"/>
              <a:gd name="T41" fmla="*/ 138194 h 116"/>
              <a:gd name="T42" fmla="*/ 17914 w 116"/>
              <a:gd name="T43" fmla="*/ 110044 h 116"/>
              <a:gd name="T44" fmla="*/ 17914 w 116"/>
              <a:gd name="T45" fmla="*/ 110044 h 116"/>
              <a:gd name="T46" fmla="*/ 17914 w 116"/>
              <a:gd name="T47" fmla="*/ 69097 h 116"/>
              <a:gd name="T48" fmla="*/ 148431 w 116"/>
              <a:gd name="T49" fmla="*/ 92130 h 116"/>
              <a:gd name="T50" fmla="*/ 278948 w 116"/>
              <a:gd name="T51" fmla="*/ 250797 h 116"/>
              <a:gd name="T52" fmla="*/ 278948 w 116"/>
              <a:gd name="T53" fmla="*/ 250797 h 116"/>
              <a:gd name="T54" fmla="*/ 148431 w 116"/>
              <a:gd name="T55" fmla="*/ 278948 h 116"/>
              <a:gd name="T56" fmla="*/ 17914 w 116"/>
              <a:gd name="T57" fmla="*/ 250797 h 116"/>
              <a:gd name="T58" fmla="*/ 17914 w 116"/>
              <a:gd name="T59" fmla="*/ 250797 h 116"/>
              <a:gd name="T60" fmla="*/ 17914 w 116"/>
              <a:gd name="T61" fmla="*/ 199614 h 116"/>
              <a:gd name="T62" fmla="*/ 148431 w 116"/>
              <a:gd name="T63" fmla="*/ 222647 h 116"/>
              <a:gd name="T64" fmla="*/ 278948 w 116"/>
              <a:gd name="T65" fmla="*/ 199614 h 116"/>
              <a:gd name="T66" fmla="*/ 278948 w 116"/>
              <a:gd name="T67" fmla="*/ 250797 h 116"/>
              <a:gd name="T68" fmla="*/ 278948 w 116"/>
              <a:gd name="T69" fmla="*/ 176582 h 116"/>
              <a:gd name="T70" fmla="*/ 278948 w 116"/>
              <a:gd name="T71" fmla="*/ 176582 h 116"/>
              <a:gd name="T72" fmla="*/ 148431 w 116"/>
              <a:gd name="T73" fmla="*/ 204732 h 116"/>
              <a:gd name="T74" fmla="*/ 17914 w 116"/>
              <a:gd name="T75" fmla="*/ 176582 h 116"/>
              <a:gd name="T76" fmla="*/ 17914 w 116"/>
              <a:gd name="T77" fmla="*/ 176582 h 116"/>
              <a:gd name="T78" fmla="*/ 17914 w 116"/>
              <a:gd name="T79" fmla="*/ 133076 h 116"/>
              <a:gd name="T80" fmla="*/ 148431 w 116"/>
              <a:gd name="T81" fmla="*/ 156108 h 116"/>
              <a:gd name="T82" fmla="*/ 278948 w 116"/>
              <a:gd name="T83" fmla="*/ 133076 h 116"/>
              <a:gd name="T84" fmla="*/ 278948 w 116"/>
              <a:gd name="T85" fmla="*/ 176582 h 11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16" h="116">
                <a:moveTo>
                  <a:pt x="109" y="9"/>
                </a:moveTo>
                <a:cubicBezTo>
                  <a:pt x="99" y="4"/>
                  <a:pt x="80" y="0"/>
                  <a:pt x="58" y="0"/>
                </a:cubicBezTo>
                <a:cubicBezTo>
                  <a:pt x="36" y="0"/>
                  <a:pt x="17" y="4"/>
                  <a:pt x="7" y="9"/>
                </a:cubicBezTo>
                <a:cubicBezTo>
                  <a:pt x="3" y="12"/>
                  <a:pt x="0" y="15"/>
                  <a:pt x="0" y="1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01"/>
                  <a:pt x="3" y="104"/>
                  <a:pt x="7" y="107"/>
                </a:cubicBezTo>
                <a:cubicBezTo>
                  <a:pt x="17" y="112"/>
                  <a:pt x="36" y="116"/>
                  <a:pt x="58" y="116"/>
                </a:cubicBezTo>
                <a:cubicBezTo>
                  <a:pt x="80" y="116"/>
                  <a:pt x="99" y="112"/>
                  <a:pt x="109" y="107"/>
                </a:cubicBezTo>
                <a:cubicBezTo>
                  <a:pt x="114" y="104"/>
                  <a:pt x="116" y="101"/>
                  <a:pt x="116" y="98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6" y="15"/>
                  <a:pt x="114" y="12"/>
                  <a:pt x="109" y="9"/>
                </a:cubicBezTo>
                <a:close/>
                <a:moveTo>
                  <a:pt x="58" y="7"/>
                </a:moveTo>
                <a:cubicBezTo>
                  <a:pt x="89" y="7"/>
                  <a:pt x="106" y="14"/>
                  <a:pt x="109" y="18"/>
                </a:cubicBezTo>
                <a:cubicBezTo>
                  <a:pt x="106" y="21"/>
                  <a:pt x="89" y="29"/>
                  <a:pt x="58" y="29"/>
                </a:cubicBezTo>
                <a:cubicBezTo>
                  <a:pt x="27" y="29"/>
                  <a:pt x="10" y="21"/>
                  <a:pt x="7" y="18"/>
                </a:cubicBezTo>
                <a:cubicBezTo>
                  <a:pt x="10" y="14"/>
                  <a:pt x="27" y="7"/>
                  <a:pt x="58" y="7"/>
                </a:cubicBezTo>
                <a:close/>
                <a:moveTo>
                  <a:pt x="58" y="36"/>
                </a:moveTo>
                <a:cubicBezTo>
                  <a:pt x="80" y="36"/>
                  <a:pt x="99" y="32"/>
                  <a:pt x="109" y="27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06" y="47"/>
                  <a:pt x="89" y="54"/>
                  <a:pt x="58" y="54"/>
                </a:cubicBezTo>
                <a:cubicBezTo>
                  <a:pt x="27" y="54"/>
                  <a:pt x="10" y="47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27"/>
                  <a:pt x="7" y="27"/>
                  <a:pt x="7" y="27"/>
                </a:cubicBezTo>
                <a:cubicBezTo>
                  <a:pt x="17" y="32"/>
                  <a:pt x="36" y="36"/>
                  <a:pt x="58" y="36"/>
                </a:cubicBezTo>
                <a:close/>
                <a:moveTo>
                  <a:pt x="109" y="98"/>
                </a:moveTo>
                <a:cubicBezTo>
                  <a:pt x="109" y="98"/>
                  <a:pt x="109" y="98"/>
                  <a:pt x="109" y="98"/>
                </a:cubicBezTo>
                <a:cubicBezTo>
                  <a:pt x="106" y="101"/>
                  <a:pt x="89" y="109"/>
                  <a:pt x="58" y="109"/>
                </a:cubicBezTo>
                <a:cubicBezTo>
                  <a:pt x="27" y="109"/>
                  <a:pt x="10" y="101"/>
                  <a:pt x="7" y="98"/>
                </a:cubicBezTo>
                <a:cubicBezTo>
                  <a:pt x="7" y="98"/>
                  <a:pt x="7" y="98"/>
                  <a:pt x="7" y="98"/>
                </a:cubicBezTo>
                <a:cubicBezTo>
                  <a:pt x="7" y="78"/>
                  <a:pt x="7" y="78"/>
                  <a:pt x="7" y="78"/>
                </a:cubicBezTo>
                <a:cubicBezTo>
                  <a:pt x="17" y="83"/>
                  <a:pt x="36" y="87"/>
                  <a:pt x="58" y="87"/>
                </a:cubicBezTo>
                <a:cubicBezTo>
                  <a:pt x="80" y="87"/>
                  <a:pt x="99" y="83"/>
                  <a:pt x="109" y="78"/>
                </a:cubicBezTo>
                <a:lnTo>
                  <a:pt x="109" y="98"/>
                </a:lnTo>
                <a:close/>
                <a:moveTo>
                  <a:pt x="109" y="69"/>
                </a:moveTo>
                <a:cubicBezTo>
                  <a:pt x="109" y="69"/>
                  <a:pt x="109" y="69"/>
                  <a:pt x="109" y="69"/>
                </a:cubicBezTo>
                <a:cubicBezTo>
                  <a:pt x="106" y="72"/>
                  <a:pt x="89" y="80"/>
                  <a:pt x="58" y="80"/>
                </a:cubicBezTo>
                <a:cubicBezTo>
                  <a:pt x="27" y="80"/>
                  <a:pt x="10" y="72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7" y="52"/>
                  <a:pt x="7" y="52"/>
                  <a:pt x="7" y="52"/>
                </a:cubicBezTo>
                <a:cubicBezTo>
                  <a:pt x="17" y="58"/>
                  <a:pt x="36" y="61"/>
                  <a:pt x="58" y="61"/>
                </a:cubicBezTo>
                <a:cubicBezTo>
                  <a:pt x="80" y="61"/>
                  <a:pt x="99" y="58"/>
                  <a:pt x="109" y="52"/>
                </a:cubicBezTo>
                <a:lnTo>
                  <a:pt x="109" y="6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81" name="Rectangle 143">
            <a:extLst>
              <a:ext uri="{FF2B5EF4-FFF2-40B4-BE49-F238E27FC236}">
                <a16:creationId xmlns:a16="http://schemas.microsoft.com/office/drawing/2014/main" id="{1803AA05-5568-4F15-A16D-ED5E4DCF8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3114586"/>
            <a:ext cx="37684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combination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both hot and cold backups</a:t>
            </a:r>
          </a:p>
        </p:txBody>
      </p:sp>
      <p:sp>
        <p:nvSpPr>
          <p:cNvPr id="82" name="Round Same Side Corner Rectangle 87">
            <a:extLst>
              <a:ext uri="{FF2B5EF4-FFF2-40B4-BE49-F238E27FC236}">
                <a16:creationId xmlns:a16="http://schemas.microsoft.com/office/drawing/2014/main" id="{826E79E1-947C-4227-84AB-7C244614D914}"/>
              </a:ext>
            </a:extLst>
          </p:cNvPr>
          <p:cNvSpPr/>
          <p:nvPr/>
        </p:nvSpPr>
        <p:spPr>
          <a:xfrm rot="16200000">
            <a:off x="9385495" y="3087701"/>
            <a:ext cx="380929" cy="1981040"/>
          </a:xfrm>
          <a:prstGeom prst="round2SameRect">
            <a:avLst>
              <a:gd name="adj1" fmla="val 29870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r"/>
            <a:endParaRPr lang="bg-BG" sz="900" dirty="0">
              <a:latin typeface="Lato Light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65FE83A-404E-4AF9-8A3D-16B9DAC6DB06}"/>
              </a:ext>
            </a:extLst>
          </p:cNvPr>
          <p:cNvSpPr/>
          <p:nvPr/>
        </p:nvSpPr>
        <p:spPr>
          <a:xfrm>
            <a:off x="8913178" y="3908945"/>
            <a:ext cx="1325563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Advantages: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A73581-910A-4DF6-9E82-91B794419800}"/>
              </a:ext>
            </a:extLst>
          </p:cNvPr>
          <p:cNvGrpSpPr/>
          <p:nvPr/>
        </p:nvGrpSpPr>
        <p:grpSpPr>
          <a:xfrm>
            <a:off x="8577664" y="5537576"/>
            <a:ext cx="1981040" cy="380929"/>
            <a:chOff x="8577664" y="5372686"/>
            <a:chExt cx="1981040" cy="380929"/>
          </a:xfrm>
        </p:grpSpPr>
        <p:sp>
          <p:nvSpPr>
            <p:cNvPr id="84" name="Round Same Side Corner Rectangle 87">
              <a:extLst>
                <a:ext uri="{FF2B5EF4-FFF2-40B4-BE49-F238E27FC236}">
                  <a16:creationId xmlns:a16="http://schemas.microsoft.com/office/drawing/2014/main" id="{B4A10773-7061-48C8-B472-D40527D9F999}"/>
                </a:ext>
              </a:extLst>
            </p:cNvPr>
            <p:cNvSpPr/>
            <p:nvPr/>
          </p:nvSpPr>
          <p:spPr>
            <a:xfrm rot="16200000">
              <a:off x="9377719" y="4572631"/>
              <a:ext cx="380929" cy="1981040"/>
            </a:xfrm>
            <a:prstGeom prst="round2SameRect">
              <a:avLst>
                <a:gd name="adj1" fmla="val 2987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r"/>
              <a:endParaRPr lang="bg-BG" sz="900" dirty="0">
                <a:latin typeface="Lato Light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3692156A-31C6-4C95-9FBB-7B22075B8112}"/>
                </a:ext>
              </a:extLst>
            </p:cNvPr>
            <p:cNvSpPr/>
            <p:nvPr/>
          </p:nvSpPr>
          <p:spPr>
            <a:xfrm>
              <a:off x="8874502" y="5393874"/>
              <a:ext cx="1387362" cy="33855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Disadvantage:</a:t>
              </a:r>
            </a:p>
          </p:txBody>
        </p:sp>
      </p:grpSp>
      <p:sp>
        <p:nvSpPr>
          <p:cNvPr id="86" name="Rectangle 143">
            <a:extLst>
              <a:ext uri="{FF2B5EF4-FFF2-40B4-BE49-F238E27FC236}">
                <a16:creationId xmlns:a16="http://schemas.microsoft.com/office/drawing/2014/main" id="{A8A87E27-9503-4B6E-AE5F-D58CFED39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494" y="4315629"/>
            <a:ext cx="310242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600"/>
              </a:spcBef>
              <a:buClr>
                <a:prstClr val="black"/>
              </a:buClr>
              <a:buFont typeface="Wingdings" panose="05000000000000000000" pitchFamily="2" charset="2"/>
              <a:buChar char="ü"/>
              <a:defRPr/>
            </a:pPr>
            <a:r>
              <a:rPr lang="en-US" sz="1500" b="1" dirty="0">
                <a:solidFill>
                  <a:srgbClr val="FF0000"/>
                </a:solidFill>
                <a:latin typeface="Calibri"/>
              </a:rPr>
              <a:t>Less expensive </a:t>
            </a:r>
            <a:r>
              <a:rPr lang="en-US" sz="1500" dirty="0">
                <a:latin typeface="Calibri"/>
              </a:rPr>
              <a:t>than a hot backup</a:t>
            </a:r>
          </a:p>
          <a:p>
            <a:pPr marL="285750" indent="-285750">
              <a:spcBef>
                <a:spcPts val="600"/>
              </a:spcBef>
              <a:buClr>
                <a:prstClr val="black"/>
              </a:buClr>
              <a:buFont typeface="Wingdings" panose="05000000000000000000" pitchFamily="2" charset="2"/>
              <a:buChar char="ü"/>
              <a:defRPr/>
            </a:pPr>
            <a:r>
              <a:rPr lang="en-US" sz="1500" dirty="0">
                <a:latin typeface="Calibri"/>
              </a:rPr>
              <a:t>Switching over the data backup takes less time than a cold backup but more time than a hot backup</a:t>
            </a:r>
          </a:p>
        </p:txBody>
      </p:sp>
      <p:sp>
        <p:nvSpPr>
          <p:cNvPr id="87" name="Rectangle 143">
            <a:extLst>
              <a:ext uri="{FF2B5EF4-FFF2-40B4-BE49-F238E27FC236}">
                <a16:creationId xmlns:a16="http://schemas.microsoft.com/office/drawing/2014/main" id="{C383822C-FCE3-4F8A-A9B2-941337779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5439" y="5951283"/>
            <a:ext cx="325447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285750" marR="0" lvl="0" indent="-28575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500" dirty="0">
                <a:latin typeface="Calibri"/>
              </a:rPr>
              <a:t>It is </a:t>
            </a:r>
            <a:r>
              <a:rPr lang="en-US" sz="1500" b="1" dirty="0">
                <a:solidFill>
                  <a:srgbClr val="FF0000"/>
                </a:solidFill>
                <a:latin typeface="Calibri"/>
              </a:rPr>
              <a:t>less accessible </a:t>
            </a:r>
            <a:r>
              <a:rPr lang="en-US" sz="1500" dirty="0">
                <a:latin typeface="Calibri"/>
              </a:rPr>
              <a:t>than hot backup</a:t>
            </a:r>
          </a:p>
        </p:txBody>
      </p:sp>
    </p:spTree>
    <p:extLst>
      <p:ext uri="{BB962C8B-B14F-4D97-AF65-F5344CB8AC3E}">
        <p14:creationId xmlns:p14="http://schemas.microsoft.com/office/powerpoint/2010/main" val="14293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588" y="865190"/>
            <a:ext cx="12203786" cy="5684089"/>
          </a:xfrm>
          <a:prstGeom prst="rect">
            <a:avLst/>
          </a:prstGeom>
          <a:solidFill>
            <a:srgbClr val="1E27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2" name="Straight Connector 81"/>
          <p:cNvCxnSpPr>
            <a:cxnSpLocks/>
          </p:cNvCxnSpPr>
          <p:nvPr/>
        </p:nvCxnSpPr>
        <p:spPr>
          <a:xfrm>
            <a:off x="6139198" y="1210780"/>
            <a:ext cx="0" cy="508528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31"/>
          <p:cNvSpPr txBox="1">
            <a:spLocks noChangeArrowheads="1"/>
          </p:cNvSpPr>
          <p:nvPr/>
        </p:nvSpPr>
        <p:spPr bwMode="auto">
          <a:xfrm>
            <a:off x="3231719" y="1557757"/>
            <a:ext cx="2818360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Calibri"/>
              </a:rPr>
              <a:t>Onsite Data Backup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3414966" y="2030149"/>
            <a:ext cx="2451867" cy="4389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74"/>
          <p:cNvSpPr>
            <a:spLocks noChangeAspect="1" noChangeArrowheads="1"/>
          </p:cNvSpPr>
          <p:nvPr/>
        </p:nvSpPr>
        <p:spPr bwMode="auto">
          <a:xfrm>
            <a:off x="4352690" y="1001280"/>
            <a:ext cx="576418" cy="510541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3" name="Straight Connector 82"/>
          <p:cNvCxnSpPr>
            <a:cxnSpLocks/>
          </p:cNvCxnSpPr>
          <p:nvPr/>
        </p:nvCxnSpPr>
        <p:spPr>
          <a:xfrm>
            <a:off x="9091959" y="1284672"/>
            <a:ext cx="0" cy="508528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31"/>
          <p:cNvSpPr txBox="1">
            <a:spLocks noChangeArrowheads="1"/>
          </p:cNvSpPr>
          <p:nvPr/>
        </p:nvSpPr>
        <p:spPr bwMode="auto">
          <a:xfrm>
            <a:off x="6266024" y="1557757"/>
            <a:ext cx="27148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Calibri"/>
              </a:rPr>
              <a:t>Offsite Data Backup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6397504" y="2030149"/>
            <a:ext cx="2451867" cy="4389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Freeform 25"/>
          <p:cNvSpPr>
            <a:spLocks noChangeAspect="1" noEditPoints="1"/>
          </p:cNvSpPr>
          <p:nvPr/>
        </p:nvSpPr>
        <p:spPr bwMode="auto">
          <a:xfrm>
            <a:off x="7368191" y="984863"/>
            <a:ext cx="510492" cy="543374"/>
          </a:xfrm>
          <a:custGeom>
            <a:avLst/>
            <a:gdLst>
              <a:gd name="T0" fmla="*/ 1548 w 1548"/>
              <a:gd name="T1" fmla="*/ 1327 h 1648"/>
              <a:gd name="T2" fmla="*/ 1268 w 1548"/>
              <a:gd name="T3" fmla="*/ 1408 h 1648"/>
              <a:gd name="T4" fmla="*/ 1186 w 1548"/>
              <a:gd name="T5" fmla="*/ 1129 h 1648"/>
              <a:gd name="T6" fmla="*/ 1307 w 1548"/>
              <a:gd name="T7" fmla="*/ 1195 h 1648"/>
              <a:gd name="T8" fmla="*/ 1388 w 1548"/>
              <a:gd name="T9" fmla="*/ 893 h 1648"/>
              <a:gd name="T10" fmla="*/ 1018 w 1548"/>
              <a:gd name="T11" fmla="*/ 327 h 1648"/>
              <a:gd name="T12" fmla="*/ 1061 w 1548"/>
              <a:gd name="T13" fmla="*/ 195 h 1648"/>
              <a:gd name="T14" fmla="*/ 1526 w 1548"/>
              <a:gd name="T15" fmla="*/ 893 h 1648"/>
              <a:gd name="T16" fmla="*/ 1428 w 1548"/>
              <a:gd name="T17" fmla="*/ 1261 h 1648"/>
              <a:gd name="T18" fmla="*/ 1548 w 1548"/>
              <a:gd name="T19" fmla="*/ 1327 h 1648"/>
              <a:gd name="T20" fmla="*/ 770 w 1548"/>
              <a:gd name="T21" fmla="*/ 1511 h 1648"/>
              <a:gd name="T22" fmla="*/ 235 w 1548"/>
              <a:gd name="T23" fmla="*/ 1200 h 1648"/>
              <a:gd name="T24" fmla="*/ 357 w 1548"/>
              <a:gd name="T25" fmla="*/ 1130 h 1648"/>
              <a:gd name="T26" fmla="*/ 75 w 1548"/>
              <a:gd name="T27" fmla="*/ 1055 h 1648"/>
              <a:gd name="T28" fmla="*/ 0 w 1548"/>
              <a:gd name="T29" fmla="*/ 1336 h 1648"/>
              <a:gd name="T30" fmla="*/ 116 w 1548"/>
              <a:gd name="T31" fmla="*/ 1269 h 1648"/>
              <a:gd name="T32" fmla="*/ 770 w 1548"/>
              <a:gd name="T33" fmla="*/ 1648 h 1648"/>
              <a:gd name="T34" fmla="*/ 1180 w 1548"/>
              <a:gd name="T35" fmla="*/ 1527 h 1648"/>
              <a:gd name="T36" fmla="*/ 1095 w 1548"/>
              <a:gd name="T37" fmla="*/ 1418 h 1648"/>
              <a:gd name="T38" fmla="*/ 770 w 1548"/>
              <a:gd name="T39" fmla="*/ 1511 h 1648"/>
              <a:gd name="T40" fmla="*/ 153 w 1548"/>
              <a:gd name="T41" fmla="*/ 901 h 1648"/>
              <a:gd name="T42" fmla="*/ 152 w 1548"/>
              <a:gd name="T43" fmla="*/ 893 h 1648"/>
              <a:gd name="T44" fmla="*/ 702 w 1548"/>
              <a:gd name="T45" fmla="*/ 279 h 1648"/>
              <a:gd name="T46" fmla="*/ 702 w 1548"/>
              <a:gd name="T47" fmla="*/ 412 h 1648"/>
              <a:gd name="T48" fmla="*/ 908 w 1548"/>
              <a:gd name="T49" fmla="*/ 206 h 1648"/>
              <a:gd name="T50" fmla="*/ 702 w 1548"/>
              <a:gd name="T51" fmla="*/ 0 h 1648"/>
              <a:gd name="T52" fmla="*/ 702 w 1548"/>
              <a:gd name="T53" fmla="*/ 141 h 1648"/>
              <a:gd name="T54" fmla="*/ 15 w 1548"/>
              <a:gd name="T55" fmla="*/ 893 h 1648"/>
              <a:gd name="T56" fmla="*/ 16 w 1548"/>
              <a:gd name="T57" fmla="*/ 920 h 1648"/>
              <a:gd name="T58" fmla="*/ 153 w 1548"/>
              <a:gd name="T59" fmla="*/ 901 h 1648"/>
              <a:gd name="T60" fmla="*/ 573 w 1548"/>
              <a:gd name="T61" fmla="*/ 862 h 1648"/>
              <a:gd name="T62" fmla="*/ 602 w 1548"/>
              <a:gd name="T63" fmla="*/ 1039 h 1648"/>
              <a:gd name="T64" fmla="*/ 860 w 1548"/>
              <a:gd name="T65" fmla="*/ 830 h 1648"/>
              <a:gd name="T66" fmla="*/ 592 w 1548"/>
              <a:gd name="T67" fmla="*/ 1305 h 1648"/>
              <a:gd name="T68" fmla="*/ 661 w 1548"/>
              <a:gd name="T69" fmla="*/ 1305 h 1648"/>
              <a:gd name="T70" fmla="*/ 695 w 1548"/>
              <a:gd name="T71" fmla="*/ 1103 h 1648"/>
              <a:gd name="T72" fmla="*/ 887 w 1548"/>
              <a:gd name="T73" fmla="*/ 1061 h 1648"/>
              <a:gd name="T74" fmla="*/ 1170 w 1548"/>
              <a:gd name="T75" fmla="*/ 679 h 1648"/>
              <a:gd name="T76" fmla="*/ 573 w 1548"/>
              <a:gd name="T77" fmla="*/ 862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48" h="1648">
                <a:moveTo>
                  <a:pt x="1548" y="1327"/>
                </a:moveTo>
                <a:cubicBezTo>
                  <a:pt x="1268" y="1408"/>
                  <a:pt x="1268" y="1408"/>
                  <a:pt x="1268" y="1408"/>
                </a:cubicBezTo>
                <a:cubicBezTo>
                  <a:pt x="1186" y="1129"/>
                  <a:pt x="1186" y="1129"/>
                  <a:pt x="1186" y="1129"/>
                </a:cubicBezTo>
                <a:cubicBezTo>
                  <a:pt x="1307" y="1195"/>
                  <a:pt x="1307" y="1195"/>
                  <a:pt x="1307" y="1195"/>
                </a:cubicBezTo>
                <a:cubicBezTo>
                  <a:pt x="1358" y="1105"/>
                  <a:pt x="1388" y="1003"/>
                  <a:pt x="1388" y="893"/>
                </a:cubicBezTo>
                <a:cubicBezTo>
                  <a:pt x="1388" y="640"/>
                  <a:pt x="1236" y="422"/>
                  <a:pt x="1018" y="327"/>
                </a:cubicBezTo>
                <a:cubicBezTo>
                  <a:pt x="1061" y="195"/>
                  <a:pt x="1061" y="195"/>
                  <a:pt x="1061" y="195"/>
                </a:cubicBezTo>
                <a:cubicBezTo>
                  <a:pt x="1334" y="309"/>
                  <a:pt x="1526" y="578"/>
                  <a:pt x="1526" y="893"/>
                </a:cubicBezTo>
                <a:cubicBezTo>
                  <a:pt x="1526" y="1027"/>
                  <a:pt x="1490" y="1152"/>
                  <a:pt x="1428" y="1261"/>
                </a:cubicBezTo>
                <a:lnTo>
                  <a:pt x="1548" y="1327"/>
                </a:lnTo>
                <a:close/>
                <a:moveTo>
                  <a:pt x="770" y="1511"/>
                </a:moveTo>
                <a:cubicBezTo>
                  <a:pt x="542" y="1511"/>
                  <a:pt x="342" y="1385"/>
                  <a:pt x="235" y="1200"/>
                </a:cubicBezTo>
                <a:cubicBezTo>
                  <a:pt x="357" y="1130"/>
                  <a:pt x="357" y="1130"/>
                  <a:pt x="357" y="1130"/>
                </a:cubicBezTo>
                <a:cubicBezTo>
                  <a:pt x="75" y="1055"/>
                  <a:pt x="75" y="1055"/>
                  <a:pt x="75" y="1055"/>
                </a:cubicBezTo>
                <a:cubicBezTo>
                  <a:pt x="0" y="1336"/>
                  <a:pt x="0" y="1336"/>
                  <a:pt x="0" y="1336"/>
                </a:cubicBezTo>
                <a:cubicBezTo>
                  <a:pt x="116" y="1269"/>
                  <a:pt x="116" y="1269"/>
                  <a:pt x="116" y="1269"/>
                </a:cubicBezTo>
                <a:cubicBezTo>
                  <a:pt x="247" y="1495"/>
                  <a:pt x="490" y="1648"/>
                  <a:pt x="770" y="1648"/>
                </a:cubicBezTo>
                <a:cubicBezTo>
                  <a:pt x="922" y="1648"/>
                  <a:pt x="1062" y="1603"/>
                  <a:pt x="1180" y="1527"/>
                </a:cubicBezTo>
                <a:cubicBezTo>
                  <a:pt x="1095" y="1418"/>
                  <a:pt x="1095" y="1418"/>
                  <a:pt x="1095" y="1418"/>
                </a:cubicBezTo>
                <a:cubicBezTo>
                  <a:pt x="1001" y="1476"/>
                  <a:pt x="890" y="1511"/>
                  <a:pt x="770" y="1511"/>
                </a:cubicBezTo>
                <a:close/>
                <a:moveTo>
                  <a:pt x="153" y="901"/>
                </a:moveTo>
                <a:cubicBezTo>
                  <a:pt x="153" y="898"/>
                  <a:pt x="152" y="896"/>
                  <a:pt x="152" y="893"/>
                </a:cubicBezTo>
                <a:cubicBezTo>
                  <a:pt x="152" y="575"/>
                  <a:pt x="393" y="314"/>
                  <a:pt x="702" y="279"/>
                </a:cubicBezTo>
                <a:cubicBezTo>
                  <a:pt x="702" y="412"/>
                  <a:pt x="702" y="412"/>
                  <a:pt x="702" y="412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702" y="0"/>
                  <a:pt x="702" y="0"/>
                  <a:pt x="702" y="0"/>
                </a:cubicBezTo>
                <a:cubicBezTo>
                  <a:pt x="702" y="141"/>
                  <a:pt x="702" y="141"/>
                  <a:pt x="702" y="141"/>
                </a:cubicBezTo>
                <a:cubicBezTo>
                  <a:pt x="317" y="175"/>
                  <a:pt x="15" y="499"/>
                  <a:pt x="15" y="893"/>
                </a:cubicBezTo>
                <a:cubicBezTo>
                  <a:pt x="15" y="902"/>
                  <a:pt x="16" y="911"/>
                  <a:pt x="16" y="920"/>
                </a:cubicBezTo>
                <a:lnTo>
                  <a:pt x="153" y="901"/>
                </a:lnTo>
                <a:close/>
                <a:moveTo>
                  <a:pt x="573" y="862"/>
                </a:moveTo>
                <a:cubicBezTo>
                  <a:pt x="556" y="922"/>
                  <a:pt x="563" y="984"/>
                  <a:pt x="602" y="1039"/>
                </a:cubicBezTo>
                <a:cubicBezTo>
                  <a:pt x="664" y="947"/>
                  <a:pt x="780" y="849"/>
                  <a:pt x="860" y="830"/>
                </a:cubicBezTo>
                <a:cubicBezTo>
                  <a:pt x="696" y="949"/>
                  <a:pt x="604" y="1116"/>
                  <a:pt x="592" y="1305"/>
                </a:cubicBezTo>
                <a:cubicBezTo>
                  <a:pt x="661" y="1305"/>
                  <a:pt x="661" y="1305"/>
                  <a:pt x="661" y="1305"/>
                </a:cubicBezTo>
                <a:cubicBezTo>
                  <a:pt x="660" y="1233"/>
                  <a:pt x="670" y="1144"/>
                  <a:pt x="695" y="1103"/>
                </a:cubicBezTo>
                <a:cubicBezTo>
                  <a:pt x="758" y="1124"/>
                  <a:pt x="827" y="1112"/>
                  <a:pt x="887" y="1061"/>
                </a:cubicBezTo>
                <a:cubicBezTo>
                  <a:pt x="1006" y="961"/>
                  <a:pt x="961" y="708"/>
                  <a:pt x="1170" y="679"/>
                </a:cubicBezTo>
                <a:cubicBezTo>
                  <a:pt x="890" y="526"/>
                  <a:pt x="624" y="688"/>
                  <a:pt x="573" y="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TextBox 31"/>
          <p:cNvSpPr txBox="1">
            <a:spLocks noChangeArrowheads="1"/>
          </p:cNvSpPr>
          <p:nvPr/>
        </p:nvSpPr>
        <p:spPr bwMode="auto">
          <a:xfrm>
            <a:off x="9184214" y="1557757"/>
            <a:ext cx="26580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Calibri"/>
              </a:rPr>
              <a:t>Cloud Data Backup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9287305" y="2030149"/>
            <a:ext cx="2451867" cy="4389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 102"/>
          <p:cNvSpPr>
            <a:spLocks noChangeAspect="1" noChangeArrowheads="1"/>
          </p:cNvSpPr>
          <p:nvPr/>
        </p:nvSpPr>
        <p:spPr bwMode="auto">
          <a:xfrm>
            <a:off x="10257992" y="1028411"/>
            <a:ext cx="510493" cy="456278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518C7D-AF21-4986-882D-6191E2DB68AD}"/>
              </a:ext>
            </a:extLst>
          </p:cNvPr>
          <p:cNvSpPr txBox="1"/>
          <p:nvPr/>
        </p:nvSpPr>
        <p:spPr>
          <a:xfrm>
            <a:off x="2607949" y="126171"/>
            <a:ext cx="6991063" cy="600156"/>
          </a:xfrm>
          <a:prstGeom prst="rect">
            <a:avLst/>
          </a:prstGeom>
          <a:noFill/>
        </p:spPr>
        <p:txBody>
          <a:bodyPr wrap="none" lIns="45711" tIns="22856" rIns="45711" bIns="22856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Lato" charset="0"/>
                <a:cs typeface="Lato" charset="0"/>
              </a:rPr>
              <a:t>Choosing the Backup Location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441317-618E-4BC8-AE9B-3B0E913E549E}"/>
              </a:ext>
            </a:extLst>
          </p:cNvPr>
          <p:cNvSpPr/>
          <p:nvPr/>
        </p:nvSpPr>
        <p:spPr>
          <a:xfrm>
            <a:off x="3226101" y="2202097"/>
            <a:ext cx="2801943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4163" marR="0" lvl="0" indent="-284163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Storing backup data at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onsite data storage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197DF2-3F39-4B1E-9460-95230AC65733}"/>
              </a:ext>
            </a:extLst>
          </p:cNvPr>
          <p:cNvSpPr/>
          <p:nvPr/>
        </p:nvSpPr>
        <p:spPr>
          <a:xfrm>
            <a:off x="3261150" y="3641447"/>
            <a:ext cx="2830867" cy="98488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marR="0" lvl="0" indent="-285750" fontAlgn="auto">
              <a:lnSpc>
                <a:spcPct val="100000"/>
              </a:lnSpc>
              <a:spcBef>
                <a:spcPts val="1200"/>
              </a:spcBef>
              <a:buClr>
                <a:schemeClr val="bg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600" dirty="0">
                <a:solidFill>
                  <a:schemeClr val="bg1"/>
                </a:solidFill>
                <a:latin typeface="Calibri"/>
              </a:rPr>
              <a:t>Onsite backup data can be easily accessed and </a:t>
            </a:r>
            <a:r>
              <a:rPr lang="en-US" sz="1600" b="1" dirty="0">
                <a:solidFill>
                  <a:srgbClr val="FFFF00"/>
                </a:solidFill>
                <a:latin typeface="Calibri"/>
              </a:rPr>
              <a:t>restored</a:t>
            </a:r>
          </a:p>
          <a:p>
            <a:pPr marL="285750" marR="0" lvl="0" indent="-285750" fontAlgn="auto">
              <a:lnSpc>
                <a:spcPct val="100000"/>
              </a:lnSpc>
              <a:spcBef>
                <a:spcPts val="1200"/>
              </a:spcBef>
              <a:buClr>
                <a:schemeClr val="bg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600" b="1" dirty="0">
                <a:solidFill>
                  <a:srgbClr val="FFFF00"/>
                </a:solidFill>
                <a:latin typeface="Calibri"/>
              </a:rPr>
              <a:t>Less expensive</a:t>
            </a:r>
          </a:p>
        </p:txBody>
      </p:sp>
      <p:sp>
        <p:nvSpPr>
          <p:cNvPr id="24" name="Rounded Rectangle 3">
            <a:extLst>
              <a:ext uri="{FF2B5EF4-FFF2-40B4-BE49-F238E27FC236}">
                <a16:creationId xmlns:a16="http://schemas.microsoft.com/office/drawing/2014/main" id="{DAB9EE8A-41AD-4F98-9DF9-FD50F206ECBF}"/>
              </a:ext>
            </a:extLst>
          </p:cNvPr>
          <p:cNvSpPr/>
          <p:nvPr/>
        </p:nvSpPr>
        <p:spPr>
          <a:xfrm>
            <a:off x="3261150" y="3109702"/>
            <a:ext cx="2759138" cy="4657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B14BF8E-D6EA-4D95-92BB-E2097894560D}"/>
              </a:ext>
            </a:extLst>
          </p:cNvPr>
          <p:cNvSpPr/>
          <p:nvPr/>
        </p:nvSpPr>
        <p:spPr>
          <a:xfrm>
            <a:off x="3956997" y="3173315"/>
            <a:ext cx="1367445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Advantage:</a:t>
            </a:r>
          </a:p>
        </p:txBody>
      </p:sp>
      <p:sp>
        <p:nvSpPr>
          <p:cNvPr id="32" name="Freeform 4">
            <a:extLst>
              <a:ext uri="{FF2B5EF4-FFF2-40B4-BE49-F238E27FC236}">
                <a16:creationId xmlns:a16="http://schemas.microsoft.com/office/drawing/2014/main" id="{F9CF7BEF-AC55-4DC3-9739-D3B87D4617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84495" y="3181763"/>
            <a:ext cx="405694" cy="321658"/>
          </a:xfrm>
          <a:custGeom>
            <a:avLst/>
            <a:gdLst>
              <a:gd name="T0" fmla="*/ 166018 w 498"/>
              <a:gd name="T1" fmla="*/ 151877 h 391"/>
              <a:gd name="T2" fmla="*/ 166018 w 498"/>
              <a:gd name="T3" fmla="*/ 151877 h 391"/>
              <a:gd name="T4" fmla="*/ 23653 w 498"/>
              <a:gd name="T5" fmla="*/ 151877 h 391"/>
              <a:gd name="T6" fmla="*/ 23653 w 498"/>
              <a:gd name="T7" fmla="*/ 52278 h 391"/>
              <a:gd name="T8" fmla="*/ 51769 w 498"/>
              <a:gd name="T9" fmla="*/ 52278 h 391"/>
              <a:gd name="T10" fmla="*/ 75422 w 498"/>
              <a:gd name="T11" fmla="*/ 31998 h 391"/>
              <a:gd name="T12" fmla="*/ 12050 w 498"/>
              <a:gd name="T13" fmla="*/ 31998 h 391"/>
              <a:gd name="T14" fmla="*/ 0 w 498"/>
              <a:gd name="T15" fmla="*/ 40110 h 391"/>
              <a:gd name="T16" fmla="*/ 0 w 498"/>
              <a:gd name="T17" fmla="*/ 163594 h 391"/>
              <a:gd name="T18" fmla="*/ 12050 w 498"/>
              <a:gd name="T19" fmla="*/ 175762 h 391"/>
              <a:gd name="T20" fmla="*/ 178068 w 498"/>
              <a:gd name="T21" fmla="*/ 175762 h 391"/>
              <a:gd name="T22" fmla="*/ 190117 w 498"/>
              <a:gd name="T23" fmla="*/ 163594 h 391"/>
              <a:gd name="T24" fmla="*/ 190117 w 498"/>
              <a:gd name="T25" fmla="*/ 123935 h 391"/>
              <a:gd name="T26" fmla="*/ 166018 w 498"/>
              <a:gd name="T27" fmla="*/ 139709 h 391"/>
              <a:gd name="T28" fmla="*/ 166018 w 498"/>
              <a:gd name="T29" fmla="*/ 151877 h 391"/>
              <a:gd name="T30" fmla="*/ 146382 w 498"/>
              <a:gd name="T31" fmla="*/ 76164 h 391"/>
              <a:gd name="T32" fmla="*/ 146382 w 498"/>
              <a:gd name="T33" fmla="*/ 76164 h 391"/>
              <a:gd name="T34" fmla="*/ 146382 w 498"/>
              <a:gd name="T35" fmla="*/ 115823 h 391"/>
              <a:gd name="T36" fmla="*/ 221804 w 498"/>
              <a:gd name="T37" fmla="*/ 56334 h 391"/>
              <a:gd name="T38" fmla="*/ 146382 w 498"/>
              <a:gd name="T39" fmla="*/ 0 h 391"/>
              <a:gd name="T40" fmla="*/ 146382 w 498"/>
              <a:gd name="T41" fmla="*/ 36054 h 391"/>
              <a:gd name="T42" fmla="*/ 59356 w 498"/>
              <a:gd name="T43" fmla="*/ 123935 h 391"/>
              <a:gd name="T44" fmla="*/ 146382 w 498"/>
              <a:gd name="T45" fmla="*/ 76164 h 39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98" h="391">
                <a:moveTo>
                  <a:pt x="372" y="337"/>
                </a:moveTo>
                <a:lnTo>
                  <a:pt x="372" y="337"/>
                </a:lnTo>
                <a:cubicBezTo>
                  <a:pt x="53" y="337"/>
                  <a:pt x="53" y="337"/>
                  <a:pt x="53" y="337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16"/>
                  <a:pt x="133" y="98"/>
                  <a:pt x="169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9" y="71"/>
                  <a:pt x="0" y="80"/>
                  <a:pt x="0" y="89"/>
                </a:cubicBezTo>
                <a:cubicBezTo>
                  <a:pt x="0" y="363"/>
                  <a:pt x="0" y="363"/>
                  <a:pt x="0" y="363"/>
                </a:cubicBezTo>
                <a:cubicBezTo>
                  <a:pt x="0" y="382"/>
                  <a:pt x="9" y="390"/>
                  <a:pt x="27" y="390"/>
                </a:cubicBezTo>
                <a:cubicBezTo>
                  <a:pt x="399" y="390"/>
                  <a:pt x="399" y="390"/>
                  <a:pt x="399" y="390"/>
                </a:cubicBezTo>
                <a:cubicBezTo>
                  <a:pt x="408" y="390"/>
                  <a:pt x="426" y="382"/>
                  <a:pt x="426" y="363"/>
                </a:cubicBezTo>
                <a:cubicBezTo>
                  <a:pt x="426" y="275"/>
                  <a:pt x="426" y="275"/>
                  <a:pt x="426" y="275"/>
                </a:cubicBezTo>
                <a:cubicBezTo>
                  <a:pt x="372" y="310"/>
                  <a:pt x="372" y="310"/>
                  <a:pt x="372" y="310"/>
                </a:cubicBezTo>
                <a:lnTo>
                  <a:pt x="372" y="337"/>
                </a:lnTo>
                <a:close/>
                <a:moveTo>
                  <a:pt x="328" y="169"/>
                </a:moveTo>
                <a:lnTo>
                  <a:pt x="328" y="169"/>
                </a:lnTo>
                <a:cubicBezTo>
                  <a:pt x="328" y="257"/>
                  <a:pt x="328" y="257"/>
                  <a:pt x="328" y="257"/>
                </a:cubicBezTo>
                <a:cubicBezTo>
                  <a:pt x="497" y="125"/>
                  <a:pt x="497" y="125"/>
                  <a:pt x="497" y="125"/>
                </a:cubicBezTo>
                <a:cubicBezTo>
                  <a:pt x="328" y="0"/>
                  <a:pt x="328" y="0"/>
                  <a:pt x="328" y="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133" y="80"/>
                  <a:pt x="133" y="275"/>
                  <a:pt x="133" y="275"/>
                </a:cubicBezTo>
                <a:cubicBezTo>
                  <a:pt x="186" y="187"/>
                  <a:pt x="222" y="169"/>
                  <a:pt x="328" y="16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C1DD08A-FD4C-4356-9C5B-BC1A36E4E6F9}"/>
              </a:ext>
            </a:extLst>
          </p:cNvPr>
          <p:cNvSpPr/>
          <p:nvPr/>
        </p:nvSpPr>
        <p:spPr>
          <a:xfrm>
            <a:off x="3261150" y="5626960"/>
            <a:ext cx="2677836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1200"/>
              </a:spcBef>
              <a:buClr>
                <a:schemeClr val="bg1"/>
              </a:buClr>
              <a:buFont typeface="Wingdings" panose="05000000000000000000" pitchFamily="2" charset="2"/>
              <a:buChar char="ü"/>
              <a:defRPr/>
            </a:pPr>
            <a:r>
              <a:rPr lang="en-US" sz="1600" dirty="0">
                <a:solidFill>
                  <a:schemeClr val="bg1"/>
                </a:solidFill>
                <a:latin typeface="Calibri"/>
              </a:rPr>
              <a:t>Data loss risk is greater</a:t>
            </a:r>
          </a:p>
        </p:txBody>
      </p:sp>
      <p:sp>
        <p:nvSpPr>
          <p:cNvPr id="29" name="Rounded Rectangle 3">
            <a:extLst>
              <a:ext uri="{FF2B5EF4-FFF2-40B4-BE49-F238E27FC236}">
                <a16:creationId xmlns:a16="http://schemas.microsoft.com/office/drawing/2014/main" id="{5A24DA62-B1DF-4123-8FCB-7F3F3B8ACD14}"/>
              </a:ext>
            </a:extLst>
          </p:cNvPr>
          <p:cNvSpPr/>
          <p:nvPr/>
        </p:nvSpPr>
        <p:spPr>
          <a:xfrm>
            <a:off x="3226101" y="5093768"/>
            <a:ext cx="2759138" cy="465781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70C8191-882D-4BA4-A90F-E16346A8E47D}"/>
              </a:ext>
            </a:extLst>
          </p:cNvPr>
          <p:cNvSpPr/>
          <p:nvPr/>
        </p:nvSpPr>
        <p:spPr>
          <a:xfrm>
            <a:off x="3765710" y="5157381"/>
            <a:ext cx="1679921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Disadvantage:</a:t>
            </a:r>
          </a:p>
        </p:txBody>
      </p:sp>
      <p:sp>
        <p:nvSpPr>
          <p:cNvPr id="26" name="Freeform 150">
            <a:extLst>
              <a:ext uri="{FF2B5EF4-FFF2-40B4-BE49-F238E27FC236}">
                <a16:creationId xmlns:a16="http://schemas.microsoft.com/office/drawing/2014/main" id="{0BD58507-00F9-4811-BB50-4B8AF1B3D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5811" y="5140735"/>
            <a:ext cx="363063" cy="371846"/>
          </a:xfrm>
          <a:custGeom>
            <a:avLst/>
            <a:gdLst>
              <a:gd name="T0" fmla="*/ 109509 w 444"/>
              <a:gd name="T1" fmla="*/ 177579 h 453"/>
              <a:gd name="T2" fmla="*/ 109509 w 444"/>
              <a:gd name="T3" fmla="*/ 177579 h 453"/>
              <a:gd name="T4" fmla="*/ 19508 w 444"/>
              <a:gd name="T5" fmla="*/ 177579 h 453"/>
              <a:gd name="T6" fmla="*/ 19508 w 444"/>
              <a:gd name="T7" fmla="*/ 23588 h 453"/>
              <a:gd name="T8" fmla="*/ 109509 w 444"/>
              <a:gd name="T9" fmla="*/ 23588 h 453"/>
              <a:gd name="T10" fmla="*/ 109509 w 444"/>
              <a:gd name="T11" fmla="*/ 55187 h 453"/>
              <a:gd name="T12" fmla="*/ 129460 w 444"/>
              <a:gd name="T13" fmla="*/ 55187 h 453"/>
              <a:gd name="T14" fmla="*/ 129460 w 444"/>
              <a:gd name="T15" fmla="*/ 23588 h 453"/>
              <a:gd name="T16" fmla="*/ 109509 w 444"/>
              <a:gd name="T17" fmla="*/ 0 h 453"/>
              <a:gd name="T18" fmla="*/ 19508 w 444"/>
              <a:gd name="T19" fmla="*/ 0 h 453"/>
              <a:gd name="T20" fmla="*/ 0 w 444"/>
              <a:gd name="T21" fmla="*/ 23588 h 453"/>
              <a:gd name="T22" fmla="*/ 0 w 444"/>
              <a:gd name="T23" fmla="*/ 177579 h 453"/>
              <a:gd name="T24" fmla="*/ 19508 w 444"/>
              <a:gd name="T25" fmla="*/ 201167 h 453"/>
              <a:gd name="T26" fmla="*/ 109509 w 444"/>
              <a:gd name="T27" fmla="*/ 201167 h 453"/>
              <a:gd name="T28" fmla="*/ 129460 w 444"/>
              <a:gd name="T29" fmla="*/ 177579 h 453"/>
              <a:gd name="T30" fmla="*/ 129460 w 444"/>
              <a:gd name="T31" fmla="*/ 153991 h 453"/>
              <a:gd name="T32" fmla="*/ 109509 w 444"/>
              <a:gd name="T33" fmla="*/ 153991 h 453"/>
              <a:gd name="T34" fmla="*/ 109509 w 444"/>
              <a:gd name="T35" fmla="*/ 177579 h 453"/>
              <a:gd name="T36" fmla="*/ 196407 w 444"/>
              <a:gd name="T37" fmla="*/ 106369 h 453"/>
              <a:gd name="T38" fmla="*/ 196407 w 444"/>
              <a:gd name="T39" fmla="*/ 106369 h 453"/>
              <a:gd name="T40" fmla="*/ 152958 w 444"/>
              <a:gd name="T41" fmla="*/ 63198 h 453"/>
              <a:gd name="T42" fmla="*/ 152958 w 444"/>
              <a:gd name="T43" fmla="*/ 90792 h 453"/>
              <a:gd name="T44" fmla="*/ 54976 w 444"/>
              <a:gd name="T45" fmla="*/ 90792 h 453"/>
              <a:gd name="T46" fmla="*/ 54976 w 444"/>
              <a:gd name="T47" fmla="*/ 122391 h 453"/>
              <a:gd name="T48" fmla="*/ 152958 w 444"/>
              <a:gd name="T49" fmla="*/ 122391 h 453"/>
              <a:gd name="T50" fmla="*/ 152958 w 444"/>
              <a:gd name="T51" fmla="*/ 149985 h 453"/>
              <a:gd name="T52" fmla="*/ 196407 w 444"/>
              <a:gd name="T53" fmla="*/ 106369 h 45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44" h="453">
                <a:moveTo>
                  <a:pt x="247" y="399"/>
                </a:moveTo>
                <a:lnTo>
                  <a:pt x="247" y="399"/>
                </a:lnTo>
                <a:cubicBezTo>
                  <a:pt x="44" y="399"/>
                  <a:pt x="44" y="399"/>
                  <a:pt x="44" y="399"/>
                </a:cubicBezTo>
                <a:cubicBezTo>
                  <a:pt x="44" y="53"/>
                  <a:pt x="44" y="53"/>
                  <a:pt x="44" y="53"/>
                </a:cubicBezTo>
                <a:cubicBezTo>
                  <a:pt x="247" y="53"/>
                  <a:pt x="247" y="53"/>
                  <a:pt x="247" y="53"/>
                </a:cubicBezTo>
                <a:cubicBezTo>
                  <a:pt x="247" y="124"/>
                  <a:pt x="247" y="124"/>
                  <a:pt x="247" y="124"/>
                </a:cubicBezTo>
                <a:cubicBezTo>
                  <a:pt x="292" y="124"/>
                  <a:pt x="292" y="124"/>
                  <a:pt x="292" y="124"/>
                </a:cubicBezTo>
                <a:cubicBezTo>
                  <a:pt x="292" y="53"/>
                  <a:pt x="292" y="53"/>
                  <a:pt x="292" y="53"/>
                </a:cubicBezTo>
                <a:cubicBezTo>
                  <a:pt x="292" y="27"/>
                  <a:pt x="275" y="0"/>
                  <a:pt x="24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18" y="0"/>
                  <a:pt x="0" y="27"/>
                  <a:pt x="0" y="53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52"/>
                  <a:pt x="44" y="452"/>
                </a:cubicBezTo>
                <a:cubicBezTo>
                  <a:pt x="247" y="452"/>
                  <a:pt x="247" y="452"/>
                  <a:pt x="247" y="452"/>
                </a:cubicBezTo>
                <a:cubicBezTo>
                  <a:pt x="275" y="452"/>
                  <a:pt x="292" y="425"/>
                  <a:pt x="292" y="399"/>
                </a:cubicBezTo>
                <a:cubicBezTo>
                  <a:pt x="292" y="346"/>
                  <a:pt x="292" y="346"/>
                  <a:pt x="292" y="346"/>
                </a:cubicBezTo>
                <a:cubicBezTo>
                  <a:pt x="247" y="346"/>
                  <a:pt x="247" y="346"/>
                  <a:pt x="247" y="346"/>
                </a:cubicBezTo>
                <a:lnTo>
                  <a:pt x="247" y="399"/>
                </a:lnTo>
                <a:close/>
                <a:moveTo>
                  <a:pt x="443" y="239"/>
                </a:moveTo>
                <a:lnTo>
                  <a:pt x="443" y="239"/>
                </a:lnTo>
                <a:cubicBezTo>
                  <a:pt x="345" y="142"/>
                  <a:pt x="345" y="142"/>
                  <a:pt x="345" y="142"/>
                </a:cubicBezTo>
                <a:cubicBezTo>
                  <a:pt x="345" y="204"/>
                  <a:pt x="345" y="204"/>
                  <a:pt x="345" y="204"/>
                </a:cubicBezTo>
                <a:cubicBezTo>
                  <a:pt x="124" y="204"/>
                  <a:pt x="124" y="204"/>
                  <a:pt x="124" y="204"/>
                </a:cubicBezTo>
                <a:cubicBezTo>
                  <a:pt x="124" y="275"/>
                  <a:pt x="124" y="275"/>
                  <a:pt x="124" y="275"/>
                </a:cubicBezTo>
                <a:cubicBezTo>
                  <a:pt x="345" y="275"/>
                  <a:pt x="345" y="275"/>
                  <a:pt x="345" y="275"/>
                </a:cubicBezTo>
                <a:cubicBezTo>
                  <a:pt x="345" y="337"/>
                  <a:pt x="345" y="337"/>
                  <a:pt x="345" y="337"/>
                </a:cubicBezTo>
                <a:lnTo>
                  <a:pt x="443" y="23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A9622C8-F731-444F-944E-F09F232D72ED}"/>
              </a:ext>
            </a:extLst>
          </p:cNvPr>
          <p:cNvSpPr/>
          <p:nvPr/>
        </p:nvSpPr>
        <p:spPr>
          <a:xfrm>
            <a:off x="6269173" y="2171319"/>
            <a:ext cx="2711632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Storing backup data in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remote locations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fire-proof, indestructible safes</a:t>
            </a:r>
          </a:p>
        </p:txBody>
      </p:sp>
      <p:sp>
        <p:nvSpPr>
          <p:cNvPr id="35" name="Rounded Rectangle 3">
            <a:extLst>
              <a:ext uri="{FF2B5EF4-FFF2-40B4-BE49-F238E27FC236}">
                <a16:creationId xmlns:a16="http://schemas.microsoft.com/office/drawing/2014/main" id="{70B6ABBB-49C2-4C8A-B9B2-CACC8F4F4DD8}"/>
              </a:ext>
            </a:extLst>
          </p:cNvPr>
          <p:cNvSpPr/>
          <p:nvPr/>
        </p:nvSpPr>
        <p:spPr>
          <a:xfrm>
            <a:off x="6258825" y="3109702"/>
            <a:ext cx="2759138" cy="4657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1C40BCF-3647-4132-B1EE-8061786BC86B}"/>
              </a:ext>
            </a:extLst>
          </p:cNvPr>
          <p:cNvSpPr/>
          <p:nvPr/>
        </p:nvSpPr>
        <p:spPr>
          <a:xfrm>
            <a:off x="6954672" y="3173315"/>
            <a:ext cx="1367445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Advantage:</a:t>
            </a:r>
          </a:p>
        </p:txBody>
      </p:sp>
      <p:sp>
        <p:nvSpPr>
          <p:cNvPr id="37" name="Freeform 4">
            <a:extLst>
              <a:ext uri="{FF2B5EF4-FFF2-40B4-BE49-F238E27FC236}">
                <a16:creationId xmlns:a16="http://schemas.microsoft.com/office/drawing/2014/main" id="{F21503A7-F123-48E1-97CA-AC96D87CDB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82170" y="3181763"/>
            <a:ext cx="405694" cy="321658"/>
          </a:xfrm>
          <a:custGeom>
            <a:avLst/>
            <a:gdLst>
              <a:gd name="T0" fmla="*/ 166018 w 498"/>
              <a:gd name="T1" fmla="*/ 151877 h 391"/>
              <a:gd name="T2" fmla="*/ 166018 w 498"/>
              <a:gd name="T3" fmla="*/ 151877 h 391"/>
              <a:gd name="T4" fmla="*/ 23653 w 498"/>
              <a:gd name="T5" fmla="*/ 151877 h 391"/>
              <a:gd name="T6" fmla="*/ 23653 w 498"/>
              <a:gd name="T7" fmla="*/ 52278 h 391"/>
              <a:gd name="T8" fmla="*/ 51769 w 498"/>
              <a:gd name="T9" fmla="*/ 52278 h 391"/>
              <a:gd name="T10" fmla="*/ 75422 w 498"/>
              <a:gd name="T11" fmla="*/ 31998 h 391"/>
              <a:gd name="T12" fmla="*/ 12050 w 498"/>
              <a:gd name="T13" fmla="*/ 31998 h 391"/>
              <a:gd name="T14" fmla="*/ 0 w 498"/>
              <a:gd name="T15" fmla="*/ 40110 h 391"/>
              <a:gd name="T16" fmla="*/ 0 w 498"/>
              <a:gd name="T17" fmla="*/ 163594 h 391"/>
              <a:gd name="T18" fmla="*/ 12050 w 498"/>
              <a:gd name="T19" fmla="*/ 175762 h 391"/>
              <a:gd name="T20" fmla="*/ 178068 w 498"/>
              <a:gd name="T21" fmla="*/ 175762 h 391"/>
              <a:gd name="T22" fmla="*/ 190117 w 498"/>
              <a:gd name="T23" fmla="*/ 163594 h 391"/>
              <a:gd name="T24" fmla="*/ 190117 w 498"/>
              <a:gd name="T25" fmla="*/ 123935 h 391"/>
              <a:gd name="T26" fmla="*/ 166018 w 498"/>
              <a:gd name="T27" fmla="*/ 139709 h 391"/>
              <a:gd name="T28" fmla="*/ 166018 w 498"/>
              <a:gd name="T29" fmla="*/ 151877 h 391"/>
              <a:gd name="T30" fmla="*/ 146382 w 498"/>
              <a:gd name="T31" fmla="*/ 76164 h 391"/>
              <a:gd name="T32" fmla="*/ 146382 w 498"/>
              <a:gd name="T33" fmla="*/ 76164 h 391"/>
              <a:gd name="T34" fmla="*/ 146382 w 498"/>
              <a:gd name="T35" fmla="*/ 115823 h 391"/>
              <a:gd name="T36" fmla="*/ 221804 w 498"/>
              <a:gd name="T37" fmla="*/ 56334 h 391"/>
              <a:gd name="T38" fmla="*/ 146382 w 498"/>
              <a:gd name="T39" fmla="*/ 0 h 391"/>
              <a:gd name="T40" fmla="*/ 146382 w 498"/>
              <a:gd name="T41" fmla="*/ 36054 h 391"/>
              <a:gd name="T42" fmla="*/ 59356 w 498"/>
              <a:gd name="T43" fmla="*/ 123935 h 391"/>
              <a:gd name="T44" fmla="*/ 146382 w 498"/>
              <a:gd name="T45" fmla="*/ 76164 h 39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98" h="391">
                <a:moveTo>
                  <a:pt x="372" y="337"/>
                </a:moveTo>
                <a:lnTo>
                  <a:pt x="372" y="337"/>
                </a:lnTo>
                <a:cubicBezTo>
                  <a:pt x="53" y="337"/>
                  <a:pt x="53" y="337"/>
                  <a:pt x="53" y="337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16"/>
                  <a:pt x="133" y="98"/>
                  <a:pt x="169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9" y="71"/>
                  <a:pt x="0" y="80"/>
                  <a:pt x="0" y="89"/>
                </a:cubicBezTo>
                <a:cubicBezTo>
                  <a:pt x="0" y="363"/>
                  <a:pt x="0" y="363"/>
                  <a:pt x="0" y="363"/>
                </a:cubicBezTo>
                <a:cubicBezTo>
                  <a:pt x="0" y="382"/>
                  <a:pt x="9" y="390"/>
                  <a:pt x="27" y="390"/>
                </a:cubicBezTo>
                <a:cubicBezTo>
                  <a:pt x="399" y="390"/>
                  <a:pt x="399" y="390"/>
                  <a:pt x="399" y="390"/>
                </a:cubicBezTo>
                <a:cubicBezTo>
                  <a:pt x="408" y="390"/>
                  <a:pt x="426" y="382"/>
                  <a:pt x="426" y="363"/>
                </a:cubicBezTo>
                <a:cubicBezTo>
                  <a:pt x="426" y="275"/>
                  <a:pt x="426" y="275"/>
                  <a:pt x="426" y="275"/>
                </a:cubicBezTo>
                <a:cubicBezTo>
                  <a:pt x="372" y="310"/>
                  <a:pt x="372" y="310"/>
                  <a:pt x="372" y="310"/>
                </a:cubicBezTo>
                <a:lnTo>
                  <a:pt x="372" y="337"/>
                </a:lnTo>
                <a:close/>
                <a:moveTo>
                  <a:pt x="328" y="169"/>
                </a:moveTo>
                <a:lnTo>
                  <a:pt x="328" y="169"/>
                </a:lnTo>
                <a:cubicBezTo>
                  <a:pt x="328" y="257"/>
                  <a:pt x="328" y="257"/>
                  <a:pt x="328" y="257"/>
                </a:cubicBezTo>
                <a:cubicBezTo>
                  <a:pt x="497" y="125"/>
                  <a:pt x="497" y="125"/>
                  <a:pt x="497" y="125"/>
                </a:cubicBezTo>
                <a:cubicBezTo>
                  <a:pt x="328" y="0"/>
                  <a:pt x="328" y="0"/>
                  <a:pt x="328" y="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133" y="80"/>
                  <a:pt x="133" y="275"/>
                  <a:pt x="133" y="275"/>
                </a:cubicBezTo>
                <a:cubicBezTo>
                  <a:pt x="186" y="187"/>
                  <a:pt x="222" y="169"/>
                  <a:pt x="328" y="16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ECA11D-0D35-4A2B-A3C2-D7F65F730AC2}"/>
              </a:ext>
            </a:extLst>
          </p:cNvPr>
          <p:cNvSpPr/>
          <p:nvPr/>
        </p:nvSpPr>
        <p:spPr>
          <a:xfrm>
            <a:off x="6317731" y="3641447"/>
            <a:ext cx="259026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1200"/>
              </a:spcBef>
              <a:buClr>
                <a:schemeClr val="bg1"/>
              </a:buClr>
              <a:buFont typeface="Wingdings" panose="05000000000000000000" pitchFamily="2" charset="2"/>
              <a:buChar char="ü"/>
              <a:defRPr/>
            </a:pPr>
            <a:r>
              <a:rPr lang="en-US" sz="1600" dirty="0">
                <a:solidFill>
                  <a:schemeClr val="bg1"/>
                </a:solidFill>
                <a:latin typeface="Calibri"/>
              </a:rPr>
              <a:t>Data is secured from </a:t>
            </a:r>
            <a:r>
              <a:rPr lang="en-US" sz="1600" b="1" dirty="0">
                <a:solidFill>
                  <a:srgbClr val="FFFF00"/>
                </a:solidFill>
                <a:latin typeface="Calibri"/>
              </a:rPr>
              <a:t>physical security </a:t>
            </a:r>
            <a:r>
              <a:rPr lang="en-US" sz="1600" dirty="0">
                <a:solidFill>
                  <a:schemeClr val="bg1"/>
                </a:solidFill>
                <a:latin typeface="Calibri"/>
              </a:rPr>
              <a:t>threats such as fire, floods, etc.</a:t>
            </a:r>
          </a:p>
        </p:txBody>
      </p:sp>
      <p:sp>
        <p:nvSpPr>
          <p:cNvPr id="39" name="Rounded Rectangle 3">
            <a:extLst>
              <a:ext uri="{FF2B5EF4-FFF2-40B4-BE49-F238E27FC236}">
                <a16:creationId xmlns:a16="http://schemas.microsoft.com/office/drawing/2014/main" id="{44BCF99B-291F-41E3-AC2D-3FE661197406}"/>
              </a:ext>
            </a:extLst>
          </p:cNvPr>
          <p:cNvSpPr/>
          <p:nvPr/>
        </p:nvSpPr>
        <p:spPr>
          <a:xfrm>
            <a:off x="6258825" y="5093768"/>
            <a:ext cx="2759138" cy="465781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2F10E9C-1BB6-48A6-BDBE-D4F1103A1349}"/>
              </a:ext>
            </a:extLst>
          </p:cNvPr>
          <p:cNvSpPr/>
          <p:nvPr/>
        </p:nvSpPr>
        <p:spPr>
          <a:xfrm>
            <a:off x="6798434" y="5157381"/>
            <a:ext cx="1679921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Disadvantage:</a:t>
            </a:r>
          </a:p>
        </p:txBody>
      </p:sp>
      <p:sp>
        <p:nvSpPr>
          <p:cNvPr id="41" name="Freeform 150">
            <a:extLst>
              <a:ext uri="{FF2B5EF4-FFF2-40B4-BE49-F238E27FC236}">
                <a16:creationId xmlns:a16="http://schemas.microsoft.com/office/drawing/2014/main" id="{65BE62E6-D16E-454D-9136-7AD146178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535" y="5140735"/>
            <a:ext cx="363063" cy="371846"/>
          </a:xfrm>
          <a:custGeom>
            <a:avLst/>
            <a:gdLst>
              <a:gd name="T0" fmla="*/ 109509 w 444"/>
              <a:gd name="T1" fmla="*/ 177579 h 453"/>
              <a:gd name="T2" fmla="*/ 109509 w 444"/>
              <a:gd name="T3" fmla="*/ 177579 h 453"/>
              <a:gd name="T4" fmla="*/ 19508 w 444"/>
              <a:gd name="T5" fmla="*/ 177579 h 453"/>
              <a:gd name="T6" fmla="*/ 19508 w 444"/>
              <a:gd name="T7" fmla="*/ 23588 h 453"/>
              <a:gd name="T8" fmla="*/ 109509 w 444"/>
              <a:gd name="T9" fmla="*/ 23588 h 453"/>
              <a:gd name="T10" fmla="*/ 109509 w 444"/>
              <a:gd name="T11" fmla="*/ 55187 h 453"/>
              <a:gd name="T12" fmla="*/ 129460 w 444"/>
              <a:gd name="T13" fmla="*/ 55187 h 453"/>
              <a:gd name="T14" fmla="*/ 129460 w 444"/>
              <a:gd name="T15" fmla="*/ 23588 h 453"/>
              <a:gd name="T16" fmla="*/ 109509 w 444"/>
              <a:gd name="T17" fmla="*/ 0 h 453"/>
              <a:gd name="T18" fmla="*/ 19508 w 444"/>
              <a:gd name="T19" fmla="*/ 0 h 453"/>
              <a:gd name="T20" fmla="*/ 0 w 444"/>
              <a:gd name="T21" fmla="*/ 23588 h 453"/>
              <a:gd name="T22" fmla="*/ 0 w 444"/>
              <a:gd name="T23" fmla="*/ 177579 h 453"/>
              <a:gd name="T24" fmla="*/ 19508 w 444"/>
              <a:gd name="T25" fmla="*/ 201167 h 453"/>
              <a:gd name="T26" fmla="*/ 109509 w 444"/>
              <a:gd name="T27" fmla="*/ 201167 h 453"/>
              <a:gd name="T28" fmla="*/ 129460 w 444"/>
              <a:gd name="T29" fmla="*/ 177579 h 453"/>
              <a:gd name="T30" fmla="*/ 129460 w 444"/>
              <a:gd name="T31" fmla="*/ 153991 h 453"/>
              <a:gd name="T32" fmla="*/ 109509 w 444"/>
              <a:gd name="T33" fmla="*/ 153991 h 453"/>
              <a:gd name="T34" fmla="*/ 109509 w 444"/>
              <a:gd name="T35" fmla="*/ 177579 h 453"/>
              <a:gd name="T36" fmla="*/ 196407 w 444"/>
              <a:gd name="T37" fmla="*/ 106369 h 453"/>
              <a:gd name="T38" fmla="*/ 196407 w 444"/>
              <a:gd name="T39" fmla="*/ 106369 h 453"/>
              <a:gd name="T40" fmla="*/ 152958 w 444"/>
              <a:gd name="T41" fmla="*/ 63198 h 453"/>
              <a:gd name="T42" fmla="*/ 152958 w 444"/>
              <a:gd name="T43" fmla="*/ 90792 h 453"/>
              <a:gd name="T44" fmla="*/ 54976 w 444"/>
              <a:gd name="T45" fmla="*/ 90792 h 453"/>
              <a:gd name="T46" fmla="*/ 54976 w 444"/>
              <a:gd name="T47" fmla="*/ 122391 h 453"/>
              <a:gd name="T48" fmla="*/ 152958 w 444"/>
              <a:gd name="T49" fmla="*/ 122391 h 453"/>
              <a:gd name="T50" fmla="*/ 152958 w 444"/>
              <a:gd name="T51" fmla="*/ 149985 h 453"/>
              <a:gd name="T52" fmla="*/ 196407 w 444"/>
              <a:gd name="T53" fmla="*/ 106369 h 45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44" h="453">
                <a:moveTo>
                  <a:pt x="247" y="399"/>
                </a:moveTo>
                <a:lnTo>
                  <a:pt x="247" y="399"/>
                </a:lnTo>
                <a:cubicBezTo>
                  <a:pt x="44" y="399"/>
                  <a:pt x="44" y="399"/>
                  <a:pt x="44" y="399"/>
                </a:cubicBezTo>
                <a:cubicBezTo>
                  <a:pt x="44" y="53"/>
                  <a:pt x="44" y="53"/>
                  <a:pt x="44" y="53"/>
                </a:cubicBezTo>
                <a:cubicBezTo>
                  <a:pt x="247" y="53"/>
                  <a:pt x="247" y="53"/>
                  <a:pt x="247" y="53"/>
                </a:cubicBezTo>
                <a:cubicBezTo>
                  <a:pt x="247" y="124"/>
                  <a:pt x="247" y="124"/>
                  <a:pt x="247" y="124"/>
                </a:cubicBezTo>
                <a:cubicBezTo>
                  <a:pt x="292" y="124"/>
                  <a:pt x="292" y="124"/>
                  <a:pt x="292" y="124"/>
                </a:cubicBezTo>
                <a:cubicBezTo>
                  <a:pt x="292" y="53"/>
                  <a:pt x="292" y="53"/>
                  <a:pt x="292" y="53"/>
                </a:cubicBezTo>
                <a:cubicBezTo>
                  <a:pt x="292" y="27"/>
                  <a:pt x="275" y="0"/>
                  <a:pt x="24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18" y="0"/>
                  <a:pt x="0" y="27"/>
                  <a:pt x="0" y="53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52"/>
                  <a:pt x="44" y="452"/>
                </a:cubicBezTo>
                <a:cubicBezTo>
                  <a:pt x="247" y="452"/>
                  <a:pt x="247" y="452"/>
                  <a:pt x="247" y="452"/>
                </a:cubicBezTo>
                <a:cubicBezTo>
                  <a:pt x="275" y="452"/>
                  <a:pt x="292" y="425"/>
                  <a:pt x="292" y="399"/>
                </a:cubicBezTo>
                <a:cubicBezTo>
                  <a:pt x="292" y="346"/>
                  <a:pt x="292" y="346"/>
                  <a:pt x="292" y="346"/>
                </a:cubicBezTo>
                <a:cubicBezTo>
                  <a:pt x="247" y="346"/>
                  <a:pt x="247" y="346"/>
                  <a:pt x="247" y="346"/>
                </a:cubicBezTo>
                <a:lnTo>
                  <a:pt x="247" y="399"/>
                </a:lnTo>
                <a:close/>
                <a:moveTo>
                  <a:pt x="443" y="239"/>
                </a:moveTo>
                <a:lnTo>
                  <a:pt x="443" y="239"/>
                </a:lnTo>
                <a:cubicBezTo>
                  <a:pt x="345" y="142"/>
                  <a:pt x="345" y="142"/>
                  <a:pt x="345" y="142"/>
                </a:cubicBezTo>
                <a:cubicBezTo>
                  <a:pt x="345" y="204"/>
                  <a:pt x="345" y="204"/>
                  <a:pt x="345" y="204"/>
                </a:cubicBezTo>
                <a:cubicBezTo>
                  <a:pt x="124" y="204"/>
                  <a:pt x="124" y="204"/>
                  <a:pt x="124" y="204"/>
                </a:cubicBezTo>
                <a:cubicBezTo>
                  <a:pt x="124" y="275"/>
                  <a:pt x="124" y="275"/>
                  <a:pt x="124" y="275"/>
                </a:cubicBezTo>
                <a:cubicBezTo>
                  <a:pt x="345" y="275"/>
                  <a:pt x="345" y="275"/>
                  <a:pt x="345" y="275"/>
                </a:cubicBezTo>
                <a:cubicBezTo>
                  <a:pt x="345" y="337"/>
                  <a:pt x="345" y="337"/>
                  <a:pt x="345" y="337"/>
                </a:cubicBezTo>
                <a:lnTo>
                  <a:pt x="443" y="23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9BC64D6-D346-4A2B-B722-48C5D3E29652}"/>
              </a:ext>
            </a:extLst>
          </p:cNvPr>
          <p:cNvSpPr/>
          <p:nvPr/>
        </p:nvSpPr>
        <p:spPr>
          <a:xfrm>
            <a:off x="6317731" y="5626960"/>
            <a:ext cx="2772030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marR="0" lvl="0" indent="-285750" fontAlgn="auto">
              <a:lnSpc>
                <a:spcPct val="100000"/>
              </a:lnSpc>
              <a:spcBef>
                <a:spcPts val="1200"/>
              </a:spcBef>
              <a:buClr>
                <a:schemeClr val="bg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600" dirty="0">
                <a:solidFill>
                  <a:schemeClr val="bg1"/>
                </a:solidFill>
                <a:latin typeface="Calibri"/>
              </a:rPr>
              <a:t>Problems with a regular </a:t>
            </a:r>
            <a:r>
              <a:rPr lang="en-US" sz="1600" b="1" dirty="0">
                <a:solidFill>
                  <a:srgbClr val="FFFF00"/>
                </a:solidFill>
                <a:latin typeface="Calibri"/>
              </a:rPr>
              <a:t>data backup schedule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A969940-1309-4C79-9F5D-1225DE83DFF7}"/>
              </a:ext>
            </a:extLst>
          </p:cNvPr>
          <p:cNvSpPr/>
          <p:nvPr/>
        </p:nvSpPr>
        <p:spPr>
          <a:xfrm>
            <a:off x="9238827" y="2171319"/>
            <a:ext cx="2658045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Storing backup data on storage provided by an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online backup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provider</a:t>
            </a:r>
          </a:p>
        </p:txBody>
      </p:sp>
      <p:sp>
        <p:nvSpPr>
          <p:cNvPr id="44" name="Rounded Rectangle 3">
            <a:extLst>
              <a:ext uri="{FF2B5EF4-FFF2-40B4-BE49-F238E27FC236}">
                <a16:creationId xmlns:a16="http://schemas.microsoft.com/office/drawing/2014/main" id="{3700D51F-25D6-4362-A6B1-D548B2F713DD}"/>
              </a:ext>
            </a:extLst>
          </p:cNvPr>
          <p:cNvSpPr/>
          <p:nvPr/>
        </p:nvSpPr>
        <p:spPr>
          <a:xfrm>
            <a:off x="9266536" y="3109702"/>
            <a:ext cx="2759138" cy="4657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3CF53F9-52E2-4934-8EDE-32CD29576979}"/>
              </a:ext>
            </a:extLst>
          </p:cNvPr>
          <p:cNvSpPr/>
          <p:nvPr/>
        </p:nvSpPr>
        <p:spPr>
          <a:xfrm>
            <a:off x="9894010" y="3173316"/>
            <a:ext cx="150419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Advantages:</a:t>
            </a:r>
          </a:p>
        </p:txBody>
      </p:sp>
      <p:sp>
        <p:nvSpPr>
          <p:cNvPr id="46" name="Freeform 4">
            <a:extLst>
              <a:ext uri="{FF2B5EF4-FFF2-40B4-BE49-F238E27FC236}">
                <a16:creationId xmlns:a16="http://schemas.microsoft.com/office/drawing/2014/main" id="{88C34126-6931-439A-9DE9-06CADB4809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89881" y="3181763"/>
            <a:ext cx="405694" cy="321658"/>
          </a:xfrm>
          <a:custGeom>
            <a:avLst/>
            <a:gdLst>
              <a:gd name="T0" fmla="*/ 166018 w 498"/>
              <a:gd name="T1" fmla="*/ 151877 h 391"/>
              <a:gd name="T2" fmla="*/ 166018 w 498"/>
              <a:gd name="T3" fmla="*/ 151877 h 391"/>
              <a:gd name="T4" fmla="*/ 23653 w 498"/>
              <a:gd name="T5" fmla="*/ 151877 h 391"/>
              <a:gd name="T6" fmla="*/ 23653 w 498"/>
              <a:gd name="T7" fmla="*/ 52278 h 391"/>
              <a:gd name="T8" fmla="*/ 51769 w 498"/>
              <a:gd name="T9" fmla="*/ 52278 h 391"/>
              <a:gd name="T10" fmla="*/ 75422 w 498"/>
              <a:gd name="T11" fmla="*/ 31998 h 391"/>
              <a:gd name="T12" fmla="*/ 12050 w 498"/>
              <a:gd name="T13" fmla="*/ 31998 h 391"/>
              <a:gd name="T14" fmla="*/ 0 w 498"/>
              <a:gd name="T15" fmla="*/ 40110 h 391"/>
              <a:gd name="T16" fmla="*/ 0 w 498"/>
              <a:gd name="T17" fmla="*/ 163594 h 391"/>
              <a:gd name="T18" fmla="*/ 12050 w 498"/>
              <a:gd name="T19" fmla="*/ 175762 h 391"/>
              <a:gd name="T20" fmla="*/ 178068 w 498"/>
              <a:gd name="T21" fmla="*/ 175762 h 391"/>
              <a:gd name="T22" fmla="*/ 190117 w 498"/>
              <a:gd name="T23" fmla="*/ 163594 h 391"/>
              <a:gd name="T24" fmla="*/ 190117 w 498"/>
              <a:gd name="T25" fmla="*/ 123935 h 391"/>
              <a:gd name="T26" fmla="*/ 166018 w 498"/>
              <a:gd name="T27" fmla="*/ 139709 h 391"/>
              <a:gd name="T28" fmla="*/ 166018 w 498"/>
              <a:gd name="T29" fmla="*/ 151877 h 391"/>
              <a:gd name="T30" fmla="*/ 146382 w 498"/>
              <a:gd name="T31" fmla="*/ 76164 h 391"/>
              <a:gd name="T32" fmla="*/ 146382 w 498"/>
              <a:gd name="T33" fmla="*/ 76164 h 391"/>
              <a:gd name="T34" fmla="*/ 146382 w 498"/>
              <a:gd name="T35" fmla="*/ 115823 h 391"/>
              <a:gd name="T36" fmla="*/ 221804 w 498"/>
              <a:gd name="T37" fmla="*/ 56334 h 391"/>
              <a:gd name="T38" fmla="*/ 146382 w 498"/>
              <a:gd name="T39" fmla="*/ 0 h 391"/>
              <a:gd name="T40" fmla="*/ 146382 w 498"/>
              <a:gd name="T41" fmla="*/ 36054 h 391"/>
              <a:gd name="T42" fmla="*/ 59356 w 498"/>
              <a:gd name="T43" fmla="*/ 123935 h 391"/>
              <a:gd name="T44" fmla="*/ 146382 w 498"/>
              <a:gd name="T45" fmla="*/ 76164 h 39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98" h="391">
                <a:moveTo>
                  <a:pt x="372" y="337"/>
                </a:moveTo>
                <a:lnTo>
                  <a:pt x="372" y="337"/>
                </a:lnTo>
                <a:cubicBezTo>
                  <a:pt x="53" y="337"/>
                  <a:pt x="53" y="337"/>
                  <a:pt x="53" y="337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16"/>
                  <a:pt x="133" y="98"/>
                  <a:pt x="169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9" y="71"/>
                  <a:pt x="0" y="80"/>
                  <a:pt x="0" y="89"/>
                </a:cubicBezTo>
                <a:cubicBezTo>
                  <a:pt x="0" y="363"/>
                  <a:pt x="0" y="363"/>
                  <a:pt x="0" y="363"/>
                </a:cubicBezTo>
                <a:cubicBezTo>
                  <a:pt x="0" y="382"/>
                  <a:pt x="9" y="390"/>
                  <a:pt x="27" y="390"/>
                </a:cubicBezTo>
                <a:cubicBezTo>
                  <a:pt x="399" y="390"/>
                  <a:pt x="399" y="390"/>
                  <a:pt x="399" y="390"/>
                </a:cubicBezTo>
                <a:cubicBezTo>
                  <a:pt x="408" y="390"/>
                  <a:pt x="426" y="382"/>
                  <a:pt x="426" y="363"/>
                </a:cubicBezTo>
                <a:cubicBezTo>
                  <a:pt x="426" y="275"/>
                  <a:pt x="426" y="275"/>
                  <a:pt x="426" y="275"/>
                </a:cubicBezTo>
                <a:cubicBezTo>
                  <a:pt x="372" y="310"/>
                  <a:pt x="372" y="310"/>
                  <a:pt x="372" y="310"/>
                </a:cubicBezTo>
                <a:lnTo>
                  <a:pt x="372" y="337"/>
                </a:lnTo>
                <a:close/>
                <a:moveTo>
                  <a:pt x="328" y="169"/>
                </a:moveTo>
                <a:lnTo>
                  <a:pt x="328" y="169"/>
                </a:lnTo>
                <a:cubicBezTo>
                  <a:pt x="328" y="257"/>
                  <a:pt x="328" y="257"/>
                  <a:pt x="328" y="257"/>
                </a:cubicBezTo>
                <a:cubicBezTo>
                  <a:pt x="497" y="125"/>
                  <a:pt x="497" y="125"/>
                  <a:pt x="497" y="125"/>
                </a:cubicBezTo>
                <a:cubicBezTo>
                  <a:pt x="328" y="0"/>
                  <a:pt x="328" y="0"/>
                  <a:pt x="328" y="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133" y="80"/>
                  <a:pt x="133" y="275"/>
                  <a:pt x="133" y="275"/>
                </a:cubicBezTo>
                <a:cubicBezTo>
                  <a:pt x="186" y="187"/>
                  <a:pt x="222" y="169"/>
                  <a:pt x="328" y="16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CBC65B-62C0-4455-88AD-D14FD51B516F}"/>
              </a:ext>
            </a:extLst>
          </p:cNvPr>
          <p:cNvSpPr/>
          <p:nvPr/>
        </p:nvSpPr>
        <p:spPr>
          <a:xfrm>
            <a:off x="9401047" y="3641447"/>
            <a:ext cx="2624628" cy="14003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marR="0" lvl="0" indent="-285750" fontAlgn="auto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600" dirty="0">
                <a:solidFill>
                  <a:schemeClr val="bg1"/>
                </a:solidFill>
                <a:latin typeface="Calibri"/>
              </a:rPr>
              <a:t>The data is </a:t>
            </a:r>
            <a:r>
              <a:rPr lang="en-US" sz="1600" b="1" dirty="0">
                <a:solidFill>
                  <a:srgbClr val="FFFF00"/>
                </a:solidFill>
                <a:latin typeface="Calibri"/>
              </a:rPr>
              <a:t>encrypted</a:t>
            </a:r>
            <a:r>
              <a:rPr lang="en-US" sz="1600" dirty="0">
                <a:solidFill>
                  <a:schemeClr val="bg1"/>
                </a:solidFill>
                <a:latin typeface="Calibri"/>
              </a:rPr>
              <a:t> and free from physical security threats</a:t>
            </a:r>
          </a:p>
          <a:p>
            <a:pPr marL="285750" marR="0" lvl="0" indent="-285750" fontAlgn="auto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600" dirty="0">
                <a:solidFill>
                  <a:schemeClr val="bg1"/>
                </a:solidFill>
                <a:latin typeface="Calibri"/>
              </a:rPr>
              <a:t>Data can be </a:t>
            </a:r>
            <a:r>
              <a:rPr lang="en-US" sz="1600" b="1" dirty="0">
                <a:solidFill>
                  <a:srgbClr val="FFFF00"/>
                </a:solidFill>
                <a:latin typeface="Calibri"/>
              </a:rPr>
              <a:t>accessed</a:t>
            </a:r>
            <a:r>
              <a:rPr lang="en-US" sz="1600" dirty="0">
                <a:solidFill>
                  <a:schemeClr val="bg1"/>
                </a:solidFill>
                <a:latin typeface="Calibri"/>
              </a:rPr>
              <a:t> from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anywhere</a:t>
            </a:r>
          </a:p>
        </p:txBody>
      </p:sp>
      <p:sp>
        <p:nvSpPr>
          <p:cNvPr id="48" name="Rounded Rectangle 3">
            <a:extLst>
              <a:ext uri="{FF2B5EF4-FFF2-40B4-BE49-F238E27FC236}">
                <a16:creationId xmlns:a16="http://schemas.microsoft.com/office/drawing/2014/main" id="{918619B0-B75A-4F1E-B8C6-80936826A68B}"/>
              </a:ext>
            </a:extLst>
          </p:cNvPr>
          <p:cNvSpPr/>
          <p:nvPr/>
        </p:nvSpPr>
        <p:spPr>
          <a:xfrm>
            <a:off x="9266536" y="5093768"/>
            <a:ext cx="2759138" cy="465781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99ECDFC-166A-472E-914E-33D72A560AD9}"/>
              </a:ext>
            </a:extLst>
          </p:cNvPr>
          <p:cNvSpPr/>
          <p:nvPr/>
        </p:nvSpPr>
        <p:spPr>
          <a:xfrm>
            <a:off x="9722149" y="5157382"/>
            <a:ext cx="1847913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Disadvantages:</a:t>
            </a:r>
          </a:p>
        </p:txBody>
      </p:sp>
      <p:sp>
        <p:nvSpPr>
          <p:cNvPr id="50" name="Freeform 150">
            <a:extLst>
              <a:ext uri="{FF2B5EF4-FFF2-40B4-BE49-F238E27FC236}">
                <a16:creationId xmlns:a16="http://schemas.microsoft.com/office/drawing/2014/main" id="{775ED622-4C4E-4169-91A0-A6E1C0D06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6246" y="5140735"/>
            <a:ext cx="363063" cy="371846"/>
          </a:xfrm>
          <a:custGeom>
            <a:avLst/>
            <a:gdLst>
              <a:gd name="T0" fmla="*/ 109509 w 444"/>
              <a:gd name="T1" fmla="*/ 177579 h 453"/>
              <a:gd name="T2" fmla="*/ 109509 w 444"/>
              <a:gd name="T3" fmla="*/ 177579 h 453"/>
              <a:gd name="T4" fmla="*/ 19508 w 444"/>
              <a:gd name="T5" fmla="*/ 177579 h 453"/>
              <a:gd name="T6" fmla="*/ 19508 w 444"/>
              <a:gd name="T7" fmla="*/ 23588 h 453"/>
              <a:gd name="T8" fmla="*/ 109509 w 444"/>
              <a:gd name="T9" fmla="*/ 23588 h 453"/>
              <a:gd name="T10" fmla="*/ 109509 w 444"/>
              <a:gd name="T11" fmla="*/ 55187 h 453"/>
              <a:gd name="T12" fmla="*/ 129460 w 444"/>
              <a:gd name="T13" fmla="*/ 55187 h 453"/>
              <a:gd name="T14" fmla="*/ 129460 w 444"/>
              <a:gd name="T15" fmla="*/ 23588 h 453"/>
              <a:gd name="T16" fmla="*/ 109509 w 444"/>
              <a:gd name="T17" fmla="*/ 0 h 453"/>
              <a:gd name="T18" fmla="*/ 19508 w 444"/>
              <a:gd name="T19" fmla="*/ 0 h 453"/>
              <a:gd name="T20" fmla="*/ 0 w 444"/>
              <a:gd name="T21" fmla="*/ 23588 h 453"/>
              <a:gd name="T22" fmla="*/ 0 w 444"/>
              <a:gd name="T23" fmla="*/ 177579 h 453"/>
              <a:gd name="T24" fmla="*/ 19508 w 444"/>
              <a:gd name="T25" fmla="*/ 201167 h 453"/>
              <a:gd name="T26" fmla="*/ 109509 w 444"/>
              <a:gd name="T27" fmla="*/ 201167 h 453"/>
              <a:gd name="T28" fmla="*/ 129460 w 444"/>
              <a:gd name="T29" fmla="*/ 177579 h 453"/>
              <a:gd name="T30" fmla="*/ 129460 w 444"/>
              <a:gd name="T31" fmla="*/ 153991 h 453"/>
              <a:gd name="T32" fmla="*/ 109509 w 444"/>
              <a:gd name="T33" fmla="*/ 153991 h 453"/>
              <a:gd name="T34" fmla="*/ 109509 w 444"/>
              <a:gd name="T35" fmla="*/ 177579 h 453"/>
              <a:gd name="T36" fmla="*/ 196407 w 444"/>
              <a:gd name="T37" fmla="*/ 106369 h 453"/>
              <a:gd name="T38" fmla="*/ 196407 w 444"/>
              <a:gd name="T39" fmla="*/ 106369 h 453"/>
              <a:gd name="T40" fmla="*/ 152958 w 444"/>
              <a:gd name="T41" fmla="*/ 63198 h 453"/>
              <a:gd name="T42" fmla="*/ 152958 w 444"/>
              <a:gd name="T43" fmla="*/ 90792 h 453"/>
              <a:gd name="T44" fmla="*/ 54976 w 444"/>
              <a:gd name="T45" fmla="*/ 90792 h 453"/>
              <a:gd name="T46" fmla="*/ 54976 w 444"/>
              <a:gd name="T47" fmla="*/ 122391 h 453"/>
              <a:gd name="T48" fmla="*/ 152958 w 444"/>
              <a:gd name="T49" fmla="*/ 122391 h 453"/>
              <a:gd name="T50" fmla="*/ 152958 w 444"/>
              <a:gd name="T51" fmla="*/ 149985 h 453"/>
              <a:gd name="T52" fmla="*/ 196407 w 444"/>
              <a:gd name="T53" fmla="*/ 106369 h 45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44" h="453">
                <a:moveTo>
                  <a:pt x="247" y="399"/>
                </a:moveTo>
                <a:lnTo>
                  <a:pt x="247" y="399"/>
                </a:lnTo>
                <a:cubicBezTo>
                  <a:pt x="44" y="399"/>
                  <a:pt x="44" y="399"/>
                  <a:pt x="44" y="399"/>
                </a:cubicBezTo>
                <a:cubicBezTo>
                  <a:pt x="44" y="53"/>
                  <a:pt x="44" y="53"/>
                  <a:pt x="44" y="53"/>
                </a:cubicBezTo>
                <a:cubicBezTo>
                  <a:pt x="247" y="53"/>
                  <a:pt x="247" y="53"/>
                  <a:pt x="247" y="53"/>
                </a:cubicBezTo>
                <a:cubicBezTo>
                  <a:pt x="247" y="124"/>
                  <a:pt x="247" y="124"/>
                  <a:pt x="247" y="124"/>
                </a:cubicBezTo>
                <a:cubicBezTo>
                  <a:pt x="292" y="124"/>
                  <a:pt x="292" y="124"/>
                  <a:pt x="292" y="124"/>
                </a:cubicBezTo>
                <a:cubicBezTo>
                  <a:pt x="292" y="53"/>
                  <a:pt x="292" y="53"/>
                  <a:pt x="292" y="53"/>
                </a:cubicBezTo>
                <a:cubicBezTo>
                  <a:pt x="292" y="27"/>
                  <a:pt x="275" y="0"/>
                  <a:pt x="24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18" y="0"/>
                  <a:pt x="0" y="27"/>
                  <a:pt x="0" y="53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52"/>
                  <a:pt x="44" y="452"/>
                </a:cubicBezTo>
                <a:cubicBezTo>
                  <a:pt x="247" y="452"/>
                  <a:pt x="247" y="452"/>
                  <a:pt x="247" y="452"/>
                </a:cubicBezTo>
                <a:cubicBezTo>
                  <a:pt x="275" y="452"/>
                  <a:pt x="292" y="425"/>
                  <a:pt x="292" y="399"/>
                </a:cubicBezTo>
                <a:cubicBezTo>
                  <a:pt x="292" y="346"/>
                  <a:pt x="292" y="346"/>
                  <a:pt x="292" y="346"/>
                </a:cubicBezTo>
                <a:cubicBezTo>
                  <a:pt x="247" y="346"/>
                  <a:pt x="247" y="346"/>
                  <a:pt x="247" y="346"/>
                </a:cubicBezTo>
                <a:lnTo>
                  <a:pt x="247" y="399"/>
                </a:lnTo>
                <a:close/>
                <a:moveTo>
                  <a:pt x="443" y="239"/>
                </a:moveTo>
                <a:lnTo>
                  <a:pt x="443" y="239"/>
                </a:lnTo>
                <a:cubicBezTo>
                  <a:pt x="345" y="142"/>
                  <a:pt x="345" y="142"/>
                  <a:pt x="345" y="142"/>
                </a:cubicBezTo>
                <a:cubicBezTo>
                  <a:pt x="345" y="204"/>
                  <a:pt x="345" y="204"/>
                  <a:pt x="345" y="204"/>
                </a:cubicBezTo>
                <a:cubicBezTo>
                  <a:pt x="124" y="204"/>
                  <a:pt x="124" y="204"/>
                  <a:pt x="124" y="204"/>
                </a:cubicBezTo>
                <a:cubicBezTo>
                  <a:pt x="124" y="275"/>
                  <a:pt x="124" y="275"/>
                  <a:pt x="124" y="275"/>
                </a:cubicBezTo>
                <a:cubicBezTo>
                  <a:pt x="345" y="275"/>
                  <a:pt x="345" y="275"/>
                  <a:pt x="345" y="275"/>
                </a:cubicBezTo>
                <a:cubicBezTo>
                  <a:pt x="345" y="337"/>
                  <a:pt x="345" y="337"/>
                  <a:pt x="345" y="337"/>
                </a:cubicBezTo>
                <a:lnTo>
                  <a:pt x="443" y="23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A996852-63CA-4A0A-9AE4-19FE238C162C}"/>
              </a:ext>
            </a:extLst>
          </p:cNvPr>
          <p:cNvSpPr/>
          <p:nvPr/>
        </p:nvSpPr>
        <p:spPr>
          <a:xfrm>
            <a:off x="9401047" y="5626960"/>
            <a:ext cx="2624627" cy="9079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ü"/>
              <a:defRPr/>
            </a:pPr>
            <a:r>
              <a:rPr lang="en-US" sz="1600" b="1" dirty="0">
                <a:solidFill>
                  <a:srgbClr val="FFFF00"/>
                </a:solidFill>
                <a:latin typeface="Calibri"/>
              </a:rPr>
              <a:t>No direct control </a:t>
            </a:r>
            <a:r>
              <a:rPr lang="en-US" sz="1600" dirty="0">
                <a:solidFill>
                  <a:schemeClr val="bg1"/>
                </a:solidFill>
                <a:latin typeface="Calibri"/>
              </a:rPr>
              <a:t>of the backup data</a:t>
            </a:r>
          </a:p>
          <a:p>
            <a:pPr marL="285750" indent="-285750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ü"/>
              <a:defRPr/>
            </a:pPr>
            <a:r>
              <a:rPr lang="en-US" sz="1600" b="1" dirty="0">
                <a:solidFill>
                  <a:srgbClr val="FFFF00"/>
                </a:solidFill>
                <a:latin typeface="Calibri"/>
              </a:rPr>
              <a:t>More time </a:t>
            </a:r>
            <a:r>
              <a:rPr lang="en-US" sz="1600" dirty="0">
                <a:solidFill>
                  <a:schemeClr val="bg1"/>
                </a:solidFill>
                <a:latin typeface="Calibri"/>
              </a:rPr>
              <a:t>to backup </a:t>
            </a:r>
          </a:p>
        </p:txBody>
      </p:sp>
      <p:pic>
        <p:nvPicPr>
          <p:cNvPr id="10" name="Picture Placeholder 9" descr="Icon&#10;&#10;Description automatically generated">
            <a:extLst>
              <a:ext uri="{FF2B5EF4-FFF2-40B4-BE49-F238E27FC236}">
                <a16:creationId xmlns:a16="http://schemas.microsoft.com/office/drawing/2014/main" id="{746323D0-1F72-4D91-AD34-0F2EB0F857E1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7" t="-4" r="16385" b="4"/>
          <a:stretch/>
        </p:blipFill>
        <p:spPr>
          <a:xfrm>
            <a:off x="0" y="865827"/>
            <a:ext cx="3157538" cy="5683250"/>
          </a:xfrm>
        </p:spPr>
      </p:pic>
    </p:spTree>
    <p:extLst>
      <p:ext uri="{BB962C8B-B14F-4D97-AF65-F5344CB8AC3E}">
        <p14:creationId xmlns:p14="http://schemas.microsoft.com/office/powerpoint/2010/main" val="305396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0E0BBD82-5B1A-4DF6-9F72-3C6545F5B234}"/>
              </a:ext>
            </a:extLst>
          </p:cNvPr>
          <p:cNvSpPr txBox="1">
            <a:spLocks/>
          </p:cNvSpPr>
          <p:nvPr/>
        </p:nvSpPr>
        <p:spPr>
          <a:xfrm>
            <a:off x="3771902" y="80675"/>
            <a:ext cx="4648197" cy="70757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defTabSz="914217">
              <a:spcBef>
                <a:spcPct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Types of Backup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8" name="Freeform 19"/>
          <p:cNvSpPr>
            <a:spLocks noChangeArrowheads="1"/>
          </p:cNvSpPr>
          <p:nvPr/>
        </p:nvSpPr>
        <p:spPr bwMode="auto">
          <a:xfrm>
            <a:off x="533398" y="950184"/>
            <a:ext cx="2526427" cy="1645566"/>
          </a:xfrm>
          <a:custGeom>
            <a:avLst/>
            <a:gdLst>
              <a:gd name="T0" fmla="*/ 0 w 5260"/>
              <a:gd name="T1" fmla="*/ 3425 h 3426"/>
              <a:gd name="T2" fmla="*/ 5259 w 5260"/>
              <a:gd name="T3" fmla="*/ 1353 h 3426"/>
              <a:gd name="T4" fmla="*/ 5259 w 5260"/>
              <a:gd name="T5" fmla="*/ 0 h 3426"/>
              <a:gd name="T6" fmla="*/ 0 w 5260"/>
              <a:gd name="T7" fmla="*/ 2074 h 3426"/>
              <a:gd name="T8" fmla="*/ 0 w 5260"/>
              <a:gd name="T9" fmla="*/ 3425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6">
                <a:moveTo>
                  <a:pt x="0" y="3425"/>
                </a:moveTo>
                <a:lnTo>
                  <a:pt x="5259" y="1353"/>
                </a:lnTo>
                <a:lnTo>
                  <a:pt x="5259" y="0"/>
                </a:lnTo>
                <a:lnTo>
                  <a:pt x="0" y="2074"/>
                </a:lnTo>
                <a:lnTo>
                  <a:pt x="0" y="3425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20"/>
          <p:cNvSpPr>
            <a:spLocks noChangeArrowheads="1"/>
          </p:cNvSpPr>
          <p:nvPr/>
        </p:nvSpPr>
        <p:spPr bwMode="auto">
          <a:xfrm>
            <a:off x="533398" y="1932864"/>
            <a:ext cx="2526427" cy="1645566"/>
          </a:xfrm>
          <a:custGeom>
            <a:avLst/>
            <a:gdLst>
              <a:gd name="T0" fmla="*/ 0 w 5260"/>
              <a:gd name="T1" fmla="*/ 3424 h 3425"/>
              <a:gd name="T2" fmla="*/ 5259 w 5260"/>
              <a:gd name="T3" fmla="*/ 1352 h 3425"/>
              <a:gd name="T4" fmla="*/ 5259 w 5260"/>
              <a:gd name="T5" fmla="*/ 0 h 3425"/>
              <a:gd name="T6" fmla="*/ 0 w 5260"/>
              <a:gd name="T7" fmla="*/ 2074 h 3425"/>
              <a:gd name="T8" fmla="*/ 0 w 5260"/>
              <a:gd name="T9" fmla="*/ 3424 h 3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3425">
                <a:moveTo>
                  <a:pt x="0" y="3424"/>
                </a:moveTo>
                <a:lnTo>
                  <a:pt x="5259" y="1352"/>
                </a:lnTo>
                <a:lnTo>
                  <a:pt x="5259" y="0"/>
                </a:lnTo>
                <a:lnTo>
                  <a:pt x="0" y="2074"/>
                </a:lnTo>
                <a:lnTo>
                  <a:pt x="0" y="3424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23"/>
          <p:cNvSpPr>
            <a:spLocks noChangeArrowheads="1"/>
          </p:cNvSpPr>
          <p:nvPr/>
        </p:nvSpPr>
        <p:spPr bwMode="auto">
          <a:xfrm>
            <a:off x="533398" y="950182"/>
            <a:ext cx="2526427" cy="650178"/>
          </a:xfrm>
          <a:custGeom>
            <a:avLst/>
            <a:gdLst>
              <a:gd name="T0" fmla="*/ 5259 w 5260"/>
              <a:gd name="T1" fmla="*/ 1353 h 1354"/>
              <a:gd name="T2" fmla="*/ 0 w 5260"/>
              <a:gd name="T3" fmla="*/ 1353 h 1354"/>
              <a:gd name="T4" fmla="*/ 603 w 5260"/>
              <a:gd name="T5" fmla="*/ 677 h 1354"/>
              <a:gd name="T6" fmla="*/ 0 w 5260"/>
              <a:gd name="T7" fmla="*/ 0 h 1354"/>
              <a:gd name="T8" fmla="*/ 5259 w 5260"/>
              <a:gd name="T9" fmla="*/ 0 h 1354"/>
              <a:gd name="T10" fmla="*/ 5259 w 5260"/>
              <a:gd name="T11" fmla="*/ 1353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60" h="1354">
                <a:moveTo>
                  <a:pt x="5259" y="1353"/>
                </a:moveTo>
                <a:lnTo>
                  <a:pt x="0" y="1353"/>
                </a:lnTo>
                <a:lnTo>
                  <a:pt x="603" y="677"/>
                </a:lnTo>
                <a:lnTo>
                  <a:pt x="0" y="0"/>
                </a:lnTo>
                <a:lnTo>
                  <a:pt x="5259" y="0"/>
                </a:lnTo>
                <a:lnTo>
                  <a:pt x="5259" y="1353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24"/>
          <p:cNvSpPr>
            <a:spLocks noChangeArrowheads="1"/>
          </p:cNvSpPr>
          <p:nvPr/>
        </p:nvSpPr>
        <p:spPr bwMode="auto">
          <a:xfrm>
            <a:off x="533398" y="1932863"/>
            <a:ext cx="2526427" cy="650178"/>
          </a:xfrm>
          <a:custGeom>
            <a:avLst/>
            <a:gdLst>
              <a:gd name="T0" fmla="*/ 5259 w 5260"/>
              <a:gd name="T1" fmla="*/ 1352 h 1353"/>
              <a:gd name="T2" fmla="*/ 0 w 5260"/>
              <a:gd name="T3" fmla="*/ 1352 h 1353"/>
              <a:gd name="T4" fmla="*/ 0 w 5260"/>
              <a:gd name="T5" fmla="*/ 0 h 1353"/>
              <a:gd name="T6" fmla="*/ 5259 w 5260"/>
              <a:gd name="T7" fmla="*/ 0 h 1353"/>
              <a:gd name="T8" fmla="*/ 5259 w 5260"/>
              <a:gd name="T9" fmla="*/ 1352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3">
                <a:moveTo>
                  <a:pt x="5259" y="1352"/>
                </a:moveTo>
                <a:lnTo>
                  <a:pt x="0" y="1352"/>
                </a:lnTo>
                <a:lnTo>
                  <a:pt x="0" y="0"/>
                </a:lnTo>
                <a:lnTo>
                  <a:pt x="5259" y="0"/>
                </a:lnTo>
                <a:lnTo>
                  <a:pt x="5259" y="1352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 25"/>
          <p:cNvSpPr>
            <a:spLocks noChangeArrowheads="1"/>
          </p:cNvSpPr>
          <p:nvPr/>
        </p:nvSpPr>
        <p:spPr bwMode="auto">
          <a:xfrm>
            <a:off x="533398" y="2911308"/>
            <a:ext cx="2526427" cy="650178"/>
          </a:xfrm>
          <a:custGeom>
            <a:avLst/>
            <a:gdLst>
              <a:gd name="T0" fmla="*/ 5259 w 5260"/>
              <a:gd name="T1" fmla="*/ 1351 h 1352"/>
              <a:gd name="T2" fmla="*/ 0 w 5260"/>
              <a:gd name="T3" fmla="*/ 1351 h 1352"/>
              <a:gd name="T4" fmla="*/ 0 w 5260"/>
              <a:gd name="T5" fmla="*/ 0 h 1352"/>
              <a:gd name="T6" fmla="*/ 5259 w 5260"/>
              <a:gd name="T7" fmla="*/ 0 h 1352"/>
              <a:gd name="T8" fmla="*/ 5259 w 5260"/>
              <a:gd name="T9" fmla="*/ 1351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0" h="1352">
                <a:moveTo>
                  <a:pt x="5259" y="1351"/>
                </a:moveTo>
                <a:lnTo>
                  <a:pt x="0" y="1351"/>
                </a:lnTo>
                <a:lnTo>
                  <a:pt x="0" y="0"/>
                </a:lnTo>
                <a:lnTo>
                  <a:pt x="5259" y="0"/>
                </a:lnTo>
                <a:lnTo>
                  <a:pt x="5259" y="1351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A2EB94A-58BA-475F-A507-4A4A9F70B781}"/>
              </a:ext>
            </a:extLst>
          </p:cNvPr>
          <p:cNvSpPr/>
          <p:nvPr/>
        </p:nvSpPr>
        <p:spPr>
          <a:xfrm>
            <a:off x="857612" y="982884"/>
            <a:ext cx="1877999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Full/Normal Data Backup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7D21E9-FF09-4DAE-A664-57F85161E24D}"/>
              </a:ext>
            </a:extLst>
          </p:cNvPr>
          <p:cNvSpPr/>
          <p:nvPr/>
        </p:nvSpPr>
        <p:spPr>
          <a:xfrm>
            <a:off x="660422" y="1965565"/>
            <a:ext cx="2272379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Differential Data Backup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398B15-0FEB-4BD4-AE06-3EA89ECDFD32}"/>
              </a:ext>
            </a:extLst>
          </p:cNvPr>
          <p:cNvSpPr/>
          <p:nvPr/>
        </p:nvSpPr>
        <p:spPr>
          <a:xfrm>
            <a:off x="660422" y="2944010"/>
            <a:ext cx="2272379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Incremental Data Backup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C90708-4743-4D51-9C92-DACB7ADF5C92}"/>
              </a:ext>
            </a:extLst>
          </p:cNvPr>
          <p:cNvSpPr/>
          <p:nvPr/>
        </p:nvSpPr>
        <p:spPr>
          <a:xfrm>
            <a:off x="3059825" y="950183"/>
            <a:ext cx="8598777" cy="6501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CE52FC-1A91-409A-88BF-46C270777734}"/>
              </a:ext>
            </a:extLst>
          </p:cNvPr>
          <p:cNvSpPr/>
          <p:nvPr/>
        </p:nvSpPr>
        <p:spPr>
          <a:xfrm>
            <a:off x="3059824" y="1927569"/>
            <a:ext cx="8598777" cy="6501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74DDB40-6941-421E-BAF2-2A946090E052}"/>
              </a:ext>
            </a:extLst>
          </p:cNvPr>
          <p:cNvSpPr/>
          <p:nvPr/>
        </p:nvSpPr>
        <p:spPr>
          <a:xfrm>
            <a:off x="3059821" y="2911308"/>
            <a:ext cx="8598777" cy="6501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10E03E-D7E7-4C60-8FEF-27B582CD956B}"/>
              </a:ext>
            </a:extLst>
          </p:cNvPr>
          <p:cNvSpPr/>
          <p:nvPr/>
        </p:nvSpPr>
        <p:spPr>
          <a:xfrm>
            <a:off x="3276600" y="1090606"/>
            <a:ext cx="555220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 system data is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copied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the backup media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43FF62B-2926-4B03-A243-C68BA7D4117E}"/>
              </a:ext>
            </a:extLst>
          </p:cNvPr>
          <p:cNvSpPr/>
          <p:nvPr/>
        </p:nvSpPr>
        <p:spPr>
          <a:xfrm>
            <a:off x="3276600" y="1929493"/>
            <a:ext cx="79248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 data that has been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changed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since the last full backup is copied to the backup media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4EA11C0-0203-401B-839C-8D8981017E4B}"/>
              </a:ext>
            </a:extLst>
          </p:cNvPr>
          <p:cNvSpPr/>
          <p:nvPr/>
        </p:nvSpPr>
        <p:spPr>
          <a:xfrm>
            <a:off x="3276600" y="2913232"/>
            <a:ext cx="81534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Only files that have been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changed or created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after the last backup are copied to the backup media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446671" y="3753429"/>
            <a:ext cx="8285178" cy="2647058"/>
            <a:chOff x="3446671" y="3753429"/>
            <a:chExt cx="8285178" cy="2647058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C9934908-A48D-4140-859F-30AC82CF54F2}"/>
                </a:ext>
              </a:extLst>
            </p:cNvPr>
            <p:cNvGrpSpPr/>
            <p:nvPr/>
          </p:nvGrpSpPr>
          <p:grpSpPr>
            <a:xfrm>
              <a:off x="3628494" y="3753429"/>
              <a:ext cx="3519003" cy="2642398"/>
              <a:chOff x="3524864" y="3834602"/>
              <a:chExt cx="3519003" cy="2642398"/>
            </a:xfrm>
          </p:grpSpPr>
          <p:grpSp>
            <p:nvGrpSpPr>
              <p:cNvPr id="161" name="Group 71">
                <a:extLst>
                  <a:ext uri="{FF2B5EF4-FFF2-40B4-BE49-F238E27FC236}">
                    <a16:creationId xmlns:a16="http://schemas.microsoft.com/office/drawing/2014/main" id="{5E939FD3-CC5C-4149-A4A9-B4450C592F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33800" y="4120923"/>
                <a:ext cx="503195" cy="2079077"/>
                <a:chOff x="2811" y="3155"/>
                <a:chExt cx="317" cy="434"/>
              </a:xfrm>
            </p:grpSpPr>
            <p:sp>
              <p:nvSpPr>
                <p:cNvPr id="183" name="AutoShape 72">
                  <a:extLst>
                    <a:ext uri="{FF2B5EF4-FFF2-40B4-BE49-F238E27FC236}">
                      <a16:creationId xmlns:a16="http://schemas.microsoft.com/office/drawing/2014/main" id="{E05E0A1E-1FE3-4B83-80C4-59DF0E9C89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1" y="3155"/>
                  <a:ext cx="317" cy="434"/>
                </a:xfrm>
                <a:prstGeom prst="roundRect">
                  <a:avLst>
                    <a:gd name="adj" fmla="val 13028"/>
                  </a:avLst>
                </a:prstGeom>
                <a:solidFill>
                  <a:srgbClr val="FFB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184" name="AutoShape 73">
                  <a:extLst>
                    <a:ext uri="{FF2B5EF4-FFF2-40B4-BE49-F238E27FC236}">
                      <a16:creationId xmlns:a16="http://schemas.microsoft.com/office/drawing/2014/main" id="{05B0A14E-5DDA-44D5-92CD-02EDFB129C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4" y="3162"/>
                  <a:ext cx="272" cy="150"/>
                </a:xfrm>
                <a:prstGeom prst="roundRect">
                  <a:avLst>
                    <a:gd name="adj" fmla="val 11273"/>
                  </a:avLst>
                </a:prstGeom>
                <a:gradFill rotWithShape="1">
                  <a:gsLst>
                    <a:gs pos="0">
                      <a:sysClr val="window" lastClr="FFFFFF">
                        <a:alpha val="75000"/>
                      </a:sysClr>
                    </a:gs>
                    <a:gs pos="100000">
                      <a:sysClr val="window" lastClr="FFFFFF">
                        <a:gamma/>
                        <a:tint val="0"/>
                        <a:invGamma/>
                        <a:alpha val="0"/>
                      </a:sys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B8CDA0FE-3E48-4917-99AE-C3F48B867B5E}"/>
                  </a:ext>
                </a:extLst>
              </p:cNvPr>
              <p:cNvGrpSpPr/>
              <p:nvPr/>
            </p:nvGrpSpPr>
            <p:grpSpPr>
              <a:xfrm>
                <a:off x="4597400" y="5827367"/>
                <a:ext cx="503195" cy="372634"/>
                <a:chOff x="10591800" y="4979292"/>
                <a:chExt cx="503195" cy="894842"/>
              </a:xfrm>
            </p:grpSpPr>
            <p:sp>
              <p:nvSpPr>
                <p:cNvPr id="181" name="AutoShape 76">
                  <a:extLst>
                    <a:ext uri="{FF2B5EF4-FFF2-40B4-BE49-F238E27FC236}">
                      <a16:creationId xmlns:a16="http://schemas.microsoft.com/office/drawing/2014/main" id="{A937F1A5-8EE0-4FB9-A5E5-6DD46FF178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91800" y="4979292"/>
                  <a:ext cx="503195" cy="894842"/>
                </a:xfrm>
                <a:prstGeom prst="roundRect">
                  <a:avLst>
                    <a:gd name="adj" fmla="val 13028"/>
                  </a:avLst>
                </a:prstGeom>
                <a:gradFill rotWithShape="1">
                  <a:gsLst>
                    <a:gs pos="0">
                      <a:srgbClr val="00C8FF"/>
                    </a:gs>
                    <a:gs pos="100000">
                      <a:srgbClr val="004B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182" name="AutoShape 77">
                  <a:extLst>
                    <a:ext uri="{FF2B5EF4-FFF2-40B4-BE49-F238E27FC236}">
                      <a16:creationId xmlns:a16="http://schemas.microsoft.com/office/drawing/2014/main" id="{EE6C3743-26EF-4EB4-81D4-B100F18D8B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23547" y="5032190"/>
                  <a:ext cx="439700" cy="576208"/>
                </a:xfrm>
                <a:prstGeom prst="roundRect">
                  <a:avLst>
                    <a:gd name="adj" fmla="val 11273"/>
                  </a:avLst>
                </a:prstGeom>
                <a:gradFill rotWithShape="1">
                  <a:gsLst>
                    <a:gs pos="0">
                      <a:sysClr val="window" lastClr="FFFFFF">
                        <a:alpha val="75000"/>
                      </a:sysClr>
                    </a:gs>
                    <a:gs pos="100000">
                      <a:sysClr val="window" lastClr="FFFFFF">
                        <a:gamma/>
                        <a:tint val="0"/>
                        <a:invGamma/>
                        <a:alpha val="0"/>
                      </a:sys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E026A59F-F5D4-4988-A837-A931EA1933E9}"/>
                  </a:ext>
                </a:extLst>
              </p:cNvPr>
              <p:cNvGrpSpPr/>
              <p:nvPr/>
            </p:nvGrpSpPr>
            <p:grpSpPr>
              <a:xfrm>
                <a:off x="5461000" y="5485908"/>
                <a:ext cx="503195" cy="714093"/>
                <a:chOff x="10591800" y="4979292"/>
                <a:chExt cx="503195" cy="894842"/>
              </a:xfrm>
            </p:grpSpPr>
            <p:sp>
              <p:nvSpPr>
                <p:cNvPr id="179" name="AutoShape 76">
                  <a:extLst>
                    <a:ext uri="{FF2B5EF4-FFF2-40B4-BE49-F238E27FC236}">
                      <a16:creationId xmlns:a16="http://schemas.microsoft.com/office/drawing/2014/main" id="{8684F3EB-6AD0-4FE6-A335-D25B779626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91800" y="4979292"/>
                  <a:ext cx="503195" cy="894842"/>
                </a:xfrm>
                <a:prstGeom prst="roundRect">
                  <a:avLst>
                    <a:gd name="adj" fmla="val 13028"/>
                  </a:avLst>
                </a:prstGeom>
                <a:gradFill rotWithShape="1">
                  <a:gsLst>
                    <a:gs pos="0">
                      <a:srgbClr val="00C8FF"/>
                    </a:gs>
                    <a:gs pos="100000">
                      <a:srgbClr val="004B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180" name="AutoShape 77">
                  <a:extLst>
                    <a:ext uri="{FF2B5EF4-FFF2-40B4-BE49-F238E27FC236}">
                      <a16:creationId xmlns:a16="http://schemas.microsoft.com/office/drawing/2014/main" id="{84C3FC67-27C1-4654-9574-72CAF866DF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23547" y="5008580"/>
                  <a:ext cx="439700" cy="576208"/>
                </a:xfrm>
                <a:prstGeom prst="roundRect">
                  <a:avLst>
                    <a:gd name="adj" fmla="val 11273"/>
                  </a:avLst>
                </a:prstGeom>
                <a:gradFill rotWithShape="1">
                  <a:gsLst>
                    <a:gs pos="0">
                      <a:sysClr val="window" lastClr="FFFFFF">
                        <a:alpha val="75000"/>
                      </a:sysClr>
                    </a:gs>
                    <a:gs pos="100000">
                      <a:sysClr val="window" lastClr="FFFFFF">
                        <a:gamma/>
                        <a:tint val="0"/>
                        <a:invGamma/>
                        <a:alpha val="0"/>
                      </a:sys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4214B8A2-5919-4330-94AD-654848E6CB2A}"/>
                  </a:ext>
                </a:extLst>
              </p:cNvPr>
              <p:cNvGrpSpPr/>
              <p:nvPr/>
            </p:nvGrpSpPr>
            <p:grpSpPr>
              <a:xfrm>
                <a:off x="6324600" y="4999552"/>
                <a:ext cx="503195" cy="1200449"/>
                <a:chOff x="10591800" y="4979292"/>
                <a:chExt cx="503195" cy="894842"/>
              </a:xfrm>
            </p:grpSpPr>
            <p:sp>
              <p:nvSpPr>
                <p:cNvPr id="177" name="AutoShape 76">
                  <a:extLst>
                    <a:ext uri="{FF2B5EF4-FFF2-40B4-BE49-F238E27FC236}">
                      <a16:creationId xmlns:a16="http://schemas.microsoft.com/office/drawing/2014/main" id="{3D9EBF6B-CB9F-4B54-B405-E4D4983078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91800" y="4979292"/>
                  <a:ext cx="503195" cy="894842"/>
                </a:xfrm>
                <a:prstGeom prst="roundRect">
                  <a:avLst>
                    <a:gd name="adj" fmla="val 13028"/>
                  </a:avLst>
                </a:prstGeom>
                <a:gradFill rotWithShape="1">
                  <a:gsLst>
                    <a:gs pos="0">
                      <a:srgbClr val="00C8FF"/>
                    </a:gs>
                    <a:gs pos="100000">
                      <a:srgbClr val="004B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  <p:sp>
              <p:nvSpPr>
                <p:cNvPr id="178" name="AutoShape 77">
                  <a:extLst>
                    <a:ext uri="{FF2B5EF4-FFF2-40B4-BE49-F238E27FC236}">
                      <a16:creationId xmlns:a16="http://schemas.microsoft.com/office/drawing/2014/main" id="{000A46D0-792A-47E3-BE53-FE0628C688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23547" y="5000651"/>
                  <a:ext cx="439700" cy="576208"/>
                </a:xfrm>
                <a:prstGeom prst="roundRect">
                  <a:avLst>
                    <a:gd name="adj" fmla="val 11273"/>
                  </a:avLst>
                </a:prstGeom>
                <a:gradFill rotWithShape="1">
                  <a:gsLst>
                    <a:gs pos="0">
                      <a:sysClr val="window" lastClr="FFFFFF">
                        <a:alpha val="75000"/>
                      </a:sysClr>
                    </a:gs>
                    <a:gs pos="100000">
                      <a:sysClr val="window" lastClr="FFFFFF">
                        <a:gamma/>
                        <a:tint val="0"/>
                        <a:invGamma/>
                        <a:alpha val="0"/>
                      </a:sys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7E8882CA-B232-42EB-A938-2BF90BFB2C8B}"/>
                  </a:ext>
                </a:extLst>
              </p:cNvPr>
              <p:cNvSpPr/>
              <p:nvPr/>
            </p:nvSpPr>
            <p:spPr>
              <a:xfrm>
                <a:off x="3657600" y="6200001"/>
                <a:ext cx="651589" cy="27699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Sunday</a:t>
                </a: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921F6F08-D7C0-4215-B280-BC70A1D15202}"/>
                  </a:ext>
                </a:extLst>
              </p:cNvPr>
              <p:cNvSpPr/>
              <p:nvPr/>
            </p:nvSpPr>
            <p:spPr>
              <a:xfrm>
                <a:off x="4523202" y="6200001"/>
                <a:ext cx="714106" cy="27699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Monday</a:t>
                </a:r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92148D13-D393-4B20-A165-F93828873489}"/>
                  </a:ext>
                </a:extLst>
              </p:cNvPr>
              <p:cNvSpPr/>
              <p:nvPr/>
            </p:nvSpPr>
            <p:spPr>
              <a:xfrm>
                <a:off x="5386802" y="6200001"/>
                <a:ext cx="703013" cy="27699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Tuesday</a:t>
                </a:r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C16AD8CC-F50B-4252-9016-8E7F7385AE19}"/>
                  </a:ext>
                </a:extLst>
              </p:cNvPr>
              <p:cNvSpPr/>
              <p:nvPr/>
            </p:nvSpPr>
            <p:spPr>
              <a:xfrm>
                <a:off x="6115664" y="6200001"/>
                <a:ext cx="928203" cy="27699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Wednesday</a:t>
                </a:r>
              </a:p>
            </p:txBody>
          </p:sp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337A2350-87C8-4909-B850-63A9CC2C346E}"/>
                  </a:ext>
                </a:extLst>
              </p:cNvPr>
              <p:cNvSpPr/>
              <p:nvPr/>
            </p:nvSpPr>
            <p:spPr>
              <a:xfrm>
                <a:off x="3752794" y="5890573"/>
                <a:ext cx="46679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10GB</a:t>
                </a:r>
              </a:p>
            </p:txBody>
          </p: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21EDAF8B-DAE8-4677-9A5A-72CB7A06D48A}"/>
                  </a:ext>
                </a:extLst>
              </p:cNvPr>
              <p:cNvSpPr/>
              <p:nvPr/>
            </p:nvSpPr>
            <p:spPr>
              <a:xfrm>
                <a:off x="4572000" y="5890573"/>
                <a:ext cx="566181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100MB</a:t>
                </a: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CD55D919-28F3-495D-86E0-0155A237E962}"/>
                  </a:ext>
                </a:extLst>
              </p:cNvPr>
              <p:cNvSpPr/>
              <p:nvPr/>
            </p:nvSpPr>
            <p:spPr>
              <a:xfrm>
                <a:off x="5420032" y="5890573"/>
                <a:ext cx="566181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200MB</a:t>
                </a: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875D4B00-F04A-4FDA-BC46-7C3B73C13FDB}"/>
                  </a:ext>
                </a:extLst>
              </p:cNvPr>
              <p:cNvSpPr/>
              <p:nvPr/>
            </p:nvSpPr>
            <p:spPr>
              <a:xfrm>
                <a:off x="6303472" y="5890573"/>
                <a:ext cx="566181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500MB</a:t>
                </a: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692BE1A0-87D7-45C4-A547-6F7430BE50CB}"/>
                  </a:ext>
                </a:extLst>
              </p:cNvPr>
              <p:cNvSpPr/>
              <p:nvPr/>
            </p:nvSpPr>
            <p:spPr>
              <a:xfrm>
                <a:off x="3524864" y="3834602"/>
                <a:ext cx="915379" cy="27699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Full Backup</a:t>
                </a:r>
              </a:p>
            </p:txBody>
          </p: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5E42896D-5D51-4775-9FDE-B1F0CF13D953}"/>
                  </a:ext>
                </a:extLst>
              </p:cNvPr>
              <p:cNvSpPr/>
              <p:nvPr/>
            </p:nvSpPr>
            <p:spPr>
              <a:xfrm>
                <a:off x="4397992" y="5586044"/>
                <a:ext cx="885179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Differential 1</a:t>
                </a:r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AB51C8F7-5D56-415A-A5F6-0CF2FACC9028}"/>
                  </a:ext>
                </a:extLst>
              </p:cNvPr>
              <p:cNvSpPr/>
              <p:nvPr/>
            </p:nvSpPr>
            <p:spPr>
              <a:xfrm>
                <a:off x="5256183" y="5239222"/>
                <a:ext cx="885179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Differential 2</a:t>
                </a: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E0A70B22-2447-472B-96D6-FC4BFDC0B99F}"/>
                  </a:ext>
                </a:extLst>
              </p:cNvPr>
              <p:cNvSpPr/>
              <p:nvPr/>
            </p:nvSpPr>
            <p:spPr>
              <a:xfrm>
                <a:off x="6119783" y="4778503"/>
                <a:ext cx="885179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Differential 3</a:t>
                </a:r>
              </a:p>
            </p:txBody>
          </p:sp>
        </p:grpSp>
        <p:grpSp>
          <p:nvGrpSpPr>
            <p:cNvPr id="124" name="Group 71">
              <a:extLst>
                <a:ext uri="{FF2B5EF4-FFF2-40B4-BE49-F238E27FC236}">
                  <a16:creationId xmlns:a16="http://schemas.microsoft.com/office/drawing/2014/main" id="{3F2F4D7C-BE8B-4991-B452-80253A3498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04630" y="4044410"/>
              <a:ext cx="503195" cy="2079077"/>
              <a:chOff x="2811" y="3155"/>
              <a:chExt cx="317" cy="434"/>
            </a:xfrm>
          </p:grpSpPr>
          <p:sp>
            <p:nvSpPr>
              <p:cNvPr id="159" name="AutoShape 72">
                <a:extLst>
                  <a:ext uri="{FF2B5EF4-FFF2-40B4-BE49-F238E27FC236}">
                    <a16:creationId xmlns:a16="http://schemas.microsoft.com/office/drawing/2014/main" id="{89E34D0B-244E-4890-8E17-89A8BF196A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1" y="3155"/>
                <a:ext cx="317" cy="434"/>
              </a:xfrm>
              <a:prstGeom prst="roundRect">
                <a:avLst>
                  <a:gd name="adj" fmla="val 13028"/>
                </a:avLst>
              </a:prstGeom>
              <a:solidFill>
                <a:srgbClr val="FFB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60" name="AutoShape 73">
                <a:extLst>
                  <a:ext uri="{FF2B5EF4-FFF2-40B4-BE49-F238E27FC236}">
                    <a16:creationId xmlns:a16="http://schemas.microsoft.com/office/drawing/2014/main" id="{E8B5A6F8-2525-42B6-90C3-890AC3F6A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3162"/>
                <a:ext cx="272" cy="150"/>
              </a:xfrm>
              <a:prstGeom prst="roundRect">
                <a:avLst>
                  <a:gd name="adj" fmla="val 11273"/>
                </a:avLst>
              </a:prstGeom>
              <a:gradFill rotWithShape="1">
                <a:gsLst>
                  <a:gs pos="0">
                    <a:sysClr val="window" lastClr="FFFFFF">
                      <a:alpha val="75000"/>
                    </a:sysClr>
                  </a:gs>
                  <a:gs pos="100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5A184697-B4FB-46BE-BEDE-398002CF245D}"/>
                </a:ext>
              </a:extLst>
            </p:cNvPr>
            <p:cNvGrpSpPr/>
            <p:nvPr/>
          </p:nvGrpSpPr>
          <p:grpSpPr>
            <a:xfrm>
              <a:off x="8968230" y="5750854"/>
              <a:ext cx="503195" cy="372634"/>
              <a:chOff x="10591800" y="4979292"/>
              <a:chExt cx="503195" cy="894842"/>
            </a:xfrm>
          </p:grpSpPr>
          <p:sp>
            <p:nvSpPr>
              <p:cNvPr id="157" name="AutoShape 76">
                <a:extLst>
                  <a:ext uri="{FF2B5EF4-FFF2-40B4-BE49-F238E27FC236}">
                    <a16:creationId xmlns:a16="http://schemas.microsoft.com/office/drawing/2014/main" id="{A51242BB-01AC-4093-9933-AC70667268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91800" y="4979292"/>
                <a:ext cx="503195" cy="894842"/>
              </a:xfrm>
              <a:prstGeom prst="roundRect">
                <a:avLst>
                  <a:gd name="adj" fmla="val 13028"/>
                </a:avLst>
              </a:prstGeom>
              <a:gradFill rotWithShape="1">
                <a:gsLst>
                  <a:gs pos="0">
                    <a:srgbClr val="00C8FF"/>
                  </a:gs>
                  <a:gs pos="100000">
                    <a:srgbClr val="004B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58" name="AutoShape 77">
                <a:extLst>
                  <a:ext uri="{FF2B5EF4-FFF2-40B4-BE49-F238E27FC236}">
                    <a16:creationId xmlns:a16="http://schemas.microsoft.com/office/drawing/2014/main" id="{13E05F53-58FF-445B-9396-F2142F3F09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23547" y="5032190"/>
                <a:ext cx="439700" cy="576208"/>
              </a:xfrm>
              <a:prstGeom prst="roundRect">
                <a:avLst>
                  <a:gd name="adj" fmla="val 11273"/>
                </a:avLst>
              </a:prstGeom>
              <a:gradFill rotWithShape="1">
                <a:gsLst>
                  <a:gs pos="0">
                    <a:sysClr val="window" lastClr="FFFFFF">
                      <a:alpha val="75000"/>
                    </a:sysClr>
                  </a:gs>
                  <a:gs pos="100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BC9CBBA3-B355-417A-AA57-E01BCBEC68C6}"/>
                </a:ext>
              </a:extLst>
            </p:cNvPr>
            <p:cNvGrpSpPr/>
            <p:nvPr/>
          </p:nvGrpSpPr>
          <p:grpSpPr>
            <a:xfrm>
              <a:off x="10695430" y="4350123"/>
              <a:ext cx="503195" cy="1013818"/>
              <a:chOff x="10591800" y="5118411"/>
              <a:chExt cx="503195" cy="755723"/>
            </a:xfrm>
          </p:grpSpPr>
          <p:sp>
            <p:nvSpPr>
              <p:cNvPr id="155" name="AutoShape 76">
                <a:extLst>
                  <a:ext uri="{FF2B5EF4-FFF2-40B4-BE49-F238E27FC236}">
                    <a16:creationId xmlns:a16="http://schemas.microsoft.com/office/drawing/2014/main" id="{4F7FEDAD-E7FD-4B7C-865F-68A25A09F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91800" y="5118411"/>
                <a:ext cx="503195" cy="755723"/>
              </a:xfrm>
              <a:prstGeom prst="roundRect">
                <a:avLst>
                  <a:gd name="adj" fmla="val 13028"/>
                </a:avLst>
              </a:prstGeom>
              <a:gradFill rotWithShape="1">
                <a:gsLst>
                  <a:gs pos="0">
                    <a:srgbClr val="00C8FF"/>
                  </a:gs>
                  <a:gs pos="100000">
                    <a:srgbClr val="004B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56" name="AutoShape 77">
                <a:extLst>
                  <a:ext uri="{FF2B5EF4-FFF2-40B4-BE49-F238E27FC236}">
                    <a16:creationId xmlns:a16="http://schemas.microsoft.com/office/drawing/2014/main" id="{D021ACB1-0057-41EF-B15B-CA28648E54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23547" y="5141500"/>
                <a:ext cx="439700" cy="576208"/>
              </a:xfrm>
              <a:prstGeom prst="roundRect">
                <a:avLst>
                  <a:gd name="adj" fmla="val 11273"/>
                </a:avLst>
              </a:prstGeom>
              <a:gradFill rotWithShape="1">
                <a:gsLst>
                  <a:gs pos="0">
                    <a:sysClr val="window" lastClr="FFFFFF">
                      <a:alpha val="75000"/>
                    </a:sysClr>
                  </a:gs>
                  <a:gs pos="100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AF64AE41-490A-46B7-9ACC-14ECE4123EEE}"/>
                </a:ext>
              </a:extLst>
            </p:cNvPr>
            <p:cNvSpPr/>
            <p:nvPr/>
          </p:nvSpPr>
          <p:spPr>
            <a:xfrm>
              <a:off x="8028430" y="6123488"/>
              <a:ext cx="651589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Sunday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EEBA2FC5-A26E-46CE-BF8C-5A13297B7B83}"/>
                </a:ext>
              </a:extLst>
            </p:cNvPr>
            <p:cNvSpPr/>
            <p:nvPr/>
          </p:nvSpPr>
          <p:spPr>
            <a:xfrm>
              <a:off x="8894032" y="6123488"/>
              <a:ext cx="714106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Monday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AB6B85D6-6FC4-4B78-B448-968B4F543B13}"/>
                </a:ext>
              </a:extLst>
            </p:cNvPr>
            <p:cNvSpPr/>
            <p:nvPr/>
          </p:nvSpPr>
          <p:spPr>
            <a:xfrm>
              <a:off x="9757632" y="6123488"/>
              <a:ext cx="703013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Tuesday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BDBBE4FA-4963-42E7-B89D-160EFCD1DAD5}"/>
                </a:ext>
              </a:extLst>
            </p:cNvPr>
            <p:cNvSpPr/>
            <p:nvPr/>
          </p:nvSpPr>
          <p:spPr>
            <a:xfrm>
              <a:off x="10486494" y="6123488"/>
              <a:ext cx="928203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Wednesday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28214F9C-4912-4676-85AB-8399E86874D3}"/>
                </a:ext>
              </a:extLst>
            </p:cNvPr>
            <p:cNvSpPr/>
            <p:nvPr/>
          </p:nvSpPr>
          <p:spPr>
            <a:xfrm>
              <a:off x="8123624" y="5814060"/>
              <a:ext cx="466794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10GB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520C3A6-5B4B-40BA-B6EF-6E64E9D74E54}"/>
                </a:ext>
              </a:extLst>
            </p:cNvPr>
            <p:cNvSpPr/>
            <p:nvPr/>
          </p:nvSpPr>
          <p:spPr>
            <a:xfrm>
              <a:off x="8942830" y="5814060"/>
              <a:ext cx="56618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100MB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D182B6F-E860-41A0-A1EC-505ADEDEB0E5}"/>
                </a:ext>
              </a:extLst>
            </p:cNvPr>
            <p:cNvSpPr/>
            <p:nvPr/>
          </p:nvSpPr>
          <p:spPr>
            <a:xfrm>
              <a:off x="10674302" y="4604135"/>
              <a:ext cx="56618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300MB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6DE97FEA-2C28-4C02-B6A0-C884491DDA46}"/>
                </a:ext>
              </a:extLst>
            </p:cNvPr>
            <p:cNvSpPr/>
            <p:nvPr/>
          </p:nvSpPr>
          <p:spPr>
            <a:xfrm>
              <a:off x="7895694" y="3758089"/>
              <a:ext cx="915379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Full Backup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4A352A8E-E2B3-4035-829E-515FD9214041}"/>
                </a:ext>
              </a:extLst>
            </p:cNvPr>
            <p:cNvSpPr/>
            <p:nvPr/>
          </p:nvSpPr>
          <p:spPr>
            <a:xfrm>
              <a:off x="8727878" y="5523179"/>
              <a:ext cx="920445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Incremental 1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A978484-BD74-4508-AD9D-F49790FA0C00}"/>
                </a:ext>
              </a:extLst>
            </p:cNvPr>
            <p:cNvSpPr/>
            <p:nvPr/>
          </p:nvSpPr>
          <p:spPr>
            <a:xfrm>
              <a:off x="9618157" y="5149061"/>
              <a:ext cx="920445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Incremental 2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31DA305E-6562-485E-AFE6-78A693094F9D}"/>
                </a:ext>
              </a:extLst>
            </p:cNvPr>
            <p:cNvSpPr/>
            <p:nvPr/>
          </p:nvSpPr>
          <p:spPr>
            <a:xfrm>
              <a:off x="10509053" y="4120276"/>
              <a:ext cx="920445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Incremental 3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6BF9541E-EF72-4CA1-93A7-DD35E7266A06}"/>
                </a:ext>
              </a:extLst>
            </p:cNvPr>
            <p:cNvCxnSpPr/>
            <p:nvPr/>
          </p:nvCxnSpPr>
          <p:spPr>
            <a:xfrm flipV="1">
              <a:off x="7895694" y="5732546"/>
              <a:ext cx="3827921" cy="22028"/>
            </a:xfrm>
            <a:prstGeom prst="line">
              <a:avLst/>
            </a:prstGeom>
            <a:noFill/>
            <a:ln w="31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tailEnd type="none"/>
            </a:ln>
            <a:effectLst/>
          </p:spPr>
        </p:cxn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02BC01C1-051B-4F8F-AEF8-77C880F883C6}"/>
                </a:ext>
              </a:extLst>
            </p:cNvPr>
            <p:cNvGrpSpPr/>
            <p:nvPr/>
          </p:nvGrpSpPr>
          <p:grpSpPr>
            <a:xfrm>
              <a:off x="9828843" y="5374732"/>
              <a:ext cx="503195" cy="372634"/>
              <a:chOff x="10591800" y="4979292"/>
              <a:chExt cx="503195" cy="894842"/>
            </a:xfrm>
          </p:grpSpPr>
          <p:sp>
            <p:nvSpPr>
              <p:cNvPr id="153" name="AutoShape 76">
                <a:extLst>
                  <a:ext uri="{FF2B5EF4-FFF2-40B4-BE49-F238E27FC236}">
                    <a16:creationId xmlns:a16="http://schemas.microsoft.com/office/drawing/2014/main" id="{5A9B71AC-8ADE-4402-B687-09D55943B5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91800" y="4979292"/>
                <a:ext cx="503195" cy="894842"/>
              </a:xfrm>
              <a:prstGeom prst="roundRect">
                <a:avLst>
                  <a:gd name="adj" fmla="val 13028"/>
                </a:avLst>
              </a:prstGeom>
              <a:gradFill rotWithShape="1">
                <a:gsLst>
                  <a:gs pos="0">
                    <a:srgbClr val="00C8FF"/>
                  </a:gs>
                  <a:gs pos="100000">
                    <a:srgbClr val="004B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54" name="AutoShape 77">
                <a:extLst>
                  <a:ext uri="{FF2B5EF4-FFF2-40B4-BE49-F238E27FC236}">
                    <a16:creationId xmlns:a16="http://schemas.microsoft.com/office/drawing/2014/main" id="{90257F90-D03D-47F3-A0F3-17E53542A0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23547" y="5064964"/>
                <a:ext cx="439700" cy="576208"/>
              </a:xfrm>
              <a:prstGeom prst="roundRect">
                <a:avLst>
                  <a:gd name="adj" fmla="val 11273"/>
                </a:avLst>
              </a:prstGeom>
              <a:gradFill rotWithShape="1">
                <a:gsLst>
                  <a:gs pos="0">
                    <a:sysClr val="window" lastClr="FFFFFF">
                      <a:alpha val="75000"/>
                    </a:sysClr>
                  </a:gs>
                  <a:gs pos="100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F7039868-C96C-4A2B-81C8-1D6CADE79155}"/>
                </a:ext>
              </a:extLst>
            </p:cNvPr>
            <p:cNvSpPr/>
            <p:nvPr/>
          </p:nvSpPr>
          <p:spPr>
            <a:xfrm>
              <a:off x="9803443" y="5410200"/>
              <a:ext cx="566181" cy="24622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100MB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09EA6247-9001-4F7E-9E10-D230EA4E294C}"/>
                </a:ext>
              </a:extLst>
            </p:cNvPr>
            <p:cNvCxnSpPr/>
            <p:nvPr/>
          </p:nvCxnSpPr>
          <p:spPr>
            <a:xfrm flipV="1">
              <a:off x="7903928" y="5369044"/>
              <a:ext cx="3827921" cy="22028"/>
            </a:xfrm>
            <a:prstGeom prst="line">
              <a:avLst/>
            </a:prstGeom>
            <a:noFill/>
            <a:ln w="31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tailEnd type="none"/>
            </a:ln>
            <a:effectLst/>
          </p:spPr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B6500706-BE56-4A5E-932B-2D58454C0540}"/>
                </a:ext>
              </a:extLst>
            </p:cNvPr>
            <p:cNvCxnSpPr/>
            <p:nvPr/>
          </p:nvCxnSpPr>
          <p:spPr>
            <a:xfrm flipV="1">
              <a:off x="3457032" y="5741839"/>
              <a:ext cx="3827921" cy="22028"/>
            </a:xfrm>
            <a:prstGeom prst="line">
              <a:avLst/>
            </a:prstGeom>
            <a:noFill/>
            <a:ln w="31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tailEnd type="none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A218FED-6597-4825-90DD-2899BFF6143F}"/>
                </a:ext>
              </a:extLst>
            </p:cNvPr>
            <p:cNvCxnSpPr/>
            <p:nvPr/>
          </p:nvCxnSpPr>
          <p:spPr>
            <a:xfrm flipV="1">
              <a:off x="3457032" y="5391985"/>
              <a:ext cx="3827921" cy="22028"/>
            </a:xfrm>
            <a:prstGeom prst="line">
              <a:avLst/>
            </a:prstGeom>
            <a:noFill/>
            <a:ln w="31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tailEnd type="none"/>
            </a:ln>
            <a:effectLst/>
          </p:spPr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4C319250-CA4F-4405-B546-36C6CCED7FED}"/>
                </a:ext>
              </a:extLst>
            </p:cNvPr>
            <p:cNvCxnSpPr/>
            <p:nvPr/>
          </p:nvCxnSpPr>
          <p:spPr>
            <a:xfrm flipH="1">
              <a:off x="5801977" y="5416075"/>
              <a:ext cx="2" cy="331045"/>
            </a:xfrm>
            <a:prstGeom prst="straightConnector1">
              <a:avLst/>
            </a:prstGeom>
            <a:noFill/>
            <a:ln w="12700" cap="flat" cmpd="sng" algn="ctr">
              <a:solidFill>
                <a:srgbClr val="FF000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59EACF0C-B81F-49BC-A41D-368E2B7DEBA1}"/>
                </a:ext>
              </a:extLst>
            </p:cNvPr>
            <p:cNvCxnSpPr/>
            <p:nvPr/>
          </p:nvCxnSpPr>
          <p:spPr>
            <a:xfrm flipV="1">
              <a:off x="3457032" y="4917112"/>
              <a:ext cx="3827921" cy="22028"/>
            </a:xfrm>
            <a:prstGeom prst="line">
              <a:avLst/>
            </a:prstGeom>
            <a:noFill/>
            <a:ln w="31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tailEnd type="none"/>
            </a:ln>
            <a:effectLst/>
          </p:spPr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63043AF1-A9EC-4AD6-B7FE-4CC40673A876}"/>
                </a:ext>
              </a:extLst>
            </p:cNvPr>
            <p:cNvCxnSpPr/>
            <p:nvPr/>
          </p:nvCxnSpPr>
          <p:spPr>
            <a:xfrm flipH="1">
              <a:off x="6674685" y="4934306"/>
              <a:ext cx="2" cy="440622"/>
            </a:xfrm>
            <a:prstGeom prst="straightConnector1">
              <a:avLst/>
            </a:prstGeom>
            <a:noFill/>
            <a:ln w="12700" cap="flat" cmpd="sng" algn="ctr">
              <a:solidFill>
                <a:srgbClr val="FF0000"/>
              </a:solidFill>
              <a:prstDash val="sysDot"/>
              <a:headEnd type="arrow"/>
              <a:tailEnd type="arrow"/>
            </a:ln>
            <a:effectLst/>
          </p:spPr>
        </p:cxn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E92030CC-8C44-4901-B05D-A6C480D9698E}"/>
                </a:ext>
              </a:extLst>
            </p:cNvPr>
            <p:cNvGrpSpPr/>
            <p:nvPr/>
          </p:nvGrpSpPr>
          <p:grpSpPr>
            <a:xfrm>
              <a:off x="3446671" y="3781741"/>
              <a:ext cx="3963236" cy="2612099"/>
              <a:chOff x="446839" y="3643201"/>
              <a:chExt cx="3963236" cy="2612099"/>
            </a:xfrm>
          </p:grpSpPr>
          <p:cxnSp>
            <p:nvCxnSpPr>
              <p:cNvPr id="151" name="Straight Arrow Connector 150">
                <a:extLst>
                  <a:ext uri="{FF2B5EF4-FFF2-40B4-BE49-F238E27FC236}">
                    <a16:creationId xmlns:a16="http://schemas.microsoft.com/office/drawing/2014/main" id="{982FB21A-FE0F-4947-925C-14F36B9D65E3}"/>
                  </a:ext>
                </a:extLst>
              </p:cNvPr>
              <p:cNvCxnSpPr/>
              <p:nvPr/>
            </p:nvCxnSpPr>
            <p:spPr>
              <a:xfrm flipV="1">
                <a:off x="446839" y="3643201"/>
                <a:ext cx="0" cy="2612099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152" name="Straight Arrow Connector 151">
                <a:extLst>
                  <a:ext uri="{FF2B5EF4-FFF2-40B4-BE49-F238E27FC236}">
                    <a16:creationId xmlns:a16="http://schemas.microsoft.com/office/drawing/2014/main" id="{CD773ACE-7945-4059-8E4E-BF853EF6BDB3}"/>
                  </a:ext>
                </a:extLst>
              </p:cNvPr>
              <p:cNvCxnSpPr/>
              <p:nvPr/>
            </p:nvCxnSpPr>
            <p:spPr>
              <a:xfrm>
                <a:off x="447675" y="6255300"/>
                <a:ext cx="396240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3E792A2E-825B-414B-BD91-03FB334DE33B}"/>
                </a:ext>
              </a:extLst>
            </p:cNvPr>
            <p:cNvGrpSpPr/>
            <p:nvPr/>
          </p:nvGrpSpPr>
          <p:grpSpPr>
            <a:xfrm>
              <a:off x="7890769" y="3788388"/>
              <a:ext cx="3732759" cy="2612099"/>
              <a:chOff x="4890937" y="3649848"/>
              <a:chExt cx="3732759" cy="2612099"/>
            </a:xfrm>
          </p:grpSpPr>
          <p:cxnSp>
            <p:nvCxnSpPr>
              <p:cNvPr id="149" name="Straight Arrow Connector 148">
                <a:extLst>
                  <a:ext uri="{FF2B5EF4-FFF2-40B4-BE49-F238E27FC236}">
                    <a16:creationId xmlns:a16="http://schemas.microsoft.com/office/drawing/2014/main" id="{4F931DA8-DD43-49D4-ADD4-F856CA7D8EDF}"/>
                  </a:ext>
                </a:extLst>
              </p:cNvPr>
              <p:cNvCxnSpPr/>
              <p:nvPr/>
            </p:nvCxnSpPr>
            <p:spPr>
              <a:xfrm flipV="1">
                <a:off x="4895862" y="3649848"/>
                <a:ext cx="0" cy="2612099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id="{0AD6A18B-5266-4101-B751-25C7E1BA152B}"/>
                  </a:ext>
                </a:extLst>
              </p:cNvPr>
              <p:cNvCxnSpPr/>
              <p:nvPr/>
            </p:nvCxnSpPr>
            <p:spPr>
              <a:xfrm>
                <a:off x="4890937" y="6261947"/>
                <a:ext cx="3732759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4ACC4AD-6D71-43CD-9C7E-88AF09A5978B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460152" y="4001113"/>
            <a:ext cx="2687046" cy="2151690"/>
            <a:chOff x="707754" y="4438522"/>
            <a:chExt cx="2687046" cy="2151690"/>
          </a:xfrm>
        </p:grpSpPr>
        <p:sp>
          <p:nvSpPr>
            <p:cNvPr id="81" name="Freeform 171">
              <a:extLst>
                <a:ext uri="{FF2B5EF4-FFF2-40B4-BE49-F238E27FC236}">
                  <a16:creationId xmlns:a16="http://schemas.microsoft.com/office/drawing/2014/main" id="{2F64D197-B9AC-44D7-B98A-F52FF11AC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449" y="6460462"/>
              <a:ext cx="1016428" cy="129750"/>
            </a:xfrm>
            <a:custGeom>
              <a:avLst/>
              <a:gdLst>
                <a:gd name="T0" fmla="*/ 1663 w 1664"/>
                <a:gd name="T1" fmla="*/ 109 h 217"/>
                <a:gd name="T2" fmla="*/ 1663 w 1664"/>
                <a:gd name="T3" fmla="*/ 109 h 217"/>
                <a:gd name="T4" fmla="*/ 832 w 1664"/>
                <a:gd name="T5" fmla="*/ 216 h 217"/>
                <a:gd name="T6" fmla="*/ 0 w 1664"/>
                <a:gd name="T7" fmla="*/ 109 h 217"/>
                <a:gd name="T8" fmla="*/ 832 w 1664"/>
                <a:gd name="T9" fmla="*/ 0 h 217"/>
                <a:gd name="T10" fmla="*/ 1663 w 1664"/>
                <a:gd name="T11" fmla="*/ 10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4" h="217">
                  <a:moveTo>
                    <a:pt x="1663" y="109"/>
                  </a:moveTo>
                  <a:lnTo>
                    <a:pt x="1663" y="109"/>
                  </a:lnTo>
                  <a:cubicBezTo>
                    <a:pt x="1663" y="169"/>
                    <a:pt x="1292" y="216"/>
                    <a:pt x="832" y="216"/>
                  </a:cubicBezTo>
                  <a:cubicBezTo>
                    <a:pt x="371" y="216"/>
                    <a:pt x="0" y="169"/>
                    <a:pt x="0" y="109"/>
                  </a:cubicBezTo>
                  <a:cubicBezTo>
                    <a:pt x="0" y="49"/>
                    <a:pt x="371" y="0"/>
                    <a:pt x="832" y="0"/>
                  </a:cubicBezTo>
                  <a:cubicBezTo>
                    <a:pt x="1292" y="0"/>
                    <a:pt x="1663" y="49"/>
                    <a:pt x="1663" y="109"/>
                  </a:cubicBezTo>
                </a:path>
              </a:pathLst>
            </a:custGeom>
            <a:solidFill>
              <a:srgbClr val="92B7B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Freeform 172">
              <a:extLst>
                <a:ext uri="{FF2B5EF4-FFF2-40B4-BE49-F238E27FC236}">
                  <a16:creationId xmlns:a16="http://schemas.microsoft.com/office/drawing/2014/main" id="{6767DD9C-5CFB-4D45-8AC7-519D3474A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226" y="4454741"/>
              <a:ext cx="1443544" cy="91906"/>
            </a:xfrm>
            <a:custGeom>
              <a:avLst/>
              <a:gdLst>
                <a:gd name="T0" fmla="*/ 2357 w 2358"/>
                <a:gd name="T1" fmla="*/ 152 h 153"/>
                <a:gd name="T2" fmla="*/ 0 w 2358"/>
                <a:gd name="T3" fmla="*/ 152 h 153"/>
                <a:gd name="T4" fmla="*/ 0 w 2358"/>
                <a:gd name="T5" fmla="*/ 0 h 153"/>
                <a:gd name="T6" fmla="*/ 2357 w 2358"/>
                <a:gd name="T7" fmla="*/ 0 h 153"/>
                <a:gd name="T8" fmla="*/ 2357 w 2358"/>
                <a:gd name="T9" fmla="*/ 15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8" h="153">
                  <a:moveTo>
                    <a:pt x="2357" y="152"/>
                  </a:moveTo>
                  <a:lnTo>
                    <a:pt x="0" y="152"/>
                  </a:lnTo>
                  <a:lnTo>
                    <a:pt x="0" y="0"/>
                  </a:lnTo>
                  <a:lnTo>
                    <a:pt x="2357" y="0"/>
                  </a:lnTo>
                  <a:lnTo>
                    <a:pt x="2357" y="152"/>
                  </a:lnTo>
                </a:path>
              </a:pathLst>
            </a:custGeom>
            <a:solidFill>
              <a:srgbClr val="403F3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reeform 173">
              <a:extLst>
                <a:ext uri="{FF2B5EF4-FFF2-40B4-BE49-F238E27FC236}">
                  <a16:creationId xmlns:a16="http://schemas.microsoft.com/office/drawing/2014/main" id="{BEA67476-0B65-4E95-86FD-CB62500C07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754" y="4438522"/>
              <a:ext cx="56769" cy="127047"/>
            </a:xfrm>
            <a:custGeom>
              <a:avLst/>
              <a:gdLst>
                <a:gd name="T0" fmla="*/ 98 w 99"/>
                <a:gd name="T1" fmla="*/ 187 h 213"/>
                <a:gd name="T2" fmla="*/ 98 w 99"/>
                <a:gd name="T3" fmla="*/ 187 h 213"/>
                <a:gd name="T4" fmla="*/ 67 w 99"/>
                <a:gd name="T5" fmla="*/ 212 h 213"/>
                <a:gd name="T6" fmla="*/ 32 w 99"/>
                <a:gd name="T7" fmla="*/ 212 h 213"/>
                <a:gd name="T8" fmla="*/ 0 w 99"/>
                <a:gd name="T9" fmla="*/ 187 h 213"/>
                <a:gd name="T10" fmla="*/ 0 w 99"/>
                <a:gd name="T11" fmla="*/ 26 h 213"/>
                <a:gd name="T12" fmla="*/ 32 w 99"/>
                <a:gd name="T13" fmla="*/ 0 h 213"/>
                <a:gd name="T14" fmla="*/ 67 w 99"/>
                <a:gd name="T15" fmla="*/ 0 h 213"/>
                <a:gd name="T16" fmla="*/ 98 w 99"/>
                <a:gd name="T17" fmla="*/ 26 h 213"/>
                <a:gd name="T18" fmla="*/ 98 w 99"/>
                <a:gd name="T19" fmla="*/ 18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213">
                  <a:moveTo>
                    <a:pt x="98" y="187"/>
                  </a:moveTo>
                  <a:lnTo>
                    <a:pt x="98" y="187"/>
                  </a:lnTo>
                  <a:cubicBezTo>
                    <a:pt x="98" y="201"/>
                    <a:pt x="84" y="212"/>
                    <a:pt x="67" y="212"/>
                  </a:cubicBezTo>
                  <a:cubicBezTo>
                    <a:pt x="32" y="212"/>
                    <a:pt x="32" y="212"/>
                    <a:pt x="32" y="212"/>
                  </a:cubicBezTo>
                  <a:cubicBezTo>
                    <a:pt x="15" y="212"/>
                    <a:pt x="0" y="201"/>
                    <a:pt x="0" y="18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5" y="0"/>
                    <a:pt x="3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84" y="0"/>
                    <a:pt x="98" y="11"/>
                    <a:pt x="98" y="26"/>
                  </a:cubicBezTo>
                  <a:lnTo>
                    <a:pt x="98" y="187"/>
                  </a:lnTo>
                </a:path>
              </a:pathLst>
            </a:custGeom>
            <a:solidFill>
              <a:srgbClr val="31302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 174">
              <a:extLst>
                <a:ext uri="{FF2B5EF4-FFF2-40B4-BE49-F238E27FC236}">
                  <a16:creationId xmlns:a16="http://schemas.microsoft.com/office/drawing/2014/main" id="{61D49723-B1BD-4611-82A3-06466C5C6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067" y="4438522"/>
              <a:ext cx="56769" cy="127047"/>
            </a:xfrm>
            <a:custGeom>
              <a:avLst/>
              <a:gdLst>
                <a:gd name="T0" fmla="*/ 98 w 99"/>
                <a:gd name="T1" fmla="*/ 187 h 213"/>
                <a:gd name="T2" fmla="*/ 98 w 99"/>
                <a:gd name="T3" fmla="*/ 187 h 213"/>
                <a:gd name="T4" fmla="*/ 66 w 99"/>
                <a:gd name="T5" fmla="*/ 212 h 213"/>
                <a:gd name="T6" fmla="*/ 31 w 99"/>
                <a:gd name="T7" fmla="*/ 212 h 213"/>
                <a:gd name="T8" fmla="*/ 0 w 99"/>
                <a:gd name="T9" fmla="*/ 187 h 213"/>
                <a:gd name="T10" fmla="*/ 0 w 99"/>
                <a:gd name="T11" fmla="*/ 26 h 213"/>
                <a:gd name="T12" fmla="*/ 31 w 99"/>
                <a:gd name="T13" fmla="*/ 0 h 213"/>
                <a:gd name="T14" fmla="*/ 66 w 99"/>
                <a:gd name="T15" fmla="*/ 0 h 213"/>
                <a:gd name="T16" fmla="*/ 98 w 99"/>
                <a:gd name="T17" fmla="*/ 26 h 213"/>
                <a:gd name="T18" fmla="*/ 98 w 99"/>
                <a:gd name="T19" fmla="*/ 18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213">
                  <a:moveTo>
                    <a:pt x="98" y="187"/>
                  </a:moveTo>
                  <a:lnTo>
                    <a:pt x="98" y="187"/>
                  </a:lnTo>
                  <a:cubicBezTo>
                    <a:pt x="98" y="201"/>
                    <a:pt x="86" y="212"/>
                    <a:pt x="66" y="212"/>
                  </a:cubicBezTo>
                  <a:cubicBezTo>
                    <a:pt x="31" y="212"/>
                    <a:pt x="31" y="212"/>
                    <a:pt x="31" y="212"/>
                  </a:cubicBezTo>
                  <a:cubicBezTo>
                    <a:pt x="14" y="212"/>
                    <a:pt x="0" y="201"/>
                    <a:pt x="0" y="18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4" y="0"/>
                    <a:pt x="31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6" y="0"/>
                    <a:pt x="98" y="11"/>
                    <a:pt x="98" y="26"/>
                  </a:cubicBezTo>
                  <a:lnTo>
                    <a:pt x="98" y="187"/>
                  </a:lnTo>
                </a:path>
              </a:pathLst>
            </a:custGeom>
            <a:solidFill>
              <a:srgbClr val="31302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175">
              <a:extLst>
                <a:ext uri="{FF2B5EF4-FFF2-40B4-BE49-F238E27FC236}">
                  <a16:creationId xmlns:a16="http://schemas.microsoft.com/office/drawing/2014/main" id="{F9B6F2A3-BEB8-4138-8BA3-1FC353D52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742" y="4543944"/>
              <a:ext cx="1402995" cy="1335345"/>
            </a:xfrm>
            <a:custGeom>
              <a:avLst/>
              <a:gdLst>
                <a:gd name="T0" fmla="*/ 2293 w 2294"/>
                <a:gd name="T1" fmla="*/ 2184 h 2185"/>
                <a:gd name="T2" fmla="*/ 0 w 2294"/>
                <a:gd name="T3" fmla="*/ 2184 h 2185"/>
                <a:gd name="T4" fmla="*/ 0 w 2294"/>
                <a:gd name="T5" fmla="*/ 0 h 2185"/>
                <a:gd name="T6" fmla="*/ 2293 w 2294"/>
                <a:gd name="T7" fmla="*/ 0 h 2185"/>
                <a:gd name="T8" fmla="*/ 2293 w 2294"/>
                <a:gd name="T9" fmla="*/ 2184 h 2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2185">
                  <a:moveTo>
                    <a:pt x="2293" y="2184"/>
                  </a:moveTo>
                  <a:lnTo>
                    <a:pt x="0" y="2184"/>
                  </a:lnTo>
                  <a:lnTo>
                    <a:pt x="0" y="0"/>
                  </a:lnTo>
                  <a:lnTo>
                    <a:pt x="2293" y="0"/>
                  </a:lnTo>
                  <a:lnTo>
                    <a:pt x="2293" y="2184"/>
                  </a:lnTo>
                </a:path>
              </a:pathLst>
            </a:custGeom>
            <a:solidFill>
              <a:srgbClr val="31302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176">
              <a:extLst>
                <a:ext uri="{FF2B5EF4-FFF2-40B4-BE49-F238E27FC236}">
                  <a16:creationId xmlns:a16="http://schemas.microsoft.com/office/drawing/2014/main" id="{14A8CAD8-F536-4EC3-B06D-2190BB74D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181" y="4562866"/>
              <a:ext cx="1343523" cy="1297502"/>
            </a:xfrm>
            <a:custGeom>
              <a:avLst/>
              <a:gdLst>
                <a:gd name="T0" fmla="*/ 2195 w 2196"/>
                <a:gd name="T1" fmla="*/ 2094 h 2121"/>
                <a:gd name="T2" fmla="*/ 2195 w 2196"/>
                <a:gd name="T3" fmla="*/ 2094 h 2121"/>
                <a:gd name="T4" fmla="*/ 2164 w 2196"/>
                <a:gd name="T5" fmla="*/ 2120 h 2121"/>
                <a:gd name="T6" fmla="*/ 32 w 2196"/>
                <a:gd name="T7" fmla="*/ 2120 h 2121"/>
                <a:gd name="T8" fmla="*/ 0 w 2196"/>
                <a:gd name="T9" fmla="*/ 2094 h 2121"/>
                <a:gd name="T10" fmla="*/ 0 w 2196"/>
                <a:gd name="T11" fmla="*/ 26 h 2121"/>
                <a:gd name="T12" fmla="*/ 32 w 2196"/>
                <a:gd name="T13" fmla="*/ 0 h 2121"/>
                <a:gd name="T14" fmla="*/ 2164 w 2196"/>
                <a:gd name="T15" fmla="*/ 0 h 2121"/>
                <a:gd name="T16" fmla="*/ 2195 w 2196"/>
                <a:gd name="T17" fmla="*/ 26 h 2121"/>
                <a:gd name="T18" fmla="*/ 2195 w 2196"/>
                <a:gd name="T19" fmla="*/ 2094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96" h="2121">
                  <a:moveTo>
                    <a:pt x="2195" y="2094"/>
                  </a:moveTo>
                  <a:lnTo>
                    <a:pt x="2195" y="2094"/>
                  </a:lnTo>
                  <a:cubicBezTo>
                    <a:pt x="2195" y="2109"/>
                    <a:pt x="2181" y="2120"/>
                    <a:pt x="2164" y="2120"/>
                  </a:cubicBezTo>
                  <a:cubicBezTo>
                    <a:pt x="32" y="2120"/>
                    <a:pt x="32" y="2120"/>
                    <a:pt x="32" y="2120"/>
                  </a:cubicBezTo>
                  <a:cubicBezTo>
                    <a:pt x="15" y="2120"/>
                    <a:pt x="0" y="2109"/>
                    <a:pt x="0" y="2094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5" y="0"/>
                    <a:pt x="32" y="0"/>
                  </a:cubicBezTo>
                  <a:cubicBezTo>
                    <a:pt x="2164" y="0"/>
                    <a:pt x="2164" y="0"/>
                    <a:pt x="2164" y="0"/>
                  </a:cubicBezTo>
                  <a:cubicBezTo>
                    <a:pt x="2181" y="0"/>
                    <a:pt x="2195" y="12"/>
                    <a:pt x="2195" y="26"/>
                  </a:cubicBezTo>
                  <a:lnTo>
                    <a:pt x="2195" y="2094"/>
                  </a:lnTo>
                </a:path>
              </a:pathLst>
            </a:custGeom>
            <a:solidFill>
              <a:srgbClr val="F0EFE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177">
              <a:extLst>
                <a:ext uri="{FF2B5EF4-FFF2-40B4-BE49-F238E27FC236}">
                  <a16:creationId xmlns:a16="http://schemas.microsoft.com/office/drawing/2014/main" id="{ABF7F10B-FDCE-4784-A672-1E6A88E4A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7351" y="5871180"/>
              <a:ext cx="232481" cy="54063"/>
            </a:xfrm>
            <a:custGeom>
              <a:avLst/>
              <a:gdLst>
                <a:gd name="T0" fmla="*/ 311 w 384"/>
                <a:gd name="T1" fmla="*/ 92 h 93"/>
                <a:gd name="T2" fmla="*/ 75 w 384"/>
                <a:gd name="T3" fmla="*/ 92 h 93"/>
                <a:gd name="T4" fmla="*/ 0 w 384"/>
                <a:gd name="T5" fmla="*/ 28 h 93"/>
                <a:gd name="T6" fmla="*/ 23 w 384"/>
                <a:gd name="T7" fmla="*/ 0 h 93"/>
                <a:gd name="T8" fmla="*/ 86 w 384"/>
                <a:gd name="T9" fmla="*/ 51 h 93"/>
                <a:gd name="T10" fmla="*/ 297 w 384"/>
                <a:gd name="T11" fmla="*/ 51 h 93"/>
                <a:gd name="T12" fmla="*/ 363 w 384"/>
                <a:gd name="T13" fmla="*/ 2 h 93"/>
                <a:gd name="T14" fmla="*/ 383 w 384"/>
                <a:gd name="T15" fmla="*/ 34 h 93"/>
                <a:gd name="T16" fmla="*/ 311 w 384"/>
                <a:gd name="T17" fmla="*/ 9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" h="93">
                  <a:moveTo>
                    <a:pt x="311" y="92"/>
                  </a:moveTo>
                  <a:lnTo>
                    <a:pt x="75" y="92"/>
                  </a:lnTo>
                  <a:lnTo>
                    <a:pt x="0" y="28"/>
                  </a:lnTo>
                  <a:lnTo>
                    <a:pt x="23" y="0"/>
                  </a:lnTo>
                  <a:lnTo>
                    <a:pt x="86" y="51"/>
                  </a:lnTo>
                  <a:lnTo>
                    <a:pt x="297" y="51"/>
                  </a:lnTo>
                  <a:lnTo>
                    <a:pt x="363" y="2"/>
                  </a:lnTo>
                  <a:lnTo>
                    <a:pt x="383" y="34"/>
                  </a:lnTo>
                  <a:lnTo>
                    <a:pt x="311" y="92"/>
                  </a:lnTo>
                </a:path>
              </a:pathLst>
            </a:custGeom>
            <a:solidFill>
              <a:srgbClr val="31302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178">
              <a:extLst>
                <a:ext uri="{FF2B5EF4-FFF2-40B4-BE49-F238E27FC236}">
                  <a16:creationId xmlns:a16="http://schemas.microsoft.com/office/drawing/2014/main" id="{D83EA876-05F4-4093-8BB5-365C78237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117" y="5284601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A7B7B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 179">
              <a:extLst>
                <a:ext uri="{FF2B5EF4-FFF2-40B4-BE49-F238E27FC236}">
                  <a16:creationId xmlns:a16="http://schemas.microsoft.com/office/drawing/2014/main" id="{89D5E99A-3E1D-43CF-AAF7-09F440C59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117" y="5284601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A7B7B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 182">
              <a:extLst>
                <a:ext uri="{FF2B5EF4-FFF2-40B4-BE49-F238E27FC236}">
                  <a16:creationId xmlns:a16="http://schemas.microsoft.com/office/drawing/2014/main" id="{3469254E-6E7A-4192-9351-9BA93A144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992" y="4798038"/>
              <a:ext cx="408193" cy="819048"/>
            </a:xfrm>
            <a:custGeom>
              <a:avLst/>
              <a:gdLst>
                <a:gd name="T0" fmla="*/ 670 w 671"/>
                <a:gd name="T1" fmla="*/ 1160 h 1339"/>
                <a:gd name="T2" fmla="*/ 670 w 671"/>
                <a:gd name="T3" fmla="*/ 1160 h 1339"/>
                <a:gd name="T4" fmla="*/ 665 w 671"/>
                <a:gd name="T5" fmla="*/ 1160 h 1339"/>
                <a:gd name="T6" fmla="*/ 173 w 671"/>
                <a:gd name="T7" fmla="*/ 668 h 1339"/>
                <a:gd name="T8" fmla="*/ 665 w 671"/>
                <a:gd name="T9" fmla="*/ 176 h 1339"/>
                <a:gd name="T10" fmla="*/ 670 w 671"/>
                <a:gd name="T11" fmla="*/ 176 h 1339"/>
                <a:gd name="T12" fmla="*/ 670 w 671"/>
                <a:gd name="T13" fmla="*/ 0 h 1339"/>
                <a:gd name="T14" fmla="*/ 670 w 671"/>
                <a:gd name="T15" fmla="*/ 0 h 1339"/>
                <a:gd name="T16" fmla="*/ 0 w 671"/>
                <a:gd name="T17" fmla="*/ 671 h 1339"/>
                <a:gd name="T18" fmla="*/ 670 w 671"/>
                <a:gd name="T19" fmla="*/ 1338 h 1339"/>
                <a:gd name="T20" fmla="*/ 670 w 671"/>
                <a:gd name="T21" fmla="*/ 1338 h 1339"/>
                <a:gd name="T22" fmla="*/ 670 w 671"/>
                <a:gd name="T23" fmla="*/ 1160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1" h="1339">
                  <a:moveTo>
                    <a:pt x="670" y="1160"/>
                  </a:moveTo>
                  <a:lnTo>
                    <a:pt x="670" y="1160"/>
                  </a:lnTo>
                  <a:cubicBezTo>
                    <a:pt x="670" y="1160"/>
                    <a:pt x="667" y="1160"/>
                    <a:pt x="665" y="1160"/>
                  </a:cubicBezTo>
                  <a:cubicBezTo>
                    <a:pt x="394" y="1160"/>
                    <a:pt x="173" y="941"/>
                    <a:pt x="173" y="668"/>
                  </a:cubicBezTo>
                  <a:cubicBezTo>
                    <a:pt x="173" y="398"/>
                    <a:pt x="394" y="176"/>
                    <a:pt x="665" y="176"/>
                  </a:cubicBezTo>
                  <a:cubicBezTo>
                    <a:pt x="667" y="176"/>
                    <a:pt x="670" y="176"/>
                    <a:pt x="670" y="176"/>
                  </a:cubicBezTo>
                  <a:cubicBezTo>
                    <a:pt x="670" y="0"/>
                    <a:pt x="670" y="0"/>
                    <a:pt x="670" y="0"/>
                  </a:cubicBezTo>
                  <a:lnTo>
                    <a:pt x="670" y="0"/>
                  </a:lnTo>
                  <a:cubicBezTo>
                    <a:pt x="300" y="0"/>
                    <a:pt x="0" y="300"/>
                    <a:pt x="0" y="671"/>
                  </a:cubicBezTo>
                  <a:cubicBezTo>
                    <a:pt x="0" y="1039"/>
                    <a:pt x="300" y="1338"/>
                    <a:pt x="670" y="1338"/>
                  </a:cubicBezTo>
                  <a:lnTo>
                    <a:pt x="670" y="1338"/>
                  </a:lnTo>
                  <a:lnTo>
                    <a:pt x="670" y="1160"/>
                  </a:lnTo>
                </a:path>
              </a:pathLst>
            </a:custGeom>
            <a:solidFill>
              <a:srgbClr val="FFCD7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reeform 183">
              <a:extLst>
                <a:ext uri="{FF2B5EF4-FFF2-40B4-BE49-F238E27FC236}">
                  <a16:creationId xmlns:a16="http://schemas.microsoft.com/office/drawing/2014/main" id="{829314C2-F779-479F-9C5E-1AFDFBF43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778" y="5617086"/>
              <a:ext cx="0" cy="0"/>
            </a:xfrm>
            <a:custGeom>
              <a:avLst/>
              <a:gdLst>
                <a:gd name="T0" fmla="*/ 3 w 4"/>
                <a:gd name="T1" fmla="*/ 0 h 1"/>
                <a:gd name="T2" fmla="*/ 3 w 4"/>
                <a:gd name="T3" fmla="*/ 0 h 1"/>
                <a:gd name="T4" fmla="*/ 3 w 4"/>
                <a:gd name="T5" fmla="*/ 0 h 1"/>
                <a:gd name="T6" fmla="*/ 0 w 4"/>
                <a:gd name="T7" fmla="*/ 0 h 1"/>
                <a:gd name="T8" fmla="*/ 3 w 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cubicBezTo>
                    <a:pt x="3" y="0"/>
                    <a:pt x="3" y="0"/>
                    <a:pt x="0" y="0"/>
                  </a:cubicBezTo>
                  <a:lnTo>
                    <a:pt x="3" y="0"/>
                  </a:lnTo>
                </a:path>
              </a:pathLst>
            </a:custGeom>
            <a:solidFill>
              <a:srgbClr val="F5886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 184">
              <a:extLst>
                <a:ext uri="{FF2B5EF4-FFF2-40B4-BE49-F238E27FC236}">
                  <a16:creationId xmlns:a16="http://schemas.microsoft.com/office/drawing/2014/main" id="{C117E1E3-5F3A-47EE-9F1D-CDAEFEE32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778" y="5217023"/>
              <a:ext cx="408193" cy="397360"/>
            </a:xfrm>
            <a:custGeom>
              <a:avLst/>
              <a:gdLst>
                <a:gd name="T0" fmla="*/ 670 w 671"/>
                <a:gd name="T1" fmla="*/ 0 h 653"/>
                <a:gd name="T2" fmla="*/ 670 w 671"/>
                <a:gd name="T3" fmla="*/ 0 h 653"/>
                <a:gd name="T4" fmla="*/ 498 w 671"/>
                <a:gd name="T5" fmla="*/ 0 h 653"/>
                <a:gd name="T6" fmla="*/ 6 w 671"/>
                <a:gd name="T7" fmla="*/ 474 h 653"/>
                <a:gd name="T8" fmla="*/ 0 w 671"/>
                <a:gd name="T9" fmla="*/ 474 h 653"/>
                <a:gd name="T10" fmla="*/ 0 w 671"/>
                <a:gd name="T11" fmla="*/ 652 h 653"/>
                <a:gd name="T12" fmla="*/ 670 w 671"/>
                <a:gd name="T13" fmla="*/ 0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1" h="653">
                  <a:moveTo>
                    <a:pt x="670" y="0"/>
                  </a:moveTo>
                  <a:lnTo>
                    <a:pt x="670" y="0"/>
                  </a:lnTo>
                  <a:cubicBezTo>
                    <a:pt x="498" y="0"/>
                    <a:pt x="498" y="0"/>
                    <a:pt x="498" y="0"/>
                  </a:cubicBezTo>
                  <a:cubicBezTo>
                    <a:pt x="489" y="261"/>
                    <a:pt x="271" y="474"/>
                    <a:pt x="6" y="474"/>
                  </a:cubicBezTo>
                  <a:cubicBezTo>
                    <a:pt x="3" y="474"/>
                    <a:pt x="0" y="474"/>
                    <a:pt x="0" y="474"/>
                  </a:cubicBezTo>
                  <a:cubicBezTo>
                    <a:pt x="0" y="652"/>
                    <a:pt x="0" y="652"/>
                    <a:pt x="0" y="652"/>
                  </a:cubicBezTo>
                  <a:cubicBezTo>
                    <a:pt x="365" y="652"/>
                    <a:pt x="662" y="359"/>
                    <a:pt x="670" y="0"/>
                  </a:cubicBezTo>
                </a:path>
              </a:pathLst>
            </a:custGeom>
            <a:solidFill>
              <a:srgbClr val="F5886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 185">
              <a:extLst>
                <a:ext uri="{FF2B5EF4-FFF2-40B4-BE49-F238E27FC236}">
                  <a16:creationId xmlns:a16="http://schemas.microsoft.com/office/drawing/2014/main" id="{9FCACB49-5E15-47B3-9A8E-0368202AD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778" y="4795335"/>
              <a:ext cx="0" cy="0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3 w 4"/>
                <a:gd name="T5" fmla="*/ 0 h 1"/>
                <a:gd name="T6" fmla="*/ 3 w 4"/>
                <a:gd name="T7" fmla="*/ 0 h 1"/>
                <a:gd name="T8" fmla="*/ 0 w 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cubicBezTo>
                    <a:pt x="3" y="0"/>
                    <a:pt x="3" y="0"/>
                    <a:pt x="3" y="0"/>
                  </a:cubicBez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solidFill>
              <a:srgbClr val="9B8C7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186">
              <a:extLst>
                <a:ext uri="{FF2B5EF4-FFF2-40B4-BE49-F238E27FC236}">
                  <a16:creationId xmlns:a16="http://schemas.microsoft.com/office/drawing/2014/main" id="{4B0E545F-A720-47A4-B48B-0A794DC547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778" y="4795335"/>
              <a:ext cx="408193" cy="418985"/>
            </a:xfrm>
            <a:custGeom>
              <a:avLst/>
              <a:gdLst>
                <a:gd name="T0" fmla="*/ 0 w 671"/>
                <a:gd name="T1" fmla="*/ 0 h 689"/>
                <a:gd name="T2" fmla="*/ 0 w 671"/>
                <a:gd name="T3" fmla="*/ 0 h 689"/>
                <a:gd name="T4" fmla="*/ 0 w 671"/>
                <a:gd name="T5" fmla="*/ 178 h 689"/>
                <a:gd name="T6" fmla="*/ 6 w 671"/>
                <a:gd name="T7" fmla="*/ 178 h 689"/>
                <a:gd name="T8" fmla="*/ 498 w 671"/>
                <a:gd name="T9" fmla="*/ 670 h 689"/>
                <a:gd name="T10" fmla="*/ 498 w 671"/>
                <a:gd name="T11" fmla="*/ 688 h 689"/>
                <a:gd name="T12" fmla="*/ 670 w 671"/>
                <a:gd name="T13" fmla="*/ 688 h 689"/>
                <a:gd name="T14" fmla="*/ 668 w 671"/>
                <a:gd name="T15" fmla="*/ 670 h 689"/>
                <a:gd name="T16" fmla="*/ 0 w 671"/>
                <a:gd name="T17" fmla="*/ 0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1" h="689">
                  <a:moveTo>
                    <a:pt x="0" y="0"/>
                  </a:moveTo>
                  <a:lnTo>
                    <a:pt x="0" y="0"/>
                  </a:lnTo>
                  <a:cubicBezTo>
                    <a:pt x="0" y="178"/>
                    <a:pt x="0" y="178"/>
                    <a:pt x="0" y="178"/>
                  </a:cubicBezTo>
                  <a:cubicBezTo>
                    <a:pt x="0" y="178"/>
                    <a:pt x="3" y="178"/>
                    <a:pt x="6" y="178"/>
                  </a:cubicBezTo>
                  <a:cubicBezTo>
                    <a:pt x="276" y="178"/>
                    <a:pt x="498" y="400"/>
                    <a:pt x="498" y="670"/>
                  </a:cubicBezTo>
                  <a:cubicBezTo>
                    <a:pt x="498" y="676"/>
                    <a:pt x="498" y="688"/>
                    <a:pt x="498" y="688"/>
                  </a:cubicBezTo>
                  <a:cubicBezTo>
                    <a:pt x="670" y="688"/>
                    <a:pt x="670" y="688"/>
                    <a:pt x="670" y="688"/>
                  </a:cubicBezTo>
                  <a:cubicBezTo>
                    <a:pt x="670" y="688"/>
                    <a:pt x="668" y="676"/>
                    <a:pt x="668" y="670"/>
                  </a:cubicBezTo>
                  <a:cubicBezTo>
                    <a:pt x="668" y="302"/>
                    <a:pt x="374" y="2"/>
                    <a:pt x="0" y="0"/>
                  </a:cubicBezTo>
                </a:path>
              </a:pathLst>
            </a:custGeom>
            <a:solidFill>
              <a:srgbClr val="9B8C7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187">
              <a:extLst>
                <a:ext uri="{FF2B5EF4-FFF2-40B4-BE49-F238E27FC236}">
                  <a16:creationId xmlns:a16="http://schemas.microsoft.com/office/drawing/2014/main" id="{D6D462D4-791C-4CDB-BFF4-5726774F9D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873" y="5608977"/>
              <a:ext cx="162196" cy="48656"/>
            </a:xfrm>
            <a:custGeom>
              <a:avLst/>
              <a:gdLst>
                <a:gd name="T0" fmla="*/ 267 w 268"/>
                <a:gd name="T1" fmla="*/ 81 h 82"/>
                <a:gd name="T2" fmla="*/ 0 w 268"/>
                <a:gd name="T3" fmla="*/ 81 h 82"/>
                <a:gd name="T4" fmla="*/ 0 w 268"/>
                <a:gd name="T5" fmla="*/ 0 h 82"/>
                <a:gd name="T6" fmla="*/ 267 w 268"/>
                <a:gd name="T7" fmla="*/ 0 h 82"/>
                <a:gd name="T8" fmla="*/ 267 w 268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2">
                  <a:moveTo>
                    <a:pt x="267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267" y="0"/>
                  </a:lnTo>
                  <a:lnTo>
                    <a:pt x="267" y="81"/>
                  </a:lnTo>
                </a:path>
              </a:pathLst>
            </a:custGeom>
            <a:solidFill>
              <a:srgbClr val="FFCD7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188">
              <a:extLst>
                <a:ext uri="{FF2B5EF4-FFF2-40B4-BE49-F238E27FC236}">
                  <a16:creationId xmlns:a16="http://schemas.microsoft.com/office/drawing/2014/main" id="{84184589-4015-4C07-AAA2-44B841F3F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873" y="5679258"/>
              <a:ext cx="162196" cy="51360"/>
            </a:xfrm>
            <a:custGeom>
              <a:avLst/>
              <a:gdLst>
                <a:gd name="T0" fmla="*/ 267 w 268"/>
                <a:gd name="T1" fmla="*/ 89 h 90"/>
                <a:gd name="T2" fmla="*/ 0 w 268"/>
                <a:gd name="T3" fmla="*/ 89 h 90"/>
                <a:gd name="T4" fmla="*/ 0 w 268"/>
                <a:gd name="T5" fmla="*/ 0 h 90"/>
                <a:gd name="T6" fmla="*/ 267 w 268"/>
                <a:gd name="T7" fmla="*/ 0 h 90"/>
                <a:gd name="T8" fmla="*/ 267 w 268"/>
                <a:gd name="T9" fmla="*/ 8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90">
                  <a:moveTo>
                    <a:pt x="267" y="89"/>
                  </a:moveTo>
                  <a:lnTo>
                    <a:pt x="0" y="89"/>
                  </a:lnTo>
                  <a:lnTo>
                    <a:pt x="0" y="0"/>
                  </a:lnTo>
                  <a:lnTo>
                    <a:pt x="267" y="0"/>
                  </a:lnTo>
                  <a:lnTo>
                    <a:pt x="267" y="89"/>
                  </a:lnTo>
                </a:path>
              </a:pathLst>
            </a:custGeom>
            <a:solidFill>
              <a:srgbClr val="9B8C7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189">
              <a:extLst>
                <a:ext uri="{FF2B5EF4-FFF2-40B4-BE49-F238E27FC236}">
                  <a16:creationId xmlns:a16="http://schemas.microsoft.com/office/drawing/2014/main" id="{1A41CA84-C92D-40D9-B896-FD718E2D6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873" y="5749539"/>
              <a:ext cx="162196" cy="48656"/>
            </a:xfrm>
            <a:custGeom>
              <a:avLst/>
              <a:gdLst>
                <a:gd name="T0" fmla="*/ 267 w 268"/>
                <a:gd name="T1" fmla="*/ 81 h 82"/>
                <a:gd name="T2" fmla="*/ 0 w 268"/>
                <a:gd name="T3" fmla="*/ 81 h 82"/>
                <a:gd name="T4" fmla="*/ 0 w 268"/>
                <a:gd name="T5" fmla="*/ 0 h 82"/>
                <a:gd name="T6" fmla="*/ 267 w 268"/>
                <a:gd name="T7" fmla="*/ 0 h 82"/>
                <a:gd name="T8" fmla="*/ 267 w 268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2">
                  <a:moveTo>
                    <a:pt x="267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267" y="0"/>
                  </a:lnTo>
                  <a:lnTo>
                    <a:pt x="267" y="81"/>
                  </a:lnTo>
                </a:path>
              </a:pathLst>
            </a:custGeom>
            <a:solidFill>
              <a:srgbClr val="F5886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190">
              <a:extLst>
                <a:ext uri="{FF2B5EF4-FFF2-40B4-BE49-F238E27FC236}">
                  <a16:creationId xmlns:a16="http://schemas.microsoft.com/office/drawing/2014/main" id="{6A10BBCD-BF63-4CC1-BC2B-45CFB855F8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7796" y="4833179"/>
              <a:ext cx="173009" cy="48656"/>
            </a:xfrm>
            <a:custGeom>
              <a:avLst/>
              <a:gdLst>
                <a:gd name="T0" fmla="*/ 285 w 286"/>
                <a:gd name="T1" fmla="*/ 81 h 82"/>
                <a:gd name="T2" fmla="*/ 0 w 286"/>
                <a:gd name="T3" fmla="*/ 81 h 82"/>
                <a:gd name="T4" fmla="*/ 0 w 286"/>
                <a:gd name="T5" fmla="*/ 0 h 82"/>
                <a:gd name="T6" fmla="*/ 285 w 286"/>
                <a:gd name="T7" fmla="*/ 0 h 82"/>
                <a:gd name="T8" fmla="*/ 285 w 286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82">
                  <a:moveTo>
                    <a:pt x="285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81"/>
                  </a:lnTo>
                </a:path>
              </a:pathLst>
            </a:custGeom>
            <a:solidFill>
              <a:srgbClr val="D7D6D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191">
              <a:extLst>
                <a:ext uri="{FF2B5EF4-FFF2-40B4-BE49-F238E27FC236}">
                  <a16:creationId xmlns:a16="http://schemas.microsoft.com/office/drawing/2014/main" id="{13A693BA-1D96-4A84-A53D-BFDC00EEC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455" y="4833179"/>
              <a:ext cx="173009" cy="48656"/>
            </a:xfrm>
            <a:custGeom>
              <a:avLst/>
              <a:gdLst>
                <a:gd name="T0" fmla="*/ 285 w 286"/>
                <a:gd name="T1" fmla="*/ 81 h 82"/>
                <a:gd name="T2" fmla="*/ 0 w 286"/>
                <a:gd name="T3" fmla="*/ 81 h 82"/>
                <a:gd name="T4" fmla="*/ 0 w 286"/>
                <a:gd name="T5" fmla="*/ 0 h 82"/>
                <a:gd name="T6" fmla="*/ 285 w 286"/>
                <a:gd name="T7" fmla="*/ 0 h 82"/>
                <a:gd name="T8" fmla="*/ 285 w 286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82">
                  <a:moveTo>
                    <a:pt x="285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81"/>
                  </a:lnTo>
                </a:path>
              </a:pathLst>
            </a:custGeom>
            <a:solidFill>
              <a:srgbClr val="D7D6D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192">
              <a:extLst>
                <a:ext uri="{FF2B5EF4-FFF2-40B4-BE49-F238E27FC236}">
                  <a16:creationId xmlns:a16="http://schemas.microsoft.com/office/drawing/2014/main" id="{C72B48A4-95B2-46DE-80FB-7B9C2A1BF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2312" y="5514367"/>
              <a:ext cx="173009" cy="45953"/>
            </a:xfrm>
            <a:custGeom>
              <a:avLst/>
              <a:gdLst>
                <a:gd name="T0" fmla="*/ 285 w 286"/>
                <a:gd name="T1" fmla="*/ 80 h 81"/>
                <a:gd name="T2" fmla="*/ 0 w 286"/>
                <a:gd name="T3" fmla="*/ 80 h 81"/>
                <a:gd name="T4" fmla="*/ 0 w 286"/>
                <a:gd name="T5" fmla="*/ 0 h 81"/>
                <a:gd name="T6" fmla="*/ 285 w 286"/>
                <a:gd name="T7" fmla="*/ 0 h 81"/>
                <a:gd name="T8" fmla="*/ 285 w 286"/>
                <a:gd name="T9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81">
                  <a:moveTo>
                    <a:pt x="285" y="80"/>
                  </a:moveTo>
                  <a:lnTo>
                    <a:pt x="0" y="80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80"/>
                  </a:lnTo>
                </a:path>
              </a:pathLst>
            </a:custGeom>
            <a:solidFill>
              <a:srgbClr val="D7D6D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193">
              <a:extLst>
                <a:ext uri="{FF2B5EF4-FFF2-40B4-BE49-F238E27FC236}">
                  <a16:creationId xmlns:a16="http://schemas.microsoft.com/office/drawing/2014/main" id="{E1EE106E-26C0-4980-A53B-4FBB92977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805" y="4862913"/>
              <a:ext cx="164899" cy="75687"/>
            </a:xfrm>
            <a:custGeom>
              <a:avLst/>
              <a:gdLst>
                <a:gd name="T0" fmla="*/ 268 w 272"/>
                <a:gd name="T1" fmla="*/ 127 h 128"/>
                <a:gd name="T2" fmla="*/ 141 w 272"/>
                <a:gd name="T3" fmla="*/ 0 h 128"/>
                <a:gd name="T4" fmla="*/ 0 w 272"/>
                <a:gd name="T5" fmla="*/ 0 h 128"/>
                <a:gd name="T6" fmla="*/ 0 w 272"/>
                <a:gd name="T7" fmla="*/ 0 h 128"/>
                <a:gd name="T8" fmla="*/ 141 w 272"/>
                <a:gd name="T9" fmla="*/ 0 h 128"/>
                <a:gd name="T10" fmla="*/ 144 w 272"/>
                <a:gd name="T11" fmla="*/ 0 h 128"/>
                <a:gd name="T12" fmla="*/ 271 w 272"/>
                <a:gd name="T13" fmla="*/ 124 h 128"/>
                <a:gd name="T14" fmla="*/ 268 w 272"/>
                <a:gd name="T15" fmla="*/ 1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128">
                  <a:moveTo>
                    <a:pt x="268" y="127"/>
                  </a:moveTo>
                  <a:lnTo>
                    <a:pt x="14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271" y="124"/>
                  </a:lnTo>
                  <a:lnTo>
                    <a:pt x="268" y="127"/>
                  </a:lnTo>
                </a:path>
              </a:pathLst>
            </a:custGeom>
            <a:solidFill>
              <a:srgbClr val="83838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 194">
              <a:extLst>
                <a:ext uri="{FF2B5EF4-FFF2-40B4-BE49-F238E27FC236}">
                  <a16:creationId xmlns:a16="http://schemas.microsoft.com/office/drawing/2014/main" id="{9F7F3962-BA41-4BA9-965F-1B3DB542E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7149" y="4862913"/>
              <a:ext cx="170306" cy="81094"/>
            </a:xfrm>
            <a:custGeom>
              <a:avLst/>
              <a:gdLst>
                <a:gd name="T0" fmla="*/ 2 w 282"/>
                <a:gd name="T1" fmla="*/ 135 h 136"/>
                <a:gd name="T2" fmla="*/ 0 w 282"/>
                <a:gd name="T3" fmla="*/ 135 h 136"/>
                <a:gd name="T4" fmla="*/ 135 w 282"/>
                <a:gd name="T5" fmla="*/ 0 h 136"/>
                <a:gd name="T6" fmla="*/ 281 w 282"/>
                <a:gd name="T7" fmla="*/ 0 h 136"/>
                <a:gd name="T8" fmla="*/ 281 w 282"/>
                <a:gd name="T9" fmla="*/ 0 h 136"/>
                <a:gd name="T10" fmla="*/ 138 w 282"/>
                <a:gd name="T11" fmla="*/ 0 h 136"/>
                <a:gd name="T12" fmla="*/ 2 w 282"/>
                <a:gd name="T13" fmla="*/ 13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" h="136">
                  <a:moveTo>
                    <a:pt x="2" y="135"/>
                  </a:moveTo>
                  <a:lnTo>
                    <a:pt x="0" y="135"/>
                  </a:lnTo>
                  <a:lnTo>
                    <a:pt x="135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138" y="0"/>
                  </a:lnTo>
                  <a:lnTo>
                    <a:pt x="2" y="135"/>
                  </a:lnTo>
                </a:path>
              </a:pathLst>
            </a:custGeom>
            <a:solidFill>
              <a:srgbClr val="83838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 195">
              <a:extLst>
                <a:ext uri="{FF2B5EF4-FFF2-40B4-BE49-F238E27FC236}">
                  <a16:creationId xmlns:a16="http://schemas.microsoft.com/office/drawing/2014/main" id="{5DBAF85E-5F71-44AE-AB5F-4FC32A947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666" y="5492742"/>
              <a:ext cx="118944" cy="48656"/>
            </a:xfrm>
            <a:custGeom>
              <a:avLst/>
              <a:gdLst>
                <a:gd name="T0" fmla="*/ 198 w 199"/>
                <a:gd name="T1" fmla="*/ 84 h 85"/>
                <a:gd name="T2" fmla="*/ 77 w 199"/>
                <a:gd name="T3" fmla="*/ 84 h 85"/>
                <a:gd name="T4" fmla="*/ 0 w 199"/>
                <a:gd name="T5" fmla="*/ 6 h 85"/>
                <a:gd name="T6" fmla="*/ 2 w 199"/>
                <a:gd name="T7" fmla="*/ 0 h 85"/>
                <a:gd name="T8" fmla="*/ 77 w 199"/>
                <a:gd name="T9" fmla="*/ 75 h 85"/>
                <a:gd name="T10" fmla="*/ 198 w 199"/>
                <a:gd name="T11" fmla="*/ 75 h 85"/>
                <a:gd name="T12" fmla="*/ 198 w 199"/>
                <a:gd name="T13" fmla="*/ 8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85">
                  <a:moveTo>
                    <a:pt x="198" y="84"/>
                  </a:moveTo>
                  <a:lnTo>
                    <a:pt x="77" y="84"/>
                  </a:lnTo>
                  <a:lnTo>
                    <a:pt x="0" y="6"/>
                  </a:lnTo>
                  <a:lnTo>
                    <a:pt x="2" y="0"/>
                  </a:lnTo>
                  <a:lnTo>
                    <a:pt x="77" y="75"/>
                  </a:lnTo>
                  <a:lnTo>
                    <a:pt x="198" y="75"/>
                  </a:lnTo>
                  <a:lnTo>
                    <a:pt x="198" y="84"/>
                  </a:lnTo>
                </a:path>
              </a:pathLst>
            </a:custGeom>
            <a:solidFill>
              <a:srgbClr val="83838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205">
              <a:extLst>
                <a:ext uri="{FF2B5EF4-FFF2-40B4-BE49-F238E27FC236}">
                  <a16:creationId xmlns:a16="http://schemas.microsoft.com/office/drawing/2014/main" id="{0463E17F-7019-4BBD-8232-C369457B4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3820" y="6449649"/>
              <a:ext cx="43252" cy="48656"/>
            </a:xfrm>
            <a:custGeom>
              <a:avLst/>
              <a:gdLst>
                <a:gd name="T0" fmla="*/ 75 w 76"/>
                <a:gd name="T1" fmla="*/ 81 h 82"/>
                <a:gd name="T2" fmla="*/ 0 w 76"/>
                <a:gd name="T3" fmla="*/ 81 h 82"/>
                <a:gd name="T4" fmla="*/ 0 w 76"/>
                <a:gd name="T5" fmla="*/ 0 h 82"/>
                <a:gd name="T6" fmla="*/ 75 w 76"/>
                <a:gd name="T7" fmla="*/ 0 h 82"/>
                <a:gd name="T8" fmla="*/ 75 w 76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82">
                  <a:moveTo>
                    <a:pt x="75" y="81"/>
                  </a:moveTo>
                  <a:lnTo>
                    <a:pt x="0" y="81"/>
                  </a:lnTo>
                  <a:lnTo>
                    <a:pt x="0" y="0"/>
                  </a:lnTo>
                  <a:lnTo>
                    <a:pt x="75" y="0"/>
                  </a:lnTo>
                  <a:lnTo>
                    <a:pt x="75" y="81"/>
                  </a:ln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206">
              <a:extLst>
                <a:ext uri="{FF2B5EF4-FFF2-40B4-BE49-F238E27FC236}">
                  <a16:creationId xmlns:a16="http://schemas.microsoft.com/office/drawing/2014/main" id="{B58A0E35-5A2D-4571-BDD6-2A41A1BFF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942" y="6484790"/>
              <a:ext cx="118944" cy="43250"/>
            </a:xfrm>
            <a:custGeom>
              <a:avLst/>
              <a:gdLst>
                <a:gd name="T0" fmla="*/ 190 w 197"/>
                <a:gd name="T1" fmla="*/ 37 h 73"/>
                <a:gd name="T2" fmla="*/ 190 w 197"/>
                <a:gd name="T3" fmla="*/ 37 h 73"/>
                <a:gd name="T4" fmla="*/ 150 w 197"/>
                <a:gd name="T5" fmla="*/ 72 h 73"/>
                <a:gd name="T6" fmla="*/ 41 w 197"/>
                <a:gd name="T7" fmla="*/ 72 h 73"/>
                <a:gd name="T8" fmla="*/ 0 w 197"/>
                <a:gd name="T9" fmla="*/ 37 h 73"/>
                <a:gd name="T10" fmla="*/ 0 w 197"/>
                <a:gd name="T11" fmla="*/ 37 h 73"/>
                <a:gd name="T12" fmla="*/ 41 w 197"/>
                <a:gd name="T13" fmla="*/ 0 h 73"/>
                <a:gd name="T14" fmla="*/ 176 w 197"/>
                <a:gd name="T15" fmla="*/ 0 h 73"/>
                <a:gd name="T16" fmla="*/ 190 w 197"/>
                <a:gd name="T17" fmla="*/ 3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73">
                  <a:moveTo>
                    <a:pt x="190" y="37"/>
                  </a:moveTo>
                  <a:lnTo>
                    <a:pt x="190" y="37"/>
                  </a:lnTo>
                  <a:cubicBezTo>
                    <a:pt x="190" y="55"/>
                    <a:pt x="173" y="72"/>
                    <a:pt x="150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17" y="72"/>
                    <a:pt x="0" y="55"/>
                    <a:pt x="0" y="37"/>
                  </a:cubicBezTo>
                  <a:lnTo>
                    <a:pt x="0" y="37"/>
                  </a:lnTo>
                  <a:cubicBezTo>
                    <a:pt x="0" y="17"/>
                    <a:pt x="17" y="0"/>
                    <a:pt x="41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96" y="0"/>
                    <a:pt x="190" y="17"/>
                    <a:pt x="190" y="37"/>
                  </a:cubicBezTo>
                </a:path>
              </a:pathLst>
            </a:custGeom>
            <a:solidFill>
              <a:srgbClr val="03030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 207">
              <a:extLst>
                <a:ext uri="{FF2B5EF4-FFF2-40B4-BE49-F238E27FC236}">
                  <a16:creationId xmlns:a16="http://schemas.microsoft.com/office/drawing/2014/main" id="{B0D8A8C0-FA60-4615-A741-9E79B58F4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2583" y="6449649"/>
              <a:ext cx="43252" cy="48656"/>
            </a:xfrm>
            <a:custGeom>
              <a:avLst/>
              <a:gdLst>
                <a:gd name="T0" fmla="*/ 0 w 76"/>
                <a:gd name="T1" fmla="*/ 81 h 82"/>
                <a:gd name="T2" fmla="*/ 75 w 76"/>
                <a:gd name="T3" fmla="*/ 81 h 82"/>
                <a:gd name="T4" fmla="*/ 75 w 76"/>
                <a:gd name="T5" fmla="*/ 0 h 82"/>
                <a:gd name="T6" fmla="*/ 0 w 76"/>
                <a:gd name="T7" fmla="*/ 0 h 82"/>
                <a:gd name="T8" fmla="*/ 0 w 76"/>
                <a:gd name="T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82">
                  <a:moveTo>
                    <a:pt x="0" y="81"/>
                  </a:moveTo>
                  <a:lnTo>
                    <a:pt x="75" y="81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81"/>
                  </a:ln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reeform 208">
              <a:extLst>
                <a:ext uri="{FF2B5EF4-FFF2-40B4-BE49-F238E27FC236}">
                  <a16:creationId xmlns:a16="http://schemas.microsoft.com/office/drawing/2014/main" id="{F271F3EC-08EE-43D4-9C9A-4C680FCF7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1770" y="6484790"/>
              <a:ext cx="118944" cy="43250"/>
            </a:xfrm>
            <a:custGeom>
              <a:avLst/>
              <a:gdLst>
                <a:gd name="T0" fmla="*/ 6 w 197"/>
                <a:gd name="T1" fmla="*/ 37 h 73"/>
                <a:gd name="T2" fmla="*/ 6 w 197"/>
                <a:gd name="T3" fmla="*/ 37 h 73"/>
                <a:gd name="T4" fmla="*/ 46 w 197"/>
                <a:gd name="T5" fmla="*/ 72 h 73"/>
                <a:gd name="T6" fmla="*/ 156 w 197"/>
                <a:gd name="T7" fmla="*/ 72 h 73"/>
                <a:gd name="T8" fmla="*/ 196 w 197"/>
                <a:gd name="T9" fmla="*/ 37 h 73"/>
                <a:gd name="T10" fmla="*/ 196 w 197"/>
                <a:gd name="T11" fmla="*/ 37 h 73"/>
                <a:gd name="T12" fmla="*/ 156 w 197"/>
                <a:gd name="T13" fmla="*/ 0 h 73"/>
                <a:gd name="T14" fmla="*/ 23 w 197"/>
                <a:gd name="T15" fmla="*/ 0 h 73"/>
                <a:gd name="T16" fmla="*/ 6 w 197"/>
                <a:gd name="T17" fmla="*/ 3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73">
                  <a:moveTo>
                    <a:pt x="6" y="37"/>
                  </a:moveTo>
                  <a:lnTo>
                    <a:pt x="6" y="37"/>
                  </a:lnTo>
                  <a:cubicBezTo>
                    <a:pt x="6" y="55"/>
                    <a:pt x="23" y="72"/>
                    <a:pt x="46" y="72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78" y="72"/>
                    <a:pt x="196" y="55"/>
                    <a:pt x="196" y="37"/>
                  </a:cubicBezTo>
                  <a:lnTo>
                    <a:pt x="196" y="37"/>
                  </a:lnTo>
                  <a:cubicBezTo>
                    <a:pt x="196" y="17"/>
                    <a:pt x="178" y="0"/>
                    <a:pt x="15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6" y="17"/>
                    <a:pt x="6" y="37"/>
                  </a:cubicBezTo>
                </a:path>
              </a:pathLst>
            </a:custGeom>
            <a:solidFill>
              <a:srgbClr val="03030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reeform 209">
              <a:extLst>
                <a:ext uri="{FF2B5EF4-FFF2-40B4-BE49-F238E27FC236}">
                  <a16:creationId xmlns:a16="http://schemas.microsoft.com/office/drawing/2014/main" id="{94D80963-C177-4CC1-AE91-42489B4C0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4613" y="4762897"/>
              <a:ext cx="900187" cy="802829"/>
            </a:xfrm>
            <a:custGeom>
              <a:avLst/>
              <a:gdLst>
                <a:gd name="T0" fmla="*/ 1162 w 1471"/>
                <a:gd name="T1" fmla="*/ 1082 h 1313"/>
                <a:gd name="T2" fmla="*/ 1162 w 1471"/>
                <a:gd name="T3" fmla="*/ 1082 h 1313"/>
                <a:gd name="T4" fmla="*/ 1176 w 1471"/>
                <a:gd name="T5" fmla="*/ 1036 h 1313"/>
                <a:gd name="T6" fmla="*/ 1182 w 1471"/>
                <a:gd name="T7" fmla="*/ 570 h 1313"/>
                <a:gd name="T8" fmla="*/ 1243 w 1471"/>
                <a:gd name="T9" fmla="*/ 0 h 1313"/>
                <a:gd name="T10" fmla="*/ 1047 w 1471"/>
                <a:gd name="T11" fmla="*/ 187 h 1313"/>
                <a:gd name="T12" fmla="*/ 354 w 1471"/>
                <a:gd name="T13" fmla="*/ 101 h 1313"/>
                <a:gd name="T14" fmla="*/ 23 w 1471"/>
                <a:gd name="T15" fmla="*/ 507 h 1313"/>
                <a:gd name="T16" fmla="*/ 98 w 1471"/>
                <a:gd name="T17" fmla="*/ 1243 h 1313"/>
                <a:gd name="T18" fmla="*/ 987 w 1471"/>
                <a:gd name="T19" fmla="*/ 1183 h 1313"/>
                <a:gd name="T20" fmla="*/ 1162 w 1471"/>
                <a:gd name="T21" fmla="*/ 1082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1" h="1313">
                  <a:moveTo>
                    <a:pt x="1162" y="1082"/>
                  </a:moveTo>
                  <a:lnTo>
                    <a:pt x="1162" y="1082"/>
                  </a:lnTo>
                  <a:cubicBezTo>
                    <a:pt x="1162" y="1082"/>
                    <a:pt x="1176" y="1079"/>
                    <a:pt x="1176" y="1036"/>
                  </a:cubicBezTo>
                  <a:cubicBezTo>
                    <a:pt x="1176" y="992"/>
                    <a:pt x="1182" y="570"/>
                    <a:pt x="1182" y="570"/>
                  </a:cubicBezTo>
                  <a:cubicBezTo>
                    <a:pt x="1182" y="570"/>
                    <a:pt x="1470" y="314"/>
                    <a:pt x="1243" y="0"/>
                  </a:cubicBezTo>
                  <a:cubicBezTo>
                    <a:pt x="1243" y="0"/>
                    <a:pt x="1223" y="216"/>
                    <a:pt x="1047" y="187"/>
                  </a:cubicBezTo>
                  <a:cubicBezTo>
                    <a:pt x="871" y="155"/>
                    <a:pt x="474" y="95"/>
                    <a:pt x="354" y="101"/>
                  </a:cubicBezTo>
                  <a:cubicBezTo>
                    <a:pt x="233" y="106"/>
                    <a:pt x="0" y="196"/>
                    <a:pt x="23" y="507"/>
                  </a:cubicBezTo>
                  <a:cubicBezTo>
                    <a:pt x="46" y="820"/>
                    <a:pt x="77" y="1185"/>
                    <a:pt x="98" y="1243"/>
                  </a:cubicBezTo>
                  <a:cubicBezTo>
                    <a:pt x="118" y="1312"/>
                    <a:pt x="987" y="1183"/>
                    <a:pt x="987" y="1183"/>
                  </a:cubicBezTo>
                  <a:lnTo>
                    <a:pt x="1162" y="1082"/>
                  </a:lnTo>
                </a:path>
              </a:pathLst>
            </a:custGeom>
            <a:solidFill>
              <a:srgbClr val="614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reeform 210">
              <a:extLst>
                <a:ext uri="{FF2B5EF4-FFF2-40B4-BE49-F238E27FC236}">
                  <a16:creationId xmlns:a16="http://schemas.microsoft.com/office/drawing/2014/main" id="{B0E32385-762C-4E7B-A88A-B32FDAAB3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7052" y="5379211"/>
              <a:ext cx="89208" cy="113531"/>
            </a:xfrm>
            <a:custGeom>
              <a:avLst/>
              <a:gdLst>
                <a:gd name="T0" fmla="*/ 147 w 148"/>
                <a:gd name="T1" fmla="*/ 144 h 188"/>
                <a:gd name="T2" fmla="*/ 147 w 148"/>
                <a:gd name="T3" fmla="*/ 144 h 188"/>
                <a:gd name="T4" fmla="*/ 101 w 148"/>
                <a:gd name="T5" fmla="*/ 187 h 188"/>
                <a:gd name="T6" fmla="*/ 47 w 148"/>
                <a:gd name="T7" fmla="*/ 187 h 188"/>
                <a:gd name="T8" fmla="*/ 0 w 148"/>
                <a:gd name="T9" fmla="*/ 144 h 188"/>
                <a:gd name="T10" fmla="*/ 0 w 148"/>
                <a:gd name="T11" fmla="*/ 46 h 188"/>
                <a:gd name="T12" fmla="*/ 47 w 148"/>
                <a:gd name="T13" fmla="*/ 0 h 188"/>
                <a:gd name="T14" fmla="*/ 101 w 148"/>
                <a:gd name="T15" fmla="*/ 0 h 188"/>
                <a:gd name="T16" fmla="*/ 147 w 148"/>
                <a:gd name="T17" fmla="*/ 46 h 188"/>
                <a:gd name="T18" fmla="*/ 147 w 148"/>
                <a:gd name="T19" fmla="*/ 14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188">
                  <a:moveTo>
                    <a:pt x="147" y="144"/>
                  </a:moveTo>
                  <a:lnTo>
                    <a:pt x="147" y="144"/>
                  </a:lnTo>
                  <a:cubicBezTo>
                    <a:pt x="147" y="167"/>
                    <a:pt x="127" y="187"/>
                    <a:pt x="101" y="187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21" y="187"/>
                    <a:pt x="0" y="167"/>
                    <a:pt x="0" y="14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0"/>
                    <a:pt x="21" y="0"/>
                    <a:pt x="4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27" y="0"/>
                    <a:pt x="147" y="20"/>
                    <a:pt x="147" y="46"/>
                  </a:cubicBezTo>
                  <a:lnTo>
                    <a:pt x="147" y="144"/>
                  </a:lnTo>
                </a:path>
              </a:pathLst>
            </a:custGeom>
            <a:solidFill>
              <a:srgbClr val="E8AB7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 211">
              <a:extLst>
                <a:ext uri="{FF2B5EF4-FFF2-40B4-BE49-F238E27FC236}">
                  <a16:creationId xmlns:a16="http://schemas.microsoft.com/office/drawing/2014/main" id="{FC6BD0AF-3039-4BB3-A71C-22CF8FAC8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7990" y="5379211"/>
              <a:ext cx="89208" cy="113531"/>
            </a:xfrm>
            <a:custGeom>
              <a:avLst/>
              <a:gdLst>
                <a:gd name="T0" fmla="*/ 147 w 148"/>
                <a:gd name="T1" fmla="*/ 144 h 188"/>
                <a:gd name="T2" fmla="*/ 147 w 148"/>
                <a:gd name="T3" fmla="*/ 144 h 188"/>
                <a:gd name="T4" fmla="*/ 100 w 148"/>
                <a:gd name="T5" fmla="*/ 187 h 188"/>
                <a:gd name="T6" fmla="*/ 43 w 148"/>
                <a:gd name="T7" fmla="*/ 187 h 188"/>
                <a:gd name="T8" fmla="*/ 0 w 148"/>
                <a:gd name="T9" fmla="*/ 144 h 188"/>
                <a:gd name="T10" fmla="*/ 0 w 148"/>
                <a:gd name="T11" fmla="*/ 46 h 188"/>
                <a:gd name="T12" fmla="*/ 43 w 148"/>
                <a:gd name="T13" fmla="*/ 0 h 188"/>
                <a:gd name="T14" fmla="*/ 100 w 148"/>
                <a:gd name="T15" fmla="*/ 0 h 188"/>
                <a:gd name="T16" fmla="*/ 147 w 148"/>
                <a:gd name="T17" fmla="*/ 46 h 188"/>
                <a:gd name="T18" fmla="*/ 147 w 148"/>
                <a:gd name="T19" fmla="*/ 14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188">
                  <a:moveTo>
                    <a:pt x="147" y="144"/>
                  </a:moveTo>
                  <a:lnTo>
                    <a:pt x="147" y="144"/>
                  </a:lnTo>
                  <a:cubicBezTo>
                    <a:pt x="147" y="167"/>
                    <a:pt x="126" y="187"/>
                    <a:pt x="100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20" y="187"/>
                    <a:pt x="0" y="167"/>
                    <a:pt x="0" y="14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0"/>
                    <a:pt x="20" y="0"/>
                    <a:pt x="43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26" y="0"/>
                    <a:pt x="147" y="20"/>
                    <a:pt x="147" y="46"/>
                  </a:cubicBezTo>
                  <a:lnTo>
                    <a:pt x="147" y="144"/>
                  </a:lnTo>
                </a:path>
              </a:pathLst>
            </a:custGeom>
            <a:solidFill>
              <a:srgbClr val="E8AB7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212">
              <a:extLst>
                <a:ext uri="{FF2B5EF4-FFF2-40B4-BE49-F238E27FC236}">
                  <a16:creationId xmlns:a16="http://schemas.microsoft.com/office/drawing/2014/main" id="{5AAB3B1E-74A1-40A9-8FC4-589C26312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9651" y="5346773"/>
              <a:ext cx="154086" cy="137860"/>
            </a:xfrm>
            <a:custGeom>
              <a:avLst/>
              <a:gdLst>
                <a:gd name="T0" fmla="*/ 236 w 257"/>
                <a:gd name="T1" fmla="*/ 147 h 228"/>
                <a:gd name="T2" fmla="*/ 236 w 257"/>
                <a:gd name="T3" fmla="*/ 147 h 228"/>
                <a:gd name="T4" fmla="*/ 242 w 257"/>
                <a:gd name="T5" fmla="*/ 205 h 228"/>
                <a:gd name="T6" fmla="*/ 242 w 257"/>
                <a:gd name="T7" fmla="*/ 205 h 228"/>
                <a:gd name="T8" fmla="*/ 184 w 257"/>
                <a:gd name="T9" fmla="*/ 213 h 228"/>
                <a:gd name="T10" fmla="*/ 23 w 257"/>
                <a:gd name="T11" fmla="*/ 81 h 228"/>
                <a:gd name="T12" fmla="*/ 17 w 257"/>
                <a:gd name="T13" fmla="*/ 21 h 228"/>
                <a:gd name="T14" fmla="*/ 17 w 257"/>
                <a:gd name="T15" fmla="*/ 21 h 228"/>
                <a:gd name="T16" fmla="*/ 75 w 257"/>
                <a:gd name="T17" fmla="*/ 15 h 228"/>
                <a:gd name="T18" fmla="*/ 236 w 257"/>
                <a:gd name="T19" fmla="*/ 147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7" h="228">
                  <a:moveTo>
                    <a:pt x="236" y="147"/>
                  </a:moveTo>
                  <a:lnTo>
                    <a:pt x="236" y="147"/>
                  </a:lnTo>
                  <a:cubicBezTo>
                    <a:pt x="253" y="162"/>
                    <a:pt x="256" y="188"/>
                    <a:pt x="242" y="205"/>
                  </a:cubicBezTo>
                  <a:lnTo>
                    <a:pt x="242" y="205"/>
                  </a:lnTo>
                  <a:cubicBezTo>
                    <a:pt x="228" y="225"/>
                    <a:pt x="202" y="227"/>
                    <a:pt x="184" y="213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3" y="66"/>
                    <a:pt x="0" y="40"/>
                    <a:pt x="17" y="21"/>
                  </a:cubicBezTo>
                  <a:lnTo>
                    <a:pt x="17" y="21"/>
                  </a:lnTo>
                  <a:cubicBezTo>
                    <a:pt x="32" y="3"/>
                    <a:pt x="58" y="0"/>
                    <a:pt x="75" y="15"/>
                  </a:cubicBezTo>
                  <a:lnTo>
                    <a:pt x="236" y="147"/>
                  </a:lnTo>
                </a:path>
              </a:pathLst>
            </a:custGeom>
            <a:solidFill>
              <a:srgbClr val="FCDBB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reeform 213">
              <a:extLst>
                <a:ext uri="{FF2B5EF4-FFF2-40B4-BE49-F238E27FC236}">
                  <a16:creationId xmlns:a16="http://schemas.microsoft.com/office/drawing/2014/main" id="{85AE5E4B-648F-442B-BDEC-ECB4DA3EA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6120" y="5992821"/>
              <a:ext cx="48659" cy="178407"/>
            </a:xfrm>
            <a:custGeom>
              <a:avLst/>
              <a:gdLst>
                <a:gd name="T0" fmla="*/ 84 w 85"/>
                <a:gd name="T1" fmla="*/ 253 h 295"/>
                <a:gd name="T2" fmla="*/ 84 w 85"/>
                <a:gd name="T3" fmla="*/ 253 h 295"/>
                <a:gd name="T4" fmla="*/ 40 w 85"/>
                <a:gd name="T5" fmla="*/ 294 h 295"/>
                <a:gd name="T6" fmla="*/ 40 w 85"/>
                <a:gd name="T7" fmla="*/ 294 h 295"/>
                <a:gd name="T8" fmla="*/ 0 w 85"/>
                <a:gd name="T9" fmla="*/ 253 h 295"/>
                <a:gd name="T10" fmla="*/ 0 w 85"/>
                <a:gd name="T11" fmla="*/ 40 h 295"/>
                <a:gd name="T12" fmla="*/ 40 w 85"/>
                <a:gd name="T13" fmla="*/ 0 h 295"/>
                <a:gd name="T14" fmla="*/ 40 w 85"/>
                <a:gd name="T15" fmla="*/ 0 h 295"/>
                <a:gd name="T16" fmla="*/ 84 w 85"/>
                <a:gd name="T17" fmla="*/ 40 h 295"/>
                <a:gd name="T18" fmla="*/ 84 w 85"/>
                <a:gd name="T19" fmla="*/ 253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295">
                  <a:moveTo>
                    <a:pt x="84" y="253"/>
                  </a:moveTo>
                  <a:lnTo>
                    <a:pt x="84" y="253"/>
                  </a:lnTo>
                  <a:cubicBezTo>
                    <a:pt x="84" y="276"/>
                    <a:pt x="64" y="294"/>
                    <a:pt x="40" y="294"/>
                  </a:cubicBezTo>
                  <a:lnTo>
                    <a:pt x="40" y="294"/>
                  </a:lnTo>
                  <a:cubicBezTo>
                    <a:pt x="21" y="294"/>
                    <a:pt x="0" y="276"/>
                    <a:pt x="0" y="25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7"/>
                    <a:pt x="21" y="0"/>
                    <a:pt x="40" y="0"/>
                  </a:cubicBezTo>
                  <a:lnTo>
                    <a:pt x="40" y="0"/>
                  </a:lnTo>
                  <a:cubicBezTo>
                    <a:pt x="64" y="0"/>
                    <a:pt x="84" y="17"/>
                    <a:pt x="84" y="40"/>
                  </a:cubicBezTo>
                  <a:lnTo>
                    <a:pt x="84" y="253"/>
                  </a:lnTo>
                </a:path>
              </a:pathLst>
            </a:custGeom>
            <a:solidFill>
              <a:srgbClr val="FCDBB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reeform 214">
              <a:extLst>
                <a:ext uri="{FF2B5EF4-FFF2-40B4-BE49-F238E27FC236}">
                  <a16:creationId xmlns:a16="http://schemas.microsoft.com/office/drawing/2014/main" id="{FC5D063E-9842-459E-81D1-3F31B8AA0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8414" y="6157711"/>
              <a:ext cx="602828" cy="318969"/>
            </a:xfrm>
            <a:custGeom>
              <a:avLst/>
              <a:gdLst>
                <a:gd name="T0" fmla="*/ 854 w 988"/>
                <a:gd name="T1" fmla="*/ 0 h 524"/>
                <a:gd name="T2" fmla="*/ 854 w 988"/>
                <a:gd name="T3" fmla="*/ 0 h 524"/>
                <a:gd name="T4" fmla="*/ 138 w 988"/>
                <a:gd name="T5" fmla="*/ 0 h 524"/>
                <a:gd name="T6" fmla="*/ 0 w 988"/>
                <a:gd name="T7" fmla="*/ 0 h 524"/>
                <a:gd name="T8" fmla="*/ 0 w 988"/>
                <a:gd name="T9" fmla="*/ 135 h 524"/>
                <a:gd name="T10" fmla="*/ 0 w 988"/>
                <a:gd name="T11" fmla="*/ 523 h 524"/>
                <a:gd name="T12" fmla="*/ 89 w 988"/>
                <a:gd name="T13" fmla="*/ 523 h 524"/>
                <a:gd name="T14" fmla="*/ 89 w 988"/>
                <a:gd name="T15" fmla="*/ 236 h 524"/>
                <a:gd name="T16" fmla="*/ 196 w 988"/>
                <a:gd name="T17" fmla="*/ 132 h 524"/>
                <a:gd name="T18" fmla="*/ 797 w 988"/>
                <a:gd name="T19" fmla="*/ 132 h 524"/>
                <a:gd name="T20" fmla="*/ 898 w 988"/>
                <a:gd name="T21" fmla="*/ 233 h 524"/>
                <a:gd name="T22" fmla="*/ 898 w 988"/>
                <a:gd name="T23" fmla="*/ 523 h 524"/>
                <a:gd name="T24" fmla="*/ 987 w 988"/>
                <a:gd name="T25" fmla="*/ 523 h 524"/>
                <a:gd name="T26" fmla="*/ 987 w 988"/>
                <a:gd name="T27" fmla="*/ 135 h 524"/>
                <a:gd name="T28" fmla="*/ 987 w 988"/>
                <a:gd name="T29" fmla="*/ 0 h 524"/>
                <a:gd name="T30" fmla="*/ 854 w 988"/>
                <a:gd name="T31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8" h="524">
                  <a:moveTo>
                    <a:pt x="854" y="0"/>
                  </a:moveTo>
                  <a:lnTo>
                    <a:pt x="854" y="0"/>
                  </a:lnTo>
                  <a:cubicBezTo>
                    <a:pt x="138" y="0"/>
                    <a:pt x="138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89" y="523"/>
                    <a:pt x="89" y="523"/>
                    <a:pt x="89" y="523"/>
                  </a:cubicBezTo>
                  <a:cubicBezTo>
                    <a:pt x="89" y="236"/>
                    <a:pt x="89" y="236"/>
                    <a:pt x="89" y="236"/>
                  </a:cubicBezTo>
                  <a:cubicBezTo>
                    <a:pt x="98" y="181"/>
                    <a:pt x="141" y="141"/>
                    <a:pt x="196" y="132"/>
                  </a:cubicBezTo>
                  <a:cubicBezTo>
                    <a:pt x="797" y="132"/>
                    <a:pt x="797" y="132"/>
                    <a:pt x="797" y="132"/>
                  </a:cubicBezTo>
                  <a:cubicBezTo>
                    <a:pt x="849" y="141"/>
                    <a:pt x="889" y="181"/>
                    <a:pt x="898" y="233"/>
                  </a:cubicBezTo>
                  <a:cubicBezTo>
                    <a:pt x="898" y="523"/>
                    <a:pt x="898" y="523"/>
                    <a:pt x="898" y="523"/>
                  </a:cubicBezTo>
                  <a:cubicBezTo>
                    <a:pt x="987" y="523"/>
                    <a:pt x="987" y="523"/>
                    <a:pt x="987" y="523"/>
                  </a:cubicBezTo>
                  <a:cubicBezTo>
                    <a:pt x="987" y="135"/>
                    <a:pt x="987" y="135"/>
                    <a:pt x="987" y="135"/>
                  </a:cubicBezTo>
                  <a:cubicBezTo>
                    <a:pt x="987" y="0"/>
                    <a:pt x="987" y="0"/>
                    <a:pt x="987" y="0"/>
                  </a:cubicBezTo>
                  <a:lnTo>
                    <a:pt x="854" y="0"/>
                  </a:lnTo>
                </a:path>
              </a:pathLst>
            </a:custGeom>
            <a:solidFill>
              <a:srgbClr val="3233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Freeform 215">
              <a:extLst>
                <a:ext uri="{FF2B5EF4-FFF2-40B4-BE49-F238E27FC236}">
                  <a16:creationId xmlns:a16="http://schemas.microsoft.com/office/drawing/2014/main" id="{42F213C8-C6B0-46AE-A690-A0A2B95E6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194" y="5552211"/>
              <a:ext cx="743398" cy="629829"/>
            </a:xfrm>
            <a:custGeom>
              <a:avLst/>
              <a:gdLst>
                <a:gd name="T0" fmla="*/ 1142 w 1215"/>
                <a:gd name="T1" fmla="*/ 51 h 1031"/>
                <a:gd name="T2" fmla="*/ 1142 w 1215"/>
                <a:gd name="T3" fmla="*/ 51 h 1031"/>
                <a:gd name="T4" fmla="*/ 1019 w 1215"/>
                <a:gd name="T5" fmla="*/ 0 h 1031"/>
                <a:gd name="T6" fmla="*/ 17 w 1215"/>
                <a:gd name="T7" fmla="*/ 0 h 1031"/>
                <a:gd name="T8" fmla="*/ 0 w 1215"/>
                <a:gd name="T9" fmla="*/ 3 h 1031"/>
                <a:gd name="T10" fmla="*/ 0 w 1215"/>
                <a:gd name="T11" fmla="*/ 109 h 1031"/>
                <a:gd name="T12" fmla="*/ 0 w 1215"/>
                <a:gd name="T13" fmla="*/ 106 h 1031"/>
                <a:gd name="T14" fmla="*/ 0 w 1215"/>
                <a:gd name="T15" fmla="*/ 1001 h 1031"/>
                <a:gd name="T16" fmla="*/ 29 w 1215"/>
                <a:gd name="T17" fmla="*/ 1030 h 1031"/>
                <a:gd name="T18" fmla="*/ 1007 w 1215"/>
                <a:gd name="T19" fmla="*/ 1030 h 1031"/>
                <a:gd name="T20" fmla="*/ 1036 w 1215"/>
                <a:gd name="T21" fmla="*/ 1001 h 1031"/>
                <a:gd name="T22" fmla="*/ 1036 w 1215"/>
                <a:gd name="T23" fmla="*/ 106 h 1031"/>
                <a:gd name="T24" fmla="*/ 1073 w 1215"/>
                <a:gd name="T25" fmla="*/ 130 h 1031"/>
                <a:gd name="T26" fmla="*/ 1108 w 1215"/>
                <a:gd name="T27" fmla="*/ 233 h 1031"/>
                <a:gd name="T28" fmla="*/ 1108 w 1215"/>
                <a:gd name="T29" fmla="*/ 932 h 1031"/>
                <a:gd name="T30" fmla="*/ 1214 w 1215"/>
                <a:gd name="T31" fmla="*/ 932 h 1031"/>
                <a:gd name="T32" fmla="*/ 1214 w 1215"/>
                <a:gd name="T33" fmla="*/ 233 h 1031"/>
                <a:gd name="T34" fmla="*/ 1142 w 1215"/>
                <a:gd name="T35" fmla="*/ 51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5" h="1031">
                  <a:moveTo>
                    <a:pt x="1142" y="51"/>
                  </a:moveTo>
                  <a:lnTo>
                    <a:pt x="1142" y="51"/>
                  </a:lnTo>
                  <a:cubicBezTo>
                    <a:pt x="1102" y="14"/>
                    <a:pt x="1053" y="3"/>
                    <a:pt x="1019" y="0"/>
                  </a:cubicBezTo>
                  <a:cubicBezTo>
                    <a:pt x="1016" y="0"/>
                    <a:pt x="23" y="0"/>
                    <a:pt x="17" y="0"/>
                  </a:cubicBezTo>
                  <a:cubicBezTo>
                    <a:pt x="14" y="0"/>
                    <a:pt x="8" y="3"/>
                    <a:pt x="0" y="3"/>
                  </a:cubicBezTo>
                  <a:cubicBezTo>
                    <a:pt x="0" y="109"/>
                    <a:pt x="0" y="109"/>
                    <a:pt x="0" y="109"/>
                  </a:cubicBezTo>
                  <a:lnTo>
                    <a:pt x="0" y="106"/>
                  </a:lnTo>
                  <a:cubicBezTo>
                    <a:pt x="0" y="1001"/>
                    <a:pt x="0" y="1001"/>
                    <a:pt x="0" y="1001"/>
                  </a:cubicBezTo>
                  <a:cubicBezTo>
                    <a:pt x="0" y="1015"/>
                    <a:pt x="14" y="1030"/>
                    <a:pt x="29" y="1030"/>
                  </a:cubicBezTo>
                  <a:cubicBezTo>
                    <a:pt x="1007" y="1030"/>
                    <a:pt x="1007" y="1030"/>
                    <a:pt x="1007" y="1030"/>
                  </a:cubicBezTo>
                  <a:cubicBezTo>
                    <a:pt x="1021" y="1030"/>
                    <a:pt x="1036" y="1015"/>
                    <a:pt x="1036" y="1001"/>
                  </a:cubicBezTo>
                  <a:cubicBezTo>
                    <a:pt x="1036" y="106"/>
                    <a:pt x="1036" y="106"/>
                    <a:pt x="1036" y="106"/>
                  </a:cubicBezTo>
                  <a:cubicBezTo>
                    <a:pt x="1044" y="112"/>
                    <a:pt x="1062" y="118"/>
                    <a:pt x="1073" y="130"/>
                  </a:cubicBezTo>
                  <a:cubicBezTo>
                    <a:pt x="1096" y="150"/>
                    <a:pt x="1108" y="184"/>
                    <a:pt x="1108" y="233"/>
                  </a:cubicBezTo>
                  <a:cubicBezTo>
                    <a:pt x="1108" y="932"/>
                    <a:pt x="1108" y="932"/>
                    <a:pt x="1108" y="932"/>
                  </a:cubicBezTo>
                  <a:cubicBezTo>
                    <a:pt x="1214" y="932"/>
                    <a:pt x="1214" y="932"/>
                    <a:pt x="1214" y="932"/>
                  </a:cubicBezTo>
                  <a:cubicBezTo>
                    <a:pt x="1214" y="233"/>
                    <a:pt x="1214" y="233"/>
                    <a:pt x="1214" y="233"/>
                  </a:cubicBezTo>
                  <a:cubicBezTo>
                    <a:pt x="1214" y="155"/>
                    <a:pt x="1188" y="95"/>
                    <a:pt x="1142" y="51"/>
                  </a:cubicBez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reeform 216">
              <a:extLst>
                <a:ext uri="{FF2B5EF4-FFF2-40B4-BE49-F238E27FC236}">
                  <a16:creationId xmlns:a16="http://schemas.microsoft.com/office/drawing/2014/main" id="{5A9FD87F-E546-4357-B62C-54B5AF2B8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3334" y="5738727"/>
              <a:ext cx="78395" cy="264907"/>
            </a:xfrm>
            <a:custGeom>
              <a:avLst/>
              <a:gdLst>
                <a:gd name="T0" fmla="*/ 130 w 131"/>
                <a:gd name="T1" fmla="*/ 388 h 435"/>
                <a:gd name="T2" fmla="*/ 66 w 131"/>
                <a:gd name="T3" fmla="*/ 434 h 435"/>
                <a:gd name="T4" fmla="*/ 0 w 131"/>
                <a:gd name="T5" fmla="*/ 388 h 435"/>
                <a:gd name="T6" fmla="*/ 29 w 131"/>
                <a:gd name="T7" fmla="*/ 0 h 435"/>
                <a:gd name="T8" fmla="*/ 104 w 131"/>
                <a:gd name="T9" fmla="*/ 0 h 435"/>
                <a:gd name="T10" fmla="*/ 130 w 131"/>
                <a:gd name="T11" fmla="*/ 388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435">
                  <a:moveTo>
                    <a:pt x="130" y="388"/>
                  </a:moveTo>
                  <a:lnTo>
                    <a:pt x="66" y="434"/>
                  </a:lnTo>
                  <a:lnTo>
                    <a:pt x="0" y="388"/>
                  </a:lnTo>
                  <a:lnTo>
                    <a:pt x="29" y="0"/>
                  </a:lnTo>
                  <a:lnTo>
                    <a:pt x="104" y="0"/>
                  </a:lnTo>
                  <a:lnTo>
                    <a:pt x="130" y="388"/>
                  </a:lnTo>
                </a:path>
              </a:pathLst>
            </a:custGeom>
            <a:solidFill>
              <a:srgbClr val="EF744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 217">
              <a:extLst>
                <a:ext uri="{FF2B5EF4-FFF2-40B4-BE49-F238E27FC236}">
                  <a16:creationId xmlns:a16="http://schemas.microsoft.com/office/drawing/2014/main" id="{A669C9C3-0CA5-4855-848F-CE35A086E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194" y="5552211"/>
              <a:ext cx="743398" cy="629829"/>
            </a:xfrm>
            <a:custGeom>
              <a:avLst/>
              <a:gdLst>
                <a:gd name="T0" fmla="*/ 1142 w 1215"/>
                <a:gd name="T1" fmla="*/ 51 h 1031"/>
                <a:gd name="T2" fmla="*/ 1142 w 1215"/>
                <a:gd name="T3" fmla="*/ 51 h 1031"/>
                <a:gd name="T4" fmla="*/ 1019 w 1215"/>
                <a:gd name="T5" fmla="*/ 0 h 1031"/>
                <a:gd name="T6" fmla="*/ 950 w 1215"/>
                <a:gd name="T7" fmla="*/ 0 h 1031"/>
                <a:gd name="T8" fmla="*/ 523 w 1215"/>
                <a:gd name="T9" fmla="*/ 670 h 1031"/>
                <a:gd name="T10" fmla="*/ 83 w 1215"/>
                <a:gd name="T11" fmla="*/ 0 h 1031"/>
                <a:gd name="T12" fmla="*/ 17 w 1215"/>
                <a:gd name="T13" fmla="*/ 0 h 1031"/>
                <a:gd name="T14" fmla="*/ 0 w 1215"/>
                <a:gd name="T15" fmla="*/ 3 h 1031"/>
                <a:gd name="T16" fmla="*/ 0 w 1215"/>
                <a:gd name="T17" fmla="*/ 109 h 1031"/>
                <a:gd name="T18" fmla="*/ 0 w 1215"/>
                <a:gd name="T19" fmla="*/ 106 h 1031"/>
                <a:gd name="T20" fmla="*/ 0 w 1215"/>
                <a:gd name="T21" fmla="*/ 1001 h 1031"/>
                <a:gd name="T22" fmla="*/ 29 w 1215"/>
                <a:gd name="T23" fmla="*/ 1030 h 1031"/>
                <a:gd name="T24" fmla="*/ 1007 w 1215"/>
                <a:gd name="T25" fmla="*/ 1030 h 1031"/>
                <a:gd name="T26" fmla="*/ 1036 w 1215"/>
                <a:gd name="T27" fmla="*/ 1001 h 1031"/>
                <a:gd name="T28" fmla="*/ 1036 w 1215"/>
                <a:gd name="T29" fmla="*/ 106 h 1031"/>
                <a:gd name="T30" fmla="*/ 1073 w 1215"/>
                <a:gd name="T31" fmla="*/ 130 h 1031"/>
                <a:gd name="T32" fmla="*/ 1108 w 1215"/>
                <a:gd name="T33" fmla="*/ 233 h 1031"/>
                <a:gd name="T34" fmla="*/ 1108 w 1215"/>
                <a:gd name="T35" fmla="*/ 889 h 1031"/>
                <a:gd name="T36" fmla="*/ 1214 w 1215"/>
                <a:gd name="T37" fmla="*/ 889 h 1031"/>
                <a:gd name="T38" fmla="*/ 1214 w 1215"/>
                <a:gd name="T39" fmla="*/ 233 h 1031"/>
                <a:gd name="T40" fmla="*/ 1142 w 1215"/>
                <a:gd name="T41" fmla="*/ 51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15" h="1031">
                  <a:moveTo>
                    <a:pt x="1142" y="51"/>
                  </a:moveTo>
                  <a:lnTo>
                    <a:pt x="1142" y="51"/>
                  </a:lnTo>
                  <a:cubicBezTo>
                    <a:pt x="1102" y="17"/>
                    <a:pt x="1053" y="3"/>
                    <a:pt x="1019" y="0"/>
                  </a:cubicBezTo>
                  <a:cubicBezTo>
                    <a:pt x="1016" y="0"/>
                    <a:pt x="993" y="0"/>
                    <a:pt x="950" y="0"/>
                  </a:cubicBezTo>
                  <a:cubicBezTo>
                    <a:pt x="523" y="670"/>
                    <a:pt x="523" y="670"/>
                    <a:pt x="523" y="67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43" y="0"/>
                    <a:pt x="17" y="0"/>
                    <a:pt x="17" y="0"/>
                  </a:cubicBezTo>
                  <a:cubicBezTo>
                    <a:pt x="12" y="0"/>
                    <a:pt x="8" y="3"/>
                    <a:pt x="0" y="3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9"/>
                    <a:pt x="0" y="109"/>
                    <a:pt x="0" y="106"/>
                  </a:cubicBezTo>
                  <a:cubicBezTo>
                    <a:pt x="0" y="1001"/>
                    <a:pt x="0" y="1001"/>
                    <a:pt x="0" y="1001"/>
                  </a:cubicBezTo>
                  <a:cubicBezTo>
                    <a:pt x="0" y="1015"/>
                    <a:pt x="14" y="1030"/>
                    <a:pt x="29" y="1030"/>
                  </a:cubicBezTo>
                  <a:cubicBezTo>
                    <a:pt x="1007" y="1030"/>
                    <a:pt x="1007" y="1030"/>
                    <a:pt x="1007" y="1030"/>
                  </a:cubicBezTo>
                  <a:cubicBezTo>
                    <a:pt x="1021" y="1030"/>
                    <a:pt x="1036" y="1015"/>
                    <a:pt x="1036" y="1001"/>
                  </a:cubicBezTo>
                  <a:cubicBezTo>
                    <a:pt x="1036" y="106"/>
                    <a:pt x="1036" y="106"/>
                    <a:pt x="1036" y="106"/>
                  </a:cubicBezTo>
                  <a:cubicBezTo>
                    <a:pt x="1044" y="112"/>
                    <a:pt x="1062" y="118"/>
                    <a:pt x="1073" y="130"/>
                  </a:cubicBezTo>
                  <a:cubicBezTo>
                    <a:pt x="1096" y="150"/>
                    <a:pt x="1108" y="184"/>
                    <a:pt x="1108" y="233"/>
                  </a:cubicBezTo>
                  <a:cubicBezTo>
                    <a:pt x="1108" y="889"/>
                    <a:pt x="1108" y="889"/>
                    <a:pt x="1108" y="889"/>
                  </a:cubicBezTo>
                  <a:cubicBezTo>
                    <a:pt x="1214" y="889"/>
                    <a:pt x="1214" y="889"/>
                    <a:pt x="1214" y="889"/>
                  </a:cubicBezTo>
                  <a:cubicBezTo>
                    <a:pt x="1214" y="233"/>
                    <a:pt x="1214" y="233"/>
                    <a:pt x="1214" y="233"/>
                  </a:cubicBezTo>
                  <a:cubicBezTo>
                    <a:pt x="1214" y="155"/>
                    <a:pt x="1188" y="95"/>
                    <a:pt x="1142" y="51"/>
                  </a:cubicBezTo>
                </a:path>
              </a:pathLst>
            </a:custGeom>
            <a:solidFill>
              <a:srgbClr val="22222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reeform 218">
              <a:extLst>
                <a:ext uri="{FF2B5EF4-FFF2-40B4-BE49-F238E27FC236}">
                  <a16:creationId xmlns:a16="http://schemas.microsoft.com/office/drawing/2014/main" id="{906A503A-13AA-4CFA-AE4F-67C397456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277" y="5368398"/>
              <a:ext cx="78395" cy="75687"/>
            </a:xfrm>
            <a:custGeom>
              <a:avLst/>
              <a:gdLst>
                <a:gd name="T0" fmla="*/ 132 w 133"/>
                <a:gd name="T1" fmla="*/ 57 h 127"/>
                <a:gd name="T2" fmla="*/ 132 w 133"/>
                <a:gd name="T3" fmla="*/ 57 h 127"/>
                <a:gd name="T4" fmla="*/ 69 w 133"/>
                <a:gd name="T5" fmla="*/ 0 h 127"/>
                <a:gd name="T6" fmla="*/ 0 w 133"/>
                <a:gd name="T7" fmla="*/ 60 h 127"/>
                <a:gd name="T8" fmla="*/ 74 w 133"/>
                <a:gd name="T9" fmla="*/ 126 h 127"/>
                <a:gd name="T10" fmla="*/ 132 w 133"/>
                <a:gd name="T11" fmla="*/ 5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127">
                  <a:moveTo>
                    <a:pt x="132" y="57"/>
                  </a:moveTo>
                  <a:lnTo>
                    <a:pt x="132" y="57"/>
                  </a:lnTo>
                  <a:cubicBezTo>
                    <a:pt x="109" y="37"/>
                    <a:pt x="86" y="20"/>
                    <a:pt x="69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3" y="83"/>
                    <a:pt x="48" y="106"/>
                    <a:pt x="74" y="126"/>
                  </a:cubicBezTo>
                  <a:lnTo>
                    <a:pt x="132" y="57"/>
                  </a:ln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reeform 219">
              <a:extLst>
                <a:ext uri="{FF2B5EF4-FFF2-40B4-BE49-F238E27FC236}">
                  <a16:creationId xmlns:a16="http://schemas.microsoft.com/office/drawing/2014/main" id="{DB597450-4A74-4AA4-8B21-B2411EBB1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793" y="5379211"/>
              <a:ext cx="516324" cy="235172"/>
            </a:xfrm>
            <a:custGeom>
              <a:avLst/>
              <a:gdLst>
                <a:gd name="T0" fmla="*/ 834 w 847"/>
                <a:gd name="T1" fmla="*/ 386 h 387"/>
                <a:gd name="T2" fmla="*/ 834 w 847"/>
                <a:gd name="T3" fmla="*/ 386 h 387"/>
                <a:gd name="T4" fmla="*/ 0 w 847"/>
                <a:gd name="T5" fmla="*/ 66 h 387"/>
                <a:gd name="T6" fmla="*/ 72 w 847"/>
                <a:gd name="T7" fmla="*/ 0 h 387"/>
                <a:gd name="T8" fmla="*/ 846 w 847"/>
                <a:gd name="T9" fmla="*/ 288 h 387"/>
                <a:gd name="T10" fmla="*/ 834 w 847"/>
                <a:gd name="T11" fmla="*/ 386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7" h="387">
                  <a:moveTo>
                    <a:pt x="834" y="386"/>
                  </a:moveTo>
                  <a:lnTo>
                    <a:pt x="834" y="386"/>
                  </a:lnTo>
                  <a:cubicBezTo>
                    <a:pt x="811" y="383"/>
                    <a:pt x="236" y="322"/>
                    <a:pt x="0" y="66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282" y="230"/>
                    <a:pt x="840" y="288"/>
                    <a:pt x="846" y="288"/>
                  </a:cubicBezTo>
                  <a:lnTo>
                    <a:pt x="834" y="386"/>
                  </a:lnTo>
                </a:path>
              </a:pathLst>
            </a:custGeom>
            <a:solidFill>
              <a:srgbClr val="222226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 220">
              <a:extLst>
                <a:ext uri="{FF2B5EF4-FFF2-40B4-BE49-F238E27FC236}">
                  <a16:creationId xmlns:a16="http://schemas.microsoft.com/office/drawing/2014/main" id="{1DF9E410-5796-49E0-9F01-0CEADB8A4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3556" y="5552211"/>
              <a:ext cx="264920" cy="408173"/>
            </a:xfrm>
            <a:custGeom>
              <a:avLst/>
              <a:gdLst>
                <a:gd name="T0" fmla="*/ 437 w 438"/>
                <a:gd name="T1" fmla="*/ 670 h 671"/>
                <a:gd name="T2" fmla="*/ 158 w 438"/>
                <a:gd name="T3" fmla="*/ 466 h 671"/>
                <a:gd name="T4" fmla="*/ 143 w 438"/>
                <a:gd name="T5" fmla="*/ 368 h 671"/>
                <a:gd name="T6" fmla="*/ 20 w 438"/>
                <a:gd name="T7" fmla="*/ 239 h 671"/>
                <a:gd name="T8" fmla="*/ 0 w 438"/>
                <a:gd name="T9" fmla="*/ 0 h 671"/>
                <a:gd name="T10" fmla="*/ 437 w 438"/>
                <a:gd name="T11" fmla="*/ 67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671">
                  <a:moveTo>
                    <a:pt x="437" y="670"/>
                  </a:moveTo>
                  <a:lnTo>
                    <a:pt x="158" y="466"/>
                  </a:lnTo>
                  <a:lnTo>
                    <a:pt x="143" y="368"/>
                  </a:lnTo>
                  <a:lnTo>
                    <a:pt x="20" y="239"/>
                  </a:lnTo>
                  <a:lnTo>
                    <a:pt x="0" y="0"/>
                  </a:lnTo>
                  <a:lnTo>
                    <a:pt x="437" y="670"/>
                  </a:lnTo>
                </a:path>
              </a:pathLst>
            </a:custGeom>
            <a:solidFill>
              <a:srgbClr val="3233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 221">
              <a:extLst>
                <a:ext uri="{FF2B5EF4-FFF2-40B4-BE49-F238E27FC236}">
                  <a16:creationId xmlns:a16="http://schemas.microsoft.com/office/drawing/2014/main" id="{ECF19A97-E33E-4237-8337-96DA08844E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1179" y="5552211"/>
              <a:ext cx="259514" cy="408173"/>
            </a:xfrm>
            <a:custGeom>
              <a:avLst/>
              <a:gdLst>
                <a:gd name="T0" fmla="*/ 0 w 429"/>
                <a:gd name="T1" fmla="*/ 670 h 671"/>
                <a:gd name="T2" fmla="*/ 282 w 429"/>
                <a:gd name="T3" fmla="*/ 466 h 671"/>
                <a:gd name="T4" fmla="*/ 296 w 429"/>
                <a:gd name="T5" fmla="*/ 368 h 671"/>
                <a:gd name="T6" fmla="*/ 417 w 429"/>
                <a:gd name="T7" fmla="*/ 239 h 671"/>
                <a:gd name="T8" fmla="*/ 428 w 429"/>
                <a:gd name="T9" fmla="*/ 0 h 671"/>
                <a:gd name="T10" fmla="*/ 0 w 429"/>
                <a:gd name="T11" fmla="*/ 67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9" h="671">
                  <a:moveTo>
                    <a:pt x="0" y="670"/>
                  </a:moveTo>
                  <a:lnTo>
                    <a:pt x="282" y="466"/>
                  </a:lnTo>
                  <a:lnTo>
                    <a:pt x="296" y="368"/>
                  </a:lnTo>
                  <a:lnTo>
                    <a:pt x="417" y="239"/>
                  </a:lnTo>
                  <a:lnTo>
                    <a:pt x="428" y="0"/>
                  </a:lnTo>
                  <a:lnTo>
                    <a:pt x="0" y="670"/>
                  </a:lnTo>
                </a:path>
              </a:pathLst>
            </a:custGeom>
            <a:solidFill>
              <a:srgbClr val="3233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reeform 222">
              <a:extLst>
                <a:ext uri="{FF2B5EF4-FFF2-40B4-BE49-F238E27FC236}">
                  <a16:creationId xmlns:a16="http://schemas.microsoft.com/office/drawing/2014/main" id="{A77258E2-019B-45E3-BF8F-BAC380A3F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8414" y="5133226"/>
              <a:ext cx="600125" cy="627126"/>
            </a:xfrm>
            <a:custGeom>
              <a:avLst/>
              <a:gdLst>
                <a:gd name="T0" fmla="*/ 981 w 982"/>
                <a:gd name="T1" fmla="*/ 938 h 1028"/>
                <a:gd name="T2" fmla="*/ 981 w 982"/>
                <a:gd name="T3" fmla="*/ 938 h 1028"/>
                <a:gd name="T4" fmla="*/ 875 w 982"/>
                <a:gd name="T5" fmla="*/ 1027 h 1028"/>
                <a:gd name="T6" fmla="*/ 107 w 982"/>
                <a:gd name="T7" fmla="*/ 1027 h 1028"/>
                <a:gd name="T8" fmla="*/ 0 w 982"/>
                <a:gd name="T9" fmla="*/ 938 h 1028"/>
                <a:gd name="T10" fmla="*/ 0 w 982"/>
                <a:gd name="T11" fmla="*/ 92 h 1028"/>
                <a:gd name="T12" fmla="*/ 107 w 982"/>
                <a:gd name="T13" fmla="*/ 0 h 1028"/>
                <a:gd name="T14" fmla="*/ 875 w 982"/>
                <a:gd name="T15" fmla="*/ 0 h 1028"/>
                <a:gd name="T16" fmla="*/ 981 w 982"/>
                <a:gd name="T17" fmla="*/ 92 h 1028"/>
                <a:gd name="T18" fmla="*/ 981 w 982"/>
                <a:gd name="T19" fmla="*/ 938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2" h="1028">
                  <a:moveTo>
                    <a:pt x="981" y="938"/>
                  </a:moveTo>
                  <a:lnTo>
                    <a:pt x="981" y="938"/>
                  </a:lnTo>
                  <a:cubicBezTo>
                    <a:pt x="981" y="987"/>
                    <a:pt x="932" y="1027"/>
                    <a:pt x="875" y="1027"/>
                  </a:cubicBezTo>
                  <a:cubicBezTo>
                    <a:pt x="107" y="1027"/>
                    <a:pt x="107" y="1027"/>
                    <a:pt x="107" y="1027"/>
                  </a:cubicBezTo>
                  <a:cubicBezTo>
                    <a:pt x="49" y="1027"/>
                    <a:pt x="0" y="987"/>
                    <a:pt x="0" y="93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0"/>
                    <a:pt x="49" y="0"/>
                    <a:pt x="107" y="0"/>
                  </a:cubicBezTo>
                  <a:cubicBezTo>
                    <a:pt x="875" y="0"/>
                    <a:pt x="875" y="0"/>
                    <a:pt x="875" y="0"/>
                  </a:cubicBezTo>
                  <a:cubicBezTo>
                    <a:pt x="932" y="0"/>
                    <a:pt x="981" y="40"/>
                    <a:pt x="981" y="92"/>
                  </a:cubicBezTo>
                  <a:lnTo>
                    <a:pt x="981" y="938"/>
                  </a:lnTo>
                </a:path>
              </a:pathLst>
            </a:custGeom>
            <a:solidFill>
              <a:srgbClr val="FCDBB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Freeform 223">
              <a:extLst>
                <a:ext uri="{FF2B5EF4-FFF2-40B4-BE49-F238E27FC236}">
                  <a16:creationId xmlns:a16="http://schemas.microsoft.com/office/drawing/2014/main" id="{976FD281-0A90-45ED-9656-43DDB8FCA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622" y="5457601"/>
              <a:ext cx="59472" cy="56766"/>
            </a:xfrm>
            <a:custGeom>
              <a:avLst/>
              <a:gdLst>
                <a:gd name="T0" fmla="*/ 100 w 101"/>
                <a:gd name="T1" fmla="*/ 49 h 98"/>
                <a:gd name="T2" fmla="*/ 100 w 101"/>
                <a:gd name="T3" fmla="*/ 49 h 98"/>
                <a:gd name="T4" fmla="*/ 52 w 101"/>
                <a:gd name="T5" fmla="*/ 97 h 98"/>
                <a:gd name="T6" fmla="*/ 0 w 101"/>
                <a:gd name="T7" fmla="*/ 49 h 98"/>
                <a:gd name="T8" fmla="*/ 52 w 101"/>
                <a:gd name="T9" fmla="*/ 0 h 98"/>
                <a:gd name="T10" fmla="*/ 100 w 101"/>
                <a:gd name="T11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98">
                  <a:moveTo>
                    <a:pt x="100" y="49"/>
                  </a:moveTo>
                  <a:lnTo>
                    <a:pt x="100" y="49"/>
                  </a:lnTo>
                  <a:cubicBezTo>
                    <a:pt x="100" y="77"/>
                    <a:pt x="78" y="97"/>
                    <a:pt x="52" y="97"/>
                  </a:cubicBezTo>
                  <a:cubicBezTo>
                    <a:pt x="23" y="97"/>
                    <a:pt x="0" y="77"/>
                    <a:pt x="0" y="49"/>
                  </a:cubicBezTo>
                  <a:cubicBezTo>
                    <a:pt x="0" y="20"/>
                    <a:pt x="23" y="0"/>
                    <a:pt x="52" y="0"/>
                  </a:cubicBezTo>
                  <a:cubicBezTo>
                    <a:pt x="78" y="0"/>
                    <a:pt x="100" y="20"/>
                    <a:pt x="100" y="49"/>
                  </a:cubicBezTo>
                </a:path>
              </a:pathLst>
            </a:custGeom>
            <a:solidFill>
              <a:srgbClr val="130A0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Freeform 224">
              <a:extLst>
                <a:ext uri="{FF2B5EF4-FFF2-40B4-BE49-F238E27FC236}">
                  <a16:creationId xmlns:a16="http://schemas.microsoft.com/office/drawing/2014/main" id="{5D732D7C-BC89-4EBE-A00F-BBB4611C5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8435" y="5471117"/>
              <a:ext cx="13516" cy="13516"/>
            </a:xfrm>
            <a:custGeom>
              <a:avLst/>
              <a:gdLst>
                <a:gd name="T0" fmla="*/ 26 w 27"/>
                <a:gd name="T1" fmla="*/ 14 h 27"/>
                <a:gd name="T2" fmla="*/ 26 w 27"/>
                <a:gd name="T3" fmla="*/ 14 h 27"/>
                <a:gd name="T4" fmla="*/ 11 w 27"/>
                <a:gd name="T5" fmla="*/ 26 h 27"/>
                <a:gd name="T6" fmla="*/ 0 w 27"/>
                <a:gd name="T7" fmla="*/ 14 h 27"/>
                <a:gd name="T8" fmla="*/ 11 w 27"/>
                <a:gd name="T9" fmla="*/ 0 h 27"/>
                <a:gd name="T10" fmla="*/ 26 w 27"/>
                <a:gd name="T11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7">
                  <a:moveTo>
                    <a:pt x="26" y="14"/>
                  </a:moveTo>
                  <a:lnTo>
                    <a:pt x="26" y="14"/>
                  </a:lnTo>
                  <a:cubicBezTo>
                    <a:pt x="26" y="20"/>
                    <a:pt x="20" y="26"/>
                    <a:pt x="11" y="26"/>
                  </a:cubicBezTo>
                  <a:cubicBezTo>
                    <a:pt x="5" y="26"/>
                    <a:pt x="0" y="20"/>
                    <a:pt x="0" y="14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0" y="0"/>
                    <a:pt x="26" y="5"/>
                    <a:pt x="26" y="14"/>
                  </a:cubicBez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Freeform 225">
              <a:extLst>
                <a:ext uri="{FF2B5EF4-FFF2-40B4-BE49-F238E27FC236}">
                  <a16:creationId xmlns:a16="http://schemas.microsoft.com/office/drawing/2014/main" id="{35D272EB-E143-4027-A645-C40B75E64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2562" y="5457601"/>
              <a:ext cx="59472" cy="56766"/>
            </a:xfrm>
            <a:custGeom>
              <a:avLst/>
              <a:gdLst>
                <a:gd name="T0" fmla="*/ 101 w 102"/>
                <a:gd name="T1" fmla="*/ 49 h 98"/>
                <a:gd name="T2" fmla="*/ 101 w 102"/>
                <a:gd name="T3" fmla="*/ 49 h 98"/>
                <a:gd name="T4" fmla="*/ 49 w 102"/>
                <a:gd name="T5" fmla="*/ 97 h 98"/>
                <a:gd name="T6" fmla="*/ 0 w 102"/>
                <a:gd name="T7" fmla="*/ 49 h 98"/>
                <a:gd name="T8" fmla="*/ 49 w 102"/>
                <a:gd name="T9" fmla="*/ 0 h 98"/>
                <a:gd name="T10" fmla="*/ 101 w 102"/>
                <a:gd name="T11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98">
                  <a:moveTo>
                    <a:pt x="101" y="49"/>
                  </a:moveTo>
                  <a:lnTo>
                    <a:pt x="101" y="49"/>
                  </a:lnTo>
                  <a:cubicBezTo>
                    <a:pt x="101" y="77"/>
                    <a:pt x="78" y="97"/>
                    <a:pt x="49" y="97"/>
                  </a:cubicBezTo>
                  <a:cubicBezTo>
                    <a:pt x="24" y="97"/>
                    <a:pt x="0" y="77"/>
                    <a:pt x="0" y="49"/>
                  </a:cubicBezTo>
                  <a:cubicBezTo>
                    <a:pt x="0" y="20"/>
                    <a:pt x="24" y="0"/>
                    <a:pt x="49" y="0"/>
                  </a:cubicBezTo>
                  <a:cubicBezTo>
                    <a:pt x="78" y="0"/>
                    <a:pt x="101" y="20"/>
                    <a:pt x="101" y="49"/>
                  </a:cubicBezTo>
                </a:path>
              </a:pathLst>
            </a:custGeom>
            <a:solidFill>
              <a:srgbClr val="130A0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Freeform 226">
              <a:extLst>
                <a:ext uri="{FF2B5EF4-FFF2-40B4-BE49-F238E27FC236}">
                  <a16:creationId xmlns:a16="http://schemas.microsoft.com/office/drawing/2014/main" id="{7CFE21E6-789F-47D7-8F1D-50E892BC2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0082" y="5603570"/>
              <a:ext cx="151383" cy="75687"/>
            </a:xfrm>
            <a:custGeom>
              <a:avLst/>
              <a:gdLst>
                <a:gd name="T0" fmla="*/ 245 w 252"/>
                <a:gd name="T1" fmla="*/ 6 h 128"/>
                <a:gd name="T2" fmla="*/ 245 w 252"/>
                <a:gd name="T3" fmla="*/ 6 h 128"/>
                <a:gd name="T4" fmla="*/ 231 w 252"/>
                <a:gd name="T5" fmla="*/ 0 h 128"/>
                <a:gd name="T6" fmla="*/ 21 w 252"/>
                <a:gd name="T7" fmla="*/ 0 h 128"/>
                <a:gd name="T8" fmla="*/ 3 w 252"/>
                <a:gd name="T9" fmla="*/ 6 h 128"/>
                <a:gd name="T10" fmla="*/ 3 w 252"/>
                <a:gd name="T11" fmla="*/ 23 h 128"/>
                <a:gd name="T12" fmla="*/ 130 w 252"/>
                <a:gd name="T13" fmla="*/ 127 h 128"/>
                <a:gd name="T14" fmla="*/ 248 w 252"/>
                <a:gd name="T15" fmla="*/ 21 h 128"/>
                <a:gd name="T16" fmla="*/ 245 w 252"/>
                <a:gd name="T17" fmla="*/ 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2" h="128">
                  <a:moveTo>
                    <a:pt x="245" y="6"/>
                  </a:moveTo>
                  <a:lnTo>
                    <a:pt x="245" y="6"/>
                  </a:lnTo>
                  <a:cubicBezTo>
                    <a:pt x="242" y="0"/>
                    <a:pt x="236" y="0"/>
                    <a:pt x="2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5" y="0"/>
                    <a:pt x="9" y="0"/>
                    <a:pt x="3" y="6"/>
                  </a:cubicBezTo>
                  <a:cubicBezTo>
                    <a:pt x="0" y="12"/>
                    <a:pt x="0" y="18"/>
                    <a:pt x="3" y="23"/>
                  </a:cubicBezTo>
                  <a:cubicBezTo>
                    <a:pt x="6" y="26"/>
                    <a:pt x="55" y="127"/>
                    <a:pt x="130" y="127"/>
                  </a:cubicBezTo>
                  <a:cubicBezTo>
                    <a:pt x="208" y="127"/>
                    <a:pt x="248" y="26"/>
                    <a:pt x="248" y="21"/>
                  </a:cubicBezTo>
                  <a:cubicBezTo>
                    <a:pt x="251" y="15"/>
                    <a:pt x="248" y="9"/>
                    <a:pt x="245" y="6"/>
                  </a:cubicBezTo>
                </a:path>
              </a:pathLst>
            </a:custGeom>
            <a:solidFill>
              <a:srgbClr val="F47E5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Freeform 227">
              <a:extLst>
                <a:ext uri="{FF2B5EF4-FFF2-40B4-BE49-F238E27FC236}">
                  <a16:creationId xmlns:a16="http://schemas.microsoft.com/office/drawing/2014/main" id="{AA41CD19-7784-4B0B-8F91-97343298C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423" y="5119710"/>
              <a:ext cx="254107" cy="113531"/>
            </a:xfrm>
            <a:custGeom>
              <a:avLst/>
              <a:gdLst>
                <a:gd name="T0" fmla="*/ 417 w 418"/>
                <a:gd name="T1" fmla="*/ 0 h 188"/>
                <a:gd name="T2" fmla="*/ 0 w 418"/>
                <a:gd name="T3" fmla="*/ 0 h 188"/>
                <a:gd name="T4" fmla="*/ 207 w 418"/>
                <a:gd name="T5" fmla="*/ 187 h 188"/>
                <a:gd name="T6" fmla="*/ 417 w 418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8" h="188">
                  <a:moveTo>
                    <a:pt x="417" y="0"/>
                  </a:moveTo>
                  <a:lnTo>
                    <a:pt x="0" y="0"/>
                  </a:lnTo>
                  <a:lnTo>
                    <a:pt x="207" y="187"/>
                  </a:lnTo>
                  <a:lnTo>
                    <a:pt x="417" y="0"/>
                  </a:lnTo>
                </a:path>
              </a:pathLst>
            </a:custGeom>
            <a:solidFill>
              <a:srgbClr val="614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Freeform 228">
              <a:extLst>
                <a:ext uri="{FF2B5EF4-FFF2-40B4-BE49-F238E27FC236}">
                  <a16:creationId xmlns:a16="http://schemas.microsoft.com/office/drawing/2014/main" id="{0707F0D2-7AD0-4363-ACCB-C6A3F9241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3375" y="5471117"/>
              <a:ext cx="13516" cy="13516"/>
            </a:xfrm>
            <a:custGeom>
              <a:avLst/>
              <a:gdLst>
                <a:gd name="T0" fmla="*/ 26 w 27"/>
                <a:gd name="T1" fmla="*/ 14 h 27"/>
                <a:gd name="T2" fmla="*/ 26 w 27"/>
                <a:gd name="T3" fmla="*/ 14 h 27"/>
                <a:gd name="T4" fmla="*/ 12 w 27"/>
                <a:gd name="T5" fmla="*/ 26 h 27"/>
                <a:gd name="T6" fmla="*/ 0 w 27"/>
                <a:gd name="T7" fmla="*/ 14 h 27"/>
                <a:gd name="T8" fmla="*/ 12 w 27"/>
                <a:gd name="T9" fmla="*/ 0 h 27"/>
                <a:gd name="T10" fmla="*/ 26 w 27"/>
                <a:gd name="T11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7">
                  <a:moveTo>
                    <a:pt x="26" y="14"/>
                  </a:moveTo>
                  <a:lnTo>
                    <a:pt x="26" y="14"/>
                  </a:lnTo>
                  <a:cubicBezTo>
                    <a:pt x="26" y="20"/>
                    <a:pt x="21" y="26"/>
                    <a:pt x="12" y="26"/>
                  </a:cubicBezTo>
                  <a:cubicBezTo>
                    <a:pt x="6" y="26"/>
                    <a:pt x="0" y="20"/>
                    <a:pt x="0" y="14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21" y="0"/>
                    <a:pt x="26" y="5"/>
                    <a:pt x="26" y="14"/>
                  </a:cubicBezTo>
                </a:path>
              </a:pathLst>
            </a:custGeom>
            <a:solidFill>
              <a:srgbClr val="EFEEEE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Freeform 229">
              <a:extLst>
                <a:ext uri="{FF2B5EF4-FFF2-40B4-BE49-F238E27FC236}">
                  <a16:creationId xmlns:a16="http://schemas.microsoft.com/office/drawing/2014/main" id="{043DC329-DBC0-4E43-BB92-D7BBAB154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562" y="5411648"/>
              <a:ext cx="18923" cy="21625"/>
            </a:xfrm>
            <a:custGeom>
              <a:avLst/>
              <a:gdLst>
                <a:gd name="T0" fmla="*/ 34 w 35"/>
                <a:gd name="T1" fmla="*/ 20 h 38"/>
                <a:gd name="T2" fmla="*/ 34 w 35"/>
                <a:gd name="T3" fmla="*/ 20 h 38"/>
                <a:gd name="T4" fmla="*/ 17 w 35"/>
                <a:gd name="T5" fmla="*/ 37 h 38"/>
                <a:gd name="T6" fmla="*/ 0 w 35"/>
                <a:gd name="T7" fmla="*/ 20 h 38"/>
                <a:gd name="T8" fmla="*/ 17 w 35"/>
                <a:gd name="T9" fmla="*/ 0 h 38"/>
                <a:gd name="T10" fmla="*/ 34 w 35"/>
                <a:gd name="T1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8">
                  <a:moveTo>
                    <a:pt x="34" y="20"/>
                  </a:moveTo>
                  <a:lnTo>
                    <a:pt x="34" y="20"/>
                  </a:lnTo>
                  <a:cubicBezTo>
                    <a:pt x="34" y="29"/>
                    <a:pt x="28" y="37"/>
                    <a:pt x="17" y="37"/>
                  </a:cubicBezTo>
                  <a:cubicBezTo>
                    <a:pt x="8" y="37"/>
                    <a:pt x="0" y="29"/>
                    <a:pt x="0" y="20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8" y="0"/>
                    <a:pt x="34" y="8"/>
                    <a:pt x="34" y="20"/>
                  </a:cubicBezTo>
                </a:path>
              </a:pathLst>
            </a:custGeom>
            <a:solidFill>
              <a:srgbClr val="61626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Freeform 230">
              <a:extLst>
                <a:ext uri="{FF2B5EF4-FFF2-40B4-BE49-F238E27FC236}">
                  <a16:creationId xmlns:a16="http://schemas.microsoft.com/office/drawing/2014/main" id="{A0C15BA2-9FE4-47A9-A7F6-7CDC82DE1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560" y="6073915"/>
              <a:ext cx="18923" cy="18922"/>
            </a:xfrm>
            <a:custGeom>
              <a:avLst/>
              <a:gdLst>
                <a:gd name="T0" fmla="*/ 35 w 36"/>
                <a:gd name="T1" fmla="*/ 17 h 35"/>
                <a:gd name="T2" fmla="*/ 35 w 36"/>
                <a:gd name="T3" fmla="*/ 17 h 35"/>
                <a:gd name="T4" fmla="*/ 17 w 36"/>
                <a:gd name="T5" fmla="*/ 34 h 35"/>
                <a:gd name="T6" fmla="*/ 0 w 36"/>
                <a:gd name="T7" fmla="*/ 17 h 35"/>
                <a:gd name="T8" fmla="*/ 17 w 36"/>
                <a:gd name="T9" fmla="*/ 0 h 35"/>
                <a:gd name="T10" fmla="*/ 35 w 36"/>
                <a:gd name="T11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35" y="17"/>
                  </a:moveTo>
                  <a:lnTo>
                    <a:pt x="35" y="17"/>
                  </a:lnTo>
                  <a:cubicBezTo>
                    <a:pt x="35" y="28"/>
                    <a:pt x="29" y="34"/>
                    <a:pt x="17" y="34"/>
                  </a:cubicBezTo>
                  <a:cubicBezTo>
                    <a:pt x="9" y="34"/>
                    <a:pt x="0" y="28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9" y="0"/>
                    <a:pt x="35" y="8"/>
                    <a:pt x="35" y="17"/>
                  </a:cubicBezTo>
                </a:path>
              </a:pathLst>
            </a:custGeom>
            <a:solidFill>
              <a:srgbClr val="61626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Freeform 231">
              <a:extLst>
                <a:ext uri="{FF2B5EF4-FFF2-40B4-BE49-F238E27FC236}">
                  <a16:creationId xmlns:a16="http://schemas.microsoft.com/office/drawing/2014/main" id="{9876C171-B2A7-4CA9-AD31-408F5872F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232" y="5392726"/>
              <a:ext cx="18923" cy="21625"/>
            </a:xfrm>
            <a:custGeom>
              <a:avLst/>
              <a:gdLst>
                <a:gd name="T0" fmla="*/ 35 w 36"/>
                <a:gd name="T1" fmla="*/ 20 h 39"/>
                <a:gd name="T2" fmla="*/ 35 w 36"/>
                <a:gd name="T3" fmla="*/ 20 h 39"/>
                <a:gd name="T4" fmla="*/ 18 w 36"/>
                <a:gd name="T5" fmla="*/ 38 h 39"/>
                <a:gd name="T6" fmla="*/ 0 w 36"/>
                <a:gd name="T7" fmla="*/ 20 h 39"/>
                <a:gd name="T8" fmla="*/ 18 w 36"/>
                <a:gd name="T9" fmla="*/ 0 h 39"/>
                <a:gd name="T10" fmla="*/ 35 w 36"/>
                <a:gd name="T11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9">
                  <a:moveTo>
                    <a:pt x="35" y="20"/>
                  </a:moveTo>
                  <a:lnTo>
                    <a:pt x="35" y="20"/>
                  </a:lnTo>
                  <a:cubicBezTo>
                    <a:pt x="35" y="29"/>
                    <a:pt x="26" y="38"/>
                    <a:pt x="18" y="38"/>
                  </a:cubicBezTo>
                  <a:cubicBezTo>
                    <a:pt x="6" y="38"/>
                    <a:pt x="0" y="29"/>
                    <a:pt x="0" y="20"/>
                  </a:cubicBezTo>
                  <a:cubicBezTo>
                    <a:pt x="0" y="9"/>
                    <a:pt x="6" y="0"/>
                    <a:pt x="18" y="0"/>
                  </a:cubicBezTo>
                  <a:cubicBezTo>
                    <a:pt x="26" y="0"/>
                    <a:pt x="35" y="9"/>
                    <a:pt x="35" y="20"/>
                  </a:cubicBezTo>
                </a:path>
              </a:pathLst>
            </a:custGeom>
            <a:solidFill>
              <a:srgbClr val="61626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Freeform 232">
              <a:extLst>
                <a:ext uri="{FF2B5EF4-FFF2-40B4-BE49-F238E27FC236}">
                  <a16:creationId xmlns:a16="http://schemas.microsoft.com/office/drawing/2014/main" id="{E7F618CC-62E3-494B-B5C3-900008A35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560" y="6044180"/>
              <a:ext cx="18923" cy="18922"/>
            </a:xfrm>
            <a:custGeom>
              <a:avLst/>
              <a:gdLst>
                <a:gd name="T0" fmla="*/ 35 w 36"/>
                <a:gd name="T1" fmla="*/ 18 h 36"/>
                <a:gd name="T2" fmla="*/ 35 w 36"/>
                <a:gd name="T3" fmla="*/ 18 h 36"/>
                <a:gd name="T4" fmla="*/ 17 w 36"/>
                <a:gd name="T5" fmla="*/ 35 h 36"/>
                <a:gd name="T6" fmla="*/ 0 w 36"/>
                <a:gd name="T7" fmla="*/ 18 h 36"/>
                <a:gd name="T8" fmla="*/ 17 w 36"/>
                <a:gd name="T9" fmla="*/ 0 h 36"/>
                <a:gd name="T10" fmla="*/ 35 w 36"/>
                <a:gd name="T11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6">
                  <a:moveTo>
                    <a:pt x="35" y="18"/>
                  </a:moveTo>
                  <a:lnTo>
                    <a:pt x="35" y="18"/>
                  </a:lnTo>
                  <a:cubicBezTo>
                    <a:pt x="35" y="26"/>
                    <a:pt x="29" y="35"/>
                    <a:pt x="17" y="35"/>
                  </a:cubicBezTo>
                  <a:cubicBezTo>
                    <a:pt x="9" y="35"/>
                    <a:pt x="0" y="26"/>
                    <a:pt x="0" y="18"/>
                  </a:cubicBezTo>
                  <a:cubicBezTo>
                    <a:pt x="0" y="9"/>
                    <a:pt x="9" y="0"/>
                    <a:pt x="17" y="0"/>
                  </a:cubicBezTo>
                  <a:cubicBezTo>
                    <a:pt x="29" y="0"/>
                    <a:pt x="35" y="9"/>
                    <a:pt x="35" y="18"/>
                  </a:cubicBezTo>
                </a:path>
              </a:pathLst>
            </a:custGeom>
            <a:solidFill>
              <a:srgbClr val="61626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Freeform 233">
              <a:extLst>
                <a:ext uri="{FF2B5EF4-FFF2-40B4-BE49-F238E27FC236}">
                  <a16:creationId xmlns:a16="http://schemas.microsoft.com/office/drawing/2014/main" id="{04F30CF0-A59E-4D9E-9C1A-A7293B055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5037" y="4968335"/>
              <a:ext cx="159493" cy="508188"/>
            </a:xfrm>
            <a:custGeom>
              <a:avLst/>
              <a:gdLst>
                <a:gd name="T0" fmla="*/ 256 w 266"/>
                <a:gd name="T1" fmla="*/ 831 h 832"/>
                <a:gd name="T2" fmla="*/ 256 w 266"/>
                <a:gd name="T3" fmla="*/ 831 h 832"/>
                <a:gd name="T4" fmla="*/ 247 w 266"/>
                <a:gd name="T5" fmla="*/ 825 h 832"/>
                <a:gd name="T6" fmla="*/ 0 w 266"/>
                <a:gd name="T7" fmla="*/ 14 h 832"/>
                <a:gd name="T8" fmla="*/ 5 w 266"/>
                <a:gd name="T9" fmla="*/ 2 h 832"/>
                <a:gd name="T10" fmla="*/ 17 w 266"/>
                <a:gd name="T11" fmla="*/ 8 h 832"/>
                <a:gd name="T12" fmla="*/ 265 w 266"/>
                <a:gd name="T13" fmla="*/ 820 h 832"/>
                <a:gd name="T14" fmla="*/ 256 w 266"/>
                <a:gd name="T15" fmla="*/ 831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832">
                  <a:moveTo>
                    <a:pt x="256" y="831"/>
                  </a:moveTo>
                  <a:lnTo>
                    <a:pt x="256" y="831"/>
                  </a:lnTo>
                  <a:cubicBezTo>
                    <a:pt x="250" y="831"/>
                    <a:pt x="247" y="828"/>
                    <a:pt x="247" y="82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8"/>
                    <a:pt x="3" y="2"/>
                    <a:pt x="5" y="2"/>
                  </a:cubicBezTo>
                  <a:cubicBezTo>
                    <a:pt x="11" y="0"/>
                    <a:pt x="17" y="2"/>
                    <a:pt x="17" y="8"/>
                  </a:cubicBezTo>
                  <a:cubicBezTo>
                    <a:pt x="265" y="820"/>
                    <a:pt x="265" y="820"/>
                    <a:pt x="265" y="820"/>
                  </a:cubicBezTo>
                  <a:cubicBezTo>
                    <a:pt x="265" y="825"/>
                    <a:pt x="262" y="831"/>
                    <a:pt x="256" y="831"/>
                  </a:cubicBezTo>
                </a:path>
              </a:pathLst>
            </a:custGeom>
            <a:solidFill>
              <a:srgbClr val="453B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2CB8239D-1766-47E4-89B0-DD445D73F5D0}"/>
                </a:ext>
              </a:extLst>
            </p:cNvPr>
            <p:cNvSpPr/>
            <p:nvPr/>
          </p:nvSpPr>
          <p:spPr>
            <a:xfrm>
              <a:off x="989861" y="5095549"/>
              <a:ext cx="969505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Backup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734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FB25D00-E28B-42F2-A533-476D3C4A2954}"/>
              </a:ext>
            </a:extLst>
          </p:cNvPr>
          <p:cNvSpPr txBox="1">
            <a:spLocks/>
          </p:cNvSpPr>
          <p:nvPr/>
        </p:nvSpPr>
        <p:spPr>
          <a:xfrm>
            <a:off x="1219200" y="165004"/>
            <a:ext cx="9753600" cy="689436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Backup Types: Advantages and Disadvantages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D60D91E-934E-4108-B9D8-AF1C00E58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541150"/>
              </p:ext>
            </p:extLst>
          </p:nvPr>
        </p:nvGraphicFramePr>
        <p:xfrm>
          <a:off x="383516" y="990600"/>
          <a:ext cx="11424969" cy="32004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207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4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28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1931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</a:rPr>
                        <a:t>Type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b="1" kern="1200" dirty="0">
                          <a:solidFill>
                            <a:schemeClr val="bg2"/>
                          </a:solidFill>
                          <a:latin typeface="Calibri"/>
                          <a:ea typeface="+mn-ea"/>
                          <a:cs typeface="+mn-cs"/>
                        </a:rPr>
                        <a:t>Advantages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309" rtl="0" eaLnBrk="1" latinLnBrk="0" hangingPunct="1"/>
                      <a:r>
                        <a:rPr lang="en-US" sz="1800" b="1" kern="1200" dirty="0">
                          <a:solidFill>
                            <a:schemeClr val="bg2"/>
                          </a:solidFill>
                          <a:latin typeface="Calibri"/>
                          <a:ea typeface="+mn-ea"/>
                          <a:cs typeface="+mn-cs"/>
                        </a:rPr>
                        <a:t>Disadvantages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541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700" b="1" kern="1200" dirty="0">
                          <a:effectLst/>
                        </a:rPr>
                        <a:t>Full Backup</a:t>
                      </a:r>
                      <a:endParaRPr lang="en-US" sz="1700" b="1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Restoration is fast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Backup process is slow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High storage requirements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472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700" b="1" kern="1200" dirty="0">
                          <a:effectLst/>
                        </a:rPr>
                        <a:t>Differential </a:t>
                      </a:r>
                      <a:br>
                        <a:rPr lang="en-US" sz="1700" b="1" kern="1200" dirty="0">
                          <a:effectLst/>
                        </a:rPr>
                      </a:br>
                      <a:r>
                        <a:rPr lang="en-US" sz="1700" b="1" kern="1200" dirty="0">
                          <a:effectLst/>
                        </a:rPr>
                        <a:t>Backup</a:t>
                      </a:r>
                      <a:endParaRPr lang="en-US" sz="1700" b="1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Faster than a full backup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Restoration faster than an incremental backup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Reduced amount of storage than a full backup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Restoring data is slower than a full backup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Slower than an incremental backup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167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en-US" sz="1700" b="1" kern="1200" dirty="0">
                          <a:effectLst/>
                        </a:rPr>
                        <a:t>Incremental </a:t>
                      </a:r>
                      <a:br>
                        <a:rPr lang="en-US" sz="1700" b="1" kern="1200" dirty="0">
                          <a:effectLst/>
                        </a:rPr>
                      </a:br>
                      <a:r>
                        <a:rPr lang="en-US" sz="1700" b="1" kern="1200" dirty="0">
                          <a:effectLst/>
                        </a:rPr>
                        <a:t>Backup</a:t>
                      </a:r>
                      <a:endParaRPr lang="en-US" sz="1700" b="1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Fastest method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Least amount of storage space among other backup types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Slowest restore speed among other backup types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72" name="Group 471">
            <a:extLst>
              <a:ext uri="{FF2B5EF4-FFF2-40B4-BE49-F238E27FC236}">
                <a16:creationId xmlns:a16="http://schemas.microsoft.com/office/drawing/2014/main" id="{41CBB5E2-1317-46B7-BEC7-A3AD21CDFDE4}"/>
              </a:ext>
            </a:extLst>
          </p:cNvPr>
          <p:cNvGrpSpPr/>
          <p:nvPr/>
        </p:nvGrpSpPr>
        <p:grpSpPr>
          <a:xfrm>
            <a:off x="-83910" y="3991329"/>
            <a:ext cx="12191020" cy="2563429"/>
            <a:chOff x="-228759" y="4018625"/>
            <a:chExt cx="12191020" cy="2563429"/>
          </a:xfrm>
        </p:grpSpPr>
        <p:sp>
          <p:nvSpPr>
            <p:cNvPr id="247" name="Freeform 275">
              <a:extLst>
                <a:ext uri="{FF2B5EF4-FFF2-40B4-BE49-F238E27FC236}">
                  <a16:creationId xmlns:a16="http://schemas.microsoft.com/office/drawing/2014/main" id="{0FC12C99-5E71-4202-B2ED-F0718A321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3323" y="4716093"/>
              <a:ext cx="577273" cy="351251"/>
            </a:xfrm>
            <a:custGeom>
              <a:avLst/>
              <a:gdLst>
                <a:gd name="T0" fmla="*/ 46 w 400"/>
                <a:gd name="T1" fmla="*/ 0 h 284"/>
                <a:gd name="T2" fmla="*/ 400 w 400"/>
                <a:gd name="T3" fmla="*/ 78 h 284"/>
                <a:gd name="T4" fmla="*/ 354 w 400"/>
                <a:gd name="T5" fmla="*/ 284 h 284"/>
                <a:gd name="T6" fmla="*/ 0 w 400"/>
                <a:gd name="T7" fmla="*/ 205 h 284"/>
                <a:gd name="T8" fmla="*/ 46 w 400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4">
                  <a:moveTo>
                    <a:pt x="46" y="0"/>
                  </a:moveTo>
                  <a:lnTo>
                    <a:pt x="400" y="78"/>
                  </a:lnTo>
                  <a:lnTo>
                    <a:pt x="354" y="284"/>
                  </a:lnTo>
                  <a:lnTo>
                    <a:pt x="0" y="205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48" name="Freeform 522">
              <a:extLst>
                <a:ext uri="{FF2B5EF4-FFF2-40B4-BE49-F238E27FC236}">
                  <a16:creationId xmlns:a16="http://schemas.microsoft.com/office/drawing/2014/main" id="{0FEAEDC0-AC93-48AF-8A39-4CEA0CF2B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5891" y="4817510"/>
              <a:ext cx="314614" cy="179336"/>
            </a:xfrm>
            <a:custGeom>
              <a:avLst/>
              <a:gdLst>
                <a:gd name="connsiteX0" fmla="*/ 258763 w 346075"/>
                <a:gd name="connsiteY0" fmla="*/ 203200 h 230188"/>
                <a:gd name="connsiteX1" fmla="*/ 312738 w 346075"/>
                <a:gd name="connsiteY1" fmla="*/ 217488 h 230188"/>
                <a:gd name="connsiteX2" fmla="*/ 311151 w 346075"/>
                <a:gd name="connsiteY2" fmla="*/ 230188 h 230188"/>
                <a:gd name="connsiteX3" fmla="*/ 254000 w 346075"/>
                <a:gd name="connsiteY3" fmla="*/ 219076 h 230188"/>
                <a:gd name="connsiteX4" fmla="*/ 220663 w 346075"/>
                <a:gd name="connsiteY4" fmla="*/ 195262 h 230188"/>
                <a:gd name="connsiteX5" fmla="*/ 244476 w 346075"/>
                <a:gd name="connsiteY5" fmla="*/ 200025 h 230188"/>
                <a:gd name="connsiteX6" fmla="*/ 239714 w 346075"/>
                <a:gd name="connsiteY6" fmla="*/ 217487 h 230188"/>
                <a:gd name="connsiteX7" fmla="*/ 217488 w 346075"/>
                <a:gd name="connsiteY7" fmla="*/ 211137 h 230188"/>
                <a:gd name="connsiteX8" fmla="*/ 188913 w 346075"/>
                <a:gd name="connsiteY8" fmla="*/ 187325 h 230188"/>
                <a:gd name="connsiteX9" fmla="*/ 209551 w 346075"/>
                <a:gd name="connsiteY9" fmla="*/ 192088 h 230188"/>
                <a:gd name="connsiteX10" fmla="*/ 207964 w 346075"/>
                <a:gd name="connsiteY10" fmla="*/ 207963 h 230188"/>
                <a:gd name="connsiteX11" fmla="*/ 185738 w 346075"/>
                <a:gd name="connsiteY11" fmla="*/ 203201 h 230188"/>
                <a:gd name="connsiteX12" fmla="*/ 311150 w 346075"/>
                <a:gd name="connsiteY12" fmla="*/ 184150 h 230188"/>
                <a:gd name="connsiteX13" fmla="*/ 346075 w 346075"/>
                <a:gd name="connsiteY13" fmla="*/ 192088 h 230188"/>
                <a:gd name="connsiteX14" fmla="*/ 342900 w 346075"/>
                <a:gd name="connsiteY14" fmla="*/ 207963 h 230188"/>
                <a:gd name="connsiteX15" fmla="*/ 307975 w 346075"/>
                <a:gd name="connsiteY15" fmla="*/ 200026 h 230188"/>
                <a:gd name="connsiteX16" fmla="*/ 285750 w 346075"/>
                <a:gd name="connsiteY16" fmla="*/ 179387 h 230188"/>
                <a:gd name="connsiteX17" fmla="*/ 301625 w 346075"/>
                <a:gd name="connsiteY17" fmla="*/ 180975 h 230188"/>
                <a:gd name="connsiteX18" fmla="*/ 300038 w 346075"/>
                <a:gd name="connsiteY18" fmla="*/ 198437 h 230188"/>
                <a:gd name="connsiteX19" fmla="*/ 282575 w 346075"/>
                <a:gd name="connsiteY19" fmla="*/ 195262 h 230188"/>
                <a:gd name="connsiteX20" fmla="*/ 122238 w 346075"/>
                <a:gd name="connsiteY20" fmla="*/ 173037 h 230188"/>
                <a:gd name="connsiteX21" fmla="*/ 177800 w 346075"/>
                <a:gd name="connsiteY21" fmla="*/ 184150 h 230188"/>
                <a:gd name="connsiteX22" fmla="*/ 174625 w 346075"/>
                <a:gd name="connsiteY22" fmla="*/ 200025 h 230188"/>
                <a:gd name="connsiteX23" fmla="*/ 117475 w 346075"/>
                <a:gd name="connsiteY23" fmla="*/ 187325 h 230188"/>
                <a:gd name="connsiteX24" fmla="*/ 242888 w 346075"/>
                <a:gd name="connsiteY24" fmla="*/ 168275 h 230188"/>
                <a:gd name="connsiteX25" fmla="*/ 277813 w 346075"/>
                <a:gd name="connsiteY25" fmla="*/ 176213 h 230188"/>
                <a:gd name="connsiteX26" fmla="*/ 274638 w 346075"/>
                <a:gd name="connsiteY26" fmla="*/ 192088 h 230188"/>
                <a:gd name="connsiteX27" fmla="*/ 239713 w 346075"/>
                <a:gd name="connsiteY27" fmla="*/ 184151 h 230188"/>
                <a:gd name="connsiteX28" fmla="*/ 85725 w 346075"/>
                <a:gd name="connsiteY28" fmla="*/ 165100 h 230188"/>
                <a:gd name="connsiteX29" fmla="*/ 106363 w 346075"/>
                <a:gd name="connsiteY29" fmla="*/ 171450 h 230188"/>
                <a:gd name="connsiteX30" fmla="*/ 104776 w 346075"/>
                <a:gd name="connsiteY30" fmla="*/ 184150 h 230188"/>
                <a:gd name="connsiteX31" fmla="*/ 82550 w 346075"/>
                <a:gd name="connsiteY31" fmla="*/ 179388 h 230188"/>
                <a:gd name="connsiteX32" fmla="*/ 217488 w 346075"/>
                <a:gd name="connsiteY32" fmla="*/ 161925 h 230188"/>
                <a:gd name="connsiteX33" fmla="*/ 234950 w 346075"/>
                <a:gd name="connsiteY33" fmla="*/ 168275 h 230188"/>
                <a:gd name="connsiteX34" fmla="*/ 228600 w 346075"/>
                <a:gd name="connsiteY34" fmla="*/ 180975 h 230188"/>
                <a:gd name="connsiteX35" fmla="*/ 215900 w 346075"/>
                <a:gd name="connsiteY35" fmla="*/ 179388 h 230188"/>
                <a:gd name="connsiteX36" fmla="*/ 193676 w 346075"/>
                <a:gd name="connsiteY36" fmla="*/ 157162 h 230188"/>
                <a:gd name="connsiteX37" fmla="*/ 209551 w 346075"/>
                <a:gd name="connsiteY37" fmla="*/ 161925 h 230188"/>
                <a:gd name="connsiteX38" fmla="*/ 207964 w 346075"/>
                <a:gd name="connsiteY38" fmla="*/ 176212 h 230188"/>
                <a:gd name="connsiteX39" fmla="*/ 188913 w 346075"/>
                <a:gd name="connsiteY39" fmla="*/ 173037 h 230188"/>
                <a:gd name="connsiteX40" fmla="*/ 52388 w 346075"/>
                <a:gd name="connsiteY40" fmla="*/ 157162 h 230188"/>
                <a:gd name="connsiteX41" fmla="*/ 74613 w 346075"/>
                <a:gd name="connsiteY41" fmla="*/ 161925 h 230188"/>
                <a:gd name="connsiteX42" fmla="*/ 71438 w 346075"/>
                <a:gd name="connsiteY42" fmla="*/ 176212 h 230188"/>
                <a:gd name="connsiteX43" fmla="*/ 49213 w 346075"/>
                <a:gd name="connsiteY43" fmla="*/ 173037 h 230188"/>
                <a:gd name="connsiteX44" fmla="*/ 166688 w 346075"/>
                <a:gd name="connsiteY44" fmla="*/ 152400 h 230188"/>
                <a:gd name="connsiteX45" fmla="*/ 185738 w 346075"/>
                <a:gd name="connsiteY45" fmla="*/ 157163 h 230188"/>
                <a:gd name="connsiteX46" fmla="*/ 182563 w 346075"/>
                <a:gd name="connsiteY46" fmla="*/ 171450 h 230188"/>
                <a:gd name="connsiteX47" fmla="*/ 163513 w 346075"/>
                <a:gd name="connsiteY47" fmla="*/ 168275 h 230188"/>
                <a:gd name="connsiteX48" fmla="*/ 22225 w 346075"/>
                <a:gd name="connsiteY48" fmla="*/ 152400 h 230188"/>
                <a:gd name="connsiteX49" fmla="*/ 41275 w 346075"/>
                <a:gd name="connsiteY49" fmla="*/ 153987 h 230188"/>
                <a:gd name="connsiteX50" fmla="*/ 38100 w 346075"/>
                <a:gd name="connsiteY50" fmla="*/ 171450 h 230188"/>
                <a:gd name="connsiteX51" fmla="*/ 19050 w 346075"/>
                <a:gd name="connsiteY51" fmla="*/ 165100 h 230188"/>
                <a:gd name="connsiteX52" fmla="*/ 112713 w 346075"/>
                <a:gd name="connsiteY52" fmla="*/ 141287 h 230188"/>
                <a:gd name="connsiteX53" fmla="*/ 155576 w 346075"/>
                <a:gd name="connsiteY53" fmla="*/ 149224 h 230188"/>
                <a:gd name="connsiteX54" fmla="*/ 152401 w 346075"/>
                <a:gd name="connsiteY54" fmla="*/ 165100 h 230188"/>
                <a:gd name="connsiteX55" fmla="*/ 109538 w 346075"/>
                <a:gd name="connsiteY55" fmla="*/ 153987 h 230188"/>
                <a:gd name="connsiteX56" fmla="*/ 85725 w 346075"/>
                <a:gd name="connsiteY56" fmla="*/ 133350 h 230188"/>
                <a:gd name="connsiteX57" fmla="*/ 104775 w 346075"/>
                <a:gd name="connsiteY57" fmla="*/ 138112 h 230188"/>
                <a:gd name="connsiteX58" fmla="*/ 98425 w 346075"/>
                <a:gd name="connsiteY58" fmla="*/ 153988 h 230188"/>
                <a:gd name="connsiteX59" fmla="*/ 82550 w 346075"/>
                <a:gd name="connsiteY59" fmla="*/ 149225 h 230188"/>
                <a:gd name="connsiteX60" fmla="*/ 57151 w 346075"/>
                <a:gd name="connsiteY60" fmla="*/ 127000 h 230188"/>
                <a:gd name="connsiteX61" fmla="*/ 76201 w 346075"/>
                <a:gd name="connsiteY61" fmla="*/ 133350 h 230188"/>
                <a:gd name="connsiteX62" fmla="*/ 74614 w 346075"/>
                <a:gd name="connsiteY62" fmla="*/ 146050 h 230188"/>
                <a:gd name="connsiteX63" fmla="*/ 55563 w 346075"/>
                <a:gd name="connsiteY63" fmla="*/ 142875 h 230188"/>
                <a:gd name="connsiteX64" fmla="*/ 261938 w 346075"/>
                <a:gd name="connsiteY64" fmla="*/ 123825 h 230188"/>
                <a:gd name="connsiteX65" fmla="*/ 277813 w 346075"/>
                <a:gd name="connsiteY65" fmla="*/ 130175 h 230188"/>
                <a:gd name="connsiteX66" fmla="*/ 274638 w 346075"/>
                <a:gd name="connsiteY66" fmla="*/ 142875 h 230188"/>
                <a:gd name="connsiteX67" fmla="*/ 258763 w 346075"/>
                <a:gd name="connsiteY67" fmla="*/ 141287 h 230188"/>
                <a:gd name="connsiteX68" fmla="*/ 236538 w 346075"/>
                <a:gd name="connsiteY68" fmla="*/ 119062 h 230188"/>
                <a:gd name="connsiteX69" fmla="*/ 255588 w 346075"/>
                <a:gd name="connsiteY69" fmla="*/ 123824 h 230188"/>
                <a:gd name="connsiteX70" fmla="*/ 250826 w 346075"/>
                <a:gd name="connsiteY70" fmla="*/ 138112 h 230188"/>
                <a:gd name="connsiteX71" fmla="*/ 234950 w 346075"/>
                <a:gd name="connsiteY71" fmla="*/ 134937 h 230188"/>
                <a:gd name="connsiteX72" fmla="*/ 3175 w 346075"/>
                <a:gd name="connsiteY72" fmla="*/ 115887 h 230188"/>
                <a:gd name="connsiteX73" fmla="*/ 47625 w 346075"/>
                <a:gd name="connsiteY73" fmla="*/ 123824 h 230188"/>
                <a:gd name="connsiteX74" fmla="*/ 44450 w 346075"/>
                <a:gd name="connsiteY74" fmla="*/ 141287 h 230188"/>
                <a:gd name="connsiteX75" fmla="*/ 0 w 346075"/>
                <a:gd name="connsiteY75" fmla="*/ 130174 h 230188"/>
                <a:gd name="connsiteX76" fmla="*/ 188913 w 346075"/>
                <a:gd name="connsiteY76" fmla="*/ 107950 h 230188"/>
                <a:gd name="connsiteX77" fmla="*/ 228601 w 346075"/>
                <a:gd name="connsiteY77" fmla="*/ 119062 h 230188"/>
                <a:gd name="connsiteX78" fmla="*/ 227014 w 346075"/>
                <a:gd name="connsiteY78" fmla="*/ 133350 h 230188"/>
                <a:gd name="connsiteX79" fmla="*/ 185738 w 346075"/>
                <a:gd name="connsiteY79" fmla="*/ 123825 h 230188"/>
                <a:gd name="connsiteX80" fmla="*/ 163513 w 346075"/>
                <a:gd name="connsiteY80" fmla="*/ 103187 h 230188"/>
                <a:gd name="connsiteX81" fmla="*/ 182563 w 346075"/>
                <a:gd name="connsiteY81" fmla="*/ 107949 h 230188"/>
                <a:gd name="connsiteX82" fmla="*/ 177801 w 346075"/>
                <a:gd name="connsiteY82" fmla="*/ 122237 h 230188"/>
                <a:gd name="connsiteX83" fmla="*/ 160338 w 346075"/>
                <a:gd name="connsiteY83" fmla="*/ 119062 h 230188"/>
                <a:gd name="connsiteX84" fmla="*/ 141288 w 346075"/>
                <a:gd name="connsiteY84" fmla="*/ 96837 h 230188"/>
                <a:gd name="connsiteX85" fmla="*/ 158750 w 346075"/>
                <a:gd name="connsiteY85" fmla="*/ 103187 h 230188"/>
                <a:gd name="connsiteX86" fmla="*/ 155575 w 346075"/>
                <a:gd name="connsiteY86" fmla="*/ 115887 h 230188"/>
                <a:gd name="connsiteX87" fmla="*/ 139700 w 346075"/>
                <a:gd name="connsiteY87" fmla="*/ 114299 h 230188"/>
                <a:gd name="connsiteX88" fmla="*/ 93663 w 346075"/>
                <a:gd name="connsiteY88" fmla="*/ 85725 h 230188"/>
                <a:gd name="connsiteX89" fmla="*/ 131763 w 346075"/>
                <a:gd name="connsiteY89" fmla="*/ 96837 h 230188"/>
                <a:gd name="connsiteX90" fmla="*/ 128588 w 346075"/>
                <a:gd name="connsiteY90" fmla="*/ 111125 h 230188"/>
                <a:gd name="connsiteX91" fmla="*/ 87313 w 346075"/>
                <a:gd name="connsiteY91" fmla="*/ 103187 h 230188"/>
                <a:gd name="connsiteX92" fmla="*/ 255588 w 346075"/>
                <a:gd name="connsiteY92" fmla="*/ 34925 h 230188"/>
                <a:gd name="connsiteX93" fmla="*/ 301625 w 346075"/>
                <a:gd name="connsiteY93" fmla="*/ 42862 h 230188"/>
                <a:gd name="connsiteX94" fmla="*/ 293688 w 346075"/>
                <a:gd name="connsiteY94" fmla="*/ 69850 h 230188"/>
                <a:gd name="connsiteX95" fmla="*/ 250825 w 346075"/>
                <a:gd name="connsiteY95" fmla="*/ 58737 h 230188"/>
                <a:gd name="connsiteX96" fmla="*/ 166688 w 346075"/>
                <a:gd name="connsiteY96" fmla="*/ 12700 h 230188"/>
                <a:gd name="connsiteX97" fmla="*/ 244476 w 346075"/>
                <a:gd name="connsiteY97" fmla="*/ 31750 h 230188"/>
                <a:gd name="connsiteX98" fmla="*/ 239714 w 346075"/>
                <a:gd name="connsiteY98" fmla="*/ 57150 h 230188"/>
                <a:gd name="connsiteX99" fmla="*/ 160338 w 346075"/>
                <a:gd name="connsiteY99" fmla="*/ 39687 h 230188"/>
                <a:gd name="connsiteX100" fmla="*/ 109538 w 346075"/>
                <a:gd name="connsiteY100" fmla="*/ 0 h 230188"/>
                <a:gd name="connsiteX101" fmla="*/ 152400 w 346075"/>
                <a:gd name="connsiteY101" fmla="*/ 11112 h 230188"/>
                <a:gd name="connsiteX102" fmla="*/ 147638 w 346075"/>
                <a:gd name="connsiteY102" fmla="*/ 34925 h 230188"/>
                <a:gd name="connsiteX103" fmla="*/ 101600 w 346075"/>
                <a:gd name="connsiteY103" fmla="*/ 26987 h 23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46075" h="230188">
                  <a:moveTo>
                    <a:pt x="258763" y="203200"/>
                  </a:moveTo>
                  <a:lnTo>
                    <a:pt x="312738" y="217488"/>
                  </a:lnTo>
                  <a:lnTo>
                    <a:pt x="311151" y="230188"/>
                  </a:lnTo>
                  <a:lnTo>
                    <a:pt x="254000" y="219076"/>
                  </a:lnTo>
                  <a:close/>
                  <a:moveTo>
                    <a:pt x="220663" y="195262"/>
                  </a:moveTo>
                  <a:lnTo>
                    <a:pt x="244476" y="200025"/>
                  </a:lnTo>
                  <a:lnTo>
                    <a:pt x="239714" y="217487"/>
                  </a:lnTo>
                  <a:lnTo>
                    <a:pt x="217488" y="211137"/>
                  </a:lnTo>
                  <a:close/>
                  <a:moveTo>
                    <a:pt x="188913" y="187325"/>
                  </a:moveTo>
                  <a:lnTo>
                    <a:pt x="209551" y="192088"/>
                  </a:lnTo>
                  <a:lnTo>
                    <a:pt x="207964" y="207963"/>
                  </a:lnTo>
                  <a:lnTo>
                    <a:pt x="185738" y="203201"/>
                  </a:lnTo>
                  <a:close/>
                  <a:moveTo>
                    <a:pt x="311150" y="184150"/>
                  </a:moveTo>
                  <a:lnTo>
                    <a:pt x="346075" y="192088"/>
                  </a:lnTo>
                  <a:lnTo>
                    <a:pt x="342900" y="207963"/>
                  </a:lnTo>
                  <a:lnTo>
                    <a:pt x="307975" y="200026"/>
                  </a:lnTo>
                  <a:close/>
                  <a:moveTo>
                    <a:pt x="285750" y="179387"/>
                  </a:moveTo>
                  <a:lnTo>
                    <a:pt x="301625" y="180975"/>
                  </a:lnTo>
                  <a:lnTo>
                    <a:pt x="300038" y="198437"/>
                  </a:lnTo>
                  <a:lnTo>
                    <a:pt x="282575" y="195262"/>
                  </a:lnTo>
                  <a:close/>
                  <a:moveTo>
                    <a:pt x="122238" y="173037"/>
                  </a:moveTo>
                  <a:lnTo>
                    <a:pt x="177800" y="184150"/>
                  </a:lnTo>
                  <a:lnTo>
                    <a:pt x="174625" y="200025"/>
                  </a:lnTo>
                  <a:lnTo>
                    <a:pt x="117475" y="187325"/>
                  </a:lnTo>
                  <a:close/>
                  <a:moveTo>
                    <a:pt x="242888" y="168275"/>
                  </a:moveTo>
                  <a:lnTo>
                    <a:pt x="277813" y="176213"/>
                  </a:lnTo>
                  <a:lnTo>
                    <a:pt x="274638" y="192088"/>
                  </a:lnTo>
                  <a:lnTo>
                    <a:pt x="239713" y="184151"/>
                  </a:lnTo>
                  <a:close/>
                  <a:moveTo>
                    <a:pt x="85725" y="165100"/>
                  </a:moveTo>
                  <a:lnTo>
                    <a:pt x="106363" y="171450"/>
                  </a:lnTo>
                  <a:lnTo>
                    <a:pt x="104776" y="184150"/>
                  </a:lnTo>
                  <a:lnTo>
                    <a:pt x="82550" y="179388"/>
                  </a:lnTo>
                  <a:close/>
                  <a:moveTo>
                    <a:pt x="217488" y="161925"/>
                  </a:moveTo>
                  <a:lnTo>
                    <a:pt x="234950" y="168275"/>
                  </a:lnTo>
                  <a:lnTo>
                    <a:pt x="228600" y="180975"/>
                  </a:lnTo>
                  <a:lnTo>
                    <a:pt x="215900" y="179388"/>
                  </a:lnTo>
                  <a:close/>
                  <a:moveTo>
                    <a:pt x="193676" y="157162"/>
                  </a:moveTo>
                  <a:lnTo>
                    <a:pt x="209551" y="161925"/>
                  </a:lnTo>
                  <a:lnTo>
                    <a:pt x="207964" y="176212"/>
                  </a:lnTo>
                  <a:lnTo>
                    <a:pt x="188913" y="173037"/>
                  </a:lnTo>
                  <a:close/>
                  <a:moveTo>
                    <a:pt x="52388" y="157162"/>
                  </a:moveTo>
                  <a:lnTo>
                    <a:pt x="74613" y="161925"/>
                  </a:lnTo>
                  <a:lnTo>
                    <a:pt x="71438" y="176212"/>
                  </a:lnTo>
                  <a:lnTo>
                    <a:pt x="49213" y="173037"/>
                  </a:lnTo>
                  <a:close/>
                  <a:moveTo>
                    <a:pt x="166688" y="152400"/>
                  </a:moveTo>
                  <a:lnTo>
                    <a:pt x="185738" y="157163"/>
                  </a:lnTo>
                  <a:lnTo>
                    <a:pt x="182563" y="171450"/>
                  </a:lnTo>
                  <a:lnTo>
                    <a:pt x="163513" y="168275"/>
                  </a:lnTo>
                  <a:close/>
                  <a:moveTo>
                    <a:pt x="22225" y="152400"/>
                  </a:moveTo>
                  <a:lnTo>
                    <a:pt x="41275" y="153987"/>
                  </a:lnTo>
                  <a:lnTo>
                    <a:pt x="38100" y="171450"/>
                  </a:lnTo>
                  <a:lnTo>
                    <a:pt x="19050" y="165100"/>
                  </a:lnTo>
                  <a:close/>
                  <a:moveTo>
                    <a:pt x="112713" y="141287"/>
                  </a:moveTo>
                  <a:lnTo>
                    <a:pt x="155576" y="149224"/>
                  </a:lnTo>
                  <a:lnTo>
                    <a:pt x="152401" y="165100"/>
                  </a:lnTo>
                  <a:lnTo>
                    <a:pt x="109538" y="153987"/>
                  </a:lnTo>
                  <a:close/>
                  <a:moveTo>
                    <a:pt x="85725" y="133350"/>
                  </a:moveTo>
                  <a:lnTo>
                    <a:pt x="104775" y="138112"/>
                  </a:lnTo>
                  <a:lnTo>
                    <a:pt x="98425" y="153988"/>
                  </a:lnTo>
                  <a:lnTo>
                    <a:pt x="82550" y="149225"/>
                  </a:lnTo>
                  <a:close/>
                  <a:moveTo>
                    <a:pt x="57151" y="127000"/>
                  </a:moveTo>
                  <a:lnTo>
                    <a:pt x="76201" y="133350"/>
                  </a:lnTo>
                  <a:lnTo>
                    <a:pt x="74614" y="146050"/>
                  </a:lnTo>
                  <a:lnTo>
                    <a:pt x="55563" y="142875"/>
                  </a:lnTo>
                  <a:close/>
                  <a:moveTo>
                    <a:pt x="261938" y="123825"/>
                  </a:moveTo>
                  <a:lnTo>
                    <a:pt x="277813" y="130175"/>
                  </a:lnTo>
                  <a:lnTo>
                    <a:pt x="274638" y="142875"/>
                  </a:lnTo>
                  <a:lnTo>
                    <a:pt x="258763" y="141287"/>
                  </a:lnTo>
                  <a:close/>
                  <a:moveTo>
                    <a:pt x="236538" y="119062"/>
                  </a:moveTo>
                  <a:lnTo>
                    <a:pt x="255588" y="123824"/>
                  </a:lnTo>
                  <a:lnTo>
                    <a:pt x="250826" y="138112"/>
                  </a:lnTo>
                  <a:lnTo>
                    <a:pt x="234950" y="134937"/>
                  </a:lnTo>
                  <a:close/>
                  <a:moveTo>
                    <a:pt x="3175" y="115887"/>
                  </a:moveTo>
                  <a:lnTo>
                    <a:pt x="47625" y="123824"/>
                  </a:lnTo>
                  <a:lnTo>
                    <a:pt x="44450" y="141287"/>
                  </a:lnTo>
                  <a:lnTo>
                    <a:pt x="0" y="130174"/>
                  </a:lnTo>
                  <a:close/>
                  <a:moveTo>
                    <a:pt x="188913" y="107950"/>
                  </a:moveTo>
                  <a:lnTo>
                    <a:pt x="228601" y="119062"/>
                  </a:lnTo>
                  <a:lnTo>
                    <a:pt x="227014" y="133350"/>
                  </a:lnTo>
                  <a:lnTo>
                    <a:pt x="185738" y="123825"/>
                  </a:lnTo>
                  <a:close/>
                  <a:moveTo>
                    <a:pt x="163513" y="103187"/>
                  </a:moveTo>
                  <a:lnTo>
                    <a:pt x="182563" y="107949"/>
                  </a:lnTo>
                  <a:lnTo>
                    <a:pt x="177801" y="122237"/>
                  </a:lnTo>
                  <a:lnTo>
                    <a:pt x="160338" y="119062"/>
                  </a:lnTo>
                  <a:close/>
                  <a:moveTo>
                    <a:pt x="141288" y="96837"/>
                  </a:moveTo>
                  <a:lnTo>
                    <a:pt x="158750" y="103187"/>
                  </a:lnTo>
                  <a:lnTo>
                    <a:pt x="155575" y="115887"/>
                  </a:lnTo>
                  <a:lnTo>
                    <a:pt x="139700" y="114299"/>
                  </a:lnTo>
                  <a:close/>
                  <a:moveTo>
                    <a:pt x="93663" y="85725"/>
                  </a:moveTo>
                  <a:lnTo>
                    <a:pt x="131763" y="96837"/>
                  </a:lnTo>
                  <a:lnTo>
                    <a:pt x="128588" y="111125"/>
                  </a:lnTo>
                  <a:lnTo>
                    <a:pt x="87313" y="103187"/>
                  </a:lnTo>
                  <a:close/>
                  <a:moveTo>
                    <a:pt x="255588" y="34925"/>
                  </a:moveTo>
                  <a:lnTo>
                    <a:pt x="301625" y="42862"/>
                  </a:lnTo>
                  <a:lnTo>
                    <a:pt x="293688" y="69850"/>
                  </a:lnTo>
                  <a:lnTo>
                    <a:pt x="250825" y="58737"/>
                  </a:lnTo>
                  <a:close/>
                  <a:moveTo>
                    <a:pt x="166688" y="12700"/>
                  </a:moveTo>
                  <a:lnTo>
                    <a:pt x="244476" y="31750"/>
                  </a:lnTo>
                  <a:lnTo>
                    <a:pt x="239714" y="57150"/>
                  </a:lnTo>
                  <a:lnTo>
                    <a:pt x="160338" y="39687"/>
                  </a:lnTo>
                  <a:close/>
                  <a:moveTo>
                    <a:pt x="109538" y="0"/>
                  </a:moveTo>
                  <a:lnTo>
                    <a:pt x="152400" y="11112"/>
                  </a:lnTo>
                  <a:lnTo>
                    <a:pt x="147638" y="34925"/>
                  </a:lnTo>
                  <a:lnTo>
                    <a:pt x="101600" y="2698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7667937C-A5FB-4D72-A97F-06E63DF5B136}"/>
                </a:ext>
              </a:extLst>
            </p:cNvPr>
            <p:cNvGrpSpPr/>
            <p:nvPr/>
          </p:nvGrpSpPr>
          <p:grpSpPr>
            <a:xfrm>
              <a:off x="4362349" y="4291670"/>
              <a:ext cx="3538682" cy="2285606"/>
              <a:chOff x="3692526" y="4703763"/>
              <a:chExt cx="3892550" cy="2933701"/>
            </a:xfrm>
          </p:grpSpPr>
          <p:grpSp>
            <p:nvGrpSpPr>
              <p:cNvPr id="310" name="Group 309">
                <a:extLst>
                  <a:ext uri="{FF2B5EF4-FFF2-40B4-BE49-F238E27FC236}">
                    <a16:creationId xmlns:a16="http://schemas.microsoft.com/office/drawing/2014/main" id="{D6E5D99A-4151-40C8-AA10-B01740CD00E7}"/>
                  </a:ext>
                </a:extLst>
              </p:cNvPr>
              <p:cNvGrpSpPr/>
              <p:nvPr/>
            </p:nvGrpSpPr>
            <p:grpSpPr>
              <a:xfrm>
                <a:off x="4030663" y="4703763"/>
                <a:ext cx="1338263" cy="1763713"/>
                <a:chOff x="4030663" y="4703763"/>
                <a:chExt cx="1338263" cy="1763713"/>
              </a:xfrm>
            </p:grpSpPr>
            <p:sp>
              <p:nvSpPr>
                <p:cNvPr id="348" name="Freeform 204">
                  <a:extLst>
                    <a:ext uri="{FF2B5EF4-FFF2-40B4-BE49-F238E27FC236}">
                      <a16:creationId xmlns:a16="http://schemas.microsoft.com/office/drawing/2014/main" id="{1F0136D2-E46D-438D-8955-4CC5E8B166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0663" y="4703763"/>
                  <a:ext cx="1338263" cy="1763713"/>
                </a:xfrm>
                <a:custGeom>
                  <a:avLst/>
                  <a:gdLst>
                    <a:gd name="T0" fmla="*/ 0 w 843"/>
                    <a:gd name="T1" fmla="*/ 84 h 1111"/>
                    <a:gd name="T2" fmla="*/ 725 w 843"/>
                    <a:gd name="T3" fmla="*/ 0 h 1111"/>
                    <a:gd name="T4" fmla="*/ 843 w 843"/>
                    <a:gd name="T5" fmla="*/ 1025 h 1111"/>
                    <a:gd name="T6" fmla="*/ 119 w 843"/>
                    <a:gd name="T7" fmla="*/ 1111 h 1111"/>
                    <a:gd name="T8" fmla="*/ 0 w 843"/>
                    <a:gd name="T9" fmla="*/ 84 h 1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3" h="1111">
                      <a:moveTo>
                        <a:pt x="0" y="84"/>
                      </a:moveTo>
                      <a:lnTo>
                        <a:pt x="725" y="0"/>
                      </a:lnTo>
                      <a:lnTo>
                        <a:pt x="843" y="1025"/>
                      </a:lnTo>
                      <a:lnTo>
                        <a:pt x="119" y="1111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EDED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9" name="Freeform 206">
                  <a:extLst>
                    <a:ext uri="{FF2B5EF4-FFF2-40B4-BE49-F238E27FC236}">
                      <a16:creationId xmlns:a16="http://schemas.microsoft.com/office/drawing/2014/main" id="{50612DBB-296D-4321-A4F1-6E12E22433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8163" y="5102225"/>
                  <a:ext cx="668338" cy="668338"/>
                </a:xfrm>
                <a:custGeom>
                  <a:avLst/>
                  <a:gdLst>
                    <a:gd name="T0" fmla="*/ 110 w 246"/>
                    <a:gd name="T1" fmla="*/ 8 h 246"/>
                    <a:gd name="T2" fmla="*/ 239 w 246"/>
                    <a:gd name="T3" fmla="*/ 110 h 246"/>
                    <a:gd name="T4" fmla="*/ 137 w 246"/>
                    <a:gd name="T5" fmla="*/ 239 h 246"/>
                    <a:gd name="T6" fmla="*/ 8 w 246"/>
                    <a:gd name="T7" fmla="*/ 137 h 246"/>
                    <a:gd name="T8" fmla="*/ 110 w 246"/>
                    <a:gd name="T9" fmla="*/ 8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6" h="246">
                      <a:moveTo>
                        <a:pt x="110" y="8"/>
                      </a:moveTo>
                      <a:cubicBezTo>
                        <a:pt x="174" y="0"/>
                        <a:pt x="232" y="46"/>
                        <a:pt x="239" y="110"/>
                      </a:cubicBezTo>
                      <a:cubicBezTo>
                        <a:pt x="246" y="174"/>
                        <a:pt x="201" y="231"/>
                        <a:pt x="137" y="239"/>
                      </a:cubicBezTo>
                      <a:cubicBezTo>
                        <a:pt x="73" y="246"/>
                        <a:pt x="15" y="201"/>
                        <a:pt x="8" y="137"/>
                      </a:cubicBezTo>
                      <a:cubicBezTo>
                        <a:pt x="0" y="73"/>
                        <a:pt x="46" y="15"/>
                        <a:pt x="110" y="8"/>
                      </a:cubicBezTo>
                      <a:close/>
                    </a:path>
                  </a:pathLst>
                </a:custGeom>
                <a:solidFill>
                  <a:srgbClr val="F59B1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0" name="Freeform 207">
                  <a:extLst>
                    <a:ext uri="{FF2B5EF4-FFF2-40B4-BE49-F238E27FC236}">
                      <a16:creationId xmlns:a16="http://schemas.microsoft.com/office/drawing/2014/main" id="{B4E527F5-210A-424E-9C4D-FB3A64525B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1188" y="5437188"/>
                  <a:ext cx="260350" cy="282575"/>
                </a:xfrm>
                <a:custGeom>
                  <a:avLst/>
                  <a:gdLst>
                    <a:gd name="T0" fmla="*/ 44 w 96"/>
                    <a:gd name="T1" fmla="*/ 104 h 104"/>
                    <a:gd name="T2" fmla="*/ 0 w 96"/>
                    <a:gd name="T3" fmla="*/ 65 h 104"/>
                    <a:gd name="T4" fmla="*/ 96 w 96"/>
                    <a:gd name="T5" fmla="*/ 0 h 104"/>
                    <a:gd name="T6" fmla="*/ 44 w 96"/>
                    <a:gd name="T7" fmla="*/ 104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6" h="104">
                      <a:moveTo>
                        <a:pt x="44" y="104"/>
                      </a:moveTo>
                      <a:cubicBezTo>
                        <a:pt x="26" y="95"/>
                        <a:pt x="11" y="82"/>
                        <a:pt x="0" y="65"/>
                      </a:cubicBezTo>
                      <a:cubicBezTo>
                        <a:pt x="96" y="0"/>
                        <a:pt x="96" y="0"/>
                        <a:pt x="96" y="0"/>
                      </a:cubicBezTo>
                      <a:lnTo>
                        <a:pt x="44" y="104"/>
                      </a:lnTo>
                      <a:close/>
                    </a:path>
                  </a:pathLst>
                </a:custGeom>
                <a:solidFill>
                  <a:srgbClr val="C03B2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1" name="Freeform 208">
                  <a:extLst>
                    <a:ext uri="{FF2B5EF4-FFF2-40B4-BE49-F238E27FC236}">
                      <a16:creationId xmlns:a16="http://schemas.microsoft.com/office/drawing/2014/main" id="{0AD608C0-9E43-4669-96A9-62D3D228DD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9276" y="5214938"/>
                  <a:ext cx="322263" cy="398463"/>
                </a:xfrm>
                <a:custGeom>
                  <a:avLst/>
                  <a:gdLst>
                    <a:gd name="T0" fmla="*/ 23 w 119"/>
                    <a:gd name="T1" fmla="*/ 147 h 147"/>
                    <a:gd name="T2" fmla="*/ 4 w 119"/>
                    <a:gd name="T3" fmla="*/ 96 h 147"/>
                    <a:gd name="T4" fmla="*/ 38 w 119"/>
                    <a:gd name="T5" fmla="*/ 0 h 147"/>
                    <a:gd name="T6" fmla="*/ 119 w 119"/>
                    <a:gd name="T7" fmla="*/ 82 h 147"/>
                    <a:gd name="T8" fmla="*/ 23 w 119"/>
                    <a:gd name="T9" fmla="*/ 147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9" h="147">
                      <a:moveTo>
                        <a:pt x="23" y="147"/>
                      </a:moveTo>
                      <a:cubicBezTo>
                        <a:pt x="13" y="132"/>
                        <a:pt x="6" y="115"/>
                        <a:pt x="4" y="96"/>
                      </a:cubicBezTo>
                      <a:cubicBezTo>
                        <a:pt x="0" y="59"/>
                        <a:pt x="13" y="24"/>
                        <a:pt x="38" y="0"/>
                      </a:cubicBezTo>
                      <a:cubicBezTo>
                        <a:pt x="119" y="82"/>
                        <a:pt x="119" y="82"/>
                        <a:pt x="119" y="82"/>
                      </a:cubicBezTo>
                      <a:lnTo>
                        <a:pt x="23" y="147"/>
                      </a:lnTo>
                      <a:close/>
                    </a:path>
                  </a:pathLst>
                </a:custGeom>
                <a:solidFill>
                  <a:srgbClr val="9EBE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2" name="Freeform 209">
                  <a:extLst>
                    <a:ext uri="{FF2B5EF4-FFF2-40B4-BE49-F238E27FC236}">
                      <a16:creationId xmlns:a16="http://schemas.microsoft.com/office/drawing/2014/main" id="{A7CB0A57-A522-4F0D-B8A0-047A196A8F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2463" y="5124450"/>
                  <a:ext cx="219075" cy="312738"/>
                </a:xfrm>
                <a:custGeom>
                  <a:avLst/>
                  <a:gdLst>
                    <a:gd name="T0" fmla="*/ 0 w 81"/>
                    <a:gd name="T1" fmla="*/ 33 h 115"/>
                    <a:gd name="T2" fmla="*/ 68 w 81"/>
                    <a:gd name="T3" fmla="*/ 0 h 115"/>
                    <a:gd name="T4" fmla="*/ 81 w 81"/>
                    <a:gd name="T5" fmla="*/ 115 h 115"/>
                    <a:gd name="T6" fmla="*/ 0 w 81"/>
                    <a:gd name="T7" fmla="*/ 33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115">
                      <a:moveTo>
                        <a:pt x="0" y="33"/>
                      </a:moveTo>
                      <a:cubicBezTo>
                        <a:pt x="17" y="15"/>
                        <a:pt x="41" y="3"/>
                        <a:pt x="68" y="0"/>
                      </a:cubicBezTo>
                      <a:cubicBezTo>
                        <a:pt x="81" y="115"/>
                        <a:pt x="81" y="115"/>
                        <a:pt x="81" y="115"/>
                      </a:cubicBez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F59B1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3" name="Freeform 210">
                  <a:extLst>
                    <a:ext uri="{FF2B5EF4-FFF2-40B4-BE49-F238E27FC236}">
                      <a16:creationId xmlns:a16="http://schemas.microsoft.com/office/drawing/2014/main" id="{1D19AD36-B115-4338-BC26-1B440D99DA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46613" y="5113338"/>
                  <a:ext cx="233363" cy="323850"/>
                </a:xfrm>
                <a:custGeom>
                  <a:avLst/>
                  <a:gdLst>
                    <a:gd name="T0" fmla="*/ 0 w 86"/>
                    <a:gd name="T1" fmla="*/ 4 h 119"/>
                    <a:gd name="T2" fmla="*/ 13 w 86"/>
                    <a:gd name="T3" fmla="*/ 119 h 119"/>
                    <a:gd name="T4" fmla="*/ 86 w 86"/>
                    <a:gd name="T5" fmla="*/ 29 h 119"/>
                    <a:gd name="T6" fmla="*/ 0 w 86"/>
                    <a:gd name="T7" fmla="*/ 4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6" h="119">
                      <a:moveTo>
                        <a:pt x="0" y="4"/>
                      </a:moveTo>
                      <a:cubicBezTo>
                        <a:pt x="13" y="119"/>
                        <a:pt x="13" y="119"/>
                        <a:pt x="13" y="119"/>
                      </a:cubicBezTo>
                      <a:cubicBezTo>
                        <a:pt x="86" y="29"/>
                        <a:pt x="86" y="29"/>
                        <a:pt x="86" y="29"/>
                      </a:cubicBezTo>
                      <a:cubicBezTo>
                        <a:pt x="63" y="10"/>
                        <a:pt x="32" y="0"/>
                        <a:pt x="0" y="4"/>
                      </a:cubicBez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4" name="Freeform 521">
                  <a:extLst>
                    <a:ext uri="{FF2B5EF4-FFF2-40B4-BE49-F238E27FC236}">
                      <a16:creationId xmlns:a16="http://schemas.microsoft.com/office/drawing/2014/main" id="{537EC435-C8B5-42BB-A9B7-ACA8F7512D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4188" y="5934075"/>
                  <a:ext cx="925513" cy="320675"/>
                </a:xfrm>
                <a:custGeom>
                  <a:avLst/>
                  <a:gdLst>
                    <a:gd name="connsiteX0" fmla="*/ 509588 w 925513"/>
                    <a:gd name="connsiteY0" fmla="*/ 241300 h 320675"/>
                    <a:gd name="connsiteX1" fmla="*/ 512763 w 925513"/>
                    <a:gd name="connsiteY1" fmla="*/ 263525 h 320675"/>
                    <a:gd name="connsiteX2" fmla="*/ 23813 w 925513"/>
                    <a:gd name="connsiteY2" fmla="*/ 320675 h 320675"/>
                    <a:gd name="connsiteX3" fmla="*/ 20638 w 925513"/>
                    <a:gd name="connsiteY3" fmla="*/ 298450 h 320675"/>
                    <a:gd name="connsiteX4" fmla="*/ 922338 w 925513"/>
                    <a:gd name="connsiteY4" fmla="*/ 144463 h 320675"/>
                    <a:gd name="connsiteX5" fmla="*/ 925513 w 925513"/>
                    <a:gd name="connsiteY5" fmla="*/ 165101 h 320675"/>
                    <a:gd name="connsiteX6" fmla="*/ 19050 w 925513"/>
                    <a:gd name="connsiteY6" fmla="*/ 271463 h 320675"/>
                    <a:gd name="connsiteX7" fmla="*/ 15875 w 925513"/>
                    <a:gd name="connsiteY7" fmla="*/ 250826 h 320675"/>
                    <a:gd name="connsiteX8" fmla="*/ 917575 w 925513"/>
                    <a:gd name="connsiteY8" fmla="*/ 95250 h 320675"/>
                    <a:gd name="connsiteX9" fmla="*/ 920750 w 925513"/>
                    <a:gd name="connsiteY9" fmla="*/ 117475 h 320675"/>
                    <a:gd name="connsiteX10" fmla="*/ 12700 w 925513"/>
                    <a:gd name="connsiteY10" fmla="*/ 222250 h 320675"/>
                    <a:gd name="connsiteX11" fmla="*/ 9525 w 925513"/>
                    <a:gd name="connsiteY11" fmla="*/ 201613 h 320675"/>
                    <a:gd name="connsiteX12" fmla="*/ 912814 w 925513"/>
                    <a:gd name="connsiteY12" fmla="*/ 46038 h 320675"/>
                    <a:gd name="connsiteX13" fmla="*/ 914401 w 925513"/>
                    <a:gd name="connsiteY13" fmla="*/ 71438 h 320675"/>
                    <a:gd name="connsiteX14" fmla="*/ 7938 w 925513"/>
                    <a:gd name="connsiteY14" fmla="*/ 174626 h 320675"/>
                    <a:gd name="connsiteX15" fmla="*/ 4763 w 925513"/>
                    <a:gd name="connsiteY15" fmla="*/ 152401 h 320675"/>
                    <a:gd name="connsiteX16" fmla="*/ 906463 w 925513"/>
                    <a:gd name="connsiteY16" fmla="*/ 0 h 320675"/>
                    <a:gd name="connsiteX17" fmla="*/ 909638 w 925513"/>
                    <a:gd name="connsiteY17" fmla="*/ 22225 h 320675"/>
                    <a:gd name="connsiteX18" fmla="*/ 1588 w 925513"/>
                    <a:gd name="connsiteY18" fmla="*/ 128588 h 320675"/>
                    <a:gd name="connsiteX19" fmla="*/ 0 w 925513"/>
                    <a:gd name="connsiteY19" fmla="*/ 103188 h 320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925513" h="320675">
                      <a:moveTo>
                        <a:pt x="509588" y="241300"/>
                      </a:moveTo>
                      <a:lnTo>
                        <a:pt x="512763" y="263525"/>
                      </a:lnTo>
                      <a:lnTo>
                        <a:pt x="23813" y="320675"/>
                      </a:lnTo>
                      <a:lnTo>
                        <a:pt x="20638" y="298450"/>
                      </a:lnTo>
                      <a:close/>
                      <a:moveTo>
                        <a:pt x="922338" y="144463"/>
                      </a:moveTo>
                      <a:lnTo>
                        <a:pt x="925513" y="165101"/>
                      </a:lnTo>
                      <a:lnTo>
                        <a:pt x="19050" y="271463"/>
                      </a:lnTo>
                      <a:lnTo>
                        <a:pt x="15875" y="250826"/>
                      </a:lnTo>
                      <a:close/>
                      <a:moveTo>
                        <a:pt x="917575" y="95250"/>
                      </a:moveTo>
                      <a:lnTo>
                        <a:pt x="920750" y="117475"/>
                      </a:lnTo>
                      <a:lnTo>
                        <a:pt x="12700" y="222250"/>
                      </a:lnTo>
                      <a:lnTo>
                        <a:pt x="9525" y="201613"/>
                      </a:lnTo>
                      <a:close/>
                      <a:moveTo>
                        <a:pt x="912814" y="46038"/>
                      </a:moveTo>
                      <a:lnTo>
                        <a:pt x="914401" y="71438"/>
                      </a:lnTo>
                      <a:lnTo>
                        <a:pt x="7938" y="174626"/>
                      </a:lnTo>
                      <a:lnTo>
                        <a:pt x="4763" y="152401"/>
                      </a:lnTo>
                      <a:close/>
                      <a:moveTo>
                        <a:pt x="906463" y="0"/>
                      </a:moveTo>
                      <a:lnTo>
                        <a:pt x="909638" y="22225"/>
                      </a:lnTo>
                      <a:lnTo>
                        <a:pt x="1588" y="128588"/>
                      </a:lnTo>
                      <a:lnTo>
                        <a:pt x="0" y="103188"/>
                      </a:ln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311" name="Group 310">
                <a:extLst>
                  <a:ext uri="{FF2B5EF4-FFF2-40B4-BE49-F238E27FC236}">
                    <a16:creationId xmlns:a16="http://schemas.microsoft.com/office/drawing/2014/main" id="{C0268670-8DF7-448A-85D5-633C1BADC10E}"/>
                  </a:ext>
                </a:extLst>
              </p:cNvPr>
              <p:cNvGrpSpPr/>
              <p:nvPr/>
            </p:nvGrpSpPr>
            <p:grpSpPr>
              <a:xfrm>
                <a:off x="4613276" y="5048250"/>
                <a:ext cx="1431925" cy="1817688"/>
                <a:chOff x="4613276" y="5048250"/>
                <a:chExt cx="1431925" cy="1817688"/>
              </a:xfrm>
            </p:grpSpPr>
            <p:sp>
              <p:nvSpPr>
                <p:cNvPr id="341" name="Freeform 302">
                  <a:extLst>
                    <a:ext uri="{FF2B5EF4-FFF2-40B4-BE49-F238E27FC236}">
                      <a16:creationId xmlns:a16="http://schemas.microsoft.com/office/drawing/2014/main" id="{D59B1CF5-4662-4E1C-91AA-6EE92E069B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13276" y="5048250"/>
                  <a:ext cx="1431925" cy="1817688"/>
                </a:xfrm>
                <a:custGeom>
                  <a:avLst/>
                  <a:gdLst>
                    <a:gd name="T0" fmla="*/ 182 w 902"/>
                    <a:gd name="T1" fmla="*/ 0 h 1145"/>
                    <a:gd name="T2" fmla="*/ 902 w 902"/>
                    <a:gd name="T3" fmla="*/ 129 h 1145"/>
                    <a:gd name="T4" fmla="*/ 719 w 902"/>
                    <a:gd name="T5" fmla="*/ 1145 h 1145"/>
                    <a:gd name="T6" fmla="*/ 0 w 902"/>
                    <a:gd name="T7" fmla="*/ 1017 h 1145"/>
                    <a:gd name="T8" fmla="*/ 182 w 902"/>
                    <a:gd name="T9" fmla="*/ 0 h 1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2" h="1145">
                      <a:moveTo>
                        <a:pt x="182" y="0"/>
                      </a:moveTo>
                      <a:lnTo>
                        <a:pt x="902" y="129"/>
                      </a:lnTo>
                      <a:lnTo>
                        <a:pt x="719" y="1145"/>
                      </a:lnTo>
                      <a:lnTo>
                        <a:pt x="0" y="1017"/>
                      </a:lnTo>
                      <a:lnTo>
                        <a:pt x="182" y="0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2" name="Freeform 517">
                  <a:extLst>
                    <a:ext uri="{FF2B5EF4-FFF2-40B4-BE49-F238E27FC236}">
                      <a16:creationId xmlns:a16="http://schemas.microsoft.com/office/drawing/2014/main" id="{C2ECFC54-2AB5-4E59-8B34-EA48EE8F60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0051" y="5421313"/>
                  <a:ext cx="323850" cy="339725"/>
                </a:xfrm>
                <a:custGeom>
                  <a:avLst/>
                  <a:gdLst>
                    <a:gd name="connsiteX0" fmla="*/ 184724 w 323850"/>
                    <a:gd name="connsiteY0" fmla="*/ 92075 h 339725"/>
                    <a:gd name="connsiteX1" fmla="*/ 200937 w 323850"/>
                    <a:gd name="connsiteY1" fmla="*/ 113753 h 339725"/>
                    <a:gd name="connsiteX2" fmla="*/ 187426 w 323850"/>
                    <a:gd name="connsiteY2" fmla="*/ 181496 h 339725"/>
                    <a:gd name="connsiteX3" fmla="*/ 200937 w 323850"/>
                    <a:gd name="connsiteY3" fmla="*/ 167947 h 339725"/>
                    <a:gd name="connsiteX4" fmla="*/ 227958 w 323850"/>
                    <a:gd name="connsiteY4" fmla="*/ 170657 h 339725"/>
                    <a:gd name="connsiteX5" fmla="*/ 225256 w 323850"/>
                    <a:gd name="connsiteY5" fmla="*/ 197754 h 339725"/>
                    <a:gd name="connsiteX6" fmla="*/ 171213 w 323850"/>
                    <a:gd name="connsiteY6" fmla="*/ 241109 h 339725"/>
                    <a:gd name="connsiteX7" fmla="*/ 146894 w 323850"/>
                    <a:gd name="connsiteY7" fmla="*/ 238399 h 339725"/>
                    <a:gd name="connsiteX8" fmla="*/ 111767 w 323850"/>
                    <a:gd name="connsiteY8" fmla="*/ 176076 h 339725"/>
                    <a:gd name="connsiteX9" fmla="*/ 117171 w 323850"/>
                    <a:gd name="connsiteY9" fmla="*/ 151689 h 339725"/>
                    <a:gd name="connsiteX10" fmla="*/ 141490 w 323850"/>
                    <a:gd name="connsiteY10" fmla="*/ 157108 h 339725"/>
                    <a:gd name="connsiteX11" fmla="*/ 152298 w 323850"/>
                    <a:gd name="connsiteY11" fmla="*/ 173366 h 339725"/>
                    <a:gd name="connsiteX12" fmla="*/ 163107 w 323850"/>
                    <a:gd name="connsiteY12" fmla="*/ 108333 h 339725"/>
                    <a:gd name="connsiteX13" fmla="*/ 184724 w 323850"/>
                    <a:gd name="connsiteY13" fmla="*/ 92075 h 339725"/>
                    <a:gd name="connsiteX14" fmla="*/ 171450 w 323850"/>
                    <a:gd name="connsiteY14" fmla="*/ 0 h 339725"/>
                    <a:gd name="connsiteX15" fmla="*/ 171450 w 323850"/>
                    <a:gd name="connsiteY15" fmla="*/ 32614 h 339725"/>
                    <a:gd name="connsiteX16" fmla="*/ 32657 w 323850"/>
                    <a:gd name="connsiteY16" fmla="*/ 168504 h 339725"/>
                    <a:gd name="connsiteX17" fmla="*/ 171450 w 323850"/>
                    <a:gd name="connsiteY17" fmla="*/ 307112 h 339725"/>
                    <a:gd name="connsiteX18" fmla="*/ 293915 w 323850"/>
                    <a:gd name="connsiteY18" fmla="*/ 231013 h 339725"/>
                    <a:gd name="connsiteX19" fmla="*/ 323850 w 323850"/>
                    <a:gd name="connsiteY19" fmla="*/ 244602 h 339725"/>
                    <a:gd name="connsiteX20" fmla="*/ 171450 w 323850"/>
                    <a:gd name="connsiteY20" fmla="*/ 339725 h 339725"/>
                    <a:gd name="connsiteX21" fmla="*/ 0 w 323850"/>
                    <a:gd name="connsiteY21" fmla="*/ 168504 h 339725"/>
                    <a:gd name="connsiteX22" fmla="*/ 171450 w 323850"/>
                    <a:gd name="connsiteY22" fmla="*/ 0 h 339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23850" h="339725">
                      <a:moveTo>
                        <a:pt x="184724" y="92075"/>
                      </a:moveTo>
                      <a:cubicBezTo>
                        <a:pt x="195532" y="94785"/>
                        <a:pt x="200937" y="102914"/>
                        <a:pt x="200937" y="113753"/>
                      </a:cubicBezTo>
                      <a:cubicBezTo>
                        <a:pt x="187426" y="181496"/>
                        <a:pt x="187426" y="181496"/>
                        <a:pt x="187426" y="181496"/>
                      </a:cubicBezTo>
                      <a:cubicBezTo>
                        <a:pt x="200937" y="167947"/>
                        <a:pt x="200937" y="167947"/>
                        <a:pt x="200937" y="167947"/>
                      </a:cubicBezTo>
                      <a:cubicBezTo>
                        <a:pt x="209043" y="162528"/>
                        <a:pt x="222554" y="165237"/>
                        <a:pt x="227958" y="170657"/>
                      </a:cubicBezTo>
                      <a:cubicBezTo>
                        <a:pt x="233362" y="178786"/>
                        <a:pt x="233362" y="192334"/>
                        <a:pt x="225256" y="197754"/>
                      </a:cubicBezTo>
                      <a:cubicBezTo>
                        <a:pt x="171213" y="241109"/>
                        <a:pt x="171213" y="241109"/>
                        <a:pt x="171213" y="241109"/>
                      </a:cubicBezTo>
                      <a:cubicBezTo>
                        <a:pt x="160405" y="249238"/>
                        <a:pt x="152298" y="246529"/>
                        <a:pt x="146894" y="238399"/>
                      </a:cubicBezTo>
                      <a:cubicBezTo>
                        <a:pt x="111767" y="176076"/>
                        <a:pt x="111767" y="176076"/>
                        <a:pt x="111767" y="176076"/>
                      </a:cubicBezTo>
                      <a:cubicBezTo>
                        <a:pt x="106362" y="167947"/>
                        <a:pt x="109064" y="157108"/>
                        <a:pt x="117171" y="151689"/>
                      </a:cubicBezTo>
                      <a:cubicBezTo>
                        <a:pt x="125277" y="146269"/>
                        <a:pt x="136086" y="148979"/>
                        <a:pt x="141490" y="157108"/>
                      </a:cubicBezTo>
                      <a:lnTo>
                        <a:pt x="152298" y="173366"/>
                      </a:lnTo>
                      <a:cubicBezTo>
                        <a:pt x="163107" y="108333"/>
                        <a:pt x="163107" y="108333"/>
                        <a:pt x="163107" y="108333"/>
                      </a:cubicBezTo>
                      <a:cubicBezTo>
                        <a:pt x="165809" y="97495"/>
                        <a:pt x="173915" y="92075"/>
                        <a:pt x="184724" y="92075"/>
                      </a:cubicBezTo>
                      <a:close/>
                      <a:moveTo>
                        <a:pt x="171450" y="0"/>
                      </a:moveTo>
                      <a:cubicBezTo>
                        <a:pt x="171450" y="0"/>
                        <a:pt x="171450" y="0"/>
                        <a:pt x="171450" y="32614"/>
                      </a:cubicBezTo>
                      <a:cubicBezTo>
                        <a:pt x="95250" y="32614"/>
                        <a:pt x="32657" y="92405"/>
                        <a:pt x="32657" y="168504"/>
                      </a:cubicBezTo>
                      <a:cubicBezTo>
                        <a:pt x="32657" y="244602"/>
                        <a:pt x="95250" y="307112"/>
                        <a:pt x="171450" y="307112"/>
                      </a:cubicBezTo>
                      <a:cubicBezTo>
                        <a:pt x="225879" y="307112"/>
                        <a:pt x="272143" y="277216"/>
                        <a:pt x="293915" y="231013"/>
                      </a:cubicBezTo>
                      <a:lnTo>
                        <a:pt x="323850" y="244602"/>
                      </a:lnTo>
                      <a:cubicBezTo>
                        <a:pt x="296636" y="301676"/>
                        <a:pt x="236765" y="339725"/>
                        <a:pt x="171450" y="339725"/>
                      </a:cubicBezTo>
                      <a:cubicBezTo>
                        <a:pt x="76200" y="339725"/>
                        <a:pt x="0" y="263627"/>
                        <a:pt x="0" y="168504"/>
                      </a:cubicBezTo>
                      <a:cubicBezTo>
                        <a:pt x="0" y="76099"/>
                        <a:pt x="78922" y="0"/>
                        <a:pt x="171450" y="0"/>
                      </a:cubicBezTo>
                      <a:close/>
                    </a:path>
                  </a:pathLst>
                </a:custGeom>
                <a:solidFill>
                  <a:srgbClr val="9EBE5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3" name="Freeform 518">
                  <a:extLst>
                    <a:ext uri="{FF2B5EF4-FFF2-40B4-BE49-F238E27FC236}">
                      <a16:creationId xmlns:a16="http://schemas.microsoft.com/office/drawing/2014/main" id="{F7FB7A44-474E-4556-9564-2F848AE253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84501" y="5331588"/>
                  <a:ext cx="339360" cy="340593"/>
                </a:xfrm>
                <a:custGeom>
                  <a:avLst/>
                  <a:gdLst>
                    <a:gd name="connsiteX0" fmla="*/ 184350 w 339360"/>
                    <a:gd name="connsiteY0" fmla="*/ 93122 h 340593"/>
                    <a:gd name="connsiteX1" fmla="*/ 194520 w 339360"/>
                    <a:gd name="connsiteY1" fmla="*/ 100596 h 340593"/>
                    <a:gd name="connsiteX2" fmla="*/ 229775 w 339360"/>
                    <a:gd name="connsiteY2" fmla="*/ 163100 h 340593"/>
                    <a:gd name="connsiteX3" fmla="*/ 224351 w 339360"/>
                    <a:gd name="connsiteY3" fmla="*/ 187559 h 340593"/>
                    <a:gd name="connsiteX4" fmla="*/ 199944 w 339360"/>
                    <a:gd name="connsiteY4" fmla="*/ 182123 h 340593"/>
                    <a:gd name="connsiteX5" fmla="*/ 189096 w 339360"/>
                    <a:gd name="connsiteY5" fmla="*/ 165818 h 340593"/>
                    <a:gd name="connsiteX6" fmla="*/ 178248 w 339360"/>
                    <a:gd name="connsiteY6" fmla="*/ 233758 h 340593"/>
                    <a:gd name="connsiteX7" fmla="*/ 156552 w 339360"/>
                    <a:gd name="connsiteY7" fmla="*/ 247346 h 340593"/>
                    <a:gd name="connsiteX8" fmla="*/ 140280 w 339360"/>
                    <a:gd name="connsiteY8" fmla="*/ 225605 h 340593"/>
                    <a:gd name="connsiteX9" fmla="*/ 153840 w 339360"/>
                    <a:gd name="connsiteY9" fmla="*/ 160383 h 340593"/>
                    <a:gd name="connsiteX10" fmla="*/ 137568 w 339360"/>
                    <a:gd name="connsiteY10" fmla="*/ 171253 h 340593"/>
                    <a:gd name="connsiteX11" fmla="*/ 113160 w 339360"/>
                    <a:gd name="connsiteY11" fmla="*/ 168535 h 340593"/>
                    <a:gd name="connsiteX12" fmla="*/ 115872 w 339360"/>
                    <a:gd name="connsiteY12" fmla="*/ 141360 h 340593"/>
                    <a:gd name="connsiteX13" fmla="*/ 170112 w 339360"/>
                    <a:gd name="connsiteY13" fmla="*/ 97878 h 340593"/>
                    <a:gd name="connsiteX14" fmla="*/ 184350 w 339360"/>
                    <a:gd name="connsiteY14" fmla="*/ 93122 h 340593"/>
                    <a:gd name="connsiteX15" fmla="*/ 190675 w 339360"/>
                    <a:gd name="connsiteY15" fmla="*/ 1603 h 340593"/>
                    <a:gd name="connsiteX16" fmla="*/ 254638 w 339360"/>
                    <a:gd name="connsiteY16" fmla="*/ 24382 h 340593"/>
                    <a:gd name="connsiteX17" fmla="*/ 238339 w 339360"/>
                    <a:gd name="connsiteY17" fmla="*/ 51580 h 340593"/>
                    <a:gd name="connsiteX18" fmla="*/ 50908 w 339360"/>
                    <a:gd name="connsiteY18" fmla="*/ 100538 h 340593"/>
                    <a:gd name="connsiteX19" fmla="*/ 99803 w 339360"/>
                    <a:gd name="connsiteY19" fmla="*/ 290927 h 340593"/>
                    <a:gd name="connsiteX20" fmla="*/ 289951 w 339360"/>
                    <a:gd name="connsiteY20" fmla="*/ 239250 h 340593"/>
                    <a:gd name="connsiteX21" fmla="*/ 308966 w 339360"/>
                    <a:gd name="connsiteY21" fmla="*/ 168534 h 340593"/>
                    <a:gd name="connsiteX22" fmla="*/ 338846 w 339360"/>
                    <a:gd name="connsiteY22" fmla="*/ 165814 h 340593"/>
                    <a:gd name="connsiteX23" fmla="*/ 317115 w 339360"/>
                    <a:gd name="connsiteY23" fmla="*/ 255569 h 340593"/>
                    <a:gd name="connsiteX24" fmla="*/ 83504 w 339360"/>
                    <a:gd name="connsiteY24" fmla="*/ 318126 h 340593"/>
                    <a:gd name="connsiteX25" fmla="*/ 23744 w 339360"/>
                    <a:gd name="connsiteY25" fmla="*/ 84219 h 340593"/>
                    <a:gd name="connsiteX26" fmla="*/ 190675 w 339360"/>
                    <a:gd name="connsiteY26" fmla="*/ 1603 h 340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39360" h="340593">
                      <a:moveTo>
                        <a:pt x="184350" y="93122"/>
                      </a:moveTo>
                      <a:cubicBezTo>
                        <a:pt x="188418" y="93802"/>
                        <a:pt x="191808" y="96519"/>
                        <a:pt x="194520" y="100596"/>
                      </a:cubicBezTo>
                      <a:cubicBezTo>
                        <a:pt x="229775" y="163100"/>
                        <a:pt x="229775" y="163100"/>
                        <a:pt x="229775" y="163100"/>
                      </a:cubicBezTo>
                      <a:cubicBezTo>
                        <a:pt x="235199" y="171253"/>
                        <a:pt x="232487" y="182123"/>
                        <a:pt x="224351" y="187559"/>
                      </a:cubicBezTo>
                      <a:cubicBezTo>
                        <a:pt x="216215" y="192994"/>
                        <a:pt x="205367" y="190276"/>
                        <a:pt x="199944" y="182123"/>
                      </a:cubicBezTo>
                      <a:lnTo>
                        <a:pt x="189096" y="165818"/>
                      </a:lnTo>
                      <a:cubicBezTo>
                        <a:pt x="178248" y="233758"/>
                        <a:pt x="178248" y="233758"/>
                        <a:pt x="178248" y="233758"/>
                      </a:cubicBezTo>
                      <a:cubicBezTo>
                        <a:pt x="175536" y="241910"/>
                        <a:pt x="167400" y="250063"/>
                        <a:pt x="156552" y="247346"/>
                      </a:cubicBezTo>
                      <a:cubicBezTo>
                        <a:pt x="145704" y="247346"/>
                        <a:pt x="140280" y="236475"/>
                        <a:pt x="140280" y="225605"/>
                      </a:cubicBezTo>
                      <a:cubicBezTo>
                        <a:pt x="153840" y="160383"/>
                        <a:pt x="153840" y="160383"/>
                        <a:pt x="153840" y="160383"/>
                      </a:cubicBezTo>
                      <a:cubicBezTo>
                        <a:pt x="137568" y="171253"/>
                        <a:pt x="137568" y="171253"/>
                        <a:pt x="137568" y="171253"/>
                      </a:cubicBezTo>
                      <a:cubicBezTo>
                        <a:pt x="129432" y="176688"/>
                        <a:pt x="118584" y="176688"/>
                        <a:pt x="113160" y="168535"/>
                      </a:cubicBezTo>
                      <a:cubicBezTo>
                        <a:pt x="105024" y="160383"/>
                        <a:pt x="107736" y="149512"/>
                        <a:pt x="115872" y="141360"/>
                      </a:cubicBezTo>
                      <a:cubicBezTo>
                        <a:pt x="170112" y="97878"/>
                        <a:pt x="170112" y="97878"/>
                        <a:pt x="170112" y="97878"/>
                      </a:cubicBezTo>
                      <a:cubicBezTo>
                        <a:pt x="175536" y="93802"/>
                        <a:pt x="180282" y="92443"/>
                        <a:pt x="184350" y="93122"/>
                      </a:cubicBezTo>
                      <a:close/>
                      <a:moveTo>
                        <a:pt x="190675" y="1603"/>
                      </a:moveTo>
                      <a:cubicBezTo>
                        <a:pt x="212534" y="4663"/>
                        <a:pt x="234265" y="12143"/>
                        <a:pt x="254638" y="24382"/>
                      </a:cubicBezTo>
                      <a:cubicBezTo>
                        <a:pt x="254638" y="24382"/>
                        <a:pt x="254638" y="24382"/>
                        <a:pt x="238339" y="51580"/>
                      </a:cubicBezTo>
                      <a:cubicBezTo>
                        <a:pt x="173146" y="13503"/>
                        <a:pt x="88937" y="35261"/>
                        <a:pt x="50908" y="100538"/>
                      </a:cubicBezTo>
                      <a:cubicBezTo>
                        <a:pt x="12878" y="168534"/>
                        <a:pt x="34609" y="252850"/>
                        <a:pt x="99803" y="290927"/>
                      </a:cubicBezTo>
                      <a:cubicBezTo>
                        <a:pt x="167713" y="329005"/>
                        <a:pt x="251921" y="304527"/>
                        <a:pt x="289951" y="239250"/>
                      </a:cubicBezTo>
                      <a:cubicBezTo>
                        <a:pt x="303533" y="217492"/>
                        <a:pt x="308966" y="193013"/>
                        <a:pt x="308966" y="168534"/>
                      </a:cubicBezTo>
                      <a:cubicBezTo>
                        <a:pt x="308966" y="168534"/>
                        <a:pt x="308966" y="168534"/>
                        <a:pt x="338846" y="165814"/>
                      </a:cubicBezTo>
                      <a:cubicBezTo>
                        <a:pt x="341562" y="195733"/>
                        <a:pt x="333413" y="228371"/>
                        <a:pt x="317115" y="255569"/>
                      </a:cubicBezTo>
                      <a:cubicBezTo>
                        <a:pt x="270936" y="337165"/>
                        <a:pt x="164997" y="364363"/>
                        <a:pt x="83504" y="318126"/>
                      </a:cubicBezTo>
                      <a:cubicBezTo>
                        <a:pt x="4729" y="271888"/>
                        <a:pt x="-25151" y="165814"/>
                        <a:pt x="23744" y="84219"/>
                      </a:cubicBezTo>
                      <a:cubicBezTo>
                        <a:pt x="58378" y="23022"/>
                        <a:pt x="125100" y="-7576"/>
                        <a:pt x="190675" y="1603"/>
                      </a:cubicBez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4" name="Freeform 520">
                  <a:extLst>
                    <a:ext uri="{FF2B5EF4-FFF2-40B4-BE49-F238E27FC236}">
                      <a16:creationId xmlns:a16="http://schemas.microsoft.com/office/drawing/2014/main" id="{35FF016B-2419-4024-B822-5D16E7950A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03685" y="5794333"/>
                  <a:ext cx="339828" cy="341398"/>
                </a:xfrm>
                <a:custGeom>
                  <a:avLst/>
                  <a:gdLst>
                    <a:gd name="connsiteX0" fmla="*/ 183418 w 339828"/>
                    <a:gd name="connsiteY0" fmla="*/ 93927 h 341398"/>
                    <a:gd name="connsiteX1" fmla="*/ 193249 w 339828"/>
                    <a:gd name="connsiteY1" fmla="*/ 101401 h 341398"/>
                    <a:gd name="connsiteX2" fmla="*/ 231216 w 339828"/>
                    <a:gd name="connsiteY2" fmla="*/ 163905 h 341398"/>
                    <a:gd name="connsiteX3" fmla="*/ 223080 w 339828"/>
                    <a:gd name="connsiteY3" fmla="*/ 188364 h 341398"/>
                    <a:gd name="connsiteX4" fmla="*/ 198673 w 339828"/>
                    <a:gd name="connsiteY4" fmla="*/ 182928 h 341398"/>
                    <a:gd name="connsiteX5" fmla="*/ 190537 w 339828"/>
                    <a:gd name="connsiteY5" fmla="*/ 166623 h 341398"/>
                    <a:gd name="connsiteX6" fmla="*/ 176977 w 339828"/>
                    <a:gd name="connsiteY6" fmla="*/ 231845 h 341398"/>
                    <a:gd name="connsiteX7" fmla="*/ 155281 w 339828"/>
                    <a:gd name="connsiteY7" fmla="*/ 248151 h 341398"/>
                    <a:gd name="connsiteX8" fmla="*/ 141721 w 339828"/>
                    <a:gd name="connsiteY8" fmla="*/ 226410 h 341398"/>
                    <a:gd name="connsiteX9" fmla="*/ 152569 w 339828"/>
                    <a:gd name="connsiteY9" fmla="*/ 158470 h 341398"/>
                    <a:gd name="connsiteX10" fmla="*/ 139009 w 339828"/>
                    <a:gd name="connsiteY10" fmla="*/ 172058 h 341398"/>
                    <a:gd name="connsiteX11" fmla="*/ 111889 w 339828"/>
                    <a:gd name="connsiteY11" fmla="*/ 169340 h 341398"/>
                    <a:gd name="connsiteX12" fmla="*/ 114601 w 339828"/>
                    <a:gd name="connsiteY12" fmla="*/ 142165 h 341398"/>
                    <a:gd name="connsiteX13" fmla="*/ 171553 w 339828"/>
                    <a:gd name="connsiteY13" fmla="*/ 98683 h 341398"/>
                    <a:gd name="connsiteX14" fmla="*/ 183418 w 339828"/>
                    <a:gd name="connsiteY14" fmla="*/ 93927 h 341398"/>
                    <a:gd name="connsiteX15" fmla="*/ 191802 w 339828"/>
                    <a:gd name="connsiteY15" fmla="*/ 1261 h 341398"/>
                    <a:gd name="connsiteX16" fmla="*/ 255726 w 339828"/>
                    <a:gd name="connsiteY16" fmla="*/ 22467 h 341398"/>
                    <a:gd name="connsiteX17" fmla="*/ 239448 w 339828"/>
                    <a:gd name="connsiteY17" fmla="*/ 52385 h 341398"/>
                    <a:gd name="connsiteX18" fmla="*/ 49540 w 339828"/>
                    <a:gd name="connsiteY18" fmla="*/ 101343 h 341398"/>
                    <a:gd name="connsiteX19" fmla="*/ 101086 w 339828"/>
                    <a:gd name="connsiteY19" fmla="*/ 289013 h 341398"/>
                    <a:gd name="connsiteX20" fmla="*/ 288282 w 339828"/>
                    <a:gd name="connsiteY20" fmla="*/ 240055 h 341398"/>
                    <a:gd name="connsiteX21" fmla="*/ 307273 w 339828"/>
                    <a:gd name="connsiteY21" fmla="*/ 166619 h 341398"/>
                    <a:gd name="connsiteX22" fmla="*/ 339828 w 339828"/>
                    <a:gd name="connsiteY22" fmla="*/ 166619 h 341398"/>
                    <a:gd name="connsiteX23" fmla="*/ 315412 w 339828"/>
                    <a:gd name="connsiteY23" fmla="*/ 256374 h 341398"/>
                    <a:gd name="connsiteX24" fmla="*/ 84809 w 339828"/>
                    <a:gd name="connsiteY24" fmla="*/ 318931 h 341398"/>
                    <a:gd name="connsiteX25" fmla="*/ 22410 w 339828"/>
                    <a:gd name="connsiteY25" fmla="*/ 85024 h 341398"/>
                    <a:gd name="connsiteX26" fmla="*/ 191802 w 339828"/>
                    <a:gd name="connsiteY26" fmla="*/ 1261 h 341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39828" h="341398">
                      <a:moveTo>
                        <a:pt x="183418" y="93927"/>
                      </a:moveTo>
                      <a:cubicBezTo>
                        <a:pt x="187147" y="94607"/>
                        <a:pt x="190537" y="97324"/>
                        <a:pt x="193249" y="101401"/>
                      </a:cubicBezTo>
                      <a:cubicBezTo>
                        <a:pt x="231216" y="163905"/>
                        <a:pt x="231216" y="163905"/>
                        <a:pt x="231216" y="163905"/>
                      </a:cubicBezTo>
                      <a:cubicBezTo>
                        <a:pt x="236640" y="172058"/>
                        <a:pt x="233928" y="182928"/>
                        <a:pt x="223080" y="188364"/>
                      </a:cubicBezTo>
                      <a:cubicBezTo>
                        <a:pt x="214944" y="193799"/>
                        <a:pt x="204096" y="191081"/>
                        <a:pt x="198673" y="182928"/>
                      </a:cubicBezTo>
                      <a:lnTo>
                        <a:pt x="190537" y="166623"/>
                      </a:lnTo>
                      <a:cubicBezTo>
                        <a:pt x="176977" y="231845"/>
                        <a:pt x="176977" y="231845"/>
                        <a:pt x="176977" y="231845"/>
                      </a:cubicBezTo>
                      <a:cubicBezTo>
                        <a:pt x="174265" y="242715"/>
                        <a:pt x="166129" y="250868"/>
                        <a:pt x="155281" y="248151"/>
                      </a:cubicBezTo>
                      <a:cubicBezTo>
                        <a:pt x="144433" y="245433"/>
                        <a:pt x="139009" y="237280"/>
                        <a:pt x="141721" y="226410"/>
                      </a:cubicBezTo>
                      <a:cubicBezTo>
                        <a:pt x="152569" y="158470"/>
                        <a:pt x="152569" y="158470"/>
                        <a:pt x="152569" y="158470"/>
                      </a:cubicBezTo>
                      <a:cubicBezTo>
                        <a:pt x="139009" y="172058"/>
                        <a:pt x="139009" y="172058"/>
                        <a:pt x="139009" y="172058"/>
                      </a:cubicBezTo>
                      <a:cubicBezTo>
                        <a:pt x="130873" y="177493"/>
                        <a:pt x="117313" y="177493"/>
                        <a:pt x="111889" y="169340"/>
                      </a:cubicBezTo>
                      <a:cubicBezTo>
                        <a:pt x="106465" y="161188"/>
                        <a:pt x="106465" y="147600"/>
                        <a:pt x="114601" y="142165"/>
                      </a:cubicBezTo>
                      <a:cubicBezTo>
                        <a:pt x="171553" y="98683"/>
                        <a:pt x="171553" y="98683"/>
                        <a:pt x="171553" y="98683"/>
                      </a:cubicBezTo>
                      <a:cubicBezTo>
                        <a:pt x="175621" y="94607"/>
                        <a:pt x="179689" y="93248"/>
                        <a:pt x="183418" y="93927"/>
                      </a:cubicBezTo>
                      <a:close/>
                      <a:moveTo>
                        <a:pt x="191802" y="1261"/>
                      </a:moveTo>
                      <a:cubicBezTo>
                        <a:pt x="213675" y="3938"/>
                        <a:pt x="235379" y="10908"/>
                        <a:pt x="255726" y="22467"/>
                      </a:cubicBezTo>
                      <a:cubicBezTo>
                        <a:pt x="255726" y="22467"/>
                        <a:pt x="255726" y="22467"/>
                        <a:pt x="239448" y="52385"/>
                      </a:cubicBezTo>
                      <a:cubicBezTo>
                        <a:pt x="174337" y="14308"/>
                        <a:pt x="90235" y="36066"/>
                        <a:pt x="49540" y="101343"/>
                      </a:cubicBezTo>
                      <a:cubicBezTo>
                        <a:pt x="11558" y="166619"/>
                        <a:pt x="35975" y="250935"/>
                        <a:pt x="101086" y="289013"/>
                      </a:cubicBezTo>
                      <a:cubicBezTo>
                        <a:pt x="166198" y="327090"/>
                        <a:pt x="250300" y="305332"/>
                        <a:pt x="288282" y="240055"/>
                      </a:cubicBezTo>
                      <a:cubicBezTo>
                        <a:pt x="301847" y="218297"/>
                        <a:pt x="307273" y="191098"/>
                        <a:pt x="307273" y="166619"/>
                      </a:cubicBezTo>
                      <a:cubicBezTo>
                        <a:pt x="307273" y="166619"/>
                        <a:pt x="307273" y="166619"/>
                        <a:pt x="339828" y="166619"/>
                      </a:cubicBezTo>
                      <a:cubicBezTo>
                        <a:pt x="339828" y="196538"/>
                        <a:pt x="331689" y="229176"/>
                        <a:pt x="315412" y="256374"/>
                      </a:cubicBezTo>
                      <a:cubicBezTo>
                        <a:pt x="269291" y="337970"/>
                        <a:pt x="166198" y="365168"/>
                        <a:pt x="84809" y="318931"/>
                      </a:cubicBezTo>
                      <a:cubicBezTo>
                        <a:pt x="3419" y="269974"/>
                        <a:pt x="-23710" y="166619"/>
                        <a:pt x="22410" y="85024"/>
                      </a:cubicBezTo>
                      <a:cubicBezTo>
                        <a:pt x="59035" y="23827"/>
                        <a:pt x="126182" y="-6771"/>
                        <a:pt x="191802" y="1261"/>
                      </a:cubicBezTo>
                      <a:close/>
                    </a:path>
                  </a:pathLst>
                </a:custGeom>
                <a:solidFill>
                  <a:srgbClr val="C03B2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5" name="Freeform 519">
                  <a:extLst>
                    <a:ext uri="{FF2B5EF4-FFF2-40B4-BE49-F238E27FC236}">
                      <a16:creationId xmlns:a16="http://schemas.microsoft.com/office/drawing/2014/main" id="{9B8A16BC-5B59-4860-84BD-3FEA643EDE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2263" y="5884863"/>
                  <a:ext cx="320675" cy="339725"/>
                </a:xfrm>
                <a:custGeom>
                  <a:avLst/>
                  <a:gdLst>
                    <a:gd name="connsiteX0" fmla="*/ 181836 w 320675"/>
                    <a:gd name="connsiteY0" fmla="*/ 93205 h 339725"/>
                    <a:gd name="connsiteX1" fmla="*/ 198108 w 320675"/>
                    <a:gd name="connsiteY1" fmla="*/ 114946 h 339725"/>
                    <a:gd name="connsiteX2" fmla="*/ 187260 w 320675"/>
                    <a:gd name="connsiteY2" fmla="*/ 180168 h 339725"/>
                    <a:gd name="connsiteX3" fmla="*/ 200819 w 320675"/>
                    <a:gd name="connsiteY3" fmla="*/ 169297 h 339725"/>
                    <a:gd name="connsiteX4" fmla="*/ 225227 w 320675"/>
                    <a:gd name="connsiteY4" fmla="*/ 172015 h 339725"/>
                    <a:gd name="connsiteX5" fmla="*/ 222515 w 320675"/>
                    <a:gd name="connsiteY5" fmla="*/ 199191 h 339725"/>
                    <a:gd name="connsiteX6" fmla="*/ 168276 w 320675"/>
                    <a:gd name="connsiteY6" fmla="*/ 242672 h 339725"/>
                    <a:gd name="connsiteX7" fmla="*/ 146580 w 320675"/>
                    <a:gd name="connsiteY7" fmla="*/ 239955 h 339725"/>
                    <a:gd name="connsiteX8" fmla="*/ 108612 w 320675"/>
                    <a:gd name="connsiteY8" fmla="*/ 177450 h 339725"/>
                    <a:gd name="connsiteX9" fmla="*/ 114036 w 320675"/>
                    <a:gd name="connsiteY9" fmla="*/ 152992 h 339725"/>
                    <a:gd name="connsiteX10" fmla="*/ 141156 w 320675"/>
                    <a:gd name="connsiteY10" fmla="*/ 158427 h 339725"/>
                    <a:gd name="connsiteX11" fmla="*/ 149292 w 320675"/>
                    <a:gd name="connsiteY11" fmla="*/ 174733 h 339725"/>
                    <a:gd name="connsiteX12" fmla="*/ 160140 w 320675"/>
                    <a:gd name="connsiteY12" fmla="*/ 106793 h 339725"/>
                    <a:gd name="connsiteX13" fmla="*/ 181836 w 320675"/>
                    <a:gd name="connsiteY13" fmla="*/ 93205 h 339725"/>
                    <a:gd name="connsiteX14" fmla="*/ 168490 w 320675"/>
                    <a:gd name="connsiteY14" fmla="*/ 0 h 339725"/>
                    <a:gd name="connsiteX15" fmla="*/ 168490 w 320675"/>
                    <a:gd name="connsiteY15" fmla="*/ 32613 h 339725"/>
                    <a:gd name="connsiteX16" fmla="*/ 32611 w 320675"/>
                    <a:gd name="connsiteY16" fmla="*/ 168504 h 339725"/>
                    <a:gd name="connsiteX17" fmla="*/ 168490 w 320675"/>
                    <a:gd name="connsiteY17" fmla="*/ 307112 h 339725"/>
                    <a:gd name="connsiteX18" fmla="*/ 293499 w 320675"/>
                    <a:gd name="connsiteY18" fmla="*/ 231013 h 339725"/>
                    <a:gd name="connsiteX19" fmla="*/ 320675 w 320675"/>
                    <a:gd name="connsiteY19" fmla="*/ 244602 h 339725"/>
                    <a:gd name="connsiteX20" fmla="*/ 168490 w 320675"/>
                    <a:gd name="connsiteY20" fmla="*/ 339725 h 339725"/>
                    <a:gd name="connsiteX21" fmla="*/ 0 w 320675"/>
                    <a:gd name="connsiteY21" fmla="*/ 168504 h 339725"/>
                    <a:gd name="connsiteX22" fmla="*/ 168490 w 320675"/>
                    <a:gd name="connsiteY22" fmla="*/ 0 h 339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20675" h="339725">
                      <a:moveTo>
                        <a:pt x="181836" y="93205"/>
                      </a:moveTo>
                      <a:cubicBezTo>
                        <a:pt x="192684" y="95922"/>
                        <a:pt x="200819" y="104075"/>
                        <a:pt x="198108" y="114946"/>
                      </a:cubicBezTo>
                      <a:cubicBezTo>
                        <a:pt x="187260" y="180168"/>
                        <a:pt x="187260" y="180168"/>
                        <a:pt x="187260" y="180168"/>
                      </a:cubicBezTo>
                      <a:cubicBezTo>
                        <a:pt x="200819" y="169297"/>
                        <a:pt x="200819" y="169297"/>
                        <a:pt x="200819" y="169297"/>
                      </a:cubicBezTo>
                      <a:cubicBezTo>
                        <a:pt x="208955" y="163862"/>
                        <a:pt x="219803" y="163862"/>
                        <a:pt x="225227" y="172015"/>
                      </a:cubicBezTo>
                      <a:cubicBezTo>
                        <a:pt x="233363" y="180168"/>
                        <a:pt x="230651" y="191038"/>
                        <a:pt x="222515" y="199191"/>
                      </a:cubicBezTo>
                      <a:cubicBezTo>
                        <a:pt x="168276" y="242672"/>
                        <a:pt x="168276" y="242672"/>
                        <a:pt x="168276" y="242672"/>
                      </a:cubicBezTo>
                      <a:cubicBezTo>
                        <a:pt x="160140" y="250825"/>
                        <a:pt x="149292" y="248108"/>
                        <a:pt x="146580" y="239955"/>
                      </a:cubicBezTo>
                      <a:cubicBezTo>
                        <a:pt x="108612" y="177450"/>
                        <a:pt x="108612" y="177450"/>
                        <a:pt x="108612" y="177450"/>
                      </a:cubicBezTo>
                      <a:cubicBezTo>
                        <a:pt x="103188" y="169297"/>
                        <a:pt x="105900" y="158427"/>
                        <a:pt x="114036" y="152992"/>
                      </a:cubicBezTo>
                      <a:cubicBezTo>
                        <a:pt x="122172" y="147557"/>
                        <a:pt x="135732" y="150274"/>
                        <a:pt x="141156" y="158427"/>
                      </a:cubicBezTo>
                      <a:lnTo>
                        <a:pt x="149292" y="174733"/>
                      </a:lnTo>
                      <a:cubicBezTo>
                        <a:pt x="160140" y="106793"/>
                        <a:pt x="160140" y="106793"/>
                        <a:pt x="160140" y="106793"/>
                      </a:cubicBezTo>
                      <a:cubicBezTo>
                        <a:pt x="162852" y="98640"/>
                        <a:pt x="173700" y="90487"/>
                        <a:pt x="181836" y="93205"/>
                      </a:cubicBezTo>
                      <a:close/>
                      <a:moveTo>
                        <a:pt x="168490" y="0"/>
                      </a:moveTo>
                      <a:cubicBezTo>
                        <a:pt x="168490" y="0"/>
                        <a:pt x="168490" y="0"/>
                        <a:pt x="168490" y="32613"/>
                      </a:cubicBezTo>
                      <a:cubicBezTo>
                        <a:pt x="92398" y="32613"/>
                        <a:pt x="32611" y="92405"/>
                        <a:pt x="32611" y="168504"/>
                      </a:cubicBezTo>
                      <a:cubicBezTo>
                        <a:pt x="32611" y="244602"/>
                        <a:pt x="92398" y="307112"/>
                        <a:pt x="168490" y="307112"/>
                      </a:cubicBezTo>
                      <a:cubicBezTo>
                        <a:pt x="222842" y="307112"/>
                        <a:pt x="269041" y="274498"/>
                        <a:pt x="293499" y="231013"/>
                      </a:cubicBezTo>
                      <a:lnTo>
                        <a:pt x="320675" y="244602"/>
                      </a:lnTo>
                      <a:cubicBezTo>
                        <a:pt x="293499" y="301676"/>
                        <a:pt x="236430" y="339725"/>
                        <a:pt x="168490" y="339725"/>
                      </a:cubicBezTo>
                      <a:cubicBezTo>
                        <a:pt x="76092" y="339725"/>
                        <a:pt x="0" y="263627"/>
                        <a:pt x="0" y="168504"/>
                      </a:cubicBezTo>
                      <a:cubicBezTo>
                        <a:pt x="0" y="76098"/>
                        <a:pt x="76092" y="0"/>
                        <a:pt x="168490" y="0"/>
                      </a:cubicBezTo>
                      <a:close/>
                    </a:path>
                  </a:pathLst>
                </a:custGeom>
                <a:solidFill>
                  <a:srgbClr val="F59B1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6" name="Freeform 616">
                  <a:extLst>
                    <a:ext uri="{FF2B5EF4-FFF2-40B4-BE49-F238E27FC236}">
                      <a16:creationId xmlns:a16="http://schemas.microsoft.com/office/drawing/2014/main" id="{9E5EEA6C-DCC2-4E17-A3C6-02F7EF84A6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9176" y="6232525"/>
                  <a:ext cx="322263" cy="339725"/>
                </a:xfrm>
                <a:custGeom>
                  <a:avLst/>
                  <a:gdLst>
                    <a:gd name="connsiteX0" fmla="*/ 181372 w 322263"/>
                    <a:gd name="connsiteY0" fmla="*/ 93206 h 339725"/>
                    <a:gd name="connsiteX1" fmla="*/ 194932 w 322263"/>
                    <a:gd name="connsiteY1" fmla="*/ 114947 h 339725"/>
                    <a:gd name="connsiteX2" fmla="*/ 184084 w 322263"/>
                    <a:gd name="connsiteY2" fmla="*/ 180169 h 339725"/>
                    <a:gd name="connsiteX3" fmla="*/ 197643 w 322263"/>
                    <a:gd name="connsiteY3" fmla="*/ 169298 h 339725"/>
                    <a:gd name="connsiteX4" fmla="*/ 224763 w 322263"/>
                    <a:gd name="connsiteY4" fmla="*/ 172016 h 339725"/>
                    <a:gd name="connsiteX5" fmla="*/ 222051 w 322263"/>
                    <a:gd name="connsiteY5" fmla="*/ 199192 h 339725"/>
                    <a:gd name="connsiteX6" fmla="*/ 165100 w 322263"/>
                    <a:gd name="connsiteY6" fmla="*/ 242673 h 339725"/>
                    <a:gd name="connsiteX7" fmla="*/ 143404 w 322263"/>
                    <a:gd name="connsiteY7" fmla="*/ 239956 h 339725"/>
                    <a:gd name="connsiteX8" fmla="*/ 105436 w 322263"/>
                    <a:gd name="connsiteY8" fmla="*/ 177451 h 339725"/>
                    <a:gd name="connsiteX9" fmla="*/ 110860 w 322263"/>
                    <a:gd name="connsiteY9" fmla="*/ 152993 h 339725"/>
                    <a:gd name="connsiteX10" fmla="*/ 137980 w 322263"/>
                    <a:gd name="connsiteY10" fmla="*/ 158428 h 339725"/>
                    <a:gd name="connsiteX11" fmla="*/ 146116 w 322263"/>
                    <a:gd name="connsiteY11" fmla="*/ 174734 h 339725"/>
                    <a:gd name="connsiteX12" fmla="*/ 159676 w 322263"/>
                    <a:gd name="connsiteY12" fmla="*/ 106794 h 339725"/>
                    <a:gd name="connsiteX13" fmla="*/ 181372 w 322263"/>
                    <a:gd name="connsiteY13" fmla="*/ 93206 h 339725"/>
                    <a:gd name="connsiteX14" fmla="*/ 170610 w 322263"/>
                    <a:gd name="connsiteY14" fmla="*/ 0 h 339725"/>
                    <a:gd name="connsiteX15" fmla="*/ 170610 w 322263"/>
                    <a:gd name="connsiteY15" fmla="*/ 32613 h 339725"/>
                    <a:gd name="connsiteX16" fmla="*/ 32497 w 322263"/>
                    <a:gd name="connsiteY16" fmla="*/ 168504 h 339725"/>
                    <a:gd name="connsiteX17" fmla="*/ 170610 w 322263"/>
                    <a:gd name="connsiteY17" fmla="*/ 307112 h 339725"/>
                    <a:gd name="connsiteX18" fmla="*/ 292474 w 322263"/>
                    <a:gd name="connsiteY18" fmla="*/ 231013 h 339725"/>
                    <a:gd name="connsiteX19" fmla="*/ 322263 w 322263"/>
                    <a:gd name="connsiteY19" fmla="*/ 244602 h 339725"/>
                    <a:gd name="connsiteX20" fmla="*/ 167902 w 322263"/>
                    <a:gd name="connsiteY20" fmla="*/ 339725 h 339725"/>
                    <a:gd name="connsiteX21" fmla="*/ 0 w 322263"/>
                    <a:gd name="connsiteY21" fmla="*/ 168504 h 339725"/>
                    <a:gd name="connsiteX22" fmla="*/ 170610 w 322263"/>
                    <a:gd name="connsiteY22" fmla="*/ 0 h 339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22263" h="339725">
                      <a:moveTo>
                        <a:pt x="181372" y="93206"/>
                      </a:moveTo>
                      <a:cubicBezTo>
                        <a:pt x="189508" y="93206"/>
                        <a:pt x="197643" y="104076"/>
                        <a:pt x="194932" y="114947"/>
                      </a:cubicBezTo>
                      <a:cubicBezTo>
                        <a:pt x="184084" y="180169"/>
                        <a:pt x="184084" y="180169"/>
                        <a:pt x="184084" y="180169"/>
                      </a:cubicBezTo>
                      <a:cubicBezTo>
                        <a:pt x="197643" y="169298"/>
                        <a:pt x="197643" y="169298"/>
                        <a:pt x="197643" y="169298"/>
                      </a:cubicBezTo>
                      <a:cubicBezTo>
                        <a:pt x="205779" y="163863"/>
                        <a:pt x="216627" y="163863"/>
                        <a:pt x="224763" y="172016"/>
                      </a:cubicBezTo>
                      <a:cubicBezTo>
                        <a:pt x="230187" y="180169"/>
                        <a:pt x="227475" y="191039"/>
                        <a:pt x="222051" y="199192"/>
                      </a:cubicBezTo>
                      <a:cubicBezTo>
                        <a:pt x="165100" y="242673"/>
                        <a:pt x="165100" y="242673"/>
                        <a:pt x="165100" y="242673"/>
                      </a:cubicBezTo>
                      <a:cubicBezTo>
                        <a:pt x="156964" y="250826"/>
                        <a:pt x="148828" y="248109"/>
                        <a:pt x="143404" y="239956"/>
                      </a:cubicBezTo>
                      <a:cubicBezTo>
                        <a:pt x="105436" y="177451"/>
                        <a:pt x="105436" y="177451"/>
                        <a:pt x="105436" y="177451"/>
                      </a:cubicBezTo>
                      <a:cubicBezTo>
                        <a:pt x="100012" y="169298"/>
                        <a:pt x="102724" y="158428"/>
                        <a:pt x="110860" y="152993"/>
                      </a:cubicBezTo>
                      <a:cubicBezTo>
                        <a:pt x="121708" y="147558"/>
                        <a:pt x="132556" y="150275"/>
                        <a:pt x="137980" y="158428"/>
                      </a:cubicBezTo>
                      <a:lnTo>
                        <a:pt x="146116" y="174734"/>
                      </a:lnTo>
                      <a:cubicBezTo>
                        <a:pt x="159676" y="106794"/>
                        <a:pt x="159676" y="106794"/>
                        <a:pt x="159676" y="106794"/>
                      </a:cubicBezTo>
                      <a:cubicBezTo>
                        <a:pt x="159676" y="98641"/>
                        <a:pt x="170524" y="90488"/>
                        <a:pt x="181372" y="93206"/>
                      </a:cubicBezTo>
                      <a:close/>
                      <a:moveTo>
                        <a:pt x="170610" y="0"/>
                      </a:moveTo>
                      <a:cubicBezTo>
                        <a:pt x="170610" y="0"/>
                        <a:pt x="170610" y="0"/>
                        <a:pt x="170610" y="32613"/>
                      </a:cubicBezTo>
                      <a:cubicBezTo>
                        <a:pt x="94783" y="32613"/>
                        <a:pt x="32497" y="92405"/>
                        <a:pt x="32497" y="168504"/>
                      </a:cubicBezTo>
                      <a:cubicBezTo>
                        <a:pt x="32497" y="244602"/>
                        <a:pt x="94783" y="307112"/>
                        <a:pt x="170610" y="307112"/>
                      </a:cubicBezTo>
                      <a:cubicBezTo>
                        <a:pt x="224772" y="307112"/>
                        <a:pt x="270809" y="277216"/>
                        <a:pt x="292474" y="231013"/>
                      </a:cubicBezTo>
                      <a:lnTo>
                        <a:pt x="322263" y="244602"/>
                      </a:lnTo>
                      <a:cubicBezTo>
                        <a:pt x="295182" y="301676"/>
                        <a:pt x="235604" y="339725"/>
                        <a:pt x="167902" y="339725"/>
                      </a:cubicBezTo>
                      <a:cubicBezTo>
                        <a:pt x="75826" y="339725"/>
                        <a:pt x="0" y="263627"/>
                        <a:pt x="0" y="168504"/>
                      </a:cubicBezTo>
                      <a:cubicBezTo>
                        <a:pt x="0" y="76098"/>
                        <a:pt x="75826" y="0"/>
                        <a:pt x="170610" y="0"/>
                      </a:cubicBezTo>
                      <a:close/>
                    </a:path>
                  </a:pathLst>
                </a:custGeom>
                <a:solidFill>
                  <a:srgbClr val="179E8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7" name="Freeform 516">
                  <a:extLst>
                    <a:ext uri="{FF2B5EF4-FFF2-40B4-BE49-F238E27FC236}">
                      <a16:creationId xmlns:a16="http://schemas.microsoft.com/office/drawing/2014/main" id="{F329ED55-3F1D-4F98-A7BC-B5D8FAB917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2888" y="6365875"/>
                  <a:ext cx="354013" cy="228601"/>
                </a:xfrm>
                <a:custGeom>
                  <a:avLst/>
                  <a:gdLst>
                    <a:gd name="connsiteX0" fmla="*/ 3175 w 354013"/>
                    <a:gd name="connsiteY0" fmla="*/ 176213 h 228601"/>
                    <a:gd name="connsiteX1" fmla="*/ 176213 w 354013"/>
                    <a:gd name="connsiteY1" fmla="*/ 206376 h 228601"/>
                    <a:gd name="connsiteX2" fmla="*/ 171451 w 354013"/>
                    <a:gd name="connsiteY2" fmla="*/ 228601 h 228601"/>
                    <a:gd name="connsiteX3" fmla="*/ 0 w 354013"/>
                    <a:gd name="connsiteY3" fmla="*/ 195263 h 228601"/>
                    <a:gd name="connsiteX4" fmla="*/ 11113 w 354013"/>
                    <a:gd name="connsiteY4" fmla="*/ 133350 h 228601"/>
                    <a:gd name="connsiteX5" fmla="*/ 331788 w 354013"/>
                    <a:gd name="connsiteY5" fmla="*/ 190500 h 228601"/>
                    <a:gd name="connsiteX6" fmla="*/ 325438 w 354013"/>
                    <a:gd name="connsiteY6" fmla="*/ 209550 h 228601"/>
                    <a:gd name="connsiteX7" fmla="*/ 7938 w 354013"/>
                    <a:gd name="connsiteY7" fmla="*/ 152400 h 228601"/>
                    <a:gd name="connsiteX8" fmla="*/ 19051 w 354013"/>
                    <a:gd name="connsiteY8" fmla="*/ 87313 h 228601"/>
                    <a:gd name="connsiteX9" fmla="*/ 339726 w 354013"/>
                    <a:gd name="connsiteY9" fmla="*/ 144463 h 228601"/>
                    <a:gd name="connsiteX10" fmla="*/ 334964 w 354013"/>
                    <a:gd name="connsiteY10" fmla="*/ 166688 h 228601"/>
                    <a:gd name="connsiteX11" fmla="*/ 14288 w 354013"/>
                    <a:gd name="connsiteY11" fmla="*/ 109538 h 228601"/>
                    <a:gd name="connsiteX12" fmla="*/ 26988 w 354013"/>
                    <a:gd name="connsiteY12" fmla="*/ 44450 h 228601"/>
                    <a:gd name="connsiteX13" fmla="*/ 347663 w 354013"/>
                    <a:gd name="connsiteY13" fmla="*/ 101600 h 228601"/>
                    <a:gd name="connsiteX14" fmla="*/ 342901 w 354013"/>
                    <a:gd name="connsiteY14" fmla="*/ 119063 h 228601"/>
                    <a:gd name="connsiteX15" fmla="*/ 22225 w 354013"/>
                    <a:gd name="connsiteY15" fmla="*/ 63500 h 228601"/>
                    <a:gd name="connsiteX16" fmla="*/ 34926 w 354013"/>
                    <a:gd name="connsiteY16" fmla="*/ 0 h 228601"/>
                    <a:gd name="connsiteX17" fmla="*/ 354013 w 354013"/>
                    <a:gd name="connsiteY17" fmla="*/ 57150 h 228601"/>
                    <a:gd name="connsiteX18" fmla="*/ 350838 w 354013"/>
                    <a:gd name="connsiteY18" fmla="*/ 76200 h 228601"/>
                    <a:gd name="connsiteX19" fmla="*/ 30163 w 354013"/>
                    <a:gd name="connsiteY19" fmla="*/ 19050 h 228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54013" h="228601">
                      <a:moveTo>
                        <a:pt x="3175" y="176213"/>
                      </a:moveTo>
                      <a:lnTo>
                        <a:pt x="176213" y="206376"/>
                      </a:lnTo>
                      <a:lnTo>
                        <a:pt x="171451" y="228601"/>
                      </a:lnTo>
                      <a:lnTo>
                        <a:pt x="0" y="195263"/>
                      </a:lnTo>
                      <a:close/>
                      <a:moveTo>
                        <a:pt x="11113" y="133350"/>
                      </a:moveTo>
                      <a:lnTo>
                        <a:pt x="331788" y="190500"/>
                      </a:lnTo>
                      <a:lnTo>
                        <a:pt x="325438" y="209550"/>
                      </a:lnTo>
                      <a:lnTo>
                        <a:pt x="7938" y="152400"/>
                      </a:lnTo>
                      <a:close/>
                      <a:moveTo>
                        <a:pt x="19051" y="87313"/>
                      </a:moveTo>
                      <a:lnTo>
                        <a:pt x="339726" y="144463"/>
                      </a:lnTo>
                      <a:lnTo>
                        <a:pt x="334964" y="166688"/>
                      </a:lnTo>
                      <a:lnTo>
                        <a:pt x="14288" y="109538"/>
                      </a:lnTo>
                      <a:close/>
                      <a:moveTo>
                        <a:pt x="26988" y="44450"/>
                      </a:moveTo>
                      <a:lnTo>
                        <a:pt x="347663" y="101600"/>
                      </a:lnTo>
                      <a:lnTo>
                        <a:pt x="342901" y="119063"/>
                      </a:lnTo>
                      <a:lnTo>
                        <a:pt x="22225" y="63500"/>
                      </a:lnTo>
                      <a:close/>
                      <a:moveTo>
                        <a:pt x="34926" y="0"/>
                      </a:moveTo>
                      <a:lnTo>
                        <a:pt x="354013" y="57150"/>
                      </a:lnTo>
                      <a:lnTo>
                        <a:pt x="350838" y="76200"/>
                      </a:lnTo>
                      <a:lnTo>
                        <a:pt x="30163" y="19050"/>
                      </a:ln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312" name="Group 311">
                <a:extLst>
                  <a:ext uri="{FF2B5EF4-FFF2-40B4-BE49-F238E27FC236}">
                    <a16:creationId xmlns:a16="http://schemas.microsoft.com/office/drawing/2014/main" id="{5B11713C-3EC7-4870-890B-DBEAFECD62D8}"/>
                  </a:ext>
                </a:extLst>
              </p:cNvPr>
              <p:cNvGrpSpPr/>
              <p:nvPr/>
            </p:nvGrpSpPr>
            <p:grpSpPr>
              <a:xfrm>
                <a:off x="5551488" y="6124575"/>
                <a:ext cx="2033588" cy="1512889"/>
                <a:chOff x="5551488" y="6124575"/>
                <a:chExt cx="2033588" cy="1512889"/>
              </a:xfrm>
            </p:grpSpPr>
            <p:sp>
              <p:nvSpPr>
                <p:cNvPr id="321" name="Freeform 356">
                  <a:extLst>
                    <a:ext uri="{FF2B5EF4-FFF2-40B4-BE49-F238E27FC236}">
                      <a16:creationId xmlns:a16="http://schemas.microsoft.com/office/drawing/2014/main" id="{9721D061-EF9E-41C9-B547-16BCF91D98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38813" y="6251575"/>
                  <a:ext cx="461963" cy="342900"/>
                </a:xfrm>
                <a:custGeom>
                  <a:avLst/>
                  <a:gdLst>
                    <a:gd name="T0" fmla="*/ 8 w 170"/>
                    <a:gd name="T1" fmla="*/ 111 h 126"/>
                    <a:gd name="T2" fmla="*/ 8 w 170"/>
                    <a:gd name="T3" fmla="*/ 111 h 126"/>
                    <a:gd name="T4" fmla="*/ 15 w 170"/>
                    <a:gd name="T5" fmla="*/ 76 h 126"/>
                    <a:gd name="T6" fmla="*/ 127 w 170"/>
                    <a:gd name="T7" fmla="*/ 7 h 126"/>
                    <a:gd name="T8" fmla="*/ 162 w 170"/>
                    <a:gd name="T9" fmla="*/ 14 h 126"/>
                    <a:gd name="T10" fmla="*/ 155 w 170"/>
                    <a:gd name="T11" fmla="*/ 49 h 126"/>
                    <a:gd name="T12" fmla="*/ 43 w 170"/>
                    <a:gd name="T13" fmla="*/ 119 h 126"/>
                    <a:gd name="T14" fmla="*/ 8 w 170"/>
                    <a:gd name="T15" fmla="*/ 11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0" h="126">
                      <a:moveTo>
                        <a:pt x="8" y="111"/>
                      </a:moveTo>
                      <a:cubicBezTo>
                        <a:pt x="8" y="111"/>
                        <a:pt x="8" y="111"/>
                        <a:pt x="8" y="111"/>
                      </a:cubicBezTo>
                      <a:cubicBezTo>
                        <a:pt x="0" y="100"/>
                        <a:pt x="3" y="84"/>
                        <a:pt x="15" y="76"/>
                      </a:cubicBezTo>
                      <a:cubicBezTo>
                        <a:pt x="127" y="7"/>
                        <a:pt x="127" y="7"/>
                        <a:pt x="127" y="7"/>
                      </a:cubicBezTo>
                      <a:cubicBezTo>
                        <a:pt x="139" y="0"/>
                        <a:pt x="154" y="3"/>
                        <a:pt x="162" y="14"/>
                      </a:cubicBezTo>
                      <a:cubicBezTo>
                        <a:pt x="170" y="26"/>
                        <a:pt x="167" y="41"/>
                        <a:pt x="155" y="49"/>
                      </a:cubicBezTo>
                      <a:cubicBezTo>
                        <a:pt x="43" y="119"/>
                        <a:pt x="43" y="119"/>
                        <a:pt x="43" y="119"/>
                      </a:cubicBezTo>
                      <a:cubicBezTo>
                        <a:pt x="31" y="126"/>
                        <a:pt x="15" y="123"/>
                        <a:pt x="8" y="111"/>
                      </a:cubicBezTo>
                      <a:close/>
                    </a:path>
                  </a:pathLst>
                </a:custGeom>
                <a:solidFill>
                  <a:srgbClr val="D4A2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2" name="Freeform 357">
                  <a:extLst>
                    <a:ext uri="{FF2B5EF4-FFF2-40B4-BE49-F238E27FC236}">
                      <a16:creationId xmlns:a16="http://schemas.microsoft.com/office/drawing/2014/main" id="{1DAE93D3-2922-4368-A113-7C0F3D6859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57876" y="6288088"/>
                  <a:ext cx="423863" cy="385763"/>
                </a:xfrm>
                <a:custGeom>
                  <a:avLst/>
                  <a:gdLst>
                    <a:gd name="T0" fmla="*/ 9 w 156"/>
                    <a:gd name="T1" fmla="*/ 131 h 142"/>
                    <a:gd name="T2" fmla="*/ 9 w 156"/>
                    <a:gd name="T3" fmla="*/ 131 h 142"/>
                    <a:gd name="T4" fmla="*/ 11 w 156"/>
                    <a:gd name="T5" fmla="*/ 95 h 142"/>
                    <a:gd name="T6" fmla="*/ 111 w 156"/>
                    <a:gd name="T7" fmla="*/ 9 h 142"/>
                    <a:gd name="T8" fmla="*/ 146 w 156"/>
                    <a:gd name="T9" fmla="*/ 11 h 142"/>
                    <a:gd name="T10" fmla="*/ 145 w 156"/>
                    <a:gd name="T11" fmla="*/ 46 h 142"/>
                    <a:gd name="T12" fmla="*/ 45 w 156"/>
                    <a:gd name="T13" fmla="*/ 133 h 142"/>
                    <a:gd name="T14" fmla="*/ 9 w 156"/>
                    <a:gd name="T15" fmla="*/ 131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6" h="142">
                      <a:moveTo>
                        <a:pt x="9" y="131"/>
                      </a:moveTo>
                      <a:cubicBezTo>
                        <a:pt x="9" y="131"/>
                        <a:pt x="9" y="131"/>
                        <a:pt x="9" y="131"/>
                      </a:cubicBezTo>
                      <a:cubicBezTo>
                        <a:pt x="0" y="121"/>
                        <a:pt x="0" y="105"/>
                        <a:pt x="11" y="95"/>
                      </a:cubicBezTo>
                      <a:cubicBezTo>
                        <a:pt x="111" y="9"/>
                        <a:pt x="111" y="9"/>
                        <a:pt x="111" y="9"/>
                      </a:cubicBezTo>
                      <a:cubicBezTo>
                        <a:pt x="121" y="0"/>
                        <a:pt x="137" y="0"/>
                        <a:pt x="146" y="11"/>
                      </a:cubicBezTo>
                      <a:cubicBezTo>
                        <a:pt x="156" y="21"/>
                        <a:pt x="155" y="37"/>
                        <a:pt x="145" y="46"/>
                      </a:cubicBezTo>
                      <a:cubicBezTo>
                        <a:pt x="45" y="133"/>
                        <a:pt x="45" y="133"/>
                        <a:pt x="45" y="133"/>
                      </a:cubicBezTo>
                      <a:cubicBezTo>
                        <a:pt x="34" y="142"/>
                        <a:pt x="18" y="141"/>
                        <a:pt x="9" y="131"/>
                      </a:cubicBezTo>
                      <a:close/>
                    </a:path>
                  </a:pathLst>
                </a:custGeom>
                <a:solidFill>
                  <a:srgbClr val="D4A2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3" name="Freeform 358">
                  <a:extLst>
                    <a:ext uri="{FF2B5EF4-FFF2-40B4-BE49-F238E27FC236}">
                      <a16:creationId xmlns:a16="http://schemas.microsoft.com/office/drawing/2014/main" id="{0922BA3B-9DF4-4C95-99DB-C59733646D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5651" y="6232525"/>
                  <a:ext cx="668338" cy="519113"/>
                </a:xfrm>
                <a:custGeom>
                  <a:avLst/>
                  <a:gdLst>
                    <a:gd name="T0" fmla="*/ 421 w 421"/>
                    <a:gd name="T1" fmla="*/ 286 h 327"/>
                    <a:gd name="T2" fmla="*/ 336 w 421"/>
                    <a:gd name="T3" fmla="*/ 19 h 327"/>
                    <a:gd name="T4" fmla="*/ 113 w 421"/>
                    <a:gd name="T5" fmla="*/ 0 h 327"/>
                    <a:gd name="T6" fmla="*/ 0 w 421"/>
                    <a:gd name="T7" fmla="*/ 93 h 327"/>
                    <a:gd name="T8" fmla="*/ 278 w 421"/>
                    <a:gd name="T9" fmla="*/ 327 h 327"/>
                    <a:gd name="T10" fmla="*/ 421 w 421"/>
                    <a:gd name="T11" fmla="*/ 286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1" h="327">
                      <a:moveTo>
                        <a:pt x="421" y="286"/>
                      </a:moveTo>
                      <a:lnTo>
                        <a:pt x="336" y="19"/>
                      </a:lnTo>
                      <a:lnTo>
                        <a:pt x="113" y="0"/>
                      </a:lnTo>
                      <a:lnTo>
                        <a:pt x="0" y="93"/>
                      </a:lnTo>
                      <a:lnTo>
                        <a:pt x="278" y="327"/>
                      </a:lnTo>
                      <a:lnTo>
                        <a:pt x="421" y="286"/>
                      </a:lnTo>
                      <a:close/>
                    </a:path>
                  </a:pathLst>
                </a:custGeom>
                <a:solidFill>
                  <a:srgbClr val="D4A2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4" name="Freeform 359">
                  <a:extLst>
                    <a:ext uri="{FF2B5EF4-FFF2-40B4-BE49-F238E27FC236}">
                      <a16:creationId xmlns:a16="http://schemas.microsoft.com/office/drawing/2014/main" id="{8D2E1532-DF92-447F-9182-1E5ADF058E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76938" y="6292850"/>
                  <a:ext cx="354013" cy="455613"/>
                </a:xfrm>
                <a:custGeom>
                  <a:avLst/>
                  <a:gdLst>
                    <a:gd name="T0" fmla="*/ 16 w 130"/>
                    <a:gd name="T1" fmla="*/ 160 h 168"/>
                    <a:gd name="T2" fmla="*/ 16 w 130"/>
                    <a:gd name="T3" fmla="*/ 160 h 168"/>
                    <a:gd name="T4" fmla="*/ 7 w 130"/>
                    <a:gd name="T5" fmla="*/ 126 h 168"/>
                    <a:gd name="T6" fmla="*/ 80 w 130"/>
                    <a:gd name="T7" fmla="*/ 15 h 168"/>
                    <a:gd name="T8" fmla="*/ 115 w 130"/>
                    <a:gd name="T9" fmla="*/ 7 h 168"/>
                    <a:gd name="T10" fmla="*/ 123 w 130"/>
                    <a:gd name="T11" fmla="*/ 42 h 168"/>
                    <a:gd name="T12" fmla="*/ 50 w 130"/>
                    <a:gd name="T13" fmla="*/ 152 h 168"/>
                    <a:gd name="T14" fmla="*/ 16 w 130"/>
                    <a:gd name="T15" fmla="*/ 16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0" h="168">
                      <a:moveTo>
                        <a:pt x="16" y="160"/>
                      </a:moveTo>
                      <a:cubicBezTo>
                        <a:pt x="16" y="160"/>
                        <a:pt x="16" y="160"/>
                        <a:pt x="16" y="160"/>
                      </a:cubicBezTo>
                      <a:cubicBezTo>
                        <a:pt x="4" y="153"/>
                        <a:pt x="0" y="137"/>
                        <a:pt x="7" y="126"/>
                      </a:cubicBezTo>
                      <a:cubicBezTo>
                        <a:pt x="80" y="15"/>
                        <a:pt x="80" y="15"/>
                        <a:pt x="80" y="15"/>
                      </a:cubicBezTo>
                      <a:cubicBezTo>
                        <a:pt x="88" y="4"/>
                        <a:pt x="103" y="0"/>
                        <a:pt x="115" y="7"/>
                      </a:cubicBezTo>
                      <a:cubicBezTo>
                        <a:pt x="127" y="14"/>
                        <a:pt x="130" y="30"/>
                        <a:pt x="123" y="42"/>
                      </a:cubicBezTo>
                      <a:cubicBezTo>
                        <a:pt x="50" y="152"/>
                        <a:pt x="50" y="152"/>
                        <a:pt x="50" y="152"/>
                      </a:cubicBezTo>
                      <a:cubicBezTo>
                        <a:pt x="43" y="164"/>
                        <a:pt x="27" y="168"/>
                        <a:pt x="16" y="160"/>
                      </a:cubicBezTo>
                      <a:close/>
                    </a:path>
                  </a:pathLst>
                </a:custGeom>
                <a:solidFill>
                  <a:srgbClr val="D4A2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5" name="Freeform 360">
                  <a:extLst>
                    <a:ext uri="{FF2B5EF4-FFF2-40B4-BE49-F238E27FC236}">
                      <a16:creationId xmlns:a16="http://schemas.microsoft.com/office/drawing/2014/main" id="{63040298-BB62-42F3-AF8A-9D71908B7E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9176" y="6553200"/>
                  <a:ext cx="500063" cy="454025"/>
                </a:xfrm>
                <a:custGeom>
                  <a:avLst/>
                  <a:gdLst>
                    <a:gd name="T0" fmla="*/ 128 w 184"/>
                    <a:gd name="T1" fmla="*/ 14 h 167"/>
                    <a:gd name="T2" fmla="*/ 159 w 184"/>
                    <a:gd name="T3" fmla="*/ 139 h 167"/>
                    <a:gd name="T4" fmla="*/ 43 w 184"/>
                    <a:gd name="T5" fmla="*/ 129 h 167"/>
                    <a:gd name="T6" fmla="*/ 13 w 184"/>
                    <a:gd name="T7" fmla="*/ 29 h 167"/>
                    <a:gd name="T8" fmla="*/ 128 w 184"/>
                    <a:gd name="T9" fmla="*/ 14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4" h="167">
                      <a:moveTo>
                        <a:pt x="128" y="14"/>
                      </a:moveTo>
                      <a:cubicBezTo>
                        <a:pt x="179" y="28"/>
                        <a:pt x="184" y="110"/>
                        <a:pt x="159" y="139"/>
                      </a:cubicBezTo>
                      <a:cubicBezTo>
                        <a:pt x="135" y="167"/>
                        <a:pt x="85" y="162"/>
                        <a:pt x="43" y="129"/>
                      </a:cubicBezTo>
                      <a:cubicBezTo>
                        <a:pt x="1" y="97"/>
                        <a:pt x="0" y="44"/>
                        <a:pt x="13" y="29"/>
                      </a:cubicBezTo>
                      <a:cubicBezTo>
                        <a:pt x="26" y="15"/>
                        <a:pt x="78" y="0"/>
                        <a:pt x="128" y="14"/>
                      </a:cubicBez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6" name="Freeform 361">
                  <a:extLst>
                    <a:ext uri="{FF2B5EF4-FFF2-40B4-BE49-F238E27FC236}">
                      <a16:creationId xmlns:a16="http://schemas.microsoft.com/office/drawing/2014/main" id="{1A4D5659-EAA8-4CE1-98EF-7F20963DFD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8726" y="6173788"/>
                  <a:ext cx="266700" cy="596900"/>
                </a:xfrm>
                <a:custGeom>
                  <a:avLst/>
                  <a:gdLst>
                    <a:gd name="T0" fmla="*/ 83 w 98"/>
                    <a:gd name="T1" fmla="*/ 213 h 220"/>
                    <a:gd name="T2" fmla="*/ 83 w 98"/>
                    <a:gd name="T3" fmla="*/ 213 h 220"/>
                    <a:gd name="T4" fmla="*/ 49 w 98"/>
                    <a:gd name="T5" fmla="*/ 203 h 220"/>
                    <a:gd name="T6" fmla="*/ 4 w 98"/>
                    <a:gd name="T7" fmla="*/ 40 h 220"/>
                    <a:gd name="T8" fmla="*/ 14 w 98"/>
                    <a:gd name="T9" fmla="*/ 6 h 220"/>
                    <a:gd name="T10" fmla="*/ 49 w 98"/>
                    <a:gd name="T11" fmla="*/ 17 h 220"/>
                    <a:gd name="T12" fmla="*/ 94 w 98"/>
                    <a:gd name="T13" fmla="*/ 179 h 220"/>
                    <a:gd name="T14" fmla="*/ 83 w 98"/>
                    <a:gd name="T15" fmla="*/ 213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8" h="220">
                      <a:moveTo>
                        <a:pt x="83" y="213"/>
                      </a:moveTo>
                      <a:cubicBezTo>
                        <a:pt x="83" y="213"/>
                        <a:pt x="83" y="213"/>
                        <a:pt x="83" y="213"/>
                      </a:cubicBezTo>
                      <a:cubicBezTo>
                        <a:pt x="71" y="220"/>
                        <a:pt x="53" y="216"/>
                        <a:pt x="49" y="203"/>
                      </a:cubicBezTo>
                      <a:cubicBezTo>
                        <a:pt x="4" y="40"/>
                        <a:pt x="4" y="40"/>
                        <a:pt x="4" y="40"/>
                      </a:cubicBezTo>
                      <a:cubicBezTo>
                        <a:pt x="0" y="27"/>
                        <a:pt x="2" y="12"/>
                        <a:pt x="14" y="6"/>
                      </a:cubicBezTo>
                      <a:cubicBezTo>
                        <a:pt x="27" y="0"/>
                        <a:pt x="42" y="4"/>
                        <a:pt x="49" y="17"/>
                      </a:cubicBezTo>
                      <a:cubicBezTo>
                        <a:pt x="94" y="179"/>
                        <a:pt x="94" y="179"/>
                        <a:pt x="94" y="179"/>
                      </a:cubicBezTo>
                      <a:cubicBezTo>
                        <a:pt x="98" y="193"/>
                        <a:pt x="96" y="207"/>
                        <a:pt x="83" y="213"/>
                      </a:cubicBez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7" name="Freeform 362">
                  <a:extLst>
                    <a:ext uri="{FF2B5EF4-FFF2-40B4-BE49-F238E27FC236}">
                      <a16:creationId xmlns:a16="http://schemas.microsoft.com/office/drawing/2014/main" id="{FF7A5DFD-0F26-4136-85BC-44E6294571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7101" y="6127750"/>
                  <a:ext cx="439738" cy="198438"/>
                </a:xfrm>
                <a:custGeom>
                  <a:avLst/>
                  <a:gdLst>
                    <a:gd name="T0" fmla="*/ 3 w 162"/>
                    <a:gd name="T1" fmla="*/ 22 h 73"/>
                    <a:gd name="T2" fmla="*/ 3 w 162"/>
                    <a:gd name="T3" fmla="*/ 22 h 73"/>
                    <a:gd name="T4" fmla="*/ 33 w 162"/>
                    <a:gd name="T5" fmla="*/ 2 h 73"/>
                    <a:gd name="T6" fmla="*/ 140 w 162"/>
                    <a:gd name="T7" fmla="*/ 20 h 73"/>
                    <a:gd name="T8" fmla="*/ 160 w 162"/>
                    <a:gd name="T9" fmla="*/ 50 h 73"/>
                    <a:gd name="T10" fmla="*/ 130 w 162"/>
                    <a:gd name="T11" fmla="*/ 70 h 73"/>
                    <a:gd name="T12" fmla="*/ 23 w 162"/>
                    <a:gd name="T13" fmla="*/ 52 h 73"/>
                    <a:gd name="T14" fmla="*/ 3 w 162"/>
                    <a:gd name="T15" fmla="*/ 22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2" h="73">
                      <a:moveTo>
                        <a:pt x="3" y="22"/>
                      </a:move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6" y="8"/>
                        <a:pt x="19" y="0"/>
                        <a:pt x="33" y="2"/>
                      </a:cubicBezTo>
                      <a:cubicBezTo>
                        <a:pt x="140" y="20"/>
                        <a:pt x="140" y="20"/>
                        <a:pt x="140" y="20"/>
                      </a:cubicBezTo>
                      <a:cubicBezTo>
                        <a:pt x="154" y="23"/>
                        <a:pt x="162" y="37"/>
                        <a:pt x="160" y="50"/>
                      </a:cubicBezTo>
                      <a:cubicBezTo>
                        <a:pt x="157" y="64"/>
                        <a:pt x="143" y="73"/>
                        <a:pt x="130" y="70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9" y="49"/>
                        <a:pt x="0" y="36"/>
                        <a:pt x="3" y="22"/>
                      </a:cubicBez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8" name="Freeform 363">
                  <a:extLst>
                    <a:ext uri="{FF2B5EF4-FFF2-40B4-BE49-F238E27FC236}">
                      <a16:creationId xmlns:a16="http://schemas.microsoft.com/office/drawing/2014/main" id="{0D0676E0-9AEC-4470-8F06-9E282F86C5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7376" y="6124575"/>
                  <a:ext cx="481013" cy="309563"/>
                </a:xfrm>
                <a:custGeom>
                  <a:avLst/>
                  <a:gdLst>
                    <a:gd name="T0" fmla="*/ 6 w 177"/>
                    <a:gd name="T1" fmla="*/ 97 h 114"/>
                    <a:gd name="T2" fmla="*/ 6 w 177"/>
                    <a:gd name="T3" fmla="*/ 97 h 114"/>
                    <a:gd name="T4" fmla="*/ 17 w 177"/>
                    <a:gd name="T5" fmla="*/ 63 h 114"/>
                    <a:gd name="T6" fmla="*/ 136 w 177"/>
                    <a:gd name="T7" fmla="*/ 6 h 114"/>
                    <a:gd name="T8" fmla="*/ 170 w 177"/>
                    <a:gd name="T9" fmla="*/ 17 h 114"/>
                    <a:gd name="T10" fmla="*/ 159 w 177"/>
                    <a:gd name="T11" fmla="*/ 51 h 114"/>
                    <a:gd name="T12" fmla="*/ 40 w 177"/>
                    <a:gd name="T13" fmla="*/ 108 h 114"/>
                    <a:gd name="T14" fmla="*/ 6 w 177"/>
                    <a:gd name="T15" fmla="*/ 97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7" h="114">
                      <a:moveTo>
                        <a:pt x="6" y="97"/>
                      </a:moveTo>
                      <a:cubicBezTo>
                        <a:pt x="6" y="97"/>
                        <a:pt x="6" y="97"/>
                        <a:pt x="6" y="97"/>
                      </a:cubicBezTo>
                      <a:cubicBezTo>
                        <a:pt x="0" y="85"/>
                        <a:pt x="4" y="69"/>
                        <a:pt x="17" y="63"/>
                      </a:cubicBezTo>
                      <a:cubicBezTo>
                        <a:pt x="136" y="6"/>
                        <a:pt x="136" y="6"/>
                        <a:pt x="136" y="6"/>
                      </a:cubicBezTo>
                      <a:cubicBezTo>
                        <a:pt x="149" y="0"/>
                        <a:pt x="164" y="5"/>
                        <a:pt x="170" y="17"/>
                      </a:cubicBezTo>
                      <a:cubicBezTo>
                        <a:pt x="177" y="29"/>
                        <a:pt x="172" y="45"/>
                        <a:pt x="159" y="51"/>
                      </a:cubicBezTo>
                      <a:cubicBezTo>
                        <a:pt x="40" y="108"/>
                        <a:pt x="40" y="108"/>
                        <a:pt x="40" y="108"/>
                      </a:cubicBezTo>
                      <a:cubicBezTo>
                        <a:pt x="28" y="114"/>
                        <a:pt x="12" y="109"/>
                        <a:pt x="6" y="97"/>
                      </a:cubicBez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9" name="Freeform 364">
                  <a:extLst>
                    <a:ext uri="{FF2B5EF4-FFF2-40B4-BE49-F238E27FC236}">
                      <a16:creationId xmlns:a16="http://schemas.microsoft.com/office/drawing/2014/main" id="{A76E5FCB-9397-412C-905D-E2B7BF37ED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37263" y="6300788"/>
                  <a:ext cx="466725" cy="511175"/>
                </a:xfrm>
                <a:custGeom>
                  <a:avLst/>
                  <a:gdLst>
                    <a:gd name="T0" fmla="*/ 74 w 172"/>
                    <a:gd name="T1" fmla="*/ 0 h 188"/>
                    <a:gd name="T2" fmla="*/ 60 w 172"/>
                    <a:gd name="T3" fmla="*/ 106 h 188"/>
                    <a:gd name="T4" fmla="*/ 131 w 172"/>
                    <a:gd name="T5" fmla="*/ 188 h 188"/>
                    <a:gd name="T6" fmla="*/ 172 w 172"/>
                    <a:gd name="T7" fmla="*/ 98 h 188"/>
                    <a:gd name="T8" fmla="*/ 74 w 172"/>
                    <a:gd name="T9" fmla="*/ 0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2" h="188">
                      <a:moveTo>
                        <a:pt x="74" y="0"/>
                      </a:moveTo>
                      <a:cubicBezTo>
                        <a:pt x="83" y="22"/>
                        <a:pt x="120" y="110"/>
                        <a:pt x="60" y="106"/>
                      </a:cubicBezTo>
                      <a:cubicBezTo>
                        <a:pt x="0" y="103"/>
                        <a:pt x="131" y="188"/>
                        <a:pt x="131" y="188"/>
                      </a:cubicBezTo>
                      <a:cubicBezTo>
                        <a:pt x="172" y="98"/>
                        <a:pt x="172" y="98"/>
                        <a:pt x="172" y="98"/>
                      </a:cubicBezTo>
                      <a:cubicBezTo>
                        <a:pt x="172" y="98"/>
                        <a:pt x="158" y="7"/>
                        <a:pt x="74" y="0"/>
                      </a:cubicBez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0" name="Freeform 365">
                  <a:extLst>
                    <a:ext uri="{FF2B5EF4-FFF2-40B4-BE49-F238E27FC236}">
                      <a16:creationId xmlns:a16="http://schemas.microsoft.com/office/drawing/2014/main" id="{5A385116-DBA4-41EE-B899-EA9BE87C3A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51488" y="6391275"/>
                  <a:ext cx="92075" cy="57150"/>
                </a:xfrm>
                <a:custGeom>
                  <a:avLst/>
                  <a:gdLst>
                    <a:gd name="T0" fmla="*/ 32 w 34"/>
                    <a:gd name="T1" fmla="*/ 0 h 21"/>
                    <a:gd name="T2" fmla="*/ 4 w 34"/>
                    <a:gd name="T3" fmla="*/ 11 h 21"/>
                    <a:gd name="T4" fmla="*/ 5 w 34"/>
                    <a:gd name="T5" fmla="*/ 16 h 21"/>
                    <a:gd name="T6" fmla="*/ 34 w 34"/>
                    <a:gd name="T7" fmla="*/ 21 h 21"/>
                    <a:gd name="T8" fmla="*/ 32 w 34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21">
                      <a:moveTo>
                        <a:pt x="32" y="0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0" y="12"/>
                        <a:pt x="0" y="15"/>
                        <a:pt x="5" y="16"/>
                      </a:cubicBezTo>
                      <a:cubicBezTo>
                        <a:pt x="34" y="21"/>
                        <a:pt x="34" y="21"/>
                        <a:pt x="34" y="21"/>
                      </a:cubicBez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26697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1" name="Freeform 367">
                  <a:extLst>
                    <a:ext uri="{FF2B5EF4-FFF2-40B4-BE49-F238E27FC236}">
                      <a16:creationId xmlns:a16="http://schemas.microsoft.com/office/drawing/2014/main" id="{98FED13F-6250-4E61-9A48-551DCEEB64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3401" y="6240463"/>
                  <a:ext cx="1209675" cy="227013"/>
                </a:xfrm>
                <a:custGeom>
                  <a:avLst/>
                  <a:gdLst>
                    <a:gd name="T0" fmla="*/ 0 w 762"/>
                    <a:gd name="T1" fmla="*/ 91 h 143"/>
                    <a:gd name="T2" fmla="*/ 755 w 762"/>
                    <a:gd name="T3" fmla="*/ 0 h 143"/>
                    <a:gd name="T4" fmla="*/ 762 w 762"/>
                    <a:gd name="T5" fmla="*/ 52 h 143"/>
                    <a:gd name="T6" fmla="*/ 5 w 762"/>
                    <a:gd name="T7" fmla="*/ 143 h 143"/>
                    <a:gd name="T8" fmla="*/ 0 w 762"/>
                    <a:gd name="T9" fmla="*/ 91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2" h="143">
                      <a:moveTo>
                        <a:pt x="0" y="91"/>
                      </a:moveTo>
                      <a:lnTo>
                        <a:pt x="755" y="0"/>
                      </a:lnTo>
                      <a:lnTo>
                        <a:pt x="762" y="52"/>
                      </a:lnTo>
                      <a:lnTo>
                        <a:pt x="5" y="143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2" name="Freeform 368">
                  <a:extLst>
                    <a:ext uri="{FF2B5EF4-FFF2-40B4-BE49-F238E27FC236}">
                      <a16:creationId xmlns:a16="http://schemas.microsoft.com/office/drawing/2014/main" id="{DC1E8266-36E9-4EDF-9914-04ED0BC3FD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6576" y="6281738"/>
                  <a:ext cx="1206500" cy="185738"/>
                </a:xfrm>
                <a:custGeom>
                  <a:avLst/>
                  <a:gdLst>
                    <a:gd name="T0" fmla="*/ 756 w 760"/>
                    <a:gd name="T1" fmla="*/ 0 h 117"/>
                    <a:gd name="T2" fmla="*/ 760 w 760"/>
                    <a:gd name="T3" fmla="*/ 26 h 117"/>
                    <a:gd name="T4" fmla="*/ 3 w 760"/>
                    <a:gd name="T5" fmla="*/ 117 h 117"/>
                    <a:gd name="T6" fmla="*/ 0 w 760"/>
                    <a:gd name="T7" fmla="*/ 91 h 117"/>
                    <a:gd name="T8" fmla="*/ 756 w 760"/>
                    <a:gd name="T9" fmla="*/ 0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0" h="117">
                      <a:moveTo>
                        <a:pt x="756" y="0"/>
                      </a:moveTo>
                      <a:lnTo>
                        <a:pt x="760" y="26"/>
                      </a:lnTo>
                      <a:lnTo>
                        <a:pt x="3" y="117"/>
                      </a:lnTo>
                      <a:lnTo>
                        <a:pt x="0" y="91"/>
                      </a:lnTo>
                      <a:lnTo>
                        <a:pt x="756" y="0"/>
                      </a:lnTo>
                      <a:close/>
                    </a:path>
                  </a:pathLst>
                </a:custGeom>
                <a:solidFill>
                  <a:srgbClr val="2580B7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3" name="Freeform 369">
                  <a:extLst>
                    <a:ext uri="{FF2B5EF4-FFF2-40B4-BE49-F238E27FC236}">
                      <a16:creationId xmlns:a16="http://schemas.microsoft.com/office/drawing/2014/main" id="{8E134B96-2C98-42C4-9944-9AAE62E160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65863" y="6578600"/>
                  <a:ext cx="398463" cy="420688"/>
                </a:xfrm>
                <a:custGeom>
                  <a:avLst/>
                  <a:gdLst>
                    <a:gd name="T0" fmla="*/ 154 w 251"/>
                    <a:gd name="T1" fmla="*/ 0 h 265"/>
                    <a:gd name="T2" fmla="*/ 0 w 251"/>
                    <a:gd name="T3" fmla="*/ 155 h 265"/>
                    <a:gd name="T4" fmla="*/ 80 w 251"/>
                    <a:gd name="T5" fmla="*/ 265 h 265"/>
                    <a:gd name="T6" fmla="*/ 251 w 251"/>
                    <a:gd name="T7" fmla="*/ 126 h 265"/>
                    <a:gd name="T8" fmla="*/ 154 w 251"/>
                    <a:gd name="T9" fmla="*/ 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1" h="265">
                      <a:moveTo>
                        <a:pt x="154" y="0"/>
                      </a:moveTo>
                      <a:lnTo>
                        <a:pt x="0" y="155"/>
                      </a:lnTo>
                      <a:lnTo>
                        <a:pt x="80" y="265"/>
                      </a:lnTo>
                      <a:lnTo>
                        <a:pt x="251" y="126"/>
                      </a:lnTo>
                      <a:lnTo>
                        <a:pt x="154" y="0"/>
                      </a:ln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4" name="Freeform 370">
                  <a:extLst>
                    <a:ext uri="{FF2B5EF4-FFF2-40B4-BE49-F238E27FC236}">
                      <a16:creationId xmlns:a16="http://schemas.microsoft.com/office/drawing/2014/main" id="{BE85A356-A018-4FA7-840E-4FC0B2B639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23013" y="6727825"/>
                  <a:ext cx="474663" cy="431800"/>
                </a:xfrm>
                <a:custGeom>
                  <a:avLst/>
                  <a:gdLst>
                    <a:gd name="T0" fmla="*/ 219 w 299"/>
                    <a:gd name="T1" fmla="*/ 0 h 272"/>
                    <a:gd name="T2" fmla="*/ 0 w 299"/>
                    <a:gd name="T3" fmla="*/ 176 h 272"/>
                    <a:gd name="T4" fmla="*/ 80 w 299"/>
                    <a:gd name="T5" fmla="*/ 272 h 272"/>
                    <a:gd name="T6" fmla="*/ 299 w 299"/>
                    <a:gd name="T7" fmla="*/ 97 h 272"/>
                    <a:gd name="T8" fmla="*/ 219 w 299"/>
                    <a:gd name="T9" fmla="*/ 0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9" h="272">
                      <a:moveTo>
                        <a:pt x="219" y="0"/>
                      </a:moveTo>
                      <a:lnTo>
                        <a:pt x="0" y="176"/>
                      </a:lnTo>
                      <a:lnTo>
                        <a:pt x="80" y="272"/>
                      </a:lnTo>
                      <a:lnTo>
                        <a:pt x="299" y="97"/>
                      </a:lnTo>
                      <a:lnTo>
                        <a:pt x="21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5" name="Freeform 371">
                  <a:extLst>
                    <a:ext uri="{FF2B5EF4-FFF2-40B4-BE49-F238E27FC236}">
                      <a16:creationId xmlns:a16="http://schemas.microsoft.com/office/drawing/2014/main" id="{12624584-B1D3-4CF7-A35E-B47EA27FDB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15088" y="6850063"/>
                  <a:ext cx="1169988" cy="787401"/>
                </a:xfrm>
                <a:custGeom>
                  <a:avLst/>
                  <a:gdLst>
                    <a:gd name="T0" fmla="*/ 269 w 737"/>
                    <a:gd name="T1" fmla="*/ 549 h 549"/>
                    <a:gd name="T2" fmla="*/ 0 w 737"/>
                    <a:gd name="T3" fmla="*/ 210 h 549"/>
                    <a:gd name="T4" fmla="*/ 263 w 737"/>
                    <a:gd name="T5" fmla="*/ 0 h 549"/>
                    <a:gd name="T6" fmla="*/ 737 w 737"/>
                    <a:gd name="T7" fmla="*/ 549 h 549"/>
                    <a:gd name="T8" fmla="*/ 269 w 737"/>
                    <a:gd name="T9" fmla="*/ 549 h 5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7" h="549">
                      <a:moveTo>
                        <a:pt x="269" y="549"/>
                      </a:moveTo>
                      <a:lnTo>
                        <a:pt x="0" y="210"/>
                      </a:lnTo>
                      <a:lnTo>
                        <a:pt x="263" y="0"/>
                      </a:lnTo>
                      <a:lnTo>
                        <a:pt x="737" y="549"/>
                      </a:lnTo>
                      <a:lnTo>
                        <a:pt x="269" y="549"/>
                      </a:lnTo>
                      <a:close/>
                    </a:path>
                  </a:pathLst>
                </a:custGeom>
                <a:solidFill>
                  <a:srgbClr val="9EBE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6" name="Freeform 372">
                  <a:extLst>
                    <a:ext uri="{FF2B5EF4-FFF2-40B4-BE49-F238E27FC236}">
                      <a16:creationId xmlns:a16="http://schemas.microsoft.com/office/drawing/2014/main" id="{D3A1EB15-09D6-4175-8598-CBEC838FD8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62626" y="6338888"/>
                  <a:ext cx="508000" cy="420688"/>
                </a:xfrm>
                <a:custGeom>
                  <a:avLst/>
                  <a:gdLst>
                    <a:gd name="T0" fmla="*/ 178 w 187"/>
                    <a:gd name="T1" fmla="*/ 136 h 155"/>
                    <a:gd name="T2" fmla="*/ 178 w 187"/>
                    <a:gd name="T3" fmla="*/ 136 h 155"/>
                    <a:gd name="T4" fmla="*/ 137 w 187"/>
                    <a:gd name="T5" fmla="*/ 146 h 155"/>
                    <a:gd name="T6" fmla="*/ 18 w 187"/>
                    <a:gd name="T7" fmla="*/ 59 h 155"/>
                    <a:gd name="T8" fmla="*/ 9 w 187"/>
                    <a:gd name="T9" fmla="*/ 18 h 155"/>
                    <a:gd name="T10" fmla="*/ 50 w 187"/>
                    <a:gd name="T11" fmla="*/ 9 h 155"/>
                    <a:gd name="T12" fmla="*/ 169 w 187"/>
                    <a:gd name="T13" fmla="*/ 95 h 155"/>
                    <a:gd name="T14" fmla="*/ 178 w 187"/>
                    <a:gd name="T15" fmla="*/ 136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7" h="155">
                      <a:moveTo>
                        <a:pt x="178" y="136"/>
                      </a:moveTo>
                      <a:cubicBezTo>
                        <a:pt x="178" y="136"/>
                        <a:pt x="178" y="136"/>
                        <a:pt x="178" y="136"/>
                      </a:cubicBezTo>
                      <a:cubicBezTo>
                        <a:pt x="169" y="150"/>
                        <a:pt x="150" y="155"/>
                        <a:pt x="137" y="146"/>
                      </a:cubicBezTo>
                      <a:cubicBezTo>
                        <a:pt x="18" y="59"/>
                        <a:pt x="18" y="59"/>
                        <a:pt x="18" y="59"/>
                      </a:cubicBezTo>
                      <a:cubicBezTo>
                        <a:pt x="5" y="50"/>
                        <a:pt x="0" y="32"/>
                        <a:pt x="9" y="18"/>
                      </a:cubicBezTo>
                      <a:cubicBezTo>
                        <a:pt x="17" y="5"/>
                        <a:pt x="36" y="0"/>
                        <a:pt x="50" y="9"/>
                      </a:cubicBezTo>
                      <a:cubicBezTo>
                        <a:pt x="169" y="95"/>
                        <a:pt x="169" y="95"/>
                        <a:pt x="169" y="95"/>
                      </a:cubicBezTo>
                      <a:cubicBezTo>
                        <a:pt x="182" y="105"/>
                        <a:pt x="187" y="122"/>
                        <a:pt x="178" y="136"/>
                      </a:cubicBez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7" name="Freeform 373">
                  <a:extLst>
                    <a:ext uri="{FF2B5EF4-FFF2-40B4-BE49-F238E27FC236}">
                      <a16:creationId xmlns:a16="http://schemas.microsoft.com/office/drawing/2014/main" id="{A4BD0ACA-4DC3-4E4D-A426-C9EC23D2B4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40501" y="6189663"/>
                  <a:ext cx="317500" cy="117475"/>
                </a:xfrm>
                <a:custGeom>
                  <a:avLst/>
                  <a:gdLst>
                    <a:gd name="T0" fmla="*/ 0 w 200"/>
                    <a:gd name="T1" fmla="*/ 32 h 74"/>
                    <a:gd name="T2" fmla="*/ 190 w 200"/>
                    <a:gd name="T3" fmla="*/ 0 h 74"/>
                    <a:gd name="T4" fmla="*/ 200 w 200"/>
                    <a:gd name="T5" fmla="*/ 72 h 74"/>
                    <a:gd name="T6" fmla="*/ 190 w 200"/>
                    <a:gd name="T7" fmla="*/ 74 h 74"/>
                    <a:gd name="T8" fmla="*/ 181 w 200"/>
                    <a:gd name="T9" fmla="*/ 10 h 74"/>
                    <a:gd name="T10" fmla="*/ 0 w 200"/>
                    <a:gd name="T11" fmla="*/ 43 h 74"/>
                    <a:gd name="T12" fmla="*/ 0 w 200"/>
                    <a:gd name="T13" fmla="*/ 32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0" h="74">
                      <a:moveTo>
                        <a:pt x="0" y="32"/>
                      </a:moveTo>
                      <a:lnTo>
                        <a:pt x="190" y="0"/>
                      </a:lnTo>
                      <a:lnTo>
                        <a:pt x="200" y="72"/>
                      </a:lnTo>
                      <a:lnTo>
                        <a:pt x="190" y="74"/>
                      </a:lnTo>
                      <a:lnTo>
                        <a:pt x="181" y="10"/>
                      </a:lnTo>
                      <a:lnTo>
                        <a:pt x="0" y="43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8" name="Freeform 374">
                  <a:extLst>
                    <a:ext uri="{FF2B5EF4-FFF2-40B4-BE49-F238E27FC236}">
                      <a16:creationId xmlns:a16="http://schemas.microsoft.com/office/drawing/2014/main" id="{1337753E-412C-4362-84AC-C04077DBC5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0338" y="6216650"/>
                  <a:ext cx="374650" cy="157163"/>
                </a:xfrm>
                <a:custGeom>
                  <a:avLst/>
                  <a:gdLst>
                    <a:gd name="T0" fmla="*/ 0 w 236"/>
                    <a:gd name="T1" fmla="*/ 27 h 99"/>
                    <a:gd name="T2" fmla="*/ 226 w 236"/>
                    <a:gd name="T3" fmla="*/ 0 h 99"/>
                    <a:gd name="T4" fmla="*/ 236 w 236"/>
                    <a:gd name="T5" fmla="*/ 72 h 99"/>
                    <a:gd name="T6" fmla="*/ 12 w 236"/>
                    <a:gd name="T7" fmla="*/ 99 h 99"/>
                    <a:gd name="T8" fmla="*/ 0 w 236"/>
                    <a:gd name="T9" fmla="*/ 27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6" h="99">
                      <a:moveTo>
                        <a:pt x="0" y="27"/>
                      </a:moveTo>
                      <a:lnTo>
                        <a:pt x="226" y="0"/>
                      </a:lnTo>
                      <a:lnTo>
                        <a:pt x="236" y="72"/>
                      </a:lnTo>
                      <a:lnTo>
                        <a:pt x="12" y="99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39" name="Freeform 375">
                  <a:extLst>
                    <a:ext uri="{FF2B5EF4-FFF2-40B4-BE49-F238E27FC236}">
                      <a16:creationId xmlns:a16="http://schemas.microsoft.com/office/drawing/2014/main" id="{FE58F63E-EE6A-48E1-857A-1D64CEB439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1451" y="6273800"/>
                  <a:ext cx="363538" cy="100013"/>
                </a:xfrm>
                <a:custGeom>
                  <a:avLst/>
                  <a:gdLst>
                    <a:gd name="T0" fmla="*/ 224 w 229"/>
                    <a:gd name="T1" fmla="*/ 0 h 63"/>
                    <a:gd name="T2" fmla="*/ 229 w 229"/>
                    <a:gd name="T3" fmla="*/ 36 h 63"/>
                    <a:gd name="T4" fmla="*/ 5 w 229"/>
                    <a:gd name="T5" fmla="*/ 63 h 63"/>
                    <a:gd name="T6" fmla="*/ 0 w 229"/>
                    <a:gd name="T7" fmla="*/ 27 h 63"/>
                    <a:gd name="T8" fmla="*/ 224 w 229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9" h="63">
                      <a:moveTo>
                        <a:pt x="224" y="0"/>
                      </a:moveTo>
                      <a:lnTo>
                        <a:pt x="229" y="36"/>
                      </a:lnTo>
                      <a:lnTo>
                        <a:pt x="5" y="63"/>
                      </a:lnTo>
                      <a:lnTo>
                        <a:pt x="0" y="27"/>
                      </a:lnTo>
                      <a:lnTo>
                        <a:pt x="224" y="0"/>
                      </a:lnTo>
                      <a:close/>
                    </a:path>
                  </a:pathLst>
                </a:custGeom>
                <a:solidFill>
                  <a:srgbClr val="2580B7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40" name="Freeform 376">
                  <a:extLst>
                    <a:ext uri="{FF2B5EF4-FFF2-40B4-BE49-F238E27FC236}">
                      <a16:creationId xmlns:a16="http://schemas.microsoft.com/office/drawing/2014/main" id="{7E334ED7-B6F7-4BF4-987A-2B3FAA3158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4938" y="6276975"/>
                  <a:ext cx="41275" cy="84138"/>
                </a:xfrm>
                <a:custGeom>
                  <a:avLst/>
                  <a:gdLst>
                    <a:gd name="T0" fmla="*/ 0 w 26"/>
                    <a:gd name="T1" fmla="*/ 1 h 53"/>
                    <a:gd name="T2" fmla="*/ 18 w 26"/>
                    <a:gd name="T3" fmla="*/ 0 h 53"/>
                    <a:gd name="T4" fmla="*/ 26 w 26"/>
                    <a:gd name="T5" fmla="*/ 51 h 53"/>
                    <a:gd name="T6" fmla="*/ 6 w 26"/>
                    <a:gd name="T7" fmla="*/ 53 h 53"/>
                    <a:gd name="T8" fmla="*/ 0 w 26"/>
                    <a:gd name="T9" fmla="*/ 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53">
                      <a:moveTo>
                        <a:pt x="0" y="1"/>
                      </a:moveTo>
                      <a:lnTo>
                        <a:pt x="18" y="0"/>
                      </a:lnTo>
                      <a:lnTo>
                        <a:pt x="26" y="51"/>
                      </a:lnTo>
                      <a:lnTo>
                        <a:pt x="6" y="53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313" name="Group 312">
                <a:extLst>
                  <a:ext uri="{FF2B5EF4-FFF2-40B4-BE49-F238E27FC236}">
                    <a16:creationId xmlns:a16="http://schemas.microsoft.com/office/drawing/2014/main" id="{6E42CA3A-13D7-4E0A-862F-9E2412027CB4}"/>
                  </a:ext>
                </a:extLst>
              </p:cNvPr>
              <p:cNvGrpSpPr/>
              <p:nvPr/>
            </p:nvGrpSpPr>
            <p:grpSpPr>
              <a:xfrm>
                <a:off x="3692526" y="5902325"/>
                <a:ext cx="1673225" cy="1716087"/>
                <a:chOff x="3692526" y="5902325"/>
                <a:chExt cx="1673225" cy="1716087"/>
              </a:xfrm>
            </p:grpSpPr>
            <p:sp>
              <p:nvSpPr>
                <p:cNvPr id="314" name="Freeform 377">
                  <a:extLst>
                    <a:ext uri="{FF2B5EF4-FFF2-40B4-BE49-F238E27FC236}">
                      <a16:creationId xmlns:a16="http://schemas.microsoft.com/office/drawing/2014/main" id="{4E7FBF34-17BF-4771-9EAB-55F3C4A6AA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8613" y="6673850"/>
                  <a:ext cx="663575" cy="738188"/>
                </a:xfrm>
                <a:custGeom>
                  <a:avLst/>
                  <a:gdLst>
                    <a:gd name="T0" fmla="*/ 418 w 418"/>
                    <a:gd name="T1" fmla="*/ 75 h 465"/>
                    <a:gd name="T2" fmla="*/ 274 w 418"/>
                    <a:gd name="T3" fmla="*/ 390 h 465"/>
                    <a:gd name="T4" fmla="*/ 67 w 418"/>
                    <a:gd name="T5" fmla="*/ 465 h 465"/>
                    <a:gd name="T6" fmla="*/ 14 w 418"/>
                    <a:gd name="T7" fmla="*/ 436 h 465"/>
                    <a:gd name="T8" fmla="*/ 0 w 418"/>
                    <a:gd name="T9" fmla="*/ 391 h 465"/>
                    <a:gd name="T10" fmla="*/ 180 w 418"/>
                    <a:gd name="T11" fmla="*/ 0 h 465"/>
                    <a:gd name="T12" fmla="*/ 418 w 418"/>
                    <a:gd name="T13" fmla="*/ 75 h 4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8" h="465">
                      <a:moveTo>
                        <a:pt x="418" y="75"/>
                      </a:moveTo>
                      <a:lnTo>
                        <a:pt x="274" y="390"/>
                      </a:lnTo>
                      <a:lnTo>
                        <a:pt x="67" y="465"/>
                      </a:lnTo>
                      <a:lnTo>
                        <a:pt x="14" y="436"/>
                      </a:lnTo>
                      <a:lnTo>
                        <a:pt x="0" y="391"/>
                      </a:lnTo>
                      <a:lnTo>
                        <a:pt x="180" y="0"/>
                      </a:lnTo>
                      <a:lnTo>
                        <a:pt x="418" y="75"/>
                      </a:lnTo>
                      <a:close/>
                    </a:path>
                  </a:pathLst>
                </a:custGeom>
                <a:solidFill>
                  <a:srgbClr val="E7D1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5" name="Freeform 378">
                  <a:extLst>
                    <a:ext uri="{FF2B5EF4-FFF2-40B4-BE49-F238E27FC236}">
                      <a16:creationId xmlns:a16="http://schemas.microsoft.com/office/drawing/2014/main" id="{C8E4A139-4424-4CCA-937D-99DDE40414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1463" y="6727825"/>
                  <a:ext cx="657225" cy="681038"/>
                </a:xfrm>
                <a:custGeom>
                  <a:avLst/>
                  <a:gdLst>
                    <a:gd name="T0" fmla="*/ 205 w 414"/>
                    <a:gd name="T1" fmla="*/ 0 h 429"/>
                    <a:gd name="T2" fmla="*/ 0 w 414"/>
                    <a:gd name="T3" fmla="*/ 376 h 429"/>
                    <a:gd name="T4" fmla="*/ 98 w 414"/>
                    <a:gd name="T5" fmla="*/ 429 h 429"/>
                    <a:gd name="T6" fmla="*/ 294 w 414"/>
                    <a:gd name="T7" fmla="*/ 359 h 429"/>
                    <a:gd name="T8" fmla="*/ 414 w 414"/>
                    <a:gd name="T9" fmla="*/ 138 h 429"/>
                    <a:gd name="T10" fmla="*/ 205 w 414"/>
                    <a:gd name="T11" fmla="*/ 0 h 4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14" h="429">
                      <a:moveTo>
                        <a:pt x="205" y="0"/>
                      </a:moveTo>
                      <a:lnTo>
                        <a:pt x="0" y="376"/>
                      </a:lnTo>
                      <a:lnTo>
                        <a:pt x="98" y="429"/>
                      </a:lnTo>
                      <a:lnTo>
                        <a:pt x="294" y="359"/>
                      </a:lnTo>
                      <a:lnTo>
                        <a:pt x="414" y="138"/>
                      </a:lnTo>
                      <a:lnTo>
                        <a:pt x="205" y="0"/>
                      </a:ln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6" name="Freeform 379">
                  <a:extLst>
                    <a:ext uri="{FF2B5EF4-FFF2-40B4-BE49-F238E27FC236}">
                      <a16:creationId xmlns:a16="http://schemas.microsoft.com/office/drawing/2014/main" id="{AC84218E-3E45-48A0-A3B3-6DCDC75EA2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4638" y="6880225"/>
                  <a:ext cx="600075" cy="531813"/>
                </a:xfrm>
                <a:custGeom>
                  <a:avLst/>
                  <a:gdLst>
                    <a:gd name="T0" fmla="*/ 125 w 378"/>
                    <a:gd name="T1" fmla="*/ 0 h 335"/>
                    <a:gd name="T2" fmla="*/ 0 w 378"/>
                    <a:gd name="T3" fmla="*/ 234 h 335"/>
                    <a:gd name="T4" fmla="*/ 10 w 378"/>
                    <a:gd name="T5" fmla="*/ 287 h 335"/>
                    <a:gd name="T6" fmla="*/ 101 w 378"/>
                    <a:gd name="T7" fmla="*/ 335 h 335"/>
                    <a:gd name="T8" fmla="*/ 315 w 378"/>
                    <a:gd name="T9" fmla="*/ 256 h 335"/>
                    <a:gd name="T10" fmla="*/ 378 w 378"/>
                    <a:gd name="T11" fmla="*/ 138 h 335"/>
                    <a:gd name="T12" fmla="*/ 125 w 378"/>
                    <a:gd name="T13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8" h="335">
                      <a:moveTo>
                        <a:pt x="125" y="0"/>
                      </a:moveTo>
                      <a:lnTo>
                        <a:pt x="0" y="234"/>
                      </a:lnTo>
                      <a:lnTo>
                        <a:pt x="10" y="287"/>
                      </a:lnTo>
                      <a:lnTo>
                        <a:pt x="101" y="335"/>
                      </a:lnTo>
                      <a:lnTo>
                        <a:pt x="315" y="256"/>
                      </a:lnTo>
                      <a:lnTo>
                        <a:pt x="378" y="138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7" name="Freeform 380">
                  <a:extLst>
                    <a:ext uri="{FF2B5EF4-FFF2-40B4-BE49-F238E27FC236}">
                      <a16:creationId xmlns:a16="http://schemas.microsoft.com/office/drawing/2014/main" id="{C3957E78-7E82-49B8-87B0-BDFD783390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1338749">
                  <a:off x="3692526" y="7034214"/>
                  <a:ext cx="911225" cy="584198"/>
                </a:xfrm>
                <a:custGeom>
                  <a:avLst/>
                  <a:gdLst>
                    <a:gd name="T0" fmla="*/ 310 w 574"/>
                    <a:gd name="T1" fmla="*/ 0 h 733"/>
                    <a:gd name="T2" fmla="*/ 0 w 574"/>
                    <a:gd name="T3" fmla="*/ 659 h 733"/>
                    <a:gd name="T4" fmla="*/ 302 w 574"/>
                    <a:gd name="T5" fmla="*/ 733 h 733"/>
                    <a:gd name="T6" fmla="*/ 574 w 574"/>
                    <a:gd name="T7" fmla="*/ 144 h 733"/>
                    <a:gd name="T8" fmla="*/ 310 w 574"/>
                    <a:gd name="T9" fmla="*/ 0 h 7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4" h="733">
                      <a:moveTo>
                        <a:pt x="310" y="0"/>
                      </a:moveTo>
                      <a:lnTo>
                        <a:pt x="0" y="659"/>
                      </a:lnTo>
                      <a:lnTo>
                        <a:pt x="302" y="733"/>
                      </a:lnTo>
                      <a:lnTo>
                        <a:pt x="574" y="144"/>
                      </a:lnTo>
                      <a:lnTo>
                        <a:pt x="310" y="0"/>
                      </a:lnTo>
                      <a:close/>
                    </a:path>
                  </a:pathLst>
                </a:custGeom>
                <a:solidFill>
                  <a:srgbClr val="9EBE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8" name="Freeform 381">
                  <a:extLst>
                    <a:ext uri="{FF2B5EF4-FFF2-40B4-BE49-F238E27FC236}">
                      <a16:creationId xmlns:a16="http://schemas.microsoft.com/office/drawing/2014/main" id="{CEE6F4CD-9A4A-4A88-A1C0-F0D0F520D1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7738" y="6445250"/>
                  <a:ext cx="442913" cy="463550"/>
                </a:xfrm>
                <a:custGeom>
                  <a:avLst/>
                  <a:gdLst>
                    <a:gd name="T0" fmla="*/ 163 w 163"/>
                    <a:gd name="T1" fmla="*/ 29 h 171"/>
                    <a:gd name="T2" fmla="*/ 85 w 163"/>
                    <a:gd name="T3" fmla="*/ 123 h 171"/>
                    <a:gd name="T4" fmla="*/ 12 w 163"/>
                    <a:gd name="T5" fmla="*/ 162 h 171"/>
                    <a:gd name="T6" fmla="*/ 32 w 163"/>
                    <a:gd name="T7" fmla="*/ 99 h 171"/>
                    <a:gd name="T8" fmla="*/ 91 w 163"/>
                    <a:gd name="T9" fmla="*/ 36 h 171"/>
                    <a:gd name="T10" fmla="*/ 163 w 163"/>
                    <a:gd name="T11" fmla="*/ 29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3" h="171">
                      <a:moveTo>
                        <a:pt x="163" y="29"/>
                      </a:moveTo>
                      <a:cubicBezTo>
                        <a:pt x="85" y="123"/>
                        <a:pt x="85" y="123"/>
                        <a:pt x="85" y="123"/>
                      </a:cubicBezTo>
                      <a:cubicBezTo>
                        <a:pt x="75" y="135"/>
                        <a:pt x="25" y="171"/>
                        <a:pt x="12" y="162"/>
                      </a:cubicBezTo>
                      <a:cubicBezTo>
                        <a:pt x="0" y="153"/>
                        <a:pt x="22" y="111"/>
                        <a:pt x="32" y="99"/>
                      </a:cubicBezTo>
                      <a:cubicBezTo>
                        <a:pt x="91" y="36"/>
                        <a:pt x="91" y="36"/>
                        <a:pt x="91" y="36"/>
                      </a:cubicBezTo>
                      <a:cubicBezTo>
                        <a:pt x="125" y="0"/>
                        <a:pt x="150" y="18"/>
                        <a:pt x="163" y="29"/>
                      </a:cubicBezTo>
                      <a:close/>
                    </a:path>
                  </a:pathLst>
                </a:custGeom>
                <a:solidFill>
                  <a:srgbClr val="D4A2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19" name="Freeform 382">
                  <a:extLst>
                    <a:ext uri="{FF2B5EF4-FFF2-40B4-BE49-F238E27FC236}">
                      <a16:creationId xmlns:a16="http://schemas.microsoft.com/office/drawing/2014/main" id="{D0483101-25FE-4228-AFEE-C5E8A7F19C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79913" y="5902325"/>
                  <a:ext cx="985838" cy="1089025"/>
                </a:xfrm>
                <a:custGeom>
                  <a:avLst/>
                  <a:gdLst>
                    <a:gd name="T0" fmla="*/ 297 w 363"/>
                    <a:gd name="T1" fmla="*/ 30 h 401"/>
                    <a:gd name="T2" fmla="*/ 229 w 363"/>
                    <a:gd name="T3" fmla="*/ 155 h 401"/>
                    <a:gd name="T4" fmla="*/ 177 w 363"/>
                    <a:gd name="T5" fmla="*/ 146 h 401"/>
                    <a:gd name="T6" fmla="*/ 128 w 363"/>
                    <a:gd name="T7" fmla="*/ 129 h 401"/>
                    <a:gd name="T8" fmla="*/ 77 w 363"/>
                    <a:gd name="T9" fmla="*/ 124 h 401"/>
                    <a:gd name="T10" fmla="*/ 20 w 363"/>
                    <a:gd name="T11" fmla="*/ 229 h 401"/>
                    <a:gd name="T12" fmla="*/ 4 w 363"/>
                    <a:gd name="T13" fmla="*/ 327 h 401"/>
                    <a:gd name="T14" fmla="*/ 132 w 363"/>
                    <a:gd name="T15" fmla="*/ 383 h 401"/>
                    <a:gd name="T16" fmla="*/ 184 w 363"/>
                    <a:gd name="T17" fmla="*/ 348 h 401"/>
                    <a:gd name="T18" fmla="*/ 343 w 363"/>
                    <a:gd name="T19" fmla="*/ 56 h 401"/>
                    <a:gd name="T20" fmla="*/ 297 w 363"/>
                    <a:gd name="T21" fmla="*/ 30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63" h="401">
                      <a:moveTo>
                        <a:pt x="297" y="30"/>
                      </a:moveTo>
                      <a:cubicBezTo>
                        <a:pt x="229" y="155"/>
                        <a:pt x="229" y="155"/>
                        <a:pt x="229" y="155"/>
                      </a:cubicBezTo>
                      <a:cubicBezTo>
                        <a:pt x="227" y="131"/>
                        <a:pt x="191" y="125"/>
                        <a:pt x="177" y="146"/>
                      </a:cubicBezTo>
                      <a:cubicBezTo>
                        <a:pt x="177" y="121"/>
                        <a:pt x="145" y="112"/>
                        <a:pt x="128" y="129"/>
                      </a:cubicBezTo>
                      <a:cubicBezTo>
                        <a:pt x="125" y="106"/>
                        <a:pt x="89" y="101"/>
                        <a:pt x="77" y="124"/>
                      </a:cubicBezTo>
                      <a:cubicBezTo>
                        <a:pt x="20" y="229"/>
                        <a:pt x="20" y="229"/>
                        <a:pt x="20" y="229"/>
                      </a:cubicBezTo>
                      <a:cubicBezTo>
                        <a:pt x="4" y="259"/>
                        <a:pt x="0" y="305"/>
                        <a:pt x="4" y="327"/>
                      </a:cubicBezTo>
                      <a:cubicBezTo>
                        <a:pt x="17" y="392"/>
                        <a:pt x="101" y="401"/>
                        <a:pt x="132" y="383"/>
                      </a:cubicBezTo>
                      <a:cubicBezTo>
                        <a:pt x="156" y="370"/>
                        <a:pt x="175" y="363"/>
                        <a:pt x="184" y="348"/>
                      </a:cubicBezTo>
                      <a:cubicBezTo>
                        <a:pt x="343" y="56"/>
                        <a:pt x="343" y="56"/>
                        <a:pt x="343" y="56"/>
                      </a:cubicBezTo>
                      <a:cubicBezTo>
                        <a:pt x="363" y="20"/>
                        <a:pt x="313" y="0"/>
                        <a:pt x="297" y="30"/>
                      </a:cubicBez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20" name="Freeform 383">
                  <a:extLst>
                    <a:ext uri="{FF2B5EF4-FFF2-40B4-BE49-F238E27FC236}">
                      <a16:creationId xmlns:a16="http://schemas.microsoft.com/office/drawing/2014/main" id="{66640432-6B01-4A89-9E5B-6644F659E70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670426" y="6240463"/>
                  <a:ext cx="331788" cy="217488"/>
                </a:xfrm>
                <a:custGeom>
                  <a:avLst/>
                  <a:gdLst>
                    <a:gd name="T0" fmla="*/ 0 w 122"/>
                    <a:gd name="T1" fmla="*/ 40 h 80"/>
                    <a:gd name="T2" fmla="*/ 20 w 122"/>
                    <a:gd name="T3" fmla="*/ 0 h 80"/>
                    <a:gd name="T4" fmla="*/ 21 w 122"/>
                    <a:gd name="T5" fmla="*/ 4 h 80"/>
                    <a:gd name="T6" fmla="*/ 26 w 122"/>
                    <a:gd name="T7" fmla="*/ 0 h 80"/>
                    <a:gd name="T8" fmla="*/ 0 w 122"/>
                    <a:gd name="T9" fmla="*/ 40 h 80"/>
                    <a:gd name="T10" fmla="*/ 122 w 122"/>
                    <a:gd name="T11" fmla="*/ 29 h 80"/>
                    <a:gd name="T12" fmla="*/ 121 w 122"/>
                    <a:gd name="T13" fmla="*/ 23 h 80"/>
                    <a:gd name="T14" fmla="*/ 92 w 122"/>
                    <a:gd name="T15" fmla="*/ 80 h 80"/>
                    <a:gd name="T16" fmla="*/ 122 w 122"/>
                    <a:gd name="T17" fmla="*/ 30 h 80"/>
                    <a:gd name="T18" fmla="*/ 122 w 122"/>
                    <a:gd name="T19" fmla="*/ 29 h 80"/>
                    <a:gd name="T20" fmla="*/ 77 w 122"/>
                    <a:gd name="T21" fmla="*/ 13 h 80"/>
                    <a:gd name="T22" fmla="*/ 70 w 122"/>
                    <a:gd name="T23" fmla="*/ 21 h 80"/>
                    <a:gd name="T24" fmla="*/ 70 w 122"/>
                    <a:gd name="T25" fmla="*/ 16 h 80"/>
                    <a:gd name="T26" fmla="*/ 45 w 122"/>
                    <a:gd name="T27" fmla="*/ 62 h 80"/>
                    <a:gd name="T28" fmla="*/ 77 w 122"/>
                    <a:gd name="T29" fmla="*/ 13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2" h="80">
                      <a:moveTo>
                        <a:pt x="0" y="40"/>
                      </a:moveTo>
                      <a:cubicBezTo>
                        <a:pt x="0" y="40"/>
                        <a:pt x="10" y="19"/>
                        <a:pt x="20" y="0"/>
                      </a:cubicBezTo>
                      <a:cubicBezTo>
                        <a:pt x="20" y="1"/>
                        <a:pt x="21" y="3"/>
                        <a:pt x="21" y="4"/>
                      </a:cubicBezTo>
                      <a:cubicBezTo>
                        <a:pt x="22" y="2"/>
                        <a:pt x="24" y="1"/>
                        <a:pt x="26" y="0"/>
                      </a:cubicBezTo>
                      <a:cubicBezTo>
                        <a:pt x="14" y="18"/>
                        <a:pt x="0" y="40"/>
                        <a:pt x="0" y="40"/>
                      </a:cubicBezTo>
                      <a:close/>
                      <a:moveTo>
                        <a:pt x="122" y="29"/>
                      </a:moveTo>
                      <a:cubicBezTo>
                        <a:pt x="122" y="27"/>
                        <a:pt x="121" y="25"/>
                        <a:pt x="121" y="23"/>
                      </a:cubicBezTo>
                      <a:cubicBezTo>
                        <a:pt x="110" y="44"/>
                        <a:pt x="92" y="80"/>
                        <a:pt x="92" y="80"/>
                      </a:cubicBezTo>
                      <a:cubicBezTo>
                        <a:pt x="92" y="80"/>
                        <a:pt x="114" y="45"/>
                        <a:pt x="122" y="30"/>
                      </a:cubicBezTo>
                      <a:cubicBezTo>
                        <a:pt x="122" y="30"/>
                        <a:pt x="122" y="30"/>
                        <a:pt x="122" y="29"/>
                      </a:cubicBezTo>
                      <a:close/>
                      <a:moveTo>
                        <a:pt x="77" y="13"/>
                      </a:moveTo>
                      <a:cubicBezTo>
                        <a:pt x="75" y="15"/>
                        <a:pt x="72" y="18"/>
                        <a:pt x="70" y="21"/>
                      </a:cubicBezTo>
                      <a:cubicBezTo>
                        <a:pt x="70" y="19"/>
                        <a:pt x="70" y="18"/>
                        <a:pt x="70" y="16"/>
                      </a:cubicBezTo>
                      <a:cubicBezTo>
                        <a:pt x="59" y="37"/>
                        <a:pt x="45" y="62"/>
                        <a:pt x="45" y="62"/>
                      </a:cubicBezTo>
                      <a:cubicBezTo>
                        <a:pt x="45" y="62"/>
                        <a:pt x="65" y="32"/>
                        <a:pt x="77" y="13"/>
                      </a:cubicBezTo>
                      <a:close/>
                    </a:path>
                  </a:pathLst>
                </a:custGeom>
                <a:solidFill>
                  <a:srgbClr val="D4A2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</p:grp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532ECF54-DEA8-472D-9752-944C4AE300F5}"/>
                </a:ext>
              </a:extLst>
            </p:cNvPr>
            <p:cNvGrpSpPr/>
            <p:nvPr/>
          </p:nvGrpSpPr>
          <p:grpSpPr>
            <a:xfrm>
              <a:off x="-228759" y="4274185"/>
              <a:ext cx="3030975" cy="2307869"/>
              <a:chOff x="1007742" y="4857750"/>
              <a:chExt cx="3334072" cy="2962278"/>
            </a:xfrm>
          </p:grpSpPr>
          <p:sp>
            <p:nvSpPr>
              <p:cNvPr id="397" name="Freeform 216">
                <a:extLst>
                  <a:ext uri="{FF2B5EF4-FFF2-40B4-BE49-F238E27FC236}">
                    <a16:creationId xmlns:a16="http://schemas.microsoft.com/office/drawing/2014/main" id="{A9BBE649-6CC4-4586-B655-1F4D20EAE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5788" y="6448425"/>
                <a:ext cx="700088" cy="742950"/>
              </a:xfrm>
              <a:custGeom>
                <a:avLst/>
                <a:gdLst>
                  <a:gd name="T0" fmla="*/ 231 w 258"/>
                  <a:gd name="T1" fmla="*/ 70 h 274"/>
                  <a:gd name="T2" fmla="*/ 195 w 258"/>
                  <a:gd name="T3" fmla="*/ 230 h 274"/>
                  <a:gd name="T4" fmla="*/ 41 w 258"/>
                  <a:gd name="T5" fmla="*/ 202 h 274"/>
                  <a:gd name="T6" fmla="*/ 71 w 258"/>
                  <a:gd name="T7" fmla="*/ 34 h 274"/>
                  <a:gd name="T8" fmla="*/ 231 w 258"/>
                  <a:gd name="T9" fmla="*/ 7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274">
                    <a:moveTo>
                      <a:pt x="231" y="70"/>
                    </a:moveTo>
                    <a:cubicBezTo>
                      <a:pt x="258" y="118"/>
                      <a:pt x="238" y="186"/>
                      <a:pt x="195" y="230"/>
                    </a:cubicBezTo>
                    <a:cubicBezTo>
                      <a:pt x="151" y="274"/>
                      <a:pt x="72" y="258"/>
                      <a:pt x="41" y="202"/>
                    </a:cubicBezTo>
                    <a:cubicBezTo>
                      <a:pt x="0" y="129"/>
                      <a:pt x="27" y="39"/>
                      <a:pt x="71" y="34"/>
                    </a:cubicBezTo>
                    <a:cubicBezTo>
                      <a:pt x="125" y="0"/>
                      <a:pt x="204" y="22"/>
                      <a:pt x="231" y="70"/>
                    </a:cubicBezTo>
                    <a:close/>
                  </a:path>
                </a:pathLst>
              </a:custGeom>
              <a:solidFill>
                <a:srgbClr val="FED4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8" name="Freeform 217">
                <a:extLst>
                  <a:ext uri="{FF2B5EF4-FFF2-40B4-BE49-F238E27FC236}">
                    <a16:creationId xmlns:a16="http://schemas.microsoft.com/office/drawing/2014/main" id="{5A858175-9B99-41F4-8F8A-2B4DE7FB9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813" y="6434138"/>
                <a:ext cx="265113" cy="581025"/>
              </a:xfrm>
              <a:custGeom>
                <a:avLst/>
                <a:gdLst>
                  <a:gd name="T0" fmla="*/ 85 w 98"/>
                  <a:gd name="T1" fmla="*/ 4 h 214"/>
                  <a:gd name="T2" fmla="*/ 96 w 98"/>
                  <a:gd name="T3" fmla="*/ 23 h 214"/>
                  <a:gd name="T4" fmla="*/ 59 w 98"/>
                  <a:gd name="T5" fmla="*/ 181 h 214"/>
                  <a:gd name="T6" fmla="*/ 24 w 98"/>
                  <a:gd name="T7" fmla="*/ 211 h 214"/>
                  <a:gd name="T8" fmla="*/ 4 w 98"/>
                  <a:gd name="T9" fmla="*/ 179 h 214"/>
                  <a:gd name="T10" fmla="*/ 37 w 98"/>
                  <a:gd name="T11" fmla="*/ 38 h 214"/>
                  <a:gd name="T12" fmla="*/ 85 w 98"/>
                  <a:gd name="T13" fmla="*/ 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214">
                    <a:moveTo>
                      <a:pt x="85" y="4"/>
                    </a:moveTo>
                    <a:cubicBezTo>
                      <a:pt x="93" y="6"/>
                      <a:pt x="98" y="15"/>
                      <a:pt x="96" y="23"/>
                    </a:cubicBezTo>
                    <a:cubicBezTo>
                      <a:pt x="59" y="181"/>
                      <a:pt x="59" y="181"/>
                      <a:pt x="59" y="181"/>
                    </a:cubicBezTo>
                    <a:cubicBezTo>
                      <a:pt x="55" y="196"/>
                      <a:pt x="38" y="214"/>
                      <a:pt x="24" y="211"/>
                    </a:cubicBezTo>
                    <a:cubicBezTo>
                      <a:pt x="10" y="208"/>
                      <a:pt x="0" y="193"/>
                      <a:pt x="4" y="179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43" y="15"/>
                      <a:pt x="67" y="0"/>
                      <a:pt x="85" y="4"/>
                    </a:cubicBezTo>
                    <a:close/>
                  </a:path>
                </a:pathLst>
              </a:custGeom>
              <a:solidFill>
                <a:srgbClr val="D4A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9" name="Freeform 218">
                <a:extLst>
                  <a:ext uri="{FF2B5EF4-FFF2-40B4-BE49-F238E27FC236}">
                    <a16:creationId xmlns:a16="http://schemas.microsoft.com/office/drawing/2014/main" id="{738D174E-8C1B-4FA3-900A-2842CBE5F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326" y="4857750"/>
                <a:ext cx="1868488" cy="1954213"/>
              </a:xfrm>
              <a:custGeom>
                <a:avLst/>
                <a:gdLst>
                  <a:gd name="T0" fmla="*/ 440 w 688"/>
                  <a:gd name="T1" fmla="*/ 687 h 719"/>
                  <a:gd name="T2" fmla="*/ 643 w 688"/>
                  <a:gd name="T3" fmla="*/ 525 h 719"/>
                  <a:gd name="T4" fmla="*/ 657 w 688"/>
                  <a:gd name="T5" fmla="*/ 396 h 719"/>
                  <a:gd name="T6" fmla="*/ 377 w 688"/>
                  <a:gd name="T7" fmla="*/ 46 h 719"/>
                  <a:gd name="T8" fmla="*/ 248 w 688"/>
                  <a:gd name="T9" fmla="*/ 32 h 719"/>
                  <a:gd name="T10" fmla="*/ 45 w 688"/>
                  <a:gd name="T11" fmla="*/ 194 h 719"/>
                  <a:gd name="T12" fmla="*/ 31 w 688"/>
                  <a:gd name="T13" fmla="*/ 323 h 719"/>
                  <a:gd name="T14" fmla="*/ 311 w 688"/>
                  <a:gd name="T15" fmla="*/ 673 h 719"/>
                  <a:gd name="T16" fmla="*/ 440 w 688"/>
                  <a:gd name="T17" fmla="*/ 687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8" h="719">
                    <a:moveTo>
                      <a:pt x="440" y="687"/>
                    </a:moveTo>
                    <a:cubicBezTo>
                      <a:pt x="643" y="525"/>
                      <a:pt x="643" y="525"/>
                      <a:pt x="643" y="525"/>
                    </a:cubicBezTo>
                    <a:cubicBezTo>
                      <a:pt x="682" y="493"/>
                      <a:pt x="688" y="435"/>
                      <a:pt x="657" y="396"/>
                    </a:cubicBezTo>
                    <a:cubicBezTo>
                      <a:pt x="377" y="46"/>
                      <a:pt x="377" y="46"/>
                      <a:pt x="377" y="46"/>
                    </a:cubicBezTo>
                    <a:cubicBezTo>
                      <a:pt x="345" y="7"/>
                      <a:pt x="287" y="0"/>
                      <a:pt x="248" y="32"/>
                    </a:cubicBezTo>
                    <a:cubicBezTo>
                      <a:pt x="45" y="194"/>
                      <a:pt x="45" y="194"/>
                      <a:pt x="45" y="194"/>
                    </a:cubicBezTo>
                    <a:cubicBezTo>
                      <a:pt x="6" y="226"/>
                      <a:pt x="0" y="284"/>
                      <a:pt x="31" y="323"/>
                    </a:cubicBezTo>
                    <a:cubicBezTo>
                      <a:pt x="311" y="673"/>
                      <a:pt x="311" y="673"/>
                      <a:pt x="311" y="673"/>
                    </a:cubicBezTo>
                    <a:cubicBezTo>
                      <a:pt x="343" y="712"/>
                      <a:pt x="401" y="719"/>
                      <a:pt x="440" y="687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0" name="Freeform 219">
                <a:extLst>
                  <a:ext uri="{FF2B5EF4-FFF2-40B4-BE49-F238E27FC236}">
                    <a16:creationId xmlns:a16="http://schemas.microsoft.com/office/drawing/2014/main" id="{9A4AA35C-6030-4398-B917-9A65FC93C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3013" y="6353175"/>
                <a:ext cx="236538" cy="195263"/>
              </a:xfrm>
              <a:custGeom>
                <a:avLst/>
                <a:gdLst>
                  <a:gd name="T0" fmla="*/ 8 w 87"/>
                  <a:gd name="T1" fmla="*/ 70 h 72"/>
                  <a:gd name="T2" fmla="*/ 84 w 87"/>
                  <a:gd name="T3" fmla="*/ 9 h 72"/>
                  <a:gd name="T4" fmla="*/ 85 w 87"/>
                  <a:gd name="T5" fmla="*/ 2 h 72"/>
                  <a:gd name="T6" fmla="*/ 78 w 87"/>
                  <a:gd name="T7" fmla="*/ 2 h 72"/>
                  <a:gd name="T8" fmla="*/ 2 w 87"/>
                  <a:gd name="T9" fmla="*/ 62 h 72"/>
                  <a:gd name="T10" fmla="*/ 2 w 87"/>
                  <a:gd name="T11" fmla="*/ 69 h 72"/>
                  <a:gd name="T12" fmla="*/ 8 w 87"/>
                  <a:gd name="T13" fmla="*/ 7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72">
                    <a:moveTo>
                      <a:pt x="8" y="70"/>
                    </a:moveTo>
                    <a:cubicBezTo>
                      <a:pt x="84" y="9"/>
                      <a:pt x="84" y="9"/>
                      <a:pt x="84" y="9"/>
                    </a:cubicBezTo>
                    <a:cubicBezTo>
                      <a:pt x="86" y="7"/>
                      <a:pt x="87" y="4"/>
                      <a:pt x="85" y="2"/>
                    </a:cubicBezTo>
                    <a:cubicBezTo>
                      <a:pt x="83" y="0"/>
                      <a:pt x="80" y="0"/>
                      <a:pt x="78" y="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0" y="64"/>
                      <a:pt x="0" y="67"/>
                      <a:pt x="2" y="69"/>
                    </a:cubicBezTo>
                    <a:cubicBezTo>
                      <a:pt x="3" y="71"/>
                      <a:pt x="6" y="72"/>
                      <a:pt x="8" y="7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1" name="Freeform 221">
                <a:extLst>
                  <a:ext uri="{FF2B5EF4-FFF2-40B4-BE49-F238E27FC236}">
                    <a16:creationId xmlns:a16="http://schemas.microsoft.com/office/drawing/2014/main" id="{9580E45F-70B6-4A8E-B8CE-C30698A7B8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4613" y="5027613"/>
                <a:ext cx="1603375" cy="1636713"/>
              </a:xfrm>
              <a:custGeom>
                <a:avLst/>
                <a:gdLst>
                  <a:gd name="T0" fmla="*/ 508 w 1010"/>
                  <a:gd name="T1" fmla="*/ 0 h 1031"/>
                  <a:gd name="T2" fmla="*/ 1010 w 1010"/>
                  <a:gd name="T3" fmla="*/ 624 h 1031"/>
                  <a:gd name="T4" fmla="*/ 501 w 1010"/>
                  <a:gd name="T5" fmla="*/ 1031 h 1031"/>
                  <a:gd name="T6" fmla="*/ 0 w 1010"/>
                  <a:gd name="T7" fmla="*/ 405 h 1031"/>
                  <a:gd name="T8" fmla="*/ 508 w 1010"/>
                  <a:gd name="T9" fmla="*/ 0 h 1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0" h="1031">
                    <a:moveTo>
                      <a:pt x="508" y="0"/>
                    </a:moveTo>
                    <a:lnTo>
                      <a:pt x="1010" y="624"/>
                    </a:lnTo>
                    <a:lnTo>
                      <a:pt x="501" y="1031"/>
                    </a:lnTo>
                    <a:lnTo>
                      <a:pt x="0" y="405"/>
                    </a:lnTo>
                    <a:lnTo>
                      <a:pt x="5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2" name="Freeform 222">
                <a:extLst>
                  <a:ext uri="{FF2B5EF4-FFF2-40B4-BE49-F238E27FC236}">
                    <a16:creationId xmlns:a16="http://schemas.microsoft.com/office/drawing/2014/main" id="{34B6A322-188C-4DAF-88E9-5F1C9AC96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376" y="5027613"/>
                <a:ext cx="836613" cy="1023938"/>
              </a:xfrm>
              <a:custGeom>
                <a:avLst/>
                <a:gdLst>
                  <a:gd name="T0" fmla="*/ 25 w 527"/>
                  <a:gd name="T1" fmla="*/ 0 h 645"/>
                  <a:gd name="T2" fmla="*/ 527 w 527"/>
                  <a:gd name="T3" fmla="*/ 624 h 645"/>
                  <a:gd name="T4" fmla="*/ 503 w 527"/>
                  <a:gd name="T5" fmla="*/ 645 h 645"/>
                  <a:gd name="T6" fmla="*/ 0 w 527"/>
                  <a:gd name="T7" fmla="*/ 18 h 645"/>
                  <a:gd name="T8" fmla="*/ 25 w 527"/>
                  <a:gd name="T9" fmla="*/ 0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7" h="645">
                    <a:moveTo>
                      <a:pt x="25" y="0"/>
                    </a:moveTo>
                    <a:lnTo>
                      <a:pt x="527" y="624"/>
                    </a:lnTo>
                    <a:lnTo>
                      <a:pt x="503" y="645"/>
                    </a:lnTo>
                    <a:lnTo>
                      <a:pt x="0" y="18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3" name="Freeform 223">
                <a:extLst>
                  <a:ext uri="{FF2B5EF4-FFF2-40B4-BE49-F238E27FC236}">
                    <a16:creationId xmlns:a16="http://schemas.microsoft.com/office/drawing/2014/main" id="{7A5A4DEB-6502-4051-B6D3-06572C6091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551" y="5341938"/>
                <a:ext cx="428625" cy="511175"/>
              </a:xfrm>
              <a:custGeom>
                <a:avLst/>
                <a:gdLst>
                  <a:gd name="T0" fmla="*/ 37 w 270"/>
                  <a:gd name="T1" fmla="*/ 0 h 322"/>
                  <a:gd name="T2" fmla="*/ 270 w 270"/>
                  <a:gd name="T3" fmla="*/ 291 h 322"/>
                  <a:gd name="T4" fmla="*/ 234 w 270"/>
                  <a:gd name="T5" fmla="*/ 322 h 322"/>
                  <a:gd name="T6" fmla="*/ 0 w 270"/>
                  <a:gd name="T7" fmla="*/ 31 h 322"/>
                  <a:gd name="T8" fmla="*/ 37 w 270"/>
                  <a:gd name="T9" fmla="*/ 0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322">
                    <a:moveTo>
                      <a:pt x="37" y="0"/>
                    </a:moveTo>
                    <a:lnTo>
                      <a:pt x="270" y="291"/>
                    </a:lnTo>
                    <a:lnTo>
                      <a:pt x="234" y="322"/>
                    </a:lnTo>
                    <a:lnTo>
                      <a:pt x="0" y="31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EB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4" name="Freeform 224">
                <a:extLst>
                  <a:ext uri="{FF2B5EF4-FFF2-40B4-BE49-F238E27FC236}">
                    <a16:creationId xmlns:a16="http://schemas.microsoft.com/office/drawing/2014/main" id="{B579A11C-CC6E-41BC-83D9-B877C88F5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463" y="5178425"/>
                <a:ext cx="958850" cy="1128713"/>
              </a:xfrm>
              <a:custGeom>
                <a:avLst/>
                <a:gdLst>
                  <a:gd name="T0" fmla="*/ 103 w 604"/>
                  <a:gd name="T1" fmla="*/ 0 h 711"/>
                  <a:gd name="T2" fmla="*/ 604 w 604"/>
                  <a:gd name="T3" fmla="*/ 627 h 711"/>
                  <a:gd name="T4" fmla="*/ 502 w 604"/>
                  <a:gd name="T5" fmla="*/ 711 h 711"/>
                  <a:gd name="T6" fmla="*/ 0 w 604"/>
                  <a:gd name="T7" fmla="*/ 84 h 711"/>
                  <a:gd name="T8" fmla="*/ 103 w 604"/>
                  <a:gd name="T9" fmla="*/ 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4" h="711">
                    <a:moveTo>
                      <a:pt x="103" y="0"/>
                    </a:moveTo>
                    <a:lnTo>
                      <a:pt x="604" y="627"/>
                    </a:lnTo>
                    <a:lnTo>
                      <a:pt x="502" y="711"/>
                    </a:lnTo>
                    <a:lnTo>
                      <a:pt x="0" y="84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5" name="Freeform 225">
                <a:extLst>
                  <a:ext uri="{FF2B5EF4-FFF2-40B4-BE49-F238E27FC236}">
                    <a16:creationId xmlns:a16="http://schemas.microsoft.com/office/drawing/2014/main" id="{86C9BBD3-6547-4079-892C-05EC74817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013" y="5334000"/>
                <a:ext cx="515938" cy="633413"/>
              </a:xfrm>
              <a:custGeom>
                <a:avLst/>
                <a:gdLst>
                  <a:gd name="T0" fmla="*/ 0 w 325"/>
                  <a:gd name="T1" fmla="*/ 12 h 399"/>
                  <a:gd name="T2" fmla="*/ 310 w 325"/>
                  <a:gd name="T3" fmla="*/ 399 h 399"/>
                  <a:gd name="T4" fmla="*/ 325 w 325"/>
                  <a:gd name="T5" fmla="*/ 385 h 399"/>
                  <a:gd name="T6" fmla="*/ 17 w 325"/>
                  <a:gd name="T7" fmla="*/ 0 h 399"/>
                  <a:gd name="T8" fmla="*/ 0 w 325"/>
                  <a:gd name="T9" fmla="*/ 12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5" h="399">
                    <a:moveTo>
                      <a:pt x="0" y="12"/>
                    </a:moveTo>
                    <a:lnTo>
                      <a:pt x="310" y="399"/>
                    </a:lnTo>
                    <a:lnTo>
                      <a:pt x="325" y="385"/>
                    </a:lnTo>
                    <a:lnTo>
                      <a:pt x="17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6" name="Freeform 226">
                <a:extLst>
                  <a:ext uri="{FF2B5EF4-FFF2-40B4-BE49-F238E27FC236}">
                    <a16:creationId xmlns:a16="http://schemas.microsoft.com/office/drawing/2014/main" id="{498CA5BE-BA17-4F75-BBB3-61E8B79971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6401" y="5399088"/>
                <a:ext cx="333375" cy="355600"/>
              </a:xfrm>
              <a:custGeom>
                <a:avLst/>
                <a:gdLst>
                  <a:gd name="T0" fmla="*/ 0 w 210"/>
                  <a:gd name="T1" fmla="*/ 67 h 224"/>
                  <a:gd name="T2" fmla="*/ 126 w 210"/>
                  <a:gd name="T3" fmla="*/ 224 h 224"/>
                  <a:gd name="T4" fmla="*/ 210 w 210"/>
                  <a:gd name="T5" fmla="*/ 157 h 224"/>
                  <a:gd name="T6" fmla="*/ 84 w 210"/>
                  <a:gd name="T7" fmla="*/ 0 h 224"/>
                  <a:gd name="T8" fmla="*/ 0 w 210"/>
                  <a:gd name="T9" fmla="*/ 67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224">
                    <a:moveTo>
                      <a:pt x="0" y="67"/>
                    </a:moveTo>
                    <a:lnTo>
                      <a:pt x="126" y="224"/>
                    </a:lnTo>
                    <a:lnTo>
                      <a:pt x="210" y="157"/>
                    </a:lnTo>
                    <a:lnTo>
                      <a:pt x="84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FF9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7" name="Freeform 227">
                <a:extLst>
                  <a:ext uri="{FF2B5EF4-FFF2-40B4-BE49-F238E27FC236}">
                    <a16:creationId xmlns:a16="http://schemas.microsoft.com/office/drawing/2014/main" id="{1D62B8D1-0F06-4EC6-B424-139D9D21A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5638" y="5708650"/>
                <a:ext cx="334963" cy="355600"/>
              </a:xfrm>
              <a:custGeom>
                <a:avLst/>
                <a:gdLst>
                  <a:gd name="T0" fmla="*/ 0 w 211"/>
                  <a:gd name="T1" fmla="*/ 69 h 224"/>
                  <a:gd name="T2" fmla="*/ 127 w 211"/>
                  <a:gd name="T3" fmla="*/ 224 h 224"/>
                  <a:gd name="T4" fmla="*/ 211 w 211"/>
                  <a:gd name="T5" fmla="*/ 157 h 224"/>
                  <a:gd name="T6" fmla="*/ 84 w 211"/>
                  <a:gd name="T7" fmla="*/ 0 h 224"/>
                  <a:gd name="T8" fmla="*/ 0 w 211"/>
                  <a:gd name="T9" fmla="*/ 6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224">
                    <a:moveTo>
                      <a:pt x="0" y="69"/>
                    </a:moveTo>
                    <a:lnTo>
                      <a:pt x="127" y="224"/>
                    </a:lnTo>
                    <a:lnTo>
                      <a:pt x="211" y="157"/>
                    </a:lnTo>
                    <a:lnTo>
                      <a:pt x="84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8" name="Freeform 228">
                <a:extLst>
                  <a:ext uri="{FF2B5EF4-FFF2-40B4-BE49-F238E27FC236}">
                    <a16:creationId xmlns:a16="http://schemas.microsoft.com/office/drawing/2014/main" id="{AAA40A32-71EC-4C06-9049-D1E762EFAA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6463" y="6021388"/>
                <a:ext cx="333375" cy="355600"/>
              </a:xfrm>
              <a:custGeom>
                <a:avLst/>
                <a:gdLst>
                  <a:gd name="T0" fmla="*/ 0 w 210"/>
                  <a:gd name="T1" fmla="*/ 67 h 224"/>
                  <a:gd name="T2" fmla="*/ 126 w 210"/>
                  <a:gd name="T3" fmla="*/ 224 h 224"/>
                  <a:gd name="T4" fmla="*/ 210 w 210"/>
                  <a:gd name="T5" fmla="*/ 157 h 224"/>
                  <a:gd name="T6" fmla="*/ 84 w 210"/>
                  <a:gd name="T7" fmla="*/ 0 h 224"/>
                  <a:gd name="T8" fmla="*/ 0 w 210"/>
                  <a:gd name="T9" fmla="*/ 67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224">
                    <a:moveTo>
                      <a:pt x="0" y="67"/>
                    </a:moveTo>
                    <a:lnTo>
                      <a:pt x="126" y="224"/>
                    </a:lnTo>
                    <a:lnTo>
                      <a:pt x="210" y="157"/>
                    </a:lnTo>
                    <a:lnTo>
                      <a:pt x="84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9EB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9" name="Freeform 229">
                <a:extLst>
                  <a:ext uri="{FF2B5EF4-FFF2-40B4-BE49-F238E27FC236}">
                    <a16:creationId xmlns:a16="http://schemas.microsoft.com/office/drawing/2014/main" id="{4E7BD17D-9288-407D-8E0E-9B99A01DC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4613" y="5613400"/>
                <a:ext cx="869950" cy="1050925"/>
              </a:xfrm>
              <a:custGeom>
                <a:avLst/>
                <a:gdLst>
                  <a:gd name="T0" fmla="*/ 46 w 548"/>
                  <a:gd name="T1" fmla="*/ 0 h 662"/>
                  <a:gd name="T2" fmla="*/ 548 w 548"/>
                  <a:gd name="T3" fmla="*/ 626 h 662"/>
                  <a:gd name="T4" fmla="*/ 501 w 548"/>
                  <a:gd name="T5" fmla="*/ 662 h 662"/>
                  <a:gd name="T6" fmla="*/ 0 w 548"/>
                  <a:gd name="T7" fmla="*/ 36 h 662"/>
                  <a:gd name="T8" fmla="*/ 46 w 548"/>
                  <a:gd name="T9" fmla="*/ 0 h 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8" h="662">
                    <a:moveTo>
                      <a:pt x="46" y="0"/>
                    </a:moveTo>
                    <a:lnTo>
                      <a:pt x="548" y="626"/>
                    </a:lnTo>
                    <a:lnTo>
                      <a:pt x="501" y="662"/>
                    </a:lnTo>
                    <a:lnTo>
                      <a:pt x="0" y="36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0" name="Freeform 515">
                <a:extLst>
                  <a:ext uri="{FF2B5EF4-FFF2-40B4-BE49-F238E27FC236}">
                    <a16:creationId xmlns:a16="http://schemas.microsoft.com/office/drawing/2014/main" id="{D2C840FF-9119-4A28-AE82-F98690B7FB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4951" y="5518149"/>
                <a:ext cx="852487" cy="962026"/>
              </a:xfrm>
              <a:custGeom>
                <a:avLst/>
                <a:gdLst>
                  <a:gd name="connsiteX0" fmla="*/ 523875 w 852487"/>
                  <a:gd name="connsiteY0" fmla="*/ 728663 h 962026"/>
                  <a:gd name="connsiteX1" fmla="*/ 652462 w 852487"/>
                  <a:gd name="connsiteY1" fmla="*/ 885826 h 962026"/>
                  <a:gd name="connsiteX2" fmla="*/ 627062 w 852487"/>
                  <a:gd name="connsiteY2" fmla="*/ 904876 h 962026"/>
                  <a:gd name="connsiteX3" fmla="*/ 500062 w 852487"/>
                  <a:gd name="connsiteY3" fmla="*/ 747713 h 962026"/>
                  <a:gd name="connsiteX4" fmla="*/ 568325 w 852487"/>
                  <a:gd name="connsiteY4" fmla="*/ 693738 h 962026"/>
                  <a:gd name="connsiteX5" fmla="*/ 768350 w 852487"/>
                  <a:gd name="connsiteY5" fmla="*/ 942976 h 962026"/>
                  <a:gd name="connsiteX6" fmla="*/ 744538 w 852487"/>
                  <a:gd name="connsiteY6" fmla="*/ 962026 h 962026"/>
                  <a:gd name="connsiteX7" fmla="*/ 542925 w 852487"/>
                  <a:gd name="connsiteY7" fmla="*/ 714375 h 962026"/>
                  <a:gd name="connsiteX8" fmla="*/ 611188 w 852487"/>
                  <a:gd name="connsiteY8" fmla="*/ 657225 h 962026"/>
                  <a:gd name="connsiteX9" fmla="*/ 812800 w 852487"/>
                  <a:gd name="connsiteY9" fmla="*/ 908050 h 962026"/>
                  <a:gd name="connsiteX10" fmla="*/ 785813 w 852487"/>
                  <a:gd name="connsiteY10" fmla="*/ 930275 h 962026"/>
                  <a:gd name="connsiteX11" fmla="*/ 587375 w 852487"/>
                  <a:gd name="connsiteY11" fmla="*/ 679450 h 962026"/>
                  <a:gd name="connsiteX12" fmla="*/ 654050 w 852487"/>
                  <a:gd name="connsiteY12" fmla="*/ 625475 h 962026"/>
                  <a:gd name="connsiteX13" fmla="*/ 852487 w 852487"/>
                  <a:gd name="connsiteY13" fmla="*/ 874713 h 962026"/>
                  <a:gd name="connsiteX14" fmla="*/ 828675 w 852487"/>
                  <a:gd name="connsiteY14" fmla="*/ 893763 h 962026"/>
                  <a:gd name="connsiteX15" fmla="*/ 630237 w 852487"/>
                  <a:gd name="connsiteY15" fmla="*/ 644525 h 962026"/>
                  <a:gd name="connsiteX16" fmla="*/ 274637 w 852487"/>
                  <a:gd name="connsiteY16" fmla="*/ 415925 h 962026"/>
                  <a:gd name="connsiteX17" fmla="*/ 401637 w 852487"/>
                  <a:gd name="connsiteY17" fmla="*/ 573088 h 962026"/>
                  <a:gd name="connsiteX18" fmla="*/ 377824 w 852487"/>
                  <a:gd name="connsiteY18" fmla="*/ 592138 h 962026"/>
                  <a:gd name="connsiteX19" fmla="*/ 249237 w 852487"/>
                  <a:gd name="connsiteY19" fmla="*/ 434975 h 962026"/>
                  <a:gd name="connsiteX20" fmla="*/ 317499 w 852487"/>
                  <a:gd name="connsiteY20" fmla="*/ 381000 h 962026"/>
                  <a:gd name="connsiteX21" fmla="*/ 519112 w 852487"/>
                  <a:gd name="connsiteY21" fmla="*/ 630238 h 962026"/>
                  <a:gd name="connsiteX22" fmla="*/ 493712 w 852487"/>
                  <a:gd name="connsiteY22" fmla="*/ 652463 h 962026"/>
                  <a:gd name="connsiteX23" fmla="*/ 293687 w 852487"/>
                  <a:gd name="connsiteY23" fmla="*/ 403225 h 962026"/>
                  <a:gd name="connsiteX24" fmla="*/ 361950 w 852487"/>
                  <a:gd name="connsiteY24" fmla="*/ 347663 h 962026"/>
                  <a:gd name="connsiteX25" fmla="*/ 561975 w 852487"/>
                  <a:gd name="connsiteY25" fmla="*/ 598488 h 962026"/>
                  <a:gd name="connsiteX26" fmla="*/ 534988 w 852487"/>
                  <a:gd name="connsiteY26" fmla="*/ 617538 h 962026"/>
                  <a:gd name="connsiteX27" fmla="*/ 336550 w 852487"/>
                  <a:gd name="connsiteY27" fmla="*/ 366713 h 962026"/>
                  <a:gd name="connsiteX28" fmla="*/ 404812 w 852487"/>
                  <a:gd name="connsiteY28" fmla="*/ 312738 h 962026"/>
                  <a:gd name="connsiteX29" fmla="*/ 603250 w 852487"/>
                  <a:gd name="connsiteY29" fmla="*/ 563563 h 962026"/>
                  <a:gd name="connsiteX30" fmla="*/ 579438 w 852487"/>
                  <a:gd name="connsiteY30" fmla="*/ 581026 h 962026"/>
                  <a:gd name="connsiteX31" fmla="*/ 381000 w 852487"/>
                  <a:gd name="connsiteY31" fmla="*/ 331788 h 962026"/>
                  <a:gd name="connsiteX32" fmla="*/ 23812 w 852487"/>
                  <a:gd name="connsiteY32" fmla="*/ 103188 h 962026"/>
                  <a:gd name="connsiteX33" fmla="*/ 152400 w 852487"/>
                  <a:gd name="connsiteY33" fmla="*/ 261938 h 962026"/>
                  <a:gd name="connsiteX34" fmla="*/ 127000 w 852487"/>
                  <a:gd name="connsiteY34" fmla="*/ 282576 h 962026"/>
                  <a:gd name="connsiteX35" fmla="*/ 0 w 852487"/>
                  <a:gd name="connsiteY35" fmla="*/ 122238 h 962026"/>
                  <a:gd name="connsiteX36" fmla="*/ 68262 w 852487"/>
                  <a:gd name="connsiteY36" fmla="*/ 68263 h 962026"/>
                  <a:gd name="connsiteX37" fmla="*/ 268287 w 852487"/>
                  <a:gd name="connsiteY37" fmla="*/ 317501 h 962026"/>
                  <a:gd name="connsiteX38" fmla="*/ 244474 w 852487"/>
                  <a:gd name="connsiteY38" fmla="*/ 339726 h 962026"/>
                  <a:gd name="connsiteX39" fmla="*/ 42862 w 852487"/>
                  <a:gd name="connsiteY39" fmla="*/ 90488 h 962026"/>
                  <a:gd name="connsiteX40" fmla="*/ 111124 w 852487"/>
                  <a:gd name="connsiteY40" fmla="*/ 36513 h 962026"/>
                  <a:gd name="connsiteX41" fmla="*/ 312737 w 852487"/>
                  <a:gd name="connsiteY41" fmla="*/ 285751 h 962026"/>
                  <a:gd name="connsiteX42" fmla="*/ 285749 w 852487"/>
                  <a:gd name="connsiteY42" fmla="*/ 304801 h 962026"/>
                  <a:gd name="connsiteX43" fmla="*/ 87312 w 852487"/>
                  <a:gd name="connsiteY43" fmla="*/ 53975 h 962026"/>
                  <a:gd name="connsiteX44" fmla="*/ 155575 w 852487"/>
                  <a:gd name="connsiteY44" fmla="*/ 0 h 962026"/>
                  <a:gd name="connsiteX45" fmla="*/ 354013 w 852487"/>
                  <a:gd name="connsiteY45" fmla="*/ 250825 h 962026"/>
                  <a:gd name="connsiteX46" fmla="*/ 328613 w 852487"/>
                  <a:gd name="connsiteY46" fmla="*/ 269875 h 962026"/>
                  <a:gd name="connsiteX47" fmla="*/ 130175 w 852487"/>
                  <a:gd name="connsiteY47" fmla="*/ 22225 h 962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852487" h="962026">
                    <a:moveTo>
                      <a:pt x="523875" y="728663"/>
                    </a:moveTo>
                    <a:lnTo>
                      <a:pt x="652462" y="885826"/>
                    </a:lnTo>
                    <a:lnTo>
                      <a:pt x="627062" y="904876"/>
                    </a:lnTo>
                    <a:lnTo>
                      <a:pt x="500062" y="747713"/>
                    </a:lnTo>
                    <a:close/>
                    <a:moveTo>
                      <a:pt x="568325" y="693738"/>
                    </a:moveTo>
                    <a:lnTo>
                      <a:pt x="768350" y="942976"/>
                    </a:lnTo>
                    <a:lnTo>
                      <a:pt x="744538" y="962026"/>
                    </a:lnTo>
                    <a:lnTo>
                      <a:pt x="542925" y="714375"/>
                    </a:lnTo>
                    <a:close/>
                    <a:moveTo>
                      <a:pt x="611188" y="657225"/>
                    </a:moveTo>
                    <a:lnTo>
                      <a:pt x="812800" y="908050"/>
                    </a:lnTo>
                    <a:lnTo>
                      <a:pt x="785813" y="930275"/>
                    </a:lnTo>
                    <a:lnTo>
                      <a:pt x="587375" y="679450"/>
                    </a:lnTo>
                    <a:close/>
                    <a:moveTo>
                      <a:pt x="654050" y="625475"/>
                    </a:moveTo>
                    <a:lnTo>
                      <a:pt x="852487" y="874713"/>
                    </a:lnTo>
                    <a:lnTo>
                      <a:pt x="828675" y="893763"/>
                    </a:lnTo>
                    <a:lnTo>
                      <a:pt x="630237" y="644525"/>
                    </a:lnTo>
                    <a:close/>
                    <a:moveTo>
                      <a:pt x="274637" y="415925"/>
                    </a:moveTo>
                    <a:lnTo>
                      <a:pt x="401637" y="573088"/>
                    </a:lnTo>
                    <a:lnTo>
                      <a:pt x="377824" y="592138"/>
                    </a:lnTo>
                    <a:lnTo>
                      <a:pt x="249237" y="434975"/>
                    </a:lnTo>
                    <a:close/>
                    <a:moveTo>
                      <a:pt x="317499" y="381000"/>
                    </a:moveTo>
                    <a:lnTo>
                      <a:pt x="519112" y="630238"/>
                    </a:lnTo>
                    <a:lnTo>
                      <a:pt x="493712" y="652463"/>
                    </a:lnTo>
                    <a:lnTo>
                      <a:pt x="293687" y="403225"/>
                    </a:lnTo>
                    <a:close/>
                    <a:moveTo>
                      <a:pt x="361950" y="347663"/>
                    </a:moveTo>
                    <a:lnTo>
                      <a:pt x="561975" y="598488"/>
                    </a:lnTo>
                    <a:lnTo>
                      <a:pt x="534988" y="617538"/>
                    </a:lnTo>
                    <a:lnTo>
                      <a:pt x="336550" y="366713"/>
                    </a:lnTo>
                    <a:close/>
                    <a:moveTo>
                      <a:pt x="404812" y="312738"/>
                    </a:moveTo>
                    <a:lnTo>
                      <a:pt x="603250" y="563563"/>
                    </a:lnTo>
                    <a:lnTo>
                      <a:pt x="579438" y="581026"/>
                    </a:lnTo>
                    <a:lnTo>
                      <a:pt x="381000" y="331788"/>
                    </a:lnTo>
                    <a:close/>
                    <a:moveTo>
                      <a:pt x="23812" y="103188"/>
                    </a:moveTo>
                    <a:lnTo>
                      <a:pt x="152400" y="261938"/>
                    </a:lnTo>
                    <a:lnTo>
                      <a:pt x="127000" y="282576"/>
                    </a:lnTo>
                    <a:lnTo>
                      <a:pt x="0" y="122238"/>
                    </a:lnTo>
                    <a:close/>
                    <a:moveTo>
                      <a:pt x="68262" y="68263"/>
                    </a:moveTo>
                    <a:lnTo>
                      <a:pt x="268287" y="317501"/>
                    </a:lnTo>
                    <a:lnTo>
                      <a:pt x="244474" y="339726"/>
                    </a:lnTo>
                    <a:lnTo>
                      <a:pt x="42862" y="90488"/>
                    </a:lnTo>
                    <a:close/>
                    <a:moveTo>
                      <a:pt x="111124" y="36513"/>
                    </a:moveTo>
                    <a:lnTo>
                      <a:pt x="312737" y="285751"/>
                    </a:lnTo>
                    <a:lnTo>
                      <a:pt x="285749" y="304801"/>
                    </a:lnTo>
                    <a:lnTo>
                      <a:pt x="87312" y="53975"/>
                    </a:lnTo>
                    <a:close/>
                    <a:moveTo>
                      <a:pt x="155575" y="0"/>
                    </a:moveTo>
                    <a:lnTo>
                      <a:pt x="354013" y="250825"/>
                    </a:lnTo>
                    <a:lnTo>
                      <a:pt x="328613" y="269875"/>
                    </a:lnTo>
                    <a:lnTo>
                      <a:pt x="130175" y="22225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1" name="Freeform 242">
                <a:extLst>
                  <a:ext uri="{FF2B5EF4-FFF2-40B4-BE49-F238E27FC236}">
                    <a16:creationId xmlns:a16="http://schemas.microsoft.com/office/drawing/2014/main" id="{57A47958-EF1D-41BE-BACD-9AA43EDDD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301" y="5165725"/>
                <a:ext cx="92075" cy="95250"/>
              </a:xfrm>
              <a:custGeom>
                <a:avLst/>
                <a:gdLst>
                  <a:gd name="T0" fmla="*/ 29 w 34"/>
                  <a:gd name="T1" fmla="*/ 27 h 35"/>
                  <a:gd name="T2" fmla="*/ 27 w 34"/>
                  <a:gd name="T3" fmla="*/ 6 h 35"/>
                  <a:gd name="T4" fmla="*/ 6 w 34"/>
                  <a:gd name="T5" fmla="*/ 8 h 35"/>
                  <a:gd name="T6" fmla="*/ 7 w 34"/>
                  <a:gd name="T7" fmla="*/ 29 h 35"/>
                  <a:gd name="T8" fmla="*/ 29 w 34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29" y="27"/>
                    </a:moveTo>
                    <a:cubicBezTo>
                      <a:pt x="34" y="21"/>
                      <a:pt x="34" y="11"/>
                      <a:pt x="27" y="6"/>
                    </a:cubicBezTo>
                    <a:cubicBezTo>
                      <a:pt x="21" y="0"/>
                      <a:pt x="11" y="1"/>
                      <a:pt x="6" y="8"/>
                    </a:cubicBezTo>
                    <a:cubicBezTo>
                      <a:pt x="0" y="14"/>
                      <a:pt x="1" y="24"/>
                      <a:pt x="7" y="29"/>
                    </a:cubicBezTo>
                    <a:cubicBezTo>
                      <a:pt x="14" y="35"/>
                      <a:pt x="24" y="34"/>
                      <a:pt x="29" y="2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2" name="Freeform 243">
                <a:extLst>
                  <a:ext uri="{FF2B5EF4-FFF2-40B4-BE49-F238E27FC236}">
                    <a16:creationId xmlns:a16="http://schemas.microsoft.com/office/drawing/2014/main" id="{DDF7930E-77BD-49DF-A2F4-D021DB5C1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9438" y="6880225"/>
                <a:ext cx="508000" cy="661988"/>
              </a:xfrm>
              <a:custGeom>
                <a:avLst/>
                <a:gdLst>
                  <a:gd name="T0" fmla="*/ 320 w 320"/>
                  <a:gd name="T1" fmla="*/ 30 h 417"/>
                  <a:gd name="T2" fmla="*/ 242 w 320"/>
                  <a:gd name="T3" fmla="*/ 357 h 417"/>
                  <a:gd name="T4" fmla="*/ 166 w 320"/>
                  <a:gd name="T5" fmla="*/ 417 h 417"/>
                  <a:gd name="T6" fmla="*/ 0 w 320"/>
                  <a:gd name="T7" fmla="*/ 378 h 417"/>
                  <a:gd name="T8" fmla="*/ 91 w 320"/>
                  <a:gd name="T9" fmla="*/ 0 h 417"/>
                  <a:gd name="T10" fmla="*/ 320 w 320"/>
                  <a:gd name="T11" fmla="*/ 3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0" h="417">
                    <a:moveTo>
                      <a:pt x="320" y="30"/>
                    </a:moveTo>
                    <a:lnTo>
                      <a:pt x="242" y="357"/>
                    </a:lnTo>
                    <a:lnTo>
                      <a:pt x="166" y="417"/>
                    </a:lnTo>
                    <a:lnTo>
                      <a:pt x="0" y="378"/>
                    </a:lnTo>
                    <a:lnTo>
                      <a:pt x="91" y="0"/>
                    </a:lnTo>
                    <a:lnTo>
                      <a:pt x="320" y="30"/>
                    </a:lnTo>
                    <a:close/>
                  </a:path>
                </a:pathLst>
              </a:custGeom>
              <a:solidFill>
                <a:srgbClr val="FED4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3" name="Freeform 244">
                <a:extLst>
                  <a:ext uri="{FF2B5EF4-FFF2-40B4-BE49-F238E27FC236}">
                    <a16:creationId xmlns:a16="http://schemas.microsoft.com/office/drawing/2014/main" id="{67E6E756-BCEA-47F8-84D2-6F34A232A5EF}"/>
                  </a:ext>
                </a:extLst>
              </p:cNvPr>
              <p:cNvSpPr>
                <a:spLocks/>
              </p:cNvSpPr>
              <p:nvPr/>
            </p:nvSpPr>
            <p:spPr bwMode="auto">
              <a:xfrm rot="21307750">
                <a:off x="2905126" y="7265989"/>
                <a:ext cx="663575" cy="554039"/>
              </a:xfrm>
              <a:custGeom>
                <a:avLst/>
                <a:gdLst>
                  <a:gd name="T0" fmla="*/ 418 w 418"/>
                  <a:gd name="T1" fmla="*/ 66 h 622"/>
                  <a:gd name="T2" fmla="*/ 279 w 418"/>
                  <a:gd name="T3" fmla="*/ 622 h 622"/>
                  <a:gd name="T4" fmla="*/ 0 w 418"/>
                  <a:gd name="T5" fmla="*/ 561 h 622"/>
                  <a:gd name="T6" fmla="*/ 139 w 418"/>
                  <a:gd name="T7" fmla="*/ 0 h 622"/>
                  <a:gd name="T8" fmla="*/ 418 w 418"/>
                  <a:gd name="T9" fmla="*/ 66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8" h="622">
                    <a:moveTo>
                      <a:pt x="418" y="66"/>
                    </a:moveTo>
                    <a:lnTo>
                      <a:pt x="279" y="622"/>
                    </a:lnTo>
                    <a:lnTo>
                      <a:pt x="0" y="561"/>
                    </a:lnTo>
                    <a:lnTo>
                      <a:pt x="139" y="0"/>
                    </a:lnTo>
                    <a:lnTo>
                      <a:pt x="418" y="66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4" name="Freeform 245">
                <a:extLst>
                  <a:ext uri="{FF2B5EF4-FFF2-40B4-BE49-F238E27FC236}">
                    <a16:creationId xmlns:a16="http://schemas.microsoft.com/office/drawing/2014/main" id="{FA617F8F-4491-41FE-BFA9-22E731D46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0101" y="6781800"/>
                <a:ext cx="331788" cy="282575"/>
              </a:xfrm>
              <a:custGeom>
                <a:avLst/>
                <a:gdLst>
                  <a:gd name="T0" fmla="*/ 116 w 122"/>
                  <a:gd name="T1" fmla="*/ 43 h 104"/>
                  <a:gd name="T2" fmla="*/ 73 w 122"/>
                  <a:gd name="T3" fmla="*/ 99 h 104"/>
                  <a:gd name="T4" fmla="*/ 6 w 122"/>
                  <a:gd name="T5" fmla="*/ 61 h 104"/>
                  <a:gd name="T6" fmla="*/ 49 w 122"/>
                  <a:gd name="T7" fmla="*/ 5 h 104"/>
                  <a:gd name="T8" fmla="*/ 116 w 122"/>
                  <a:gd name="T9" fmla="*/ 4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04">
                    <a:moveTo>
                      <a:pt x="116" y="43"/>
                    </a:moveTo>
                    <a:cubicBezTo>
                      <a:pt x="122" y="68"/>
                      <a:pt x="103" y="94"/>
                      <a:pt x="73" y="99"/>
                    </a:cubicBezTo>
                    <a:cubicBezTo>
                      <a:pt x="43" y="104"/>
                      <a:pt x="13" y="87"/>
                      <a:pt x="6" y="61"/>
                    </a:cubicBezTo>
                    <a:cubicBezTo>
                      <a:pt x="0" y="35"/>
                      <a:pt x="19" y="10"/>
                      <a:pt x="49" y="5"/>
                    </a:cubicBezTo>
                    <a:cubicBezTo>
                      <a:pt x="79" y="0"/>
                      <a:pt x="109" y="17"/>
                      <a:pt x="116" y="43"/>
                    </a:cubicBezTo>
                    <a:close/>
                  </a:path>
                </a:pathLst>
              </a:custGeom>
              <a:solidFill>
                <a:srgbClr val="D4A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5" name="Freeform 246">
                <a:extLst>
                  <a:ext uri="{FF2B5EF4-FFF2-40B4-BE49-F238E27FC236}">
                    <a16:creationId xmlns:a16="http://schemas.microsoft.com/office/drawing/2014/main" id="{34157637-BA5B-4D38-ABC3-249A5D5204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2513" y="6450013"/>
                <a:ext cx="328613" cy="636588"/>
              </a:xfrm>
              <a:custGeom>
                <a:avLst/>
                <a:gdLst>
                  <a:gd name="T0" fmla="*/ 121 w 121"/>
                  <a:gd name="T1" fmla="*/ 11 h 234"/>
                  <a:gd name="T2" fmla="*/ 61 w 121"/>
                  <a:gd name="T3" fmla="*/ 176 h 234"/>
                  <a:gd name="T4" fmla="*/ 13 w 121"/>
                  <a:gd name="T5" fmla="*/ 229 h 234"/>
                  <a:gd name="T6" fmla="*/ 6 w 121"/>
                  <a:gd name="T7" fmla="*/ 167 h 234"/>
                  <a:gd name="T8" fmla="*/ 54 w 121"/>
                  <a:gd name="T9" fmla="*/ 37 h 234"/>
                  <a:gd name="T10" fmla="*/ 121 w 121"/>
                  <a:gd name="T11" fmla="*/ 1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234">
                    <a:moveTo>
                      <a:pt x="121" y="11"/>
                    </a:moveTo>
                    <a:cubicBezTo>
                      <a:pt x="61" y="176"/>
                      <a:pt x="61" y="176"/>
                      <a:pt x="61" y="176"/>
                    </a:cubicBezTo>
                    <a:cubicBezTo>
                      <a:pt x="56" y="190"/>
                      <a:pt x="27" y="234"/>
                      <a:pt x="13" y="229"/>
                    </a:cubicBezTo>
                    <a:cubicBezTo>
                      <a:pt x="0" y="224"/>
                      <a:pt x="1" y="181"/>
                      <a:pt x="6" y="16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68" y="0"/>
                      <a:pt x="111" y="6"/>
                      <a:pt x="121" y="11"/>
                    </a:cubicBezTo>
                    <a:close/>
                  </a:path>
                </a:pathLst>
              </a:custGeom>
              <a:solidFill>
                <a:srgbClr val="FED4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6" name="Freeform 247">
                <a:extLst>
                  <a:ext uri="{FF2B5EF4-FFF2-40B4-BE49-F238E27FC236}">
                    <a16:creationId xmlns:a16="http://schemas.microsoft.com/office/drawing/2014/main" id="{0666345C-7E5E-4071-A6E6-B8BC5BD43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276" y="6804025"/>
                <a:ext cx="358775" cy="282575"/>
              </a:xfrm>
              <a:custGeom>
                <a:avLst/>
                <a:gdLst>
                  <a:gd name="T0" fmla="*/ 127 w 132"/>
                  <a:gd name="T1" fmla="*/ 43 h 104"/>
                  <a:gd name="T2" fmla="*/ 76 w 132"/>
                  <a:gd name="T3" fmla="*/ 99 h 104"/>
                  <a:gd name="T4" fmla="*/ 6 w 132"/>
                  <a:gd name="T5" fmla="*/ 61 h 104"/>
                  <a:gd name="T6" fmla="*/ 56 w 132"/>
                  <a:gd name="T7" fmla="*/ 5 h 104"/>
                  <a:gd name="T8" fmla="*/ 127 w 132"/>
                  <a:gd name="T9" fmla="*/ 4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04">
                    <a:moveTo>
                      <a:pt x="127" y="43"/>
                    </a:moveTo>
                    <a:cubicBezTo>
                      <a:pt x="132" y="69"/>
                      <a:pt x="110" y="94"/>
                      <a:pt x="76" y="99"/>
                    </a:cubicBezTo>
                    <a:cubicBezTo>
                      <a:pt x="43" y="104"/>
                      <a:pt x="11" y="87"/>
                      <a:pt x="6" y="61"/>
                    </a:cubicBezTo>
                    <a:cubicBezTo>
                      <a:pt x="0" y="35"/>
                      <a:pt x="23" y="10"/>
                      <a:pt x="56" y="5"/>
                    </a:cubicBezTo>
                    <a:cubicBezTo>
                      <a:pt x="90" y="0"/>
                      <a:pt x="121" y="17"/>
                      <a:pt x="127" y="43"/>
                    </a:cubicBezTo>
                    <a:close/>
                  </a:path>
                </a:pathLst>
              </a:custGeom>
              <a:solidFill>
                <a:srgbClr val="FED4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grpSp>
            <p:nvGrpSpPr>
              <p:cNvPr id="417" name="Group 416">
                <a:extLst>
                  <a:ext uri="{FF2B5EF4-FFF2-40B4-BE49-F238E27FC236}">
                    <a16:creationId xmlns:a16="http://schemas.microsoft.com/office/drawing/2014/main" id="{4A969E9E-944A-44EC-B8FE-2268CA4D0F7B}"/>
                  </a:ext>
                </a:extLst>
              </p:cNvPr>
              <p:cNvGrpSpPr/>
              <p:nvPr/>
            </p:nvGrpSpPr>
            <p:grpSpPr>
              <a:xfrm>
                <a:off x="1007742" y="5318125"/>
                <a:ext cx="2329184" cy="868763"/>
                <a:chOff x="1007742" y="5318125"/>
                <a:chExt cx="2329184" cy="868763"/>
              </a:xfrm>
            </p:grpSpPr>
            <p:sp>
              <p:nvSpPr>
                <p:cNvPr id="418" name="Freeform 248">
                  <a:extLst>
                    <a:ext uri="{FF2B5EF4-FFF2-40B4-BE49-F238E27FC236}">
                      <a16:creationId xmlns:a16="http://schemas.microsoft.com/office/drawing/2014/main" id="{8797F291-D034-4840-B81E-7EAB03A9D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6713" y="5461000"/>
                  <a:ext cx="774700" cy="465138"/>
                </a:xfrm>
                <a:custGeom>
                  <a:avLst/>
                  <a:gdLst>
                    <a:gd name="T0" fmla="*/ 488 w 488"/>
                    <a:gd name="T1" fmla="*/ 218 h 293"/>
                    <a:gd name="T2" fmla="*/ 176 w 488"/>
                    <a:gd name="T3" fmla="*/ 293 h 293"/>
                    <a:gd name="T4" fmla="*/ 104 w 488"/>
                    <a:gd name="T5" fmla="*/ 248 h 293"/>
                    <a:gd name="T6" fmla="*/ 0 w 488"/>
                    <a:gd name="T7" fmla="*/ 117 h 293"/>
                    <a:gd name="T8" fmla="*/ 17 w 488"/>
                    <a:gd name="T9" fmla="*/ 93 h 293"/>
                    <a:gd name="T10" fmla="*/ 407 w 488"/>
                    <a:gd name="T11" fmla="*/ 0 h 293"/>
                    <a:gd name="T12" fmla="*/ 488 w 488"/>
                    <a:gd name="T13" fmla="*/ 218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8" h="293">
                      <a:moveTo>
                        <a:pt x="488" y="218"/>
                      </a:moveTo>
                      <a:lnTo>
                        <a:pt x="176" y="293"/>
                      </a:lnTo>
                      <a:lnTo>
                        <a:pt x="104" y="248"/>
                      </a:lnTo>
                      <a:lnTo>
                        <a:pt x="0" y="117"/>
                      </a:lnTo>
                      <a:lnTo>
                        <a:pt x="17" y="93"/>
                      </a:lnTo>
                      <a:lnTo>
                        <a:pt x="407" y="0"/>
                      </a:lnTo>
                      <a:lnTo>
                        <a:pt x="488" y="218"/>
                      </a:lnTo>
                      <a:close/>
                    </a:path>
                  </a:pathLst>
                </a:custGeom>
                <a:solidFill>
                  <a:srgbClr val="E7D1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19" name="Freeform 249">
                  <a:extLst>
                    <a:ext uri="{FF2B5EF4-FFF2-40B4-BE49-F238E27FC236}">
                      <a16:creationId xmlns:a16="http://schemas.microsoft.com/office/drawing/2014/main" id="{0E2F6648-CC40-45DB-BF38-92356655DD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7026" y="5483225"/>
                  <a:ext cx="665163" cy="427038"/>
                </a:xfrm>
                <a:custGeom>
                  <a:avLst/>
                  <a:gdLst>
                    <a:gd name="T0" fmla="*/ 402 w 419"/>
                    <a:gd name="T1" fmla="*/ 0 h 269"/>
                    <a:gd name="T2" fmla="*/ 10 w 419"/>
                    <a:gd name="T3" fmla="*/ 63 h 269"/>
                    <a:gd name="T4" fmla="*/ 1 w 419"/>
                    <a:gd name="T5" fmla="*/ 72 h 269"/>
                    <a:gd name="T6" fmla="*/ 0 w 419"/>
                    <a:gd name="T7" fmla="*/ 72 h 269"/>
                    <a:gd name="T8" fmla="*/ 126 w 419"/>
                    <a:gd name="T9" fmla="*/ 229 h 269"/>
                    <a:gd name="T10" fmla="*/ 189 w 419"/>
                    <a:gd name="T11" fmla="*/ 269 h 269"/>
                    <a:gd name="T12" fmla="*/ 419 w 419"/>
                    <a:gd name="T13" fmla="*/ 231 h 269"/>
                    <a:gd name="T14" fmla="*/ 402 w 419"/>
                    <a:gd name="T1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9" h="269">
                      <a:moveTo>
                        <a:pt x="402" y="0"/>
                      </a:moveTo>
                      <a:lnTo>
                        <a:pt x="10" y="63"/>
                      </a:lnTo>
                      <a:lnTo>
                        <a:pt x="1" y="72"/>
                      </a:lnTo>
                      <a:lnTo>
                        <a:pt x="0" y="72"/>
                      </a:lnTo>
                      <a:lnTo>
                        <a:pt x="126" y="229"/>
                      </a:lnTo>
                      <a:lnTo>
                        <a:pt x="189" y="269"/>
                      </a:lnTo>
                      <a:lnTo>
                        <a:pt x="419" y="231"/>
                      </a:lnTo>
                      <a:lnTo>
                        <a:pt x="402" y="0"/>
                      </a:ln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20" name="Freeform 250">
                  <a:extLst>
                    <a:ext uri="{FF2B5EF4-FFF2-40B4-BE49-F238E27FC236}">
                      <a16:creationId xmlns:a16="http://schemas.microsoft.com/office/drawing/2014/main" id="{4A21D0C5-A8AF-4579-9647-F391B94B8A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0747418">
                  <a:off x="1007742" y="5578874"/>
                  <a:ext cx="957295" cy="608014"/>
                </a:xfrm>
                <a:custGeom>
                  <a:avLst/>
                  <a:gdLst>
                    <a:gd name="T0" fmla="*/ 501 w 547"/>
                    <a:gd name="T1" fmla="*/ 0 h 383"/>
                    <a:gd name="T2" fmla="*/ 74 w 547"/>
                    <a:gd name="T3" fmla="*/ 84 h 383"/>
                    <a:gd name="T4" fmla="*/ 0 w 547"/>
                    <a:gd name="T5" fmla="*/ 383 h 383"/>
                    <a:gd name="T6" fmla="*/ 547 w 547"/>
                    <a:gd name="T7" fmla="*/ 275 h 383"/>
                    <a:gd name="T8" fmla="*/ 501 w 547"/>
                    <a:gd name="T9" fmla="*/ 0 h 3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7" h="383">
                      <a:moveTo>
                        <a:pt x="501" y="0"/>
                      </a:moveTo>
                      <a:lnTo>
                        <a:pt x="74" y="84"/>
                      </a:lnTo>
                      <a:lnTo>
                        <a:pt x="0" y="383"/>
                      </a:lnTo>
                      <a:lnTo>
                        <a:pt x="547" y="275"/>
                      </a:lnTo>
                      <a:lnTo>
                        <a:pt x="501" y="0"/>
                      </a:lnTo>
                      <a:close/>
                    </a:path>
                  </a:pathLst>
                </a:custGeom>
                <a:solidFill>
                  <a:srgbClr val="C03B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21" name="Freeform 251">
                  <a:extLst>
                    <a:ext uri="{FF2B5EF4-FFF2-40B4-BE49-F238E27FC236}">
                      <a16:creationId xmlns:a16="http://schemas.microsoft.com/office/drawing/2014/main" id="{5FA7BF81-3239-44C2-9136-08480A0E00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05038" y="5761038"/>
                  <a:ext cx="619125" cy="282575"/>
                </a:xfrm>
                <a:custGeom>
                  <a:avLst/>
                  <a:gdLst>
                    <a:gd name="T0" fmla="*/ 219 w 228"/>
                    <a:gd name="T1" fmla="*/ 104 h 104"/>
                    <a:gd name="T2" fmla="*/ 109 w 228"/>
                    <a:gd name="T3" fmla="*/ 78 h 104"/>
                    <a:gd name="T4" fmla="*/ 3 w 228"/>
                    <a:gd name="T5" fmla="*/ 14 h 104"/>
                    <a:gd name="T6" fmla="*/ 107 w 228"/>
                    <a:gd name="T7" fmla="*/ 24 h 104"/>
                    <a:gd name="T8" fmla="*/ 184 w 228"/>
                    <a:gd name="T9" fmla="*/ 47 h 104"/>
                    <a:gd name="T10" fmla="*/ 219 w 228"/>
                    <a:gd name="T11" fmla="*/ 104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8" h="104">
                      <a:moveTo>
                        <a:pt x="219" y="104"/>
                      </a:moveTo>
                      <a:cubicBezTo>
                        <a:pt x="109" y="78"/>
                        <a:pt x="109" y="78"/>
                        <a:pt x="109" y="78"/>
                      </a:cubicBezTo>
                      <a:cubicBezTo>
                        <a:pt x="95" y="75"/>
                        <a:pt x="0" y="28"/>
                        <a:pt x="3" y="14"/>
                      </a:cubicBezTo>
                      <a:cubicBezTo>
                        <a:pt x="5" y="0"/>
                        <a:pt x="93" y="21"/>
                        <a:pt x="107" y="24"/>
                      </a:cubicBezTo>
                      <a:cubicBezTo>
                        <a:pt x="184" y="47"/>
                        <a:pt x="184" y="47"/>
                        <a:pt x="184" y="47"/>
                      </a:cubicBezTo>
                      <a:cubicBezTo>
                        <a:pt x="228" y="61"/>
                        <a:pt x="223" y="89"/>
                        <a:pt x="219" y="104"/>
                      </a:cubicBez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22" name="Freeform 252">
                  <a:extLst>
                    <a:ext uri="{FF2B5EF4-FFF2-40B4-BE49-F238E27FC236}">
                      <a16:creationId xmlns:a16="http://schemas.microsoft.com/office/drawing/2014/main" id="{00F650A6-079F-4019-BD05-E73E8F2932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2638" y="5318125"/>
                  <a:ext cx="1284288" cy="581025"/>
                </a:xfrm>
                <a:custGeom>
                  <a:avLst/>
                  <a:gdLst>
                    <a:gd name="T0" fmla="*/ 424 w 473"/>
                    <a:gd name="T1" fmla="*/ 109 h 214"/>
                    <a:gd name="T2" fmla="*/ 295 w 473"/>
                    <a:gd name="T3" fmla="*/ 133 h 214"/>
                    <a:gd name="T4" fmla="*/ 272 w 473"/>
                    <a:gd name="T5" fmla="*/ 90 h 214"/>
                    <a:gd name="T6" fmla="*/ 255 w 473"/>
                    <a:gd name="T7" fmla="*/ 44 h 214"/>
                    <a:gd name="T8" fmla="*/ 229 w 473"/>
                    <a:gd name="T9" fmla="*/ 5 h 214"/>
                    <a:gd name="T10" fmla="*/ 120 w 473"/>
                    <a:gd name="T11" fmla="*/ 24 h 214"/>
                    <a:gd name="T12" fmla="*/ 40 w 473"/>
                    <a:gd name="T13" fmla="*/ 70 h 214"/>
                    <a:gd name="T14" fmla="*/ 73 w 473"/>
                    <a:gd name="T15" fmla="*/ 195 h 214"/>
                    <a:gd name="T16" fmla="*/ 129 w 473"/>
                    <a:gd name="T17" fmla="*/ 212 h 214"/>
                    <a:gd name="T18" fmla="*/ 434 w 473"/>
                    <a:gd name="T19" fmla="*/ 160 h 214"/>
                    <a:gd name="T20" fmla="*/ 424 w 473"/>
                    <a:gd name="T21" fmla="*/ 109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73" h="214">
                      <a:moveTo>
                        <a:pt x="424" y="109"/>
                      </a:moveTo>
                      <a:cubicBezTo>
                        <a:pt x="295" y="133"/>
                        <a:pt x="295" y="133"/>
                        <a:pt x="295" y="133"/>
                      </a:cubicBezTo>
                      <a:cubicBezTo>
                        <a:pt x="311" y="117"/>
                        <a:pt x="295" y="88"/>
                        <a:pt x="272" y="90"/>
                      </a:cubicBezTo>
                      <a:cubicBezTo>
                        <a:pt x="290" y="76"/>
                        <a:pt x="277" y="47"/>
                        <a:pt x="255" y="44"/>
                      </a:cubicBezTo>
                      <a:cubicBezTo>
                        <a:pt x="270" y="29"/>
                        <a:pt x="253" y="0"/>
                        <a:pt x="229" y="5"/>
                      </a:cubicBezTo>
                      <a:cubicBezTo>
                        <a:pt x="120" y="24"/>
                        <a:pt x="120" y="24"/>
                        <a:pt x="120" y="24"/>
                      </a:cubicBezTo>
                      <a:cubicBezTo>
                        <a:pt x="89" y="30"/>
                        <a:pt x="53" y="54"/>
                        <a:pt x="40" y="70"/>
                      </a:cubicBezTo>
                      <a:cubicBezTo>
                        <a:pt x="0" y="117"/>
                        <a:pt x="43" y="183"/>
                        <a:pt x="73" y="195"/>
                      </a:cubicBezTo>
                      <a:cubicBezTo>
                        <a:pt x="97" y="205"/>
                        <a:pt x="113" y="214"/>
                        <a:pt x="129" y="212"/>
                      </a:cubicBezTo>
                      <a:cubicBezTo>
                        <a:pt x="434" y="160"/>
                        <a:pt x="434" y="160"/>
                        <a:pt x="434" y="160"/>
                      </a:cubicBezTo>
                      <a:cubicBezTo>
                        <a:pt x="473" y="154"/>
                        <a:pt x="456" y="103"/>
                        <a:pt x="424" y="109"/>
                      </a:cubicBez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23" name="Freeform 253">
                  <a:extLst>
                    <a:ext uri="{FF2B5EF4-FFF2-40B4-BE49-F238E27FC236}">
                      <a16:creationId xmlns:a16="http://schemas.microsoft.com/office/drawing/2014/main" id="{5B26F93F-E5DE-4600-888A-88B7DCCECC6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641601" y="5432425"/>
                  <a:ext cx="223838" cy="268288"/>
                </a:xfrm>
                <a:custGeom>
                  <a:avLst/>
                  <a:gdLst>
                    <a:gd name="T0" fmla="*/ 0 w 82"/>
                    <a:gd name="T1" fmla="*/ 8 h 99"/>
                    <a:gd name="T2" fmla="*/ 41 w 82"/>
                    <a:gd name="T3" fmla="*/ 0 h 99"/>
                    <a:gd name="T4" fmla="*/ 38 w 82"/>
                    <a:gd name="T5" fmla="*/ 2 h 99"/>
                    <a:gd name="T6" fmla="*/ 44 w 82"/>
                    <a:gd name="T7" fmla="*/ 4 h 99"/>
                    <a:gd name="T8" fmla="*/ 0 w 82"/>
                    <a:gd name="T9" fmla="*/ 8 h 99"/>
                    <a:gd name="T10" fmla="*/ 79 w 82"/>
                    <a:gd name="T11" fmla="*/ 91 h 99"/>
                    <a:gd name="T12" fmla="*/ 82 w 82"/>
                    <a:gd name="T13" fmla="*/ 86 h 99"/>
                    <a:gd name="T14" fmla="*/ 24 w 82"/>
                    <a:gd name="T15" fmla="*/ 99 h 99"/>
                    <a:gd name="T16" fmla="*/ 78 w 82"/>
                    <a:gd name="T17" fmla="*/ 91 h 99"/>
                    <a:gd name="T18" fmla="*/ 79 w 82"/>
                    <a:gd name="T19" fmla="*/ 91 h 99"/>
                    <a:gd name="T20" fmla="*/ 64 w 82"/>
                    <a:gd name="T21" fmla="*/ 49 h 99"/>
                    <a:gd name="T22" fmla="*/ 55 w 82"/>
                    <a:gd name="T23" fmla="*/ 48 h 99"/>
                    <a:gd name="T24" fmla="*/ 58 w 82"/>
                    <a:gd name="T25" fmla="*/ 45 h 99"/>
                    <a:gd name="T26" fmla="*/ 10 w 82"/>
                    <a:gd name="T27" fmla="*/ 54 h 99"/>
                    <a:gd name="T28" fmla="*/ 64 w 82"/>
                    <a:gd name="T29" fmla="*/ 4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2" h="99">
                      <a:moveTo>
                        <a:pt x="0" y="8"/>
                      </a:moveTo>
                      <a:cubicBezTo>
                        <a:pt x="0" y="8"/>
                        <a:pt x="21" y="3"/>
                        <a:pt x="41" y="0"/>
                      </a:cubicBezTo>
                      <a:cubicBezTo>
                        <a:pt x="40" y="1"/>
                        <a:pt x="39" y="2"/>
                        <a:pt x="38" y="2"/>
                      </a:cubicBezTo>
                      <a:cubicBezTo>
                        <a:pt x="40" y="3"/>
                        <a:pt x="42" y="3"/>
                        <a:pt x="44" y="4"/>
                      </a:cubicBezTo>
                      <a:cubicBezTo>
                        <a:pt x="24" y="6"/>
                        <a:pt x="0" y="8"/>
                        <a:pt x="0" y="8"/>
                      </a:cubicBezTo>
                      <a:close/>
                      <a:moveTo>
                        <a:pt x="79" y="91"/>
                      </a:moveTo>
                      <a:cubicBezTo>
                        <a:pt x="80" y="89"/>
                        <a:pt x="81" y="88"/>
                        <a:pt x="82" y="86"/>
                      </a:cubicBezTo>
                      <a:cubicBezTo>
                        <a:pt x="61" y="90"/>
                        <a:pt x="24" y="99"/>
                        <a:pt x="24" y="99"/>
                      </a:cubicBezTo>
                      <a:cubicBezTo>
                        <a:pt x="24" y="99"/>
                        <a:pt x="62" y="94"/>
                        <a:pt x="78" y="91"/>
                      </a:cubicBezTo>
                      <a:cubicBezTo>
                        <a:pt x="78" y="91"/>
                        <a:pt x="78" y="91"/>
                        <a:pt x="79" y="91"/>
                      </a:cubicBezTo>
                      <a:close/>
                      <a:moveTo>
                        <a:pt x="64" y="49"/>
                      </a:moveTo>
                      <a:cubicBezTo>
                        <a:pt x="61" y="48"/>
                        <a:pt x="58" y="48"/>
                        <a:pt x="55" y="48"/>
                      </a:cubicBezTo>
                      <a:cubicBezTo>
                        <a:pt x="56" y="47"/>
                        <a:pt x="57" y="46"/>
                        <a:pt x="58" y="45"/>
                      </a:cubicBezTo>
                      <a:cubicBezTo>
                        <a:pt x="37" y="49"/>
                        <a:pt x="10" y="54"/>
                        <a:pt x="10" y="54"/>
                      </a:cubicBezTo>
                      <a:cubicBezTo>
                        <a:pt x="10" y="54"/>
                        <a:pt x="44" y="51"/>
                        <a:pt x="64" y="49"/>
                      </a:cubicBezTo>
                      <a:close/>
                    </a:path>
                  </a:pathLst>
                </a:custGeom>
                <a:solidFill>
                  <a:srgbClr val="D4A2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24" name="Freeform 254">
                  <a:extLst>
                    <a:ext uri="{FF2B5EF4-FFF2-40B4-BE49-F238E27FC236}">
                      <a16:creationId xmlns:a16="http://schemas.microsoft.com/office/drawing/2014/main" id="{336A8E6D-666F-4D4C-AD32-0548781861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7288" y="5857875"/>
                  <a:ext cx="201613" cy="30163"/>
                </a:xfrm>
                <a:custGeom>
                  <a:avLst/>
                  <a:gdLst>
                    <a:gd name="T0" fmla="*/ 111 w 127"/>
                    <a:gd name="T1" fmla="*/ 0 h 19"/>
                    <a:gd name="T2" fmla="*/ 0 w 127"/>
                    <a:gd name="T3" fmla="*/ 19 h 19"/>
                    <a:gd name="T4" fmla="*/ 127 w 127"/>
                    <a:gd name="T5" fmla="*/ 5 h 19"/>
                    <a:gd name="T6" fmla="*/ 111 w 127"/>
                    <a:gd name="T7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7" h="19">
                      <a:moveTo>
                        <a:pt x="111" y="0"/>
                      </a:moveTo>
                      <a:lnTo>
                        <a:pt x="0" y="19"/>
                      </a:lnTo>
                      <a:lnTo>
                        <a:pt x="127" y="5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solidFill>
                  <a:srgbClr val="D4A2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</p:grp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888C2F13-1392-4503-AEAC-DFC36F5F3C3C}"/>
                </a:ext>
              </a:extLst>
            </p:cNvPr>
            <p:cNvGrpSpPr/>
            <p:nvPr/>
          </p:nvGrpSpPr>
          <p:grpSpPr>
            <a:xfrm>
              <a:off x="947072" y="5228993"/>
              <a:ext cx="564285" cy="973361"/>
              <a:chOff x="2235201" y="6083300"/>
              <a:chExt cx="620713" cy="1249363"/>
            </a:xfrm>
          </p:grpSpPr>
          <p:sp>
            <p:nvSpPr>
              <p:cNvPr id="372" name="Freeform 262">
                <a:extLst>
                  <a:ext uri="{FF2B5EF4-FFF2-40B4-BE49-F238E27FC236}">
                    <a16:creationId xmlns:a16="http://schemas.microsoft.com/office/drawing/2014/main" id="{592C7677-0775-4721-9C2A-CCDDEF116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5201" y="6711950"/>
                <a:ext cx="620713" cy="554038"/>
              </a:xfrm>
              <a:custGeom>
                <a:avLst/>
                <a:gdLst>
                  <a:gd name="T0" fmla="*/ 152 w 391"/>
                  <a:gd name="T1" fmla="*/ 0 h 349"/>
                  <a:gd name="T2" fmla="*/ 391 w 391"/>
                  <a:gd name="T3" fmla="*/ 152 h 349"/>
                  <a:gd name="T4" fmla="*/ 282 w 391"/>
                  <a:gd name="T5" fmla="*/ 323 h 349"/>
                  <a:gd name="T6" fmla="*/ 171 w 391"/>
                  <a:gd name="T7" fmla="*/ 349 h 349"/>
                  <a:gd name="T8" fmla="*/ 0 w 391"/>
                  <a:gd name="T9" fmla="*/ 239 h 349"/>
                  <a:gd name="T10" fmla="*/ 152 w 391"/>
                  <a:gd name="T11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1" h="349">
                    <a:moveTo>
                      <a:pt x="152" y="0"/>
                    </a:moveTo>
                    <a:lnTo>
                      <a:pt x="391" y="152"/>
                    </a:lnTo>
                    <a:lnTo>
                      <a:pt x="282" y="323"/>
                    </a:lnTo>
                    <a:lnTo>
                      <a:pt x="171" y="349"/>
                    </a:lnTo>
                    <a:lnTo>
                      <a:pt x="0" y="239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3" name="Freeform 263">
                <a:extLst>
                  <a:ext uri="{FF2B5EF4-FFF2-40B4-BE49-F238E27FC236}">
                    <a16:creationId xmlns:a16="http://schemas.microsoft.com/office/drawing/2014/main" id="{3BE8334D-064B-4DDA-B6F3-E44533B506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5201" y="6711950"/>
                <a:ext cx="620713" cy="554038"/>
              </a:xfrm>
              <a:custGeom>
                <a:avLst/>
                <a:gdLst>
                  <a:gd name="T0" fmla="*/ 152 w 391"/>
                  <a:gd name="T1" fmla="*/ 0 h 349"/>
                  <a:gd name="T2" fmla="*/ 391 w 391"/>
                  <a:gd name="T3" fmla="*/ 152 h 349"/>
                  <a:gd name="T4" fmla="*/ 282 w 391"/>
                  <a:gd name="T5" fmla="*/ 323 h 349"/>
                  <a:gd name="T6" fmla="*/ 171 w 391"/>
                  <a:gd name="T7" fmla="*/ 349 h 349"/>
                  <a:gd name="T8" fmla="*/ 0 w 391"/>
                  <a:gd name="T9" fmla="*/ 239 h 349"/>
                  <a:gd name="T10" fmla="*/ 152 w 391"/>
                  <a:gd name="T11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1" h="349">
                    <a:moveTo>
                      <a:pt x="152" y="0"/>
                    </a:moveTo>
                    <a:lnTo>
                      <a:pt x="391" y="152"/>
                    </a:lnTo>
                    <a:lnTo>
                      <a:pt x="282" y="323"/>
                    </a:lnTo>
                    <a:lnTo>
                      <a:pt x="171" y="349"/>
                    </a:lnTo>
                    <a:lnTo>
                      <a:pt x="0" y="239"/>
                    </a:lnTo>
                    <a:lnTo>
                      <a:pt x="15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4" name="Freeform 264">
                <a:extLst>
                  <a:ext uri="{FF2B5EF4-FFF2-40B4-BE49-F238E27FC236}">
                    <a16:creationId xmlns:a16="http://schemas.microsoft.com/office/drawing/2014/main" id="{ECC85383-8EFE-4E7F-B9A9-8F5B0BD49E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6663" y="7156450"/>
                <a:ext cx="176213" cy="109538"/>
              </a:xfrm>
              <a:custGeom>
                <a:avLst/>
                <a:gdLst>
                  <a:gd name="T0" fmla="*/ 42 w 111"/>
                  <a:gd name="T1" fmla="*/ 0 h 69"/>
                  <a:gd name="T2" fmla="*/ 0 w 111"/>
                  <a:gd name="T3" fmla="*/ 69 h 69"/>
                  <a:gd name="T4" fmla="*/ 111 w 111"/>
                  <a:gd name="T5" fmla="*/ 43 h 69"/>
                  <a:gd name="T6" fmla="*/ 42 w 111"/>
                  <a:gd name="T7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69">
                    <a:moveTo>
                      <a:pt x="42" y="0"/>
                    </a:moveTo>
                    <a:lnTo>
                      <a:pt x="0" y="69"/>
                    </a:lnTo>
                    <a:lnTo>
                      <a:pt x="111" y="43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2580B7">
                  <a:lumMod val="60000"/>
                  <a:lumOff val="4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5" name="Freeform 265">
                <a:extLst>
                  <a:ext uri="{FF2B5EF4-FFF2-40B4-BE49-F238E27FC236}">
                    <a16:creationId xmlns:a16="http://schemas.microsoft.com/office/drawing/2014/main" id="{7068500D-3D6A-4006-85AF-B6FAEABB4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6663" y="7156450"/>
                <a:ext cx="176213" cy="109538"/>
              </a:xfrm>
              <a:custGeom>
                <a:avLst/>
                <a:gdLst>
                  <a:gd name="T0" fmla="*/ 42 w 111"/>
                  <a:gd name="T1" fmla="*/ 0 h 69"/>
                  <a:gd name="T2" fmla="*/ 0 w 111"/>
                  <a:gd name="T3" fmla="*/ 69 h 69"/>
                  <a:gd name="T4" fmla="*/ 111 w 111"/>
                  <a:gd name="T5" fmla="*/ 43 h 69"/>
                  <a:gd name="T6" fmla="*/ 42 w 111"/>
                  <a:gd name="T7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69">
                    <a:moveTo>
                      <a:pt x="42" y="0"/>
                    </a:moveTo>
                    <a:lnTo>
                      <a:pt x="0" y="69"/>
                    </a:lnTo>
                    <a:lnTo>
                      <a:pt x="111" y="43"/>
                    </a:lnTo>
                    <a:lnTo>
                      <a:pt x="4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6" name="Freeform 266">
                <a:extLst>
                  <a:ext uri="{FF2B5EF4-FFF2-40B4-BE49-F238E27FC236}">
                    <a16:creationId xmlns:a16="http://schemas.microsoft.com/office/drawing/2014/main" id="{8143F5F3-47A3-43EA-9567-7749198E7B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8401" y="6711950"/>
                <a:ext cx="417513" cy="298450"/>
              </a:xfrm>
              <a:custGeom>
                <a:avLst/>
                <a:gdLst>
                  <a:gd name="T0" fmla="*/ 24 w 263"/>
                  <a:gd name="T1" fmla="*/ 0 h 188"/>
                  <a:gd name="T2" fmla="*/ 263 w 263"/>
                  <a:gd name="T3" fmla="*/ 152 h 188"/>
                  <a:gd name="T4" fmla="*/ 239 w 263"/>
                  <a:gd name="T5" fmla="*/ 188 h 188"/>
                  <a:gd name="T6" fmla="*/ 0 w 263"/>
                  <a:gd name="T7" fmla="*/ 35 h 188"/>
                  <a:gd name="T8" fmla="*/ 24 w 263"/>
                  <a:gd name="T9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188">
                    <a:moveTo>
                      <a:pt x="24" y="0"/>
                    </a:moveTo>
                    <a:lnTo>
                      <a:pt x="263" y="152"/>
                    </a:lnTo>
                    <a:lnTo>
                      <a:pt x="239" y="188"/>
                    </a:lnTo>
                    <a:lnTo>
                      <a:pt x="0" y="3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7" name="Freeform 267">
                <a:extLst>
                  <a:ext uri="{FF2B5EF4-FFF2-40B4-BE49-F238E27FC236}">
                    <a16:creationId xmlns:a16="http://schemas.microsoft.com/office/drawing/2014/main" id="{7FF97FC4-CC6D-4866-BDEA-E1DE6A805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6663" y="7224713"/>
                <a:ext cx="176213" cy="107950"/>
              </a:xfrm>
              <a:custGeom>
                <a:avLst/>
                <a:gdLst>
                  <a:gd name="T0" fmla="*/ 68 w 111"/>
                  <a:gd name="T1" fmla="*/ 68 h 68"/>
                  <a:gd name="T2" fmla="*/ 0 w 111"/>
                  <a:gd name="T3" fmla="*/ 26 h 68"/>
                  <a:gd name="T4" fmla="*/ 111 w 111"/>
                  <a:gd name="T5" fmla="*/ 0 h 68"/>
                  <a:gd name="T6" fmla="*/ 68 w 111"/>
                  <a:gd name="T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68">
                    <a:moveTo>
                      <a:pt x="68" y="68"/>
                    </a:moveTo>
                    <a:lnTo>
                      <a:pt x="0" y="26"/>
                    </a:lnTo>
                    <a:lnTo>
                      <a:pt x="111" y="0"/>
                    </a:lnTo>
                    <a:lnTo>
                      <a:pt x="68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8" name="Freeform 323">
                <a:extLst>
                  <a:ext uri="{FF2B5EF4-FFF2-40B4-BE49-F238E27FC236}">
                    <a16:creationId xmlns:a16="http://schemas.microsoft.com/office/drawing/2014/main" id="{D1DF92D1-FA7F-4458-9A1C-BD4DFC68E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7913" y="6083300"/>
                <a:ext cx="242888" cy="1068388"/>
              </a:xfrm>
              <a:custGeom>
                <a:avLst/>
                <a:gdLst>
                  <a:gd name="T0" fmla="*/ 89 w 89"/>
                  <a:gd name="T1" fmla="*/ 349 h 393"/>
                  <a:gd name="T2" fmla="*/ 77 w 89"/>
                  <a:gd name="T3" fmla="*/ 393 h 393"/>
                  <a:gd name="T4" fmla="*/ 52 w 89"/>
                  <a:gd name="T5" fmla="*/ 354 h 393"/>
                  <a:gd name="T6" fmla="*/ 1 w 89"/>
                  <a:gd name="T7" fmla="*/ 15 h 393"/>
                  <a:gd name="T8" fmla="*/ 9 w 89"/>
                  <a:gd name="T9" fmla="*/ 4 h 393"/>
                  <a:gd name="T10" fmla="*/ 26 w 89"/>
                  <a:gd name="T11" fmla="*/ 1 h 393"/>
                  <a:gd name="T12" fmla="*/ 38 w 89"/>
                  <a:gd name="T13" fmla="*/ 10 h 393"/>
                  <a:gd name="T14" fmla="*/ 89 w 89"/>
                  <a:gd name="T15" fmla="*/ 349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393">
                    <a:moveTo>
                      <a:pt x="89" y="349"/>
                    </a:moveTo>
                    <a:cubicBezTo>
                      <a:pt x="77" y="393"/>
                      <a:pt x="77" y="393"/>
                      <a:pt x="77" y="393"/>
                    </a:cubicBezTo>
                    <a:cubicBezTo>
                      <a:pt x="52" y="354"/>
                      <a:pt x="52" y="354"/>
                      <a:pt x="52" y="35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0"/>
                      <a:pt x="4" y="5"/>
                      <a:pt x="9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32" y="0"/>
                      <a:pt x="37" y="4"/>
                      <a:pt x="38" y="10"/>
                    </a:cubicBezTo>
                    <a:lnTo>
                      <a:pt x="89" y="349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9" name="Freeform 324">
                <a:extLst>
                  <a:ext uri="{FF2B5EF4-FFF2-40B4-BE49-F238E27FC236}">
                    <a16:creationId xmlns:a16="http://schemas.microsoft.com/office/drawing/2014/main" id="{FEBBBED8-D01C-4969-965B-E7FC09ACAF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7438" y="6148388"/>
                <a:ext cx="233363" cy="1003300"/>
              </a:xfrm>
              <a:custGeom>
                <a:avLst/>
                <a:gdLst>
                  <a:gd name="T0" fmla="*/ 86 w 86"/>
                  <a:gd name="T1" fmla="*/ 325 h 369"/>
                  <a:gd name="T2" fmla="*/ 74 w 86"/>
                  <a:gd name="T3" fmla="*/ 369 h 369"/>
                  <a:gd name="T4" fmla="*/ 49 w 86"/>
                  <a:gd name="T5" fmla="*/ 330 h 369"/>
                  <a:gd name="T6" fmla="*/ 0 w 86"/>
                  <a:gd name="T7" fmla="*/ 6 h 369"/>
                  <a:gd name="T8" fmla="*/ 37 w 86"/>
                  <a:gd name="T9" fmla="*/ 0 h 369"/>
                  <a:gd name="T10" fmla="*/ 86 w 86"/>
                  <a:gd name="T11" fmla="*/ 325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369">
                    <a:moveTo>
                      <a:pt x="86" y="325"/>
                    </a:moveTo>
                    <a:cubicBezTo>
                      <a:pt x="74" y="369"/>
                      <a:pt x="74" y="369"/>
                      <a:pt x="74" y="369"/>
                    </a:cubicBezTo>
                    <a:cubicBezTo>
                      <a:pt x="49" y="330"/>
                      <a:pt x="49" y="330"/>
                      <a:pt x="49" y="33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3" y="2"/>
                      <a:pt x="25" y="0"/>
                      <a:pt x="37" y="0"/>
                    </a:cubicBezTo>
                    <a:lnTo>
                      <a:pt x="86" y="3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0" name="Freeform 325">
                <a:extLst>
                  <a:ext uri="{FF2B5EF4-FFF2-40B4-BE49-F238E27FC236}">
                    <a16:creationId xmlns:a16="http://schemas.microsoft.com/office/drawing/2014/main" id="{6DE141EC-6E52-4D54-843B-0B968C2E85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201" y="6181725"/>
                <a:ext cx="228600" cy="969963"/>
              </a:xfrm>
              <a:custGeom>
                <a:avLst/>
                <a:gdLst>
                  <a:gd name="T0" fmla="*/ 84 w 84"/>
                  <a:gd name="T1" fmla="*/ 313 h 357"/>
                  <a:gd name="T2" fmla="*/ 72 w 84"/>
                  <a:gd name="T3" fmla="*/ 357 h 357"/>
                  <a:gd name="T4" fmla="*/ 47 w 84"/>
                  <a:gd name="T5" fmla="*/ 318 h 357"/>
                  <a:gd name="T6" fmla="*/ 0 w 84"/>
                  <a:gd name="T7" fmla="*/ 6 h 357"/>
                  <a:gd name="T8" fmla="*/ 37 w 84"/>
                  <a:gd name="T9" fmla="*/ 0 h 357"/>
                  <a:gd name="T10" fmla="*/ 84 w 84"/>
                  <a:gd name="T11" fmla="*/ 313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357">
                    <a:moveTo>
                      <a:pt x="84" y="313"/>
                    </a:moveTo>
                    <a:cubicBezTo>
                      <a:pt x="72" y="357"/>
                      <a:pt x="72" y="357"/>
                      <a:pt x="72" y="357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3" y="1"/>
                      <a:pt x="25" y="0"/>
                      <a:pt x="37" y="0"/>
                    </a:cubicBezTo>
                    <a:lnTo>
                      <a:pt x="84" y="313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1" name="Freeform 326">
                <a:extLst>
                  <a:ext uri="{FF2B5EF4-FFF2-40B4-BE49-F238E27FC236}">
                    <a16:creationId xmlns:a16="http://schemas.microsoft.com/office/drawing/2014/main" id="{80AEDFDC-80B5-41B3-84C5-A15C7CFF5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201" y="7031038"/>
                <a:ext cx="101600" cy="120650"/>
              </a:xfrm>
              <a:custGeom>
                <a:avLst/>
                <a:gdLst>
                  <a:gd name="T0" fmla="*/ 37 w 37"/>
                  <a:gd name="T1" fmla="*/ 0 h 44"/>
                  <a:gd name="T2" fmla="*/ 25 w 37"/>
                  <a:gd name="T3" fmla="*/ 44 h 44"/>
                  <a:gd name="T4" fmla="*/ 0 w 37"/>
                  <a:gd name="T5" fmla="*/ 5 h 44"/>
                  <a:gd name="T6" fmla="*/ 18 w 37"/>
                  <a:gd name="T7" fmla="*/ 1 h 44"/>
                  <a:gd name="T8" fmla="*/ 37 w 37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4">
                    <a:moveTo>
                      <a:pt x="37" y="0"/>
                    </a:moveTo>
                    <a:cubicBezTo>
                      <a:pt x="25" y="44"/>
                      <a:pt x="25" y="44"/>
                      <a:pt x="25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6" y="3"/>
                      <a:pt x="12" y="2"/>
                      <a:pt x="18" y="1"/>
                    </a:cubicBezTo>
                    <a:cubicBezTo>
                      <a:pt x="25" y="0"/>
                      <a:pt x="31" y="0"/>
                      <a:pt x="37" y="0"/>
                    </a:cubicBezTo>
                    <a:close/>
                  </a:path>
                </a:pathLst>
              </a:custGeom>
              <a:solidFill>
                <a:srgbClr val="FED4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2" name="Freeform 327">
                <a:extLst>
                  <a:ext uri="{FF2B5EF4-FFF2-40B4-BE49-F238E27FC236}">
                    <a16:creationId xmlns:a16="http://schemas.microsoft.com/office/drawing/2014/main" id="{960F761D-6295-42D4-8CAE-A13CF7F9B8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5238" y="7110413"/>
                <a:ext cx="33338" cy="41275"/>
              </a:xfrm>
              <a:custGeom>
                <a:avLst/>
                <a:gdLst>
                  <a:gd name="T0" fmla="*/ 12 w 12"/>
                  <a:gd name="T1" fmla="*/ 0 h 15"/>
                  <a:gd name="T2" fmla="*/ 8 w 12"/>
                  <a:gd name="T3" fmla="*/ 15 h 15"/>
                  <a:gd name="T4" fmla="*/ 0 w 12"/>
                  <a:gd name="T5" fmla="*/ 2 h 15"/>
                  <a:gd name="T6" fmla="*/ 6 w 12"/>
                  <a:gd name="T7" fmla="*/ 1 h 15"/>
                  <a:gd name="T8" fmla="*/ 12 w 1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5">
                    <a:moveTo>
                      <a:pt x="12" y="0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3" y="1"/>
                      <a:pt x="6" y="1"/>
                    </a:cubicBezTo>
                    <a:cubicBezTo>
                      <a:pt x="8" y="0"/>
                      <a:pt x="10" y="0"/>
                      <a:pt x="12" y="0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140DAD9E-2ADB-45A5-9B58-B630DF0B0E81}"/>
                </a:ext>
              </a:extLst>
            </p:cNvPr>
            <p:cNvGrpSpPr/>
            <p:nvPr/>
          </p:nvGrpSpPr>
          <p:grpSpPr>
            <a:xfrm>
              <a:off x="8491292" y="4018625"/>
              <a:ext cx="3470969" cy="2552945"/>
              <a:chOff x="8491292" y="3913695"/>
              <a:chExt cx="3470969" cy="2552945"/>
            </a:xfrm>
          </p:grpSpPr>
          <p:grpSp>
            <p:nvGrpSpPr>
              <p:cNvPr id="241" name="Group 240">
                <a:extLst>
                  <a:ext uri="{FF2B5EF4-FFF2-40B4-BE49-F238E27FC236}">
                    <a16:creationId xmlns:a16="http://schemas.microsoft.com/office/drawing/2014/main" id="{FA5FDA10-5C57-4EE7-B92A-806004B59ECB}"/>
                  </a:ext>
                </a:extLst>
              </p:cNvPr>
              <p:cNvGrpSpPr/>
              <p:nvPr/>
            </p:nvGrpSpPr>
            <p:grpSpPr>
              <a:xfrm>
                <a:off x="8491292" y="4663952"/>
                <a:ext cx="585622" cy="501875"/>
                <a:chOff x="6423026" y="4826000"/>
                <a:chExt cx="779463" cy="779463"/>
              </a:xfrm>
            </p:grpSpPr>
            <p:sp>
              <p:nvSpPr>
                <p:cNvPr id="460" name="Freeform 17">
                  <a:extLst>
                    <a:ext uri="{FF2B5EF4-FFF2-40B4-BE49-F238E27FC236}">
                      <a16:creationId xmlns:a16="http://schemas.microsoft.com/office/drawing/2014/main" id="{22C407CD-0E58-42AA-B6AF-78D97CB2ED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3026" y="4826000"/>
                  <a:ext cx="779463" cy="779463"/>
                </a:xfrm>
                <a:custGeom>
                  <a:avLst/>
                  <a:gdLst>
                    <a:gd name="T0" fmla="*/ 224 w 287"/>
                    <a:gd name="T1" fmla="*/ 44 h 287"/>
                    <a:gd name="T2" fmla="*/ 243 w 287"/>
                    <a:gd name="T3" fmla="*/ 224 h 287"/>
                    <a:gd name="T4" fmla="*/ 63 w 287"/>
                    <a:gd name="T5" fmla="*/ 242 h 287"/>
                    <a:gd name="T6" fmla="*/ 45 w 287"/>
                    <a:gd name="T7" fmla="*/ 63 h 287"/>
                    <a:gd name="T8" fmla="*/ 224 w 287"/>
                    <a:gd name="T9" fmla="*/ 44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7" h="287">
                      <a:moveTo>
                        <a:pt x="224" y="44"/>
                      </a:moveTo>
                      <a:cubicBezTo>
                        <a:pt x="279" y="89"/>
                        <a:pt x="287" y="169"/>
                        <a:pt x="243" y="224"/>
                      </a:cubicBezTo>
                      <a:cubicBezTo>
                        <a:pt x="198" y="279"/>
                        <a:pt x="118" y="287"/>
                        <a:pt x="63" y="242"/>
                      </a:cubicBezTo>
                      <a:cubicBezTo>
                        <a:pt x="9" y="198"/>
                        <a:pt x="0" y="118"/>
                        <a:pt x="45" y="63"/>
                      </a:cubicBezTo>
                      <a:cubicBezTo>
                        <a:pt x="89" y="8"/>
                        <a:pt x="169" y="0"/>
                        <a:pt x="224" y="44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61" name="Freeform 18">
                  <a:extLst>
                    <a:ext uri="{FF2B5EF4-FFF2-40B4-BE49-F238E27FC236}">
                      <a16:creationId xmlns:a16="http://schemas.microsoft.com/office/drawing/2014/main" id="{569677B8-D17A-445F-9614-0177D7A992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04039" y="4872038"/>
                  <a:ext cx="184150" cy="206375"/>
                </a:xfrm>
                <a:custGeom>
                  <a:avLst/>
                  <a:gdLst>
                    <a:gd name="T0" fmla="*/ 57 w 68"/>
                    <a:gd name="T1" fmla="*/ 3 h 76"/>
                    <a:gd name="T2" fmla="*/ 63 w 68"/>
                    <a:gd name="T3" fmla="*/ 8 h 76"/>
                    <a:gd name="T4" fmla="*/ 65 w 68"/>
                    <a:gd name="T5" fmla="*/ 23 h 76"/>
                    <a:gd name="T6" fmla="*/ 25 w 68"/>
                    <a:gd name="T7" fmla="*/ 71 h 76"/>
                    <a:gd name="T8" fmla="*/ 11 w 68"/>
                    <a:gd name="T9" fmla="*/ 73 h 76"/>
                    <a:gd name="T10" fmla="*/ 5 w 68"/>
                    <a:gd name="T11" fmla="*/ 67 h 76"/>
                    <a:gd name="T12" fmla="*/ 3 w 68"/>
                    <a:gd name="T13" fmla="*/ 53 h 76"/>
                    <a:gd name="T14" fmla="*/ 43 w 68"/>
                    <a:gd name="T15" fmla="*/ 5 h 76"/>
                    <a:gd name="T16" fmla="*/ 57 w 68"/>
                    <a:gd name="T17" fmla="*/ 3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8" h="76">
                      <a:moveTo>
                        <a:pt x="57" y="3"/>
                      </a:moveTo>
                      <a:cubicBezTo>
                        <a:pt x="63" y="8"/>
                        <a:pt x="63" y="8"/>
                        <a:pt x="63" y="8"/>
                      </a:cubicBezTo>
                      <a:cubicBezTo>
                        <a:pt x="68" y="12"/>
                        <a:pt x="68" y="18"/>
                        <a:pt x="65" y="23"/>
                      </a:cubicBezTo>
                      <a:cubicBezTo>
                        <a:pt x="25" y="71"/>
                        <a:pt x="25" y="71"/>
                        <a:pt x="25" y="71"/>
                      </a:cubicBezTo>
                      <a:cubicBezTo>
                        <a:pt x="22" y="75"/>
                        <a:pt x="16" y="76"/>
                        <a:pt x="11" y="73"/>
                      </a:cubicBezTo>
                      <a:cubicBezTo>
                        <a:pt x="5" y="67"/>
                        <a:pt x="5" y="67"/>
                        <a:pt x="5" y="67"/>
                      </a:cubicBezTo>
                      <a:cubicBezTo>
                        <a:pt x="0" y="64"/>
                        <a:pt x="0" y="57"/>
                        <a:pt x="3" y="53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6" y="0"/>
                        <a:pt x="52" y="0"/>
                        <a:pt x="57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62" name="Freeform 19">
                  <a:extLst>
                    <a:ext uri="{FF2B5EF4-FFF2-40B4-BE49-F238E27FC236}">
                      <a16:creationId xmlns:a16="http://schemas.microsoft.com/office/drawing/2014/main" id="{1E95CF5E-8409-452A-9E3E-D11D37D4E4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7164" y="4906963"/>
                  <a:ext cx="614363" cy="614363"/>
                </a:xfrm>
                <a:custGeom>
                  <a:avLst/>
                  <a:gdLst>
                    <a:gd name="T0" fmla="*/ 176 w 226"/>
                    <a:gd name="T1" fmla="*/ 35 h 226"/>
                    <a:gd name="T2" fmla="*/ 191 w 226"/>
                    <a:gd name="T3" fmla="*/ 177 h 226"/>
                    <a:gd name="T4" fmla="*/ 49 w 226"/>
                    <a:gd name="T5" fmla="*/ 191 h 226"/>
                    <a:gd name="T6" fmla="*/ 35 w 226"/>
                    <a:gd name="T7" fmla="*/ 50 h 226"/>
                    <a:gd name="T8" fmla="*/ 176 w 226"/>
                    <a:gd name="T9" fmla="*/ 35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6" h="226">
                      <a:moveTo>
                        <a:pt x="176" y="35"/>
                      </a:moveTo>
                      <a:cubicBezTo>
                        <a:pt x="219" y="70"/>
                        <a:pt x="226" y="134"/>
                        <a:pt x="191" y="177"/>
                      </a:cubicBezTo>
                      <a:cubicBezTo>
                        <a:pt x="156" y="220"/>
                        <a:pt x="92" y="226"/>
                        <a:pt x="49" y="191"/>
                      </a:cubicBezTo>
                      <a:cubicBezTo>
                        <a:pt x="6" y="156"/>
                        <a:pt x="0" y="93"/>
                        <a:pt x="35" y="50"/>
                      </a:cubicBezTo>
                      <a:cubicBezTo>
                        <a:pt x="70" y="7"/>
                        <a:pt x="133" y="0"/>
                        <a:pt x="176" y="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63" name="Freeform 20">
                  <a:extLst>
                    <a:ext uri="{FF2B5EF4-FFF2-40B4-BE49-F238E27FC236}">
                      <a16:creationId xmlns:a16="http://schemas.microsoft.com/office/drawing/2014/main" id="{00C5EB22-28A3-46CF-8297-3B5EFD205D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37326" y="4940300"/>
                  <a:ext cx="550863" cy="550863"/>
                </a:xfrm>
                <a:custGeom>
                  <a:avLst/>
                  <a:gdLst>
                    <a:gd name="T0" fmla="*/ 159 w 203"/>
                    <a:gd name="T1" fmla="*/ 31 h 203"/>
                    <a:gd name="T2" fmla="*/ 172 w 203"/>
                    <a:gd name="T3" fmla="*/ 158 h 203"/>
                    <a:gd name="T4" fmla="*/ 45 w 203"/>
                    <a:gd name="T5" fmla="*/ 172 h 203"/>
                    <a:gd name="T6" fmla="*/ 31 w 203"/>
                    <a:gd name="T7" fmla="*/ 44 h 203"/>
                    <a:gd name="T8" fmla="*/ 159 w 203"/>
                    <a:gd name="T9" fmla="*/ 31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3" h="203">
                      <a:moveTo>
                        <a:pt x="159" y="31"/>
                      </a:moveTo>
                      <a:cubicBezTo>
                        <a:pt x="198" y="63"/>
                        <a:pt x="203" y="120"/>
                        <a:pt x="172" y="158"/>
                      </a:cubicBezTo>
                      <a:cubicBezTo>
                        <a:pt x="140" y="197"/>
                        <a:pt x="83" y="203"/>
                        <a:pt x="45" y="172"/>
                      </a:cubicBezTo>
                      <a:cubicBezTo>
                        <a:pt x="6" y="140"/>
                        <a:pt x="0" y="83"/>
                        <a:pt x="31" y="44"/>
                      </a:cubicBezTo>
                      <a:cubicBezTo>
                        <a:pt x="63" y="6"/>
                        <a:pt x="120" y="0"/>
                        <a:pt x="159" y="31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64" name="Freeform 21">
                  <a:extLst>
                    <a:ext uri="{FF2B5EF4-FFF2-40B4-BE49-F238E27FC236}">
                      <a16:creationId xmlns:a16="http://schemas.microsoft.com/office/drawing/2014/main" id="{5529F475-76D5-4619-B7D7-96D57135A9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78601" y="4979988"/>
                  <a:ext cx="469900" cy="469900"/>
                </a:xfrm>
                <a:custGeom>
                  <a:avLst/>
                  <a:gdLst>
                    <a:gd name="T0" fmla="*/ 135 w 173"/>
                    <a:gd name="T1" fmla="*/ 27 h 173"/>
                    <a:gd name="T2" fmla="*/ 146 w 173"/>
                    <a:gd name="T3" fmla="*/ 135 h 173"/>
                    <a:gd name="T4" fmla="*/ 38 w 173"/>
                    <a:gd name="T5" fmla="*/ 146 h 173"/>
                    <a:gd name="T6" fmla="*/ 27 w 173"/>
                    <a:gd name="T7" fmla="*/ 38 h 173"/>
                    <a:gd name="T8" fmla="*/ 135 w 173"/>
                    <a:gd name="T9" fmla="*/ 27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173">
                      <a:moveTo>
                        <a:pt x="135" y="27"/>
                      </a:moveTo>
                      <a:cubicBezTo>
                        <a:pt x="168" y="53"/>
                        <a:pt x="173" y="102"/>
                        <a:pt x="146" y="135"/>
                      </a:cubicBezTo>
                      <a:cubicBezTo>
                        <a:pt x="120" y="168"/>
                        <a:pt x="71" y="173"/>
                        <a:pt x="38" y="146"/>
                      </a:cubicBezTo>
                      <a:cubicBezTo>
                        <a:pt x="5" y="119"/>
                        <a:pt x="0" y="71"/>
                        <a:pt x="27" y="38"/>
                      </a:cubicBezTo>
                      <a:cubicBezTo>
                        <a:pt x="54" y="5"/>
                        <a:pt x="102" y="0"/>
                        <a:pt x="135" y="27"/>
                      </a:cubicBezTo>
                      <a:close/>
                    </a:path>
                  </a:pathLst>
                </a:custGeom>
                <a:solidFill>
                  <a:srgbClr val="8867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65" name="Freeform 22">
                  <a:extLst>
                    <a:ext uri="{FF2B5EF4-FFF2-40B4-BE49-F238E27FC236}">
                      <a16:creationId xmlns:a16="http://schemas.microsoft.com/office/drawing/2014/main" id="{5CBBA372-DB20-4B81-AC6C-9AEC9BC69C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3689" y="5046663"/>
                  <a:ext cx="339725" cy="338138"/>
                </a:xfrm>
                <a:custGeom>
                  <a:avLst/>
                  <a:gdLst>
                    <a:gd name="T0" fmla="*/ 98 w 125"/>
                    <a:gd name="T1" fmla="*/ 19 h 125"/>
                    <a:gd name="T2" fmla="*/ 106 w 125"/>
                    <a:gd name="T3" fmla="*/ 97 h 125"/>
                    <a:gd name="T4" fmla="*/ 28 w 125"/>
                    <a:gd name="T5" fmla="*/ 106 h 125"/>
                    <a:gd name="T6" fmla="*/ 20 w 125"/>
                    <a:gd name="T7" fmla="*/ 27 h 125"/>
                    <a:gd name="T8" fmla="*/ 98 w 125"/>
                    <a:gd name="T9" fmla="*/ 19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" h="125">
                      <a:moveTo>
                        <a:pt x="98" y="19"/>
                      </a:moveTo>
                      <a:cubicBezTo>
                        <a:pt x="122" y="39"/>
                        <a:pt x="125" y="74"/>
                        <a:pt x="106" y="97"/>
                      </a:cubicBezTo>
                      <a:cubicBezTo>
                        <a:pt x="86" y="121"/>
                        <a:pt x="51" y="125"/>
                        <a:pt x="28" y="106"/>
                      </a:cubicBezTo>
                      <a:cubicBezTo>
                        <a:pt x="4" y="86"/>
                        <a:pt x="0" y="51"/>
                        <a:pt x="20" y="27"/>
                      </a:cubicBezTo>
                      <a:cubicBezTo>
                        <a:pt x="39" y="4"/>
                        <a:pt x="74" y="0"/>
                        <a:pt x="98" y="19"/>
                      </a:cubicBezTo>
                      <a:close/>
                    </a:path>
                  </a:pathLst>
                </a:custGeom>
                <a:solidFill>
                  <a:srgbClr val="694F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66" name="Freeform 23">
                  <a:extLst>
                    <a:ext uri="{FF2B5EF4-FFF2-40B4-BE49-F238E27FC236}">
                      <a16:creationId xmlns:a16="http://schemas.microsoft.com/office/drawing/2014/main" id="{D0657F0C-1036-48C8-B02A-42332928C9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32576" y="5216525"/>
                  <a:ext cx="366713" cy="206375"/>
                </a:xfrm>
                <a:custGeom>
                  <a:avLst/>
                  <a:gdLst>
                    <a:gd name="T0" fmla="*/ 135 w 135"/>
                    <a:gd name="T1" fmla="*/ 0 h 76"/>
                    <a:gd name="T2" fmla="*/ 120 w 135"/>
                    <a:gd name="T3" fmla="*/ 43 h 76"/>
                    <a:gd name="T4" fmla="*/ 24 w 135"/>
                    <a:gd name="T5" fmla="*/ 53 h 76"/>
                    <a:gd name="T6" fmla="*/ 0 w 135"/>
                    <a:gd name="T7" fmla="*/ 14 h 76"/>
                    <a:gd name="T8" fmla="*/ 22 w 135"/>
                    <a:gd name="T9" fmla="*/ 47 h 76"/>
                    <a:gd name="T10" fmla="*/ 120 w 135"/>
                    <a:gd name="T11" fmla="*/ 37 h 76"/>
                    <a:gd name="T12" fmla="*/ 135 w 135"/>
                    <a:gd name="T13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5" h="76">
                      <a:moveTo>
                        <a:pt x="135" y="0"/>
                      </a:moveTo>
                      <a:cubicBezTo>
                        <a:pt x="135" y="15"/>
                        <a:pt x="130" y="30"/>
                        <a:pt x="120" y="43"/>
                      </a:cubicBezTo>
                      <a:cubicBezTo>
                        <a:pt x="96" y="72"/>
                        <a:pt x="53" y="76"/>
                        <a:pt x="24" y="53"/>
                      </a:cubicBezTo>
                      <a:cubicBezTo>
                        <a:pt x="11" y="42"/>
                        <a:pt x="3" y="29"/>
                        <a:pt x="0" y="14"/>
                      </a:cubicBezTo>
                      <a:cubicBezTo>
                        <a:pt x="4" y="27"/>
                        <a:pt x="11" y="38"/>
                        <a:pt x="22" y="47"/>
                      </a:cubicBezTo>
                      <a:cubicBezTo>
                        <a:pt x="52" y="71"/>
                        <a:pt x="96" y="66"/>
                        <a:pt x="120" y="37"/>
                      </a:cubicBezTo>
                      <a:cubicBezTo>
                        <a:pt x="129" y="26"/>
                        <a:pt x="134" y="13"/>
                        <a:pt x="135" y="0"/>
                      </a:cubicBezTo>
                      <a:close/>
                    </a:path>
                  </a:pathLst>
                </a:custGeom>
                <a:solidFill>
                  <a:srgbClr val="BD9D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242" name="Group 241">
                <a:extLst>
                  <a:ext uri="{FF2B5EF4-FFF2-40B4-BE49-F238E27FC236}">
                    <a16:creationId xmlns:a16="http://schemas.microsoft.com/office/drawing/2014/main" id="{5D080B03-D43A-4D9D-897C-149A81DB99D9}"/>
                  </a:ext>
                </a:extLst>
              </p:cNvPr>
              <p:cNvGrpSpPr/>
              <p:nvPr/>
            </p:nvGrpSpPr>
            <p:grpSpPr>
              <a:xfrm>
                <a:off x="10663397" y="3913695"/>
                <a:ext cx="1298864" cy="1210223"/>
                <a:chOff x="9032876" y="3660775"/>
                <a:chExt cx="1728788" cy="1879600"/>
              </a:xfrm>
            </p:grpSpPr>
            <p:sp>
              <p:nvSpPr>
                <p:cNvPr id="425" name="Freeform 24">
                  <a:extLst>
                    <a:ext uri="{FF2B5EF4-FFF2-40B4-BE49-F238E27FC236}">
                      <a16:creationId xmlns:a16="http://schemas.microsoft.com/office/drawing/2014/main" id="{CC93E4C2-8933-4C06-B042-ADD9C208296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036051" y="3660775"/>
                  <a:ext cx="1725613" cy="1879600"/>
                </a:xfrm>
                <a:custGeom>
                  <a:avLst/>
                  <a:gdLst>
                    <a:gd name="T0" fmla="*/ 295 w 635"/>
                    <a:gd name="T1" fmla="*/ 692 h 692"/>
                    <a:gd name="T2" fmla="*/ 293 w 635"/>
                    <a:gd name="T3" fmla="*/ 655 h 692"/>
                    <a:gd name="T4" fmla="*/ 267 w 635"/>
                    <a:gd name="T5" fmla="*/ 44 h 692"/>
                    <a:gd name="T6" fmla="*/ 280 w 635"/>
                    <a:gd name="T7" fmla="*/ 634 h 692"/>
                    <a:gd name="T8" fmla="*/ 267 w 635"/>
                    <a:gd name="T9" fmla="*/ 646 h 692"/>
                    <a:gd name="T10" fmla="*/ 275 w 635"/>
                    <a:gd name="T11" fmla="*/ 618 h 692"/>
                    <a:gd name="T12" fmla="*/ 267 w 635"/>
                    <a:gd name="T13" fmla="*/ 44 h 692"/>
                    <a:gd name="T14" fmla="*/ 259 w 635"/>
                    <a:gd name="T15" fmla="*/ 608 h 692"/>
                    <a:gd name="T16" fmla="*/ 248 w 635"/>
                    <a:gd name="T17" fmla="*/ 590 h 692"/>
                    <a:gd name="T18" fmla="*/ 248 w 635"/>
                    <a:gd name="T19" fmla="*/ 573 h 692"/>
                    <a:gd name="T20" fmla="*/ 248 w 635"/>
                    <a:gd name="T21" fmla="*/ 573 h 692"/>
                    <a:gd name="T22" fmla="*/ 248 w 635"/>
                    <a:gd name="T23" fmla="*/ 590 h 692"/>
                    <a:gd name="T24" fmla="*/ 230 w 635"/>
                    <a:gd name="T25" fmla="*/ 560 h 692"/>
                    <a:gd name="T26" fmla="*/ 229 w 635"/>
                    <a:gd name="T27" fmla="*/ 67 h 692"/>
                    <a:gd name="T28" fmla="*/ 228 w 635"/>
                    <a:gd name="T29" fmla="*/ 541 h 692"/>
                    <a:gd name="T30" fmla="*/ 229 w 635"/>
                    <a:gd name="T31" fmla="*/ 584 h 692"/>
                    <a:gd name="T32" fmla="*/ 217 w 635"/>
                    <a:gd name="T33" fmla="*/ 530 h 692"/>
                    <a:gd name="T34" fmla="*/ 191 w 635"/>
                    <a:gd name="T35" fmla="*/ 91 h 692"/>
                    <a:gd name="T36" fmla="*/ 203 w 635"/>
                    <a:gd name="T37" fmla="*/ 508 h 692"/>
                    <a:gd name="T38" fmla="*/ 191 w 635"/>
                    <a:gd name="T39" fmla="*/ 521 h 692"/>
                    <a:gd name="T40" fmla="*/ 199 w 635"/>
                    <a:gd name="T41" fmla="*/ 492 h 692"/>
                    <a:gd name="T42" fmla="*/ 191 w 635"/>
                    <a:gd name="T43" fmla="*/ 91 h 692"/>
                    <a:gd name="T44" fmla="*/ 183 w 635"/>
                    <a:gd name="T45" fmla="*/ 482 h 692"/>
                    <a:gd name="T46" fmla="*/ 172 w 635"/>
                    <a:gd name="T47" fmla="*/ 464 h 692"/>
                    <a:gd name="T48" fmla="*/ 172 w 635"/>
                    <a:gd name="T49" fmla="*/ 447 h 692"/>
                    <a:gd name="T50" fmla="*/ 172 w 635"/>
                    <a:gd name="T51" fmla="*/ 447 h 692"/>
                    <a:gd name="T52" fmla="*/ 172 w 635"/>
                    <a:gd name="T53" fmla="*/ 464 h 692"/>
                    <a:gd name="T54" fmla="*/ 153 w 635"/>
                    <a:gd name="T55" fmla="*/ 434 h 692"/>
                    <a:gd name="T56" fmla="*/ 153 w 635"/>
                    <a:gd name="T57" fmla="*/ 114 h 692"/>
                    <a:gd name="T58" fmla="*/ 152 w 635"/>
                    <a:gd name="T59" fmla="*/ 415 h 692"/>
                    <a:gd name="T60" fmla="*/ 153 w 635"/>
                    <a:gd name="T61" fmla="*/ 458 h 692"/>
                    <a:gd name="T62" fmla="*/ 140 w 635"/>
                    <a:gd name="T63" fmla="*/ 404 h 692"/>
                    <a:gd name="T64" fmla="*/ 115 w 635"/>
                    <a:gd name="T65" fmla="*/ 137 h 692"/>
                    <a:gd name="T66" fmla="*/ 127 w 635"/>
                    <a:gd name="T67" fmla="*/ 382 h 692"/>
                    <a:gd name="T68" fmla="*/ 115 w 635"/>
                    <a:gd name="T69" fmla="*/ 395 h 692"/>
                    <a:gd name="T70" fmla="*/ 123 w 635"/>
                    <a:gd name="T71" fmla="*/ 366 h 692"/>
                    <a:gd name="T72" fmla="*/ 115 w 635"/>
                    <a:gd name="T73" fmla="*/ 137 h 692"/>
                    <a:gd name="T74" fmla="*/ 107 w 635"/>
                    <a:gd name="T75" fmla="*/ 356 h 692"/>
                    <a:gd name="T76" fmla="*/ 95 w 635"/>
                    <a:gd name="T77" fmla="*/ 338 h 692"/>
                    <a:gd name="T78" fmla="*/ 95 w 635"/>
                    <a:gd name="T79" fmla="*/ 322 h 692"/>
                    <a:gd name="T80" fmla="*/ 95 w 635"/>
                    <a:gd name="T81" fmla="*/ 322 h 692"/>
                    <a:gd name="T82" fmla="*/ 95 w 635"/>
                    <a:gd name="T83" fmla="*/ 338 h 692"/>
                    <a:gd name="T84" fmla="*/ 77 w 635"/>
                    <a:gd name="T85" fmla="*/ 308 h 692"/>
                    <a:gd name="T86" fmla="*/ 76 w 635"/>
                    <a:gd name="T87" fmla="*/ 160 h 692"/>
                    <a:gd name="T88" fmla="*/ 76 w 635"/>
                    <a:gd name="T89" fmla="*/ 289 h 692"/>
                    <a:gd name="T90" fmla="*/ 76 w 635"/>
                    <a:gd name="T91" fmla="*/ 332 h 692"/>
                    <a:gd name="T92" fmla="*/ 64 w 635"/>
                    <a:gd name="T93" fmla="*/ 278 h 692"/>
                    <a:gd name="T94" fmla="*/ 38 w 635"/>
                    <a:gd name="T95" fmla="*/ 183 h 692"/>
                    <a:gd name="T96" fmla="*/ 51 w 635"/>
                    <a:gd name="T97" fmla="*/ 256 h 692"/>
                    <a:gd name="T98" fmla="*/ 38 w 635"/>
                    <a:gd name="T99" fmla="*/ 269 h 692"/>
                    <a:gd name="T100" fmla="*/ 46 w 635"/>
                    <a:gd name="T101" fmla="*/ 240 h 692"/>
                    <a:gd name="T102" fmla="*/ 38 w 635"/>
                    <a:gd name="T103" fmla="*/ 183 h 692"/>
                    <a:gd name="T104" fmla="*/ 30 w 635"/>
                    <a:gd name="T105" fmla="*/ 231 h 6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635" h="692">
                      <a:moveTo>
                        <a:pt x="286" y="33"/>
                      </a:moveTo>
                      <a:cubicBezTo>
                        <a:pt x="341" y="0"/>
                        <a:pt x="341" y="0"/>
                        <a:pt x="341" y="0"/>
                      </a:cubicBezTo>
                      <a:cubicBezTo>
                        <a:pt x="635" y="485"/>
                        <a:pt x="635" y="485"/>
                        <a:pt x="635" y="485"/>
                      </a:cubicBezTo>
                      <a:cubicBezTo>
                        <a:pt x="295" y="692"/>
                        <a:pt x="295" y="692"/>
                        <a:pt x="295" y="692"/>
                      </a:cubicBezTo>
                      <a:cubicBezTo>
                        <a:pt x="286" y="678"/>
                        <a:pt x="286" y="678"/>
                        <a:pt x="286" y="678"/>
                      </a:cubicBezTo>
                      <a:cubicBezTo>
                        <a:pt x="286" y="653"/>
                        <a:pt x="286" y="653"/>
                        <a:pt x="286" y="653"/>
                      </a:cubicBezTo>
                      <a:cubicBezTo>
                        <a:pt x="287" y="654"/>
                        <a:pt x="287" y="654"/>
                        <a:pt x="287" y="654"/>
                      </a:cubicBezTo>
                      <a:cubicBezTo>
                        <a:pt x="288" y="656"/>
                        <a:pt x="291" y="657"/>
                        <a:pt x="293" y="655"/>
                      </a:cubicBezTo>
                      <a:cubicBezTo>
                        <a:pt x="295" y="654"/>
                        <a:pt x="296" y="651"/>
                        <a:pt x="294" y="649"/>
                      </a:cubicBezTo>
                      <a:cubicBezTo>
                        <a:pt x="286" y="636"/>
                        <a:pt x="286" y="636"/>
                        <a:pt x="286" y="636"/>
                      </a:cubicBezTo>
                      <a:cubicBezTo>
                        <a:pt x="286" y="33"/>
                        <a:pt x="286" y="33"/>
                        <a:pt x="286" y="33"/>
                      </a:cubicBezTo>
                      <a:moveTo>
                        <a:pt x="267" y="44"/>
                      </a:moveTo>
                      <a:cubicBezTo>
                        <a:pt x="286" y="33"/>
                        <a:pt x="286" y="33"/>
                        <a:pt x="286" y="33"/>
                      </a:cubicBezTo>
                      <a:cubicBezTo>
                        <a:pt x="286" y="636"/>
                        <a:pt x="286" y="636"/>
                        <a:pt x="286" y="636"/>
                      </a:cubicBezTo>
                      <a:cubicBezTo>
                        <a:pt x="286" y="635"/>
                        <a:pt x="286" y="635"/>
                        <a:pt x="286" y="635"/>
                      </a:cubicBezTo>
                      <a:cubicBezTo>
                        <a:pt x="284" y="633"/>
                        <a:pt x="282" y="632"/>
                        <a:pt x="280" y="634"/>
                      </a:cubicBezTo>
                      <a:cubicBezTo>
                        <a:pt x="278" y="635"/>
                        <a:pt x="277" y="638"/>
                        <a:pt x="278" y="640"/>
                      </a:cubicBezTo>
                      <a:cubicBezTo>
                        <a:pt x="286" y="653"/>
                        <a:pt x="286" y="653"/>
                        <a:pt x="286" y="653"/>
                      </a:cubicBezTo>
                      <a:cubicBezTo>
                        <a:pt x="286" y="678"/>
                        <a:pt x="286" y="678"/>
                        <a:pt x="286" y="678"/>
                      </a:cubicBezTo>
                      <a:cubicBezTo>
                        <a:pt x="267" y="646"/>
                        <a:pt x="267" y="646"/>
                        <a:pt x="267" y="646"/>
                      </a:cubicBezTo>
                      <a:cubicBezTo>
                        <a:pt x="267" y="621"/>
                        <a:pt x="267" y="621"/>
                        <a:pt x="267" y="621"/>
                      </a:cubicBezTo>
                      <a:cubicBezTo>
                        <a:pt x="268" y="622"/>
                        <a:pt x="268" y="622"/>
                        <a:pt x="268" y="622"/>
                      </a:cubicBezTo>
                      <a:cubicBezTo>
                        <a:pt x="269" y="624"/>
                        <a:pt x="272" y="625"/>
                        <a:pt x="274" y="624"/>
                      </a:cubicBezTo>
                      <a:cubicBezTo>
                        <a:pt x="276" y="623"/>
                        <a:pt x="276" y="620"/>
                        <a:pt x="275" y="618"/>
                      </a:cubicBezTo>
                      <a:cubicBezTo>
                        <a:pt x="267" y="605"/>
                        <a:pt x="267" y="605"/>
                        <a:pt x="267" y="605"/>
                      </a:cubicBezTo>
                      <a:cubicBezTo>
                        <a:pt x="267" y="44"/>
                        <a:pt x="267" y="44"/>
                        <a:pt x="267" y="44"/>
                      </a:cubicBezTo>
                      <a:moveTo>
                        <a:pt x="248" y="56"/>
                      </a:moveTo>
                      <a:cubicBezTo>
                        <a:pt x="267" y="44"/>
                        <a:pt x="267" y="44"/>
                        <a:pt x="267" y="44"/>
                      </a:cubicBezTo>
                      <a:cubicBezTo>
                        <a:pt x="267" y="605"/>
                        <a:pt x="267" y="605"/>
                        <a:pt x="267" y="605"/>
                      </a:cubicBezTo>
                      <a:cubicBezTo>
                        <a:pt x="267" y="604"/>
                        <a:pt x="267" y="604"/>
                        <a:pt x="267" y="604"/>
                      </a:cubicBezTo>
                      <a:cubicBezTo>
                        <a:pt x="265" y="602"/>
                        <a:pt x="263" y="601"/>
                        <a:pt x="261" y="602"/>
                      </a:cubicBezTo>
                      <a:cubicBezTo>
                        <a:pt x="259" y="603"/>
                        <a:pt x="258" y="606"/>
                        <a:pt x="259" y="608"/>
                      </a:cubicBezTo>
                      <a:cubicBezTo>
                        <a:pt x="267" y="621"/>
                        <a:pt x="267" y="621"/>
                        <a:pt x="267" y="621"/>
                      </a:cubicBezTo>
                      <a:cubicBezTo>
                        <a:pt x="267" y="646"/>
                        <a:pt x="267" y="646"/>
                        <a:pt x="267" y="646"/>
                      </a:cubicBezTo>
                      <a:cubicBezTo>
                        <a:pt x="248" y="615"/>
                        <a:pt x="248" y="615"/>
                        <a:pt x="248" y="615"/>
                      </a:cubicBezTo>
                      <a:cubicBezTo>
                        <a:pt x="248" y="590"/>
                        <a:pt x="248" y="590"/>
                        <a:pt x="248" y="590"/>
                      </a:cubicBezTo>
                      <a:cubicBezTo>
                        <a:pt x="249" y="591"/>
                        <a:pt x="249" y="591"/>
                        <a:pt x="249" y="591"/>
                      </a:cubicBezTo>
                      <a:cubicBezTo>
                        <a:pt x="250" y="593"/>
                        <a:pt x="253" y="594"/>
                        <a:pt x="255" y="592"/>
                      </a:cubicBezTo>
                      <a:cubicBezTo>
                        <a:pt x="257" y="591"/>
                        <a:pt x="257" y="589"/>
                        <a:pt x="256" y="586"/>
                      </a:cubicBezTo>
                      <a:cubicBezTo>
                        <a:pt x="248" y="573"/>
                        <a:pt x="248" y="573"/>
                        <a:pt x="248" y="573"/>
                      </a:cubicBezTo>
                      <a:cubicBezTo>
                        <a:pt x="248" y="56"/>
                        <a:pt x="248" y="56"/>
                        <a:pt x="248" y="56"/>
                      </a:cubicBezTo>
                      <a:moveTo>
                        <a:pt x="229" y="67"/>
                      </a:moveTo>
                      <a:cubicBezTo>
                        <a:pt x="248" y="56"/>
                        <a:pt x="248" y="56"/>
                        <a:pt x="248" y="56"/>
                      </a:cubicBezTo>
                      <a:cubicBezTo>
                        <a:pt x="248" y="573"/>
                        <a:pt x="248" y="573"/>
                        <a:pt x="248" y="573"/>
                      </a:cubicBezTo>
                      <a:cubicBezTo>
                        <a:pt x="248" y="572"/>
                        <a:pt x="248" y="572"/>
                        <a:pt x="248" y="572"/>
                      </a:cubicBezTo>
                      <a:cubicBezTo>
                        <a:pt x="246" y="570"/>
                        <a:pt x="244" y="570"/>
                        <a:pt x="242" y="571"/>
                      </a:cubicBezTo>
                      <a:cubicBezTo>
                        <a:pt x="240" y="572"/>
                        <a:pt x="239" y="575"/>
                        <a:pt x="240" y="577"/>
                      </a:cubicBezTo>
                      <a:cubicBezTo>
                        <a:pt x="248" y="590"/>
                        <a:pt x="248" y="590"/>
                        <a:pt x="248" y="590"/>
                      </a:cubicBezTo>
                      <a:cubicBezTo>
                        <a:pt x="248" y="615"/>
                        <a:pt x="248" y="615"/>
                        <a:pt x="248" y="615"/>
                      </a:cubicBezTo>
                      <a:cubicBezTo>
                        <a:pt x="229" y="584"/>
                        <a:pt x="229" y="584"/>
                        <a:pt x="229" y="584"/>
                      </a:cubicBezTo>
                      <a:cubicBezTo>
                        <a:pt x="229" y="559"/>
                        <a:pt x="229" y="559"/>
                        <a:pt x="229" y="559"/>
                      </a:cubicBezTo>
                      <a:cubicBezTo>
                        <a:pt x="230" y="560"/>
                        <a:pt x="230" y="560"/>
                        <a:pt x="230" y="560"/>
                      </a:cubicBezTo>
                      <a:cubicBezTo>
                        <a:pt x="231" y="562"/>
                        <a:pt x="234" y="562"/>
                        <a:pt x="236" y="561"/>
                      </a:cubicBezTo>
                      <a:cubicBezTo>
                        <a:pt x="238" y="560"/>
                        <a:pt x="238" y="557"/>
                        <a:pt x="237" y="555"/>
                      </a:cubicBezTo>
                      <a:cubicBezTo>
                        <a:pt x="229" y="542"/>
                        <a:pt x="229" y="542"/>
                        <a:pt x="229" y="542"/>
                      </a:cubicBezTo>
                      <a:cubicBezTo>
                        <a:pt x="229" y="67"/>
                        <a:pt x="229" y="67"/>
                        <a:pt x="229" y="67"/>
                      </a:cubicBezTo>
                      <a:moveTo>
                        <a:pt x="210" y="79"/>
                      </a:moveTo>
                      <a:cubicBezTo>
                        <a:pt x="229" y="67"/>
                        <a:pt x="229" y="67"/>
                        <a:pt x="229" y="67"/>
                      </a:cubicBezTo>
                      <a:cubicBezTo>
                        <a:pt x="229" y="542"/>
                        <a:pt x="229" y="542"/>
                        <a:pt x="229" y="542"/>
                      </a:cubicBezTo>
                      <a:cubicBezTo>
                        <a:pt x="228" y="541"/>
                        <a:pt x="228" y="541"/>
                        <a:pt x="228" y="541"/>
                      </a:cubicBezTo>
                      <a:cubicBezTo>
                        <a:pt x="227" y="539"/>
                        <a:pt x="225" y="538"/>
                        <a:pt x="222" y="539"/>
                      </a:cubicBezTo>
                      <a:cubicBezTo>
                        <a:pt x="220" y="541"/>
                        <a:pt x="220" y="543"/>
                        <a:pt x="221" y="545"/>
                      </a:cubicBezTo>
                      <a:cubicBezTo>
                        <a:pt x="229" y="559"/>
                        <a:pt x="229" y="559"/>
                        <a:pt x="229" y="559"/>
                      </a:cubicBezTo>
                      <a:cubicBezTo>
                        <a:pt x="229" y="584"/>
                        <a:pt x="229" y="584"/>
                        <a:pt x="229" y="584"/>
                      </a:cubicBezTo>
                      <a:cubicBezTo>
                        <a:pt x="210" y="552"/>
                        <a:pt x="210" y="552"/>
                        <a:pt x="210" y="552"/>
                      </a:cubicBezTo>
                      <a:cubicBezTo>
                        <a:pt x="210" y="527"/>
                        <a:pt x="210" y="527"/>
                        <a:pt x="210" y="527"/>
                      </a:cubicBezTo>
                      <a:cubicBezTo>
                        <a:pt x="211" y="528"/>
                        <a:pt x="211" y="528"/>
                        <a:pt x="211" y="528"/>
                      </a:cubicBezTo>
                      <a:cubicBezTo>
                        <a:pt x="212" y="530"/>
                        <a:pt x="214" y="531"/>
                        <a:pt x="217" y="530"/>
                      </a:cubicBezTo>
                      <a:cubicBezTo>
                        <a:pt x="219" y="528"/>
                        <a:pt x="219" y="526"/>
                        <a:pt x="218" y="524"/>
                      </a:cubicBezTo>
                      <a:cubicBezTo>
                        <a:pt x="210" y="510"/>
                        <a:pt x="210" y="510"/>
                        <a:pt x="210" y="510"/>
                      </a:cubicBezTo>
                      <a:cubicBezTo>
                        <a:pt x="210" y="79"/>
                        <a:pt x="210" y="79"/>
                        <a:pt x="210" y="79"/>
                      </a:cubicBezTo>
                      <a:moveTo>
                        <a:pt x="191" y="91"/>
                      </a:moveTo>
                      <a:cubicBezTo>
                        <a:pt x="210" y="79"/>
                        <a:pt x="210" y="79"/>
                        <a:pt x="210" y="79"/>
                      </a:cubicBezTo>
                      <a:cubicBezTo>
                        <a:pt x="210" y="510"/>
                        <a:pt x="210" y="510"/>
                        <a:pt x="210" y="510"/>
                      </a:cubicBezTo>
                      <a:cubicBezTo>
                        <a:pt x="209" y="509"/>
                        <a:pt x="209" y="509"/>
                        <a:pt x="209" y="509"/>
                      </a:cubicBezTo>
                      <a:cubicBezTo>
                        <a:pt x="208" y="507"/>
                        <a:pt x="205" y="507"/>
                        <a:pt x="203" y="508"/>
                      </a:cubicBezTo>
                      <a:cubicBezTo>
                        <a:pt x="201" y="509"/>
                        <a:pt x="201" y="512"/>
                        <a:pt x="202" y="514"/>
                      </a:cubicBezTo>
                      <a:cubicBezTo>
                        <a:pt x="210" y="527"/>
                        <a:pt x="210" y="527"/>
                        <a:pt x="210" y="527"/>
                      </a:cubicBezTo>
                      <a:cubicBezTo>
                        <a:pt x="210" y="552"/>
                        <a:pt x="210" y="552"/>
                        <a:pt x="210" y="552"/>
                      </a:cubicBezTo>
                      <a:cubicBezTo>
                        <a:pt x="191" y="521"/>
                        <a:pt x="191" y="521"/>
                        <a:pt x="191" y="521"/>
                      </a:cubicBezTo>
                      <a:cubicBezTo>
                        <a:pt x="191" y="496"/>
                        <a:pt x="191" y="496"/>
                        <a:pt x="191" y="496"/>
                      </a:cubicBezTo>
                      <a:cubicBezTo>
                        <a:pt x="191" y="497"/>
                        <a:pt x="191" y="497"/>
                        <a:pt x="191" y="497"/>
                      </a:cubicBezTo>
                      <a:cubicBezTo>
                        <a:pt x="193" y="499"/>
                        <a:pt x="195" y="499"/>
                        <a:pt x="197" y="498"/>
                      </a:cubicBezTo>
                      <a:cubicBezTo>
                        <a:pt x="199" y="497"/>
                        <a:pt x="200" y="494"/>
                        <a:pt x="199" y="492"/>
                      </a:cubicBezTo>
                      <a:cubicBezTo>
                        <a:pt x="191" y="479"/>
                        <a:pt x="191" y="479"/>
                        <a:pt x="191" y="479"/>
                      </a:cubicBezTo>
                      <a:cubicBezTo>
                        <a:pt x="191" y="91"/>
                        <a:pt x="191" y="91"/>
                        <a:pt x="191" y="91"/>
                      </a:cubicBezTo>
                      <a:moveTo>
                        <a:pt x="172" y="102"/>
                      </a:moveTo>
                      <a:cubicBezTo>
                        <a:pt x="191" y="91"/>
                        <a:pt x="191" y="91"/>
                        <a:pt x="191" y="91"/>
                      </a:cubicBezTo>
                      <a:cubicBezTo>
                        <a:pt x="191" y="479"/>
                        <a:pt x="191" y="479"/>
                        <a:pt x="191" y="479"/>
                      </a:cubicBezTo>
                      <a:cubicBezTo>
                        <a:pt x="190" y="478"/>
                        <a:pt x="190" y="478"/>
                        <a:pt x="190" y="478"/>
                      </a:cubicBezTo>
                      <a:cubicBezTo>
                        <a:pt x="189" y="476"/>
                        <a:pt x="186" y="475"/>
                        <a:pt x="184" y="476"/>
                      </a:cubicBezTo>
                      <a:cubicBezTo>
                        <a:pt x="182" y="478"/>
                        <a:pt x="182" y="480"/>
                        <a:pt x="183" y="482"/>
                      </a:cubicBezTo>
                      <a:cubicBezTo>
                        <a:pt x="191" y="496"/>
                        <a:pt x="191" y="496"/>
                        <a:pt x="191" y="496"/>
                      </a:cubicBezTo>
                      <a:cubicBezTo>
                        <a:pt x="191" y="521"/>
                        <a:pt x="191" y="521"/>
                        <a:pt x="191" y="521"/>
                      </a:cubicBezTo>
                      <a:cubicBezTo>
                        <a:pt x="172" y="489"/>
                        <a:pt x="172" y="489"/>
                        <a:pt x="172" y="489"/>
                      </a:cubicBezTo>
                      <a:cubicBezTo>
                        <a:pt x="172" y="464"/>
                        <a:pt x="172" y="464"/>
                        <a:pt x="172" y="464"/>
                      </a:cubicBezTo>
                      <a:cubicBezTo>
                        <a:pt x="172" y="465"/>
                        <a:pt x="172" y="465"/>
                        <a:pt x="172" y="465"/>
                      </a:cubicBezTo>
                      <a:cubicBezTo>
                        <a:pt x="174" y="467"/>
                        <a:pt x="176" y="468"/>
                        <a:pt x="178" y="467"/>
                      </a:cubicBezTo>
                      <a:cubicBezTo>
                        <a:pt x="180" y="465"/>
                        <a:pt x="181" y="463"/>
                        <a:pt x="180" y="461"/>
                      </a:cubicBezTo>
                      <a:cubicBezTo>
                        <a:pt x="172" y="447"/>
                        <a:pt x="172" y="447"/>
                        <a:pt x="172" y="447"/>
                      </a:cubicBezTo>
                      <a:cubicBezTo>
                        <a:pt x="172" y="102"/>
                        <a:pt x="172" y="102"/>
                        <a:pt x="172" y="102"/>
                      </a:cubicBezTo>
                      <a:moveTo>
                        <a:pt x="153" y="114"/>
                      </a:moveTo>
                      <a:cubicBezTo>
                        <a:pt x="172" y="102"/>
                        <a:pt x="172" y="102"/>
                        <a:pt x="172" y="102"/>
                      </a:cubicBezTo>
                      <a:cubicBezTo>
                        <a:pt x="172" y="447"/>
                        <a:pt x="172" y="447"/>
                        <a:pt x="172" y="447"/>
                      </a:cubicBezTo>
                      <a:cubicBezTo>
                        <a:pt x="171" y="446"/>
                        <a:pt x="171" y="446"/>
                        <a:pt x="171" y="446"/>
                      </a:cubicBezTo>
                      <a:cubicBezTo>
                        <a:pt x="170" y="444"/>
                        <a:pt x="167" y="444"/>
                        <a:pt x="165" y="445"/>
                      </a:cubicBezTo>
                      <a:cubicBezTo>
                        <a:pt x="163" y="446"/>
                        <a:pt x="163" y="449"/>
                        <a:pt x="164" y="451"/>
                      </a:cubicBezTo>
                      <a:cubicBezTo>
                        <a:pt x="172" y="464"/>
                        <a:pt x="172" y="464"/>
                        <a:pt x="172" y="464"/>
                      </a:cubicBezTo>
                      <a:cubicBezTo>
                        <a:pt x="172" y="489"/>
                        <a:pt x="172" y="489"/>
                        <a:pt x="172" y="489"/>
                      </a:cubicBezTo>
                      <a:cubicBezTo>
                        <a:pt x="153" y="458"/>
                        <a:pt x="153" y="458"/>
                        <a:pt x="153" y="458"/>
                      </a:cubicBezTo>
                      <a:cubicBezTo>
                        <a:pt x="153" y="433"/>
                        <a:pt x="153" y="433"/>
                        <a:pt x="153" y="433"/>
                      </a:cubicBezTo>
                      <a:cubicBezTo>
                        <a:pt x="153" y="434"/>
                        <a:pt x="153" y="434"/>
                        <a:pt x="153" y="434"/>
                      </a:cubicBezTo>
                      <a:cubicBezTo>
                        <a:pt x="155" y="436"/>
                        <a:pt x="157" y="436"/>
                        <a:pt x="159" y="435"/>
                      </a:cubicBezTo>
                      <a:cubicBezTo>
                        <a:pt x="161" y="434"/>
                        <a:pt x="162" y="431"/>
                        <a:pt x="161" y="429"/>
                      </a:cubicBezTo>
                      <a:cubicBezTo>
                        <a:pt x="153" y="416"/>
                        <a:pt x="153" y="416"/>
                        <a:pt x="153" y="416"/>
                      </a:cubicBezTo>
                      <a:cubicBezTo>
                        <a:pt x="153" y="114"/>
                        <a:pt x="153" y="114"/>
                        <a:pt x="153" y="114"/>
                      </a:cubicBezTo>
                      <a:moveTo>
                        <a:pt x="134" y="125"/>
                      </a:moveTo>
                      <a:cubicBezTo>
                        <a:pt x="153" y="114"/>
                        <a:pt x="153" y="114"/>
                        <a:pt x="153" y="114"/>
                      </a:cubicBezTo>
                      <a:cubicBezTo>
                        <a:pt x="153" y="416"/>
                        <a:pt x="153" y="416"/>
                        <a:pt x="153" y="416"/>
                      </a:cubicBezTo>
                      <a:cubicBezTo>
                        <a:pt x="152" y="415"/>
                        <a:pt x="152" y="415"/>
                        <a:pt x="152" y="415"/>
                      </a:cubicBezTo>
                      <a:cubicBezTo>
                        <a:pt x="151" y="413"/>
                        <a:pt x="148" y="412"/>
                        <a:pt x="146" y="413"/>
                      </a:cubicBezTo>
                      <a:cubicBezTo>
                        <a:pt x="144" y="415"/>
                        <a:pt x="143" y="417"/>
                        <a:pt x="145" y="419"/>
                      </a:cubicBezTo>
                      <a:cubicBezTo>
                        <a:pt x="153" y="433"/>
                        <a:pt x="153" y="433"/>
                        <a:pt x="153" y="433"/>
                      </a:cubicBezTo>
                      <a:cubicBezTo>
                        <a:pt x="153" y="458"/>
                        <a:pt x="153" y="458"/>
                        <a:pt x="153" y="458"/>
                      </a:cubicBezTo>
                      <a:cubicBezTo>
                        <a:pt x="134" y="426"/>
                        <a:pt x="134" y="426"/>
                        <a:pt x="134" y="426"/>
                      </a:cubicBezTo>
                      <a:cubicBezTo>
                        <a:pt x="134" y="401"/>
                        <a:pt x="134" y="401"/>
                        <a:pt x="134" y="401"/>
                      </a:cubicBezTo>
                      <a:cubicBezTo>
                        <a:pt x="134" y="402"/>
                        <a:pt x="134" y="402"/>
                        <a:pt x="134" y="402"/>
                      </a:cubicBezTo>
                      <a:cubicBezTo>
                        <a:pt x="135" y="404"/>
                        <a:pt x="138" y="405"/>
                        <a:pt x="140" y="404"/>
                      </a:cubicBezTo>
                      <a:cubicBezTo>
                        <a:pt x="142" y="402"/>
                        <a:pt x="143" y="400"/>
                        <a:pt x="142" y="398"/>
                      </a:cubicBezTo>
                      <a:cubicBezTo>
                        <a:pt x="134" y="384"/>
                        <a:pt x="134" y="384"/>
                        <a:pt x="134" y="384"/>
                      </a:cubicBezTo>
                      <a:cubicBezTo>
                        <a:pt x="134" y="125"/>
                        <a:pt x="134" y="125"/>
                        <a:pt x="134" y="125"/>
                      </a:cubicBezTo>
                      <a:moveTo>
                        <a:pt x="115" y="137"/>
                      </a:moveTo>
                      <a:cubicBezTo>
                        <a:pt x="134" y="125"/>
                        <a:pt x="134" y="125"/>
                        <a:pt x="134" y="125"/>
                      </a:cubicBezTo>
                      <a:cubicBezTo>
                        <a:pt x="134" y="384"/>
                        <a:pt x="134" y="384"/>
                        <a:pt x="134" y="384"/>
                      </a:cubicBezTo>
                      <a:cubicBezTo>
                        <a:pt x="133" y="383"/>
                        <a:pt x="133" y="383"/>
                        <a:pt x="133" y="383"/>
                      </a:cubicBezTo>
                      <a:cubicBezTo>
                        <a:pt x="132" y="381"/>
                        <a:pt x="129" y="381"/>
                        <a:pt x="127" y="382"/>
                      </a:cubicBezTo>
                      <a:cubicBezTo>
                        <a:pt x="125" y="383"/>
                        <a:pt x="124" y="386"/>
                        <a:pt x="126" y="388"/>
                      </a:cubicBezTo>
                      <a:cubicBezTo>
                        <a:pt x="134" y="401"/>
                        <a:pt x="134" y="401"/>
                        <a:pt x="134" y="401"/>
                      </a:cubicBezTo>
                      <a:cubicBezTo>
                        <a:pt x="134" y="426"/>
                        <a:pt x="134" y="426"/>
                        <a:pt x="134" y="426"/>
                      </a:cubicBezTo>
                      <a:cubicBezTo>
                        <a:pt x="115" y="395"/>
                        <a:pt x="115" y="395"/>
                        <a:pt x="115" y="395"/>
                      </a:cubicBezTo>
                      <a:cubicBezTo>
                        <a:pt x="115" y="370"/>
                        <a:pt x="115" y="370"/>
                        <a:pt x="115" y="370"/>
                      </a:cubicBezTo>
                      <a:cubicBezTo>
                        <a:pt x="115" y="371"/>
                        <a:pt x="115" y="371"/>
                        <a:pt x="115" y="371"/>
                      </a:cubicBezTo>
                      <a:cubicBezTo>
                        <a:pt x="116" y="373"/>
                        <a:pt x="119" y="373"/>
                        <a:pt x="121" y="372"/>
                      </a:cubicBezTo>
                      <a:cubicBezTo>
                        <a:pt x="123" y="371"/>
                        <a:pt x="124" y="368"/>
                        <a:pt x="123" y="366"/>
                      </a:cubicBezTo>
                      <a:cubicBezTo>
                        <a:pt x="115" y="353"/>
                        <a:pt x="115" y="353"/>
                        <a:pt x="115" y="353"/>
                      </a:cubicBezTo>
                      <a:cubicBezTo>
                        <a:pt x="115" y="137"/>
                        <a:pt x="115" y="137"/>
                        <a:pt x="115" y="137"/>
                      </a:cubicBezTo>
                      <a:moveTo>
                        <a:pt x="95" y="148"/>
                      </a:moveTo>
                      <a:cubicBezTo>
                        <a:pt x="115" y="137"/>
                        <a:pt x="115" y="137"/>
                        <a:pt x="115" y="137"/>
                      </a:cubicBezTo>
                      <a:cubicBezTo>
                        <a:pt x="115" y="353"/>
                        <a:pt x="115" y="353"/>
                        <a:pt x="115" y="353"/>
                      </a:cubicBezTo>
                      <a:cubicBezTo>
                        <a:pt x="114" y="352"/>
                        <a:pt x="114" y="352"/>
                        <a:pt x="114" y="352"/>
                      </a:cubicBezTo>
                      <a:cubicBezTo>
                        <a:pt x="113" y="350"/>
                        <a:pt x="110" y="349"/>
                        <a:pt x="108" y="351"/>
                      </a:cubicBezTo>
                      <a:cubicBezTo>
                        <a:pt x="106" y="352"/>
                        <a:pt x="105" y="354"/>
                        <a:pt x="107" y="356"/>
                      </a:cubicBezTo>
                      <a:cubicBezTo>
                        <a:pt x="115" y="370"/>
                        <a:pt x="115" y="370"/>
                        <a:pt x="115" y="370"/>
                      </a:cubicBezTo>
                      <a:cubicBezTo>
                        <a:pt x="115" y="395"/>
                        <a:pt x="115" y="395"/>
                        <a:pt x="115" y="395"/>
                      </a:cubicBezTo>
                      <a:cubicBezTo>
                        <a:pt x="95" y="363"/>
                        <a:pt x="95" y="363"/>
                        <a:pt x="95" y="363"/>
                      </a:cubicBezTo>
                      <a:cubicBezTo>
                        <a:pt x="95" y="338"/>
                        <a:pt x="95" y="338"/>
                        <a:pt x="95" y="338"/>
                      </a:cubicBezTo>
                      <a:cubicBezTo>
                        <a:pt x="96" y="339"/>
                        <a:pt x="96" y="339"/>
                        <a:pt x="96" y="339"/>
                      </a:cubicBezTo>
                      <a:cubicBezTo>
                        <a:pt x="97" y="341"/>
                        <a:pt x="100" y="342"/>
                        <a:pt x="102" y="341"/>
                      </a:cubicBezTo>
                      <a:cubicBezTo>
                        <a:pt x="104" y="339"/>
                        <a:pt x="105" y="337"/>
                        <a:pt x="103" y="335"/>
                      </a:cubicBezTo>
                      <a:cubicBezTo>
                        <a:pt x="95" y="322"/>
                        <a:pt x="95" y="322"/>
                        <a:pt x="95" y="322"/>
                      </a:cubicBezTo>
                      <a:cubicBezTo>
                        <a:pt x="95" y="148"/>
                        <a:pt x="95" y="148"/>
                        <a:pt x="95" y="148"/>
                      </a:cubicBezTo>
                      <a:moveTo>
                        <a:pt x="76" y="160"/>
                      </a:moveTo>
                      <a:cubicBezTo>
                        <a:pt x="95" y="148"/>
                        <a:pt x="95" y="148"/>
                        <a:pt x="95" y="148"/>
                      </a:cubicBezTo>
                      <a:cubicBezTo>
                        <a:pt x="95" y="322"/>
                        <a:pt x="95" y="322"/>
                        <a:pt x="95" y="322"/>
                      </a:cubicBezTo>
                      <a:cubicBezTo>
                        <a:pt x="95" y="321"/>
                        <a:pt x="95" y="321"/>
                        <a:pt x="95" y="321"/>
                      </a:cubicBezTo>
                      <a:cubicBezTo>
                        <a:pt x="94" y="318"/>
                        <a:pt x="91" y="318"/>
                        <a:pt x="89" y="319"/>
                      </a:cubicBezTo>
                      <a:cubicBezTo>
                        <a:pt x="87" y="320"/>
                        <a:pt x="86" y="323"/>
                        <a:pt x="87" y="325"/>
                      </a:cubicBezTo>
                      <a:cubicBezTo>
                        <a:pt x="95" y="338"/>
                        <a:pt x="95" y="338"/>
                        <a:pt x="95" y="338"/>
                      </a:cubicBezTo>
                      <a:cubicBezTo>
                        <a:pt x="95" y="363"/>
                        <a:pt x="95" y="363"/>
                        <a:pt x="95" y="363"/>
                      </a:cubicBezTo>
                      <a:cubicBezTo>
                        <a:pt x="76" y="332"/>
                        <a:pt x="76" y="332"/>
                        <a:pt x="76" y="332"/>
                      </a:cubicBezTo>
                      <a:cubicBezTo>
                        <a:pt x="76" y="307"/>
                        <a:pt x="76" y="307"/>
                        <a:pt x="76" y="307"/>
                      </a:cubicBezTo>
                      <a:cubicBezTo>
                        <a:pt x="77" y="308"/>
                        <a:pt x="77" y="308"/>
                        <a:pt x="77" y="308"/>
                      </a:cubicBezTo>
                      <a:cubicBezTo>
                        <a:pt x="78" y="310"/>
                        <a:pt x="81" y="310"/>
                        <a:pt x="83" y="309"/>
                      </a:cubicBezTo>
                      <a:cubicBezTo>
                        <a:pt x="85" y="308"/>
                        <a:pt x="86" y="305"/>
                        <a:pt x="84" y="303"/>
                      </a:cubicBezTo>
                      <a:cubicBezTo>
                        <a:pt x="76" y="290"/>
                        <a:pt x="76" y="290"/>
                        <a:pt x="76" y="290"/>
                      </a:cubicBezTo>
                      <a:cubicBezTo>
                        <a:pt x="76" y="160"/>
                        <a:pt x="76" y="160"/>
                        <a:pt x="76" y="160"/>
                      </a:cubicBezTo>
                      <a:moveTo>
                        <a:pt x="57" y="172"/>
                      </a:moveTo>
                      <a:cubicBezTo>
                        <a:pt x="76" y="160"/>
                        <a:pt x="76" y="160"/>
                        <a:pt x="76" y="160"/>
                      </a:cubicBezTo>
                      <a:cubicBezTo>
                        <a:pt x="76" y="290"/>
                        <a:pt x="76" y="290"/>
                        <a:pt x="76" y="290"/>
                      </a:cubicBezTo>
                      <a:cubicBezTo>
                        <a:pt x="76" y="289"/>
                        <a:pt x="76" y="289"/>
                        <a:pt x="76" y="289"/>
                      </a:cubicBezTo>
                      <a:cubicBezTo>
                        <a:pt x="75" y="287"/>
                        <a:pt x="72" y="286"/>
                        <a:pt x="70" y="288"/>
                      </a:cubicBezTo>
                      <a:cubicBezTo>
                        <a:pt x="68" y="289"/>
                        <a:pt x="67" y="292"/>
                        <a:pt x="68" y="294"/>
                      </a:cubicBezTo>
                      <a:cubicBezTo>
                        <a:pt x="76" y="307"/>
                        <a:pt x="76" y="307"/>
                        <a:pt x="76" y="307"/>
                      </a:cubicBezTo>
                      <a:cubicBezTo>
                        <a:pt x="76" y="332"/>
                        <a:pt x="76" y="332"/>
                        <a:pt x="76" y="332"/>
                      </a:cubicBezTo>
                      <a:cubicBezTo>
                        <a:pt x="57" y="300"/>
                        <a:pt x="57" y="300"/>
                        <a:pt x="57" y="300"/>
                      </a:cubicBezTo>
                      <a:cubicBezTo>
                        <a:pt x="57" y="275"/>
                        <a:pt x="57" y="275"/>
                        <a:pt x="57" y="275"/>
                      </a:cubicBezTo>
                      <a:cubicBezTo>
                        <a:pt x="58" y="276"/>
                        <a:pt x="58" y="276"/>
                        <a:pt x="58" y="276"/>
                      </a:cubicBezTo>
                      <a:cubicBezTo>
                        <a:pt x="59" y="278"/>
                        <a:pt x="62" y="279"/>
                        <a:pt x="64" y="278"/>
                      </a:cubicBezTo>
                      <a:cubicBezTo>
                        <a:pt x="66" y="277"/>
                        <a:pt x="67" y="274"/>
                        <a:pt x="65" y="272"/>
                      </a:cubicBezTo>
                      <a:cubicBezTo>
                        <a:pt x="57" y="259"/>
                        <a:pt x="57" y="259"/>
                        <a:pt x="57" y="259"/>
                      </a:cubicBezTo>
                      <a:cubicBezTo>
                        <a:pt x="57" y="172"/>
                        <a:pt x="57" y="172"/>
                        <a:pt x="57" y="172"/>
                      </a:cubicBezTo>
                      <a:moveTo>
                        <a:pt x="38" y="183"/>
                      </a:moveTo>
                      <a:cubicBezTo>
                        <a:pt x="57" y="172"/>
                        <a:pt x="57" y="172"/>
                        <a:pt x="57" y="172"/>
                      </a:cubicBezTo>
                      <a:cubicBezTo>
                        <a:pt x="57" y="259"/>
                        <a:pt x="57" y="259"/>
                        <a:pt x="57" y="259"/>
                      </a:cubicBezTo>
                      <a:cubicBezTo>
                        <a:pt x="57" y="258"/>
                        <a:pt x="57" y="258"/>
                        <a:pt x="57" y="258"/>
                      </a:cubicBezTo>
                      <a:cubicBezTo>
                        <a:pt x="55" y="256"/>
                        <a:pt x="53" y="255"/>
                        <a:pt x="51" y="256"/>
                      </a:cubicBezTo>
                      <a:cubicBezTo>
                        <a:pt x="49" y="257"/>
                        <a:pt x="48" y="260"/>
                        <a:pt x="49" y="262"/>
                      </a:cubicBezTo>
                      <a:cubicBezTo>
                        <a:pt x="57" y="275"/>
                        <a:pt x="57" y="275"/>
                        <a:pt x="57" y="275"/>
                      </a:cubicBezTo>
                      <a:cubicBezTo>
                        <a:pt x="57" y="300"/>
                        <a:pt x="57" y="300"/>
                        <a:pt x="57" y="300"/>
                      </a:cubicBezTo>
                      <a:cubicBezTo>
                        <a:pt x="38" y="269"/>
                        <a:pt x="38" y="269"/>
                        <a:pt x="38" y="269"/>
                      </a:cubicBezTo>
                      <a:cubicBezTo>
                        <a:pt x="38" y="244"/>
                        <a:pt x="38" y="244"/>
                        <a:pt x="38" y="244"/>
                      </a:cubicBezTo>
                      <a:cubicBezTo>
                        <a:pt x="39" y="245"/>
                        <a:pt x="39" y="245"/>
                        <a:pt x="39" y="245"/>
                      </a:cubicBezTo>
                      <a:cubicBezTo>
                        <a:pt x="40" y="247"/>
                        <a:pt x="43" y="248"/>
                        <a:pt x="45" y="246"/>
                      </a:cubicBezTo>
                      <a:cubicBezTo>
                        <a:pt x="47" y="245"/>
                        <a:pt x="47" y="242"/>
                        <a:pt x="46" y="240"/>
                      </a:cubicBezTo>
                      <a:cubicBezTo>
                        <a:pt x="38" y="227"/>
                        <a:pt x="38" y="227"/>
                        <a:pt x="38" y="227"/>
                      </a:cubicBezTo>
                      <a:cubicBezTo>
                        <a:pt x="38" y="183"/>
                        <a:pt x="38" y="183"/>
                        <a:pt x="38" y="183"/>
                      </a:cubicBezTo>
                      <a:moveTo>
                        <a:pt x="0" y="206"/>
                      </a:moveTo>
                      <a:cubicBezTo>
                        <a:pt x="38" y="183"/>
                        <a:pt x="38" y="183"/>
                        <a:pt x="38" y="183"/>
                      </a:cubicBezTo>
                      <a:cubicBezTo>
                        <a:pt x="38" y="227"/>
                        <a:pt x="38" y="227"/>
                        <a:pt x="38" y="227"/>
                      </a:cubicBezTo>
                      <a:cubicBezTo>
                        <a:pt x="38" y="226"/>
                        <a:pt x="38" y="226"/>
                        <a:pt x="38" y="226"/>
                      </a:cubicBezTo>
                      <a:cubicBezTo>
                        <a:pt x="36" y="224"/>
                        <a:pt x="34" y="223"/>
                        <a:pt x="32" y="225"/>
                      </a:cubicBezTo>
                      <a:cubicBezTo>
                        <a:pt x="30" y="226"/>
                        <a:pt x="29" y="229"/>
                        <a:pt x="30" y="231"/>
                      </a:cubicBezTo>
                      <a:cubicBezTo>
                        <a:pt x="38" y="244"/>
                        <a:pt x="38" y="244"/>
                        <a:pt x="38" y="244"/>
                      </a:cubicBezTo>
                      <a:cubicBezTo>
                        <a:pt x="38" y="269"/>
                        <a:pt x="38" y="269"/>
                        <a:pt x="38" y="269"/>
                      </a:cubicBezTo>
                      <a:cubicBezTo>
                        <a:pt x="0" y="206"/>
                        <a:pt x="0" y="206"/>
                        <a:pt x="0" y="206"/>
                      </a:cubicBezTo>
                    </a:path>
                  </a:pathLst>
                </a:custGeom>
                <a:solidFill>
                  <a:srgbClr val="C03B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26" name="Freeform 25">
                  <a:extLst>
                    <a:ext uri="{FF2B5EF4-FFF2-40B4-BE49-F238E27FC236}">
                      <a16:creationId xmlns:a16="http://schemas.microsoft.com/office/drawing/2014/main" id="{DFC5BE22-5F0B-45E0-8ED7-B50FC81DE3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36051" y="4283075"/>
                  <a:ext cx="98425" cy="66675"/>
                </a:xfrm>
                <a:custGeom>
                  <a:avLst/>
                  <a:gdLst>
                    <a:gd name="T0" fmla="*/ 32 w 36"/>
                    <a:gd name="T1" fmla="*/ 1 h 25"/>
                    <a:gd name="T2" fmla="*/ 2 w 36"/>
                    <a:gd name="T3" fmla="*/ 19 h 25"/>
                    <a:gd name="T4" fmla="*/ 1 w 36"/>
                    <a:gd name="T5" fmla="*/ 23 h 25"/>
                    <a:gd name="T6" fmla="*/ 4 w 36"/>
                    <a:gd name="T7" fmla="*/ 24 h 25"/>
                    <a:gd name="T8" fmla="*/ 35 w 36"/>
                    <a:gd name="T9" fmla="*/ 6 h 25"/>
                    <a:gd name="T10" fmla="*/ 35 w 36"/>
                    <a:gd name="T11" fmla="*/ 2 h 25"/>
                    <a:gd name="T12" fmla="*/ 32 w 36"/>
                    <a:gd name="T13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5">
                      <a:moveTo>
                        <a:pt x="32" y="1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0" y="20"/>
                        <a:pt x="0" y="22"/>
                        <a:pt x="1" y="23"/>
                      </a:cubicBezTo>
                      <a:cubicBezTo>
                        <a:pt x="1" y="24"/>
                        <a:pt x="3" y="25"/>
                        <a:pt x="4" y="24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6" y="5"/>
                        <a:pt x="36" y="3"/>
                        <a:pt x="35" y="2"/>
                      </a:cubicBezTo>
                      <a:cubicBezTo>
                        <a:pt x="35" y="1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27" name="Freeform 26">
                  <a:extLst>
                    <a:ext uri="{FF2B5EF4-FFF2-40B4-BE49-F238E27FC236}">
                      <a16:creationId xmlns:a16="http://schemas.microsoft.com/office/drawing/2014/main" id="{CB2965C8-3D9D-4AEA-87C1-558156AE0C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50339" y="4306888"/>
                  <a:ext cx="100013" cy="68263"/>
                </a:xfrm>
                <a:custGeom>
                  <a:avLst/>
                  <a:gdLst>
                    <a:gd name="T0" fmla="*/ 32 w 37"/>
                    <a:gd name="T1" fmla="*/ 1 h 25"/>
                    <a:gd name="T2" fmla="*/ 2 w 37"/>
                    <a:gd name="T3" fmla="*/ 20 h 25"/>
                    <a:gd name="T4" fmla="*/ 1 w 37"/>
                    <a:gd name="T5" fmla="*/ 23 h 25"/>
                    <a:gd name="T6" fmla="*/ 1 w 37"/>
                    <a:gd name="T7" fmla="*/ 23 h 25"/>
                    <a:gd name="T8" fmla="*/ 5 w 37"/>
                    <a:gd name="T9" fmla="*/ 24 h 25"/>
                    <a:gd name="T10" fmla="*/ 35 w 37"/>
                    <a:gd name="T11" fmla="*/ 6 h 25"/>
                    <a:gd name="T12" fmla="*/ 36 w 37"/>
                    <a:gd name="T13" fmla="*/ 2 h 25"/>
                    <a:gd name="T14" fmla="*/ 32 w 37"/>
                    <a:gd name="T15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25">
                      <a:moveTo>
                        <a:pt x="32" y="1"/>
                      </a:move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1" y="20"/>
                        <a:pt x="0" y="22"/>
                        <a:pt x="1" y="23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2" y="24"/>
                        <a:pt x="4" y="25"/>
                        <a:pt x="5" y="24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6" y="5"/>
                        <a:pt x="37" y="3"/>
                        <a:pt x="36" y="2"/>
                      </a:cubicBezTo>
                      <a:cubicBezTo>
                        <a:pt x="35" y="1"/>
                        <a:pt x="34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28" name="Freeform 27">
                  <a:extLst>
                    <a:ext uri="{FF2B5EF4-FFF2-40B4-BE49-F238E27FC236}">
                      <a16:creationId xmlns:a16="http://schemas.microsoft.com/office/drawing/2014/main" id="{E9163144-6F89-4D06-8D02-C610DAF29A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88439" y="4368800"/>
                  <a:ext cx="96838" cy="65088"/>
                </a:xfrm>
                <a:custGeom>
                  <a:avLst/>
                  <a:gdLst>
                    <a:gd name="T0" fmla="*/ 32 w 36"/>
                    <a:gd name="T1" fmla="*/ 0 h 24"/>
                    <a:gd name="T2" fmla="*/ 2 w 36"/>
                    <a:gd name="T3" fmla="*/ 19 h 24"/>
                    <a:gd name="T4" fmla="*/ 1 w 36"/>
                    <a:gd name="T5" fmla="*/ 22 h 24"/>
                    <a:gd name="T6" fmla="*/ 4 w 36"/>
                    <a:gd name="T7" fmla="*/ 23 h 24"/>
                    <a:gd name="T8" fmla="*/ 35 w 36"/>
                    <a:gd name="T9" fmla="*/ 5 h 24"/>
                    <a:gd name="T10" fmla="*/ 35 w 36"/>
                    <a:gd name="T11" fmla="*/ 1 h 24"/>
                    <a:gd name="T12" fmla="*/ 32 w 36"/>
                    <a:gd name="T1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32" y="0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0" y="20"/>
                        <a:pt x="0" y="21"/>
                        <a:pt x="1" y="22"/>
                      </a:cubicBezTo>
                      <a:cubicBezTo>
                        <a:pt x="1" y="24"/>
                        <a:pt x="3" y="24"/>
                        <a:pt x="4" y="23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6" y="4"/>
                        <a:pt x="36" y="3"/>
                        <a:pt x="35" y="1"/>
                      </a:cubicBezTo>
                      <a:cubicBezTo>
                        <a:pt x="35" y="0"/>
                        <a:pt x="33" y="0"/>
                        <a:pt x="3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29" name="Freeform 28">
                  <a:extLst>
                    <a:ext uri="{FF2B5EF4-FFF2-40B4-BE49-F238E27FC236}">
                      <a16:creationId xmlns:a16="http://schemas.microsoft.com/office/drawing/2014/main" id="{8AC21FF5-BE9E-47B9-BDE6-F8C83446B4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01139" y="4394200"/>
                  <a:ext cx="101600" cy="65088"/>
                </a:xfrm>
                <a:custGeom>
                  <a:avLst/>
                  <a:gdLst>
                    <a:gd name="T0" fmla="*/ 32 w 37"/>
                    <a:gd name="T1" fmla="*/ 1 h 24"/>
                    <a:gd name="T2" fmla="*/ 2 w 37"/>
                    <a:gd name="T3" fmla="*/ 19 h 24"/>
                    <a:gd name="T4" fmla="*/ 1 w 37"/>
                    <a:gd name="T5" fmla="*/ 23 h 24"/>
                    <a:gd name="T6" fmla="*/ 5 w 37"/>
                    <a:gd name="T7" fmla="*/ 24 h 24"/>
                    <a:gd name="T8" fmla="*/ 35 w 37"/>
                    <a:gd name="T9" fmla="*/ 5 h 24"/>
                    <a:gd name="T10" fmla="*/ 36 w 37"/>
                    <a:gd name="T11" fmla="*/ 2 h 24"/>
                    <a:gd name="T12" fmla="*/ 32 w 37"/>
                    <a:gd name="T13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4">
                      <a:moveTo>
                        <a:pt x="32" y="1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1" y="20"/>
                        <a:pt x="0" y="21"/>
                        <a:pt x="1" y="23"/>
                      </a:cubicBezTo>
                      <a:cubicBezTo>
                        <a:pt x="2" y="24"/>
                        <a:pt x="4" y="24"/>
                        <a:pt x="5" y="24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6" y="4"/>
                        <a:pt x="37" y="3"/>
                        <a:pt x="36" y="2"/>
                      </a:cubicBezTo>
                      <a:cubicBezTo>
                        <a:pt x="35" y="0"/>
                        <a:pt x="34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30" name="Freeform 29">
                  <a:extLst>
                    <a:ext uri="{FF2B5EF4-FFF2-40B4-BE49-F238E27FC236}">
                      <a16:creationId xmlns:a16="http://schemas.microsoft.com/office/drawing/2014/main" id="{0D292AAD-E3B6-453D-8759-E02D082E89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9239" y="4452938"/>
                  <a:ext cx="98425" cy="68263"/>
                </a:xfrm>
                <a:custGeom>
                  <a:avLst/>
                  <a:gdLst>
                    <a:gd name="T0" fmla="*/ 32 w 36"/>
                    <a:gd name="T1" fmla="*/ 1 h 25"/>
                    <a:gd name="T2" fmla="*/ 2 w 36"/>
                    <a:gd name="T3" fmla="*/ 19 h 25"/>
                    <a:gd name="T4" fmla="*/ 1 w 36"/>
                    <a:gd name="T5" fmla="*/ 23 h 25"/>
                    <a:gd name="T6" fmla="*/ 4 w 36"/>
                    <a:gd name="T7" fmla="*/ 24 h 25"/>
                    <a:gd name="T8" fmla="*/ 35 w 36"/>
                    <a:gd name="T9" fmla="*/ 5 h 25"/>
                    <a:gd name="T10" fmla="*/ 36 w 36"/>
                    <a:gd name="T11" fmla="*/ 2 h 25"/>
                    <a:gd name="T12" fmla="*/ 32 w 36"/>
                    <a:gd name="T13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5">
                      <a:moveTo>
                        <a:pt x="32" y="1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0" y="20"/>
                        <a:pt x="0" y="22"/>
                        <a:pt x="1" y="23"/>
                      </a:cubicBezTo>
                      <a:cubicBezTo>
                        <a:pt x="2" y="24"/>
                        <a:pt x="3" y="25"/>
                        <a:pt x="4" y="24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6" y="5"/>
                        <a:pt x="36" y="3"/>
                        <a:pt x="36" y="2"/>
                      </a:cubicBezTo>
                      <a:cubicBezTo>
                        <a:pt x="35" y="0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31" name="Freeform 30">
                  <a:extLst>
                    <a:ext uri="{FF2B5EF4-FFF2-40B4-BE49-F238E27FC236}">
                      <a16:creationId xmlns:a16="http://schemas.microsoft.com/office/drawing/2014/main" id="{1E5FBB68-D725-4599-AE65-54ACEFAC03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55114" y="4478338"/>
                  <a:ext cx="98425" cy="68263"/>
                </a:xfrm>
                <a:custGeom>
                  <a:avLst/>
                  <a:gdLst>
                    <a:gd name="T0" fmla="*/ 31 w 36"/>
                    <a:gd name="T1" fmla="*/ 1 h 25"/>
                    <a:gd name="T2" fmla="*/ 1 w 36"/>
                    <a:gd name="T3" fmla="*/ 19 h 25"/>
                    <a:gd name="T4" fmla="*/ 0 w 36"/>
                    <a:gd name="T5" fmla="*/ 23 h 25"/>
                    <a:gd name="T6" fmla="*/ 4 w 36"/>
                    <a:gd name="T7" fmla="*/ 24 h 25"/>
                    <a:gd name="T8" fmla="*/ 34 w 36"/>
                    <a:gd name="T9" fmla="*/ 6 h 25"/>
                    <a:gd name="T10" fmla="*/ 35 w 36"/>
                    <a:gd name="T11" fmla="*/ 2 h 25"/>
                    <a:gd name="T12" fmla="*/ 31 w 36"/>
                    <a:gd name="T13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5">
                      <a:moveTo>
                        <a:pt x="31" y="1"/>
                      </a:move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0" y="20"/>
                        <a:pt x="0" y="22"/>
                        <a:pt x="0" y="23"/>
                      </a:cubicBezTo>
                      <a:cubicBezTo>
                        <a:pt x="1" y="24"/>
                        <a:pt x="3" y="25"/>
                        <a:pt x="4" y="24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5" y="5"/>
                        <a:pt x="36" y="3"/>
                        <a:pt x="35" y="2"/>
                      </a:cubicBezTo>
                      <a:cubicBezTo>
                        <a:pt x="34" y="1"/>
                        <a:pt x="33" y="0"/>
                        <a:pt x="3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32" name="Freeform 31">
                  <a:extLst>
                    <a:ext uri="{FF2B5EF4-FFF2-40B4-BE49-F238E27FC236}">
                      <a16:creationId xmlns:a16="http://schemas.microsoft.com/office/drawing/2014/main" id="{37205896-2BBE-443B-93FC-B5DF43E238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1626" y="4540250"/>
                  <a:ext cx="96838" cy="65088"/>
                </a:xfrm>
                <a:custGeom>
                  <a:avLst/>
                  <a:gdLst>
                    <a:gd name="T0" fmla="*/ 32 w 36"/>
                    <a:gd name="T1" fmla="*/ 0 h 24"/>
                    <a:gd name="T2" fmla="*/ 2 w 36"/>
                    <a:gd name="T3" fmla="*/ 19 h 24"/>
                    <a:gd name="T4" fmla="*/ 1 w 36"/>
                    <a:gd name="T5" fmla="*/ 22 h 24"/>
                    <a:gd name="T6" fmla="*/ 4 w 36"/>
                    <a:gd name="T7" fmla="*/ 23 h 24"/>
                    <a:gd name="T8" fmla="*/ 35 w 36"/>
                    <a:gd name="T9" fmla="*/ 5 h 24"/>
                    <a:gd name="T10" fmla="*/ 36 w 36"/>
                    <a:gd name="T11" fmla="*/ 1 h 24"/>
                    <a:gd name="T12" fmla="*/ 32 w 36"/>
                    <a:gd name="T1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32" y="0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0" y="19"/>
                        <a:pt x="0" y="21"/>
                        <a:pt x="1" y="22"/>
                      </a:cubicBezTo>
                      <a:cubicBezTo>
                        <a:pt x="2" y="24"/>
                        <a:pt x="3" y="24"/>
                        <a:pt x="4" y="23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6" y="4"/>
                        <a:pt x="36" y="2"/>
                        <a:pt x="36" y="1"/>
                      </a:cubicBezTo>
                      <a:cubicBezTo>
                        <a:pt x="35" y="0"/>
                        <a:pt x="33" y="0"/>
                        <a:pt x="3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33" name="Freeform 32">
                  <a:extLst>
                    <a:ext uri="{FF2B5EF4-FFF2-40B4-BE49-F238E27FC236}">
                      <a16:creationId xmlns:a16="http://schemas.microsoft.com/office/drawing/2014/main" id="{B90F327E-4161-4C3F-A6BD-1DFA2AAB36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7501" y="4565650"/>
                  <a:ext cx="98425" cy="65088"/>
                </a:xfrm>
                <a:custGeom>
                  <a:avLst/>
                  <a:gdLst>
                    <a:gd name="T0" fmla="*/ 31 w 36"/>
                    <a:gd name="T1" fmla="*/ 0 h 24"/>
                    <a:gd name="T2" fmla="*/ 1 w 36"/>
                    <a:gd name="T3" fmla="*/ 19 h 24"/>
                    <a:gd name="T4" fmla="*/ 0 w 36"/>
                    <a:gd name="T5" fmla="*/ 22 h 24"/>
                    <a:gd name="T6" fmla="*/ 4 w 36"/>
                    <a:gd name="T7" fmla="*/ 23 h 24"/>
                    <a:gd name="T8" fmla="*/ 34 w 36"/>
                    <a:gd name="T9" fmla="*/ 5 h 24"/>
                    <a:gd name="T10" fmla="*/ 35 w 36"/>
                    <a:gd name="T11" fmla="*/ 1 h 24"/>
                    <a:gd name="T12" fmla="*/ 31 w 36"/>
                    <a:gd name="T1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31" y="0"/>
                      </a:move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0" y="20"/>
                        <a:pt x="0" y="21"/>
                        <a:pt x="0" y="22"/>
                      </a:cubicBezTo>
                      <a:cubicBezTo>
                        <a:pt x="1" y="24"/>
                        <a:pt x="3" y="24"/>
                        <a:pt x="4" y="23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6" y="4"/>
                        <a:pt x="36" y="3"/>
                        <a:pt x="35" y="1"/>
                      </a:cubicBezTo>
                      <a:cubicBezTo>
                        <a:pt x="34" y="0"/>
                        <a:pt x="33" y="0"/>
                        <a:pt x="3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34" name="Freeform 33">
                  <a:extLst>
                    <a:ext uri="{FF2B5EF4-FFF2-40B4-BE49-F238E27FC236}">
                      <a16:creationId xmlns:a16="http://schemas.microsoft.com/office/drawing/2014/main" id="{0F7EA645-753F-471C-9B76-E02DB0D292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2426" y="4624388"/>
                  <a:ext cx="98425" cy="65088"/>
                </a:xfrm>
                <a:custGeom>
                  <a:avLst/>
                  <a:gdLst>
                    <a:gd name="T0" fmla="*/ 32 w 36"/>
                    <a:gd name="T1" fmla="*/ 1 h 24"/>
                    <a:gd name="T2" fmla="*/ 2 w 36"/>
                    <a:gd name="T3" fmla="*/ 19 h 24"/>
                    <a:gd name="T4" fmla="*/ 1 w 36"/>
                    <a:gd name="T5" fmla="*/ 23 h 24"/>
                    <a:gd name="T6" fmla="*/ 5 w 36"/>
                    <a:gd name="T7" fmla="*/ 24 h 24"/>
                    <a:gd name="T8" fmla="*/ 35 w 36"/>
                    <a:gd name="T9" fmla="*/ 5 h 24"/>
                    <a:gd name="T10" fmla="*/ 36 w 36"/>
                    <a:gd name="T11" fmla="*/ 2 h 24"/>
                    <a:gd name="T12" fmla="*/ 32 w 36"/>
                    <a:gd name="T13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32" y="1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0" y="20"/>
                        <a:pt x="0" y="21"/>
                        <a:pt x="1" y="23"/>
                      </a:cubicBezTo>
                      <a:cubicBezTo>
                        <a:pt x="2" y="24"/>
                        <a:pt x="3" y="24"/>
                        <a:pt x="5" y="24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6" y="5"/>
                        <a:pt x="36" y="3"/>
                        <a:pt x="36" y="2"/>
                      </a:cubicBezTo>
                      <a:cubicBezTo>
                        <a:pt x="35" y="0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35" name="Freeform 34">
                  <a:extLst>
                    <a:ext uri="{FF2B5EF4-FFF2-40B4-BE49-F238E27FC236}">
                      <a16:creationId xmlns:a16="http://schemas.microsoft.com/office/drawing/2014/main" id="{2CE539CC-A0C8-487A-8755-60B7E8A2F7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8301" y="4649788"/>
                  <a:ext cx="98425" cy="66675"/>
                </a:xfrm>
                <a:custGeom>
                  <a:avLst/>
                  <a:gdLst>
                    <a:gd name="T0" fmla="*/ 32 w 36"/>
                    <a:gd name="T1" fmla="*/ 1 h 25"/>
                    <a:gd name="T2" fmla="*/ 1 w 36"/>
                    <a:gd name="T3" fmla="*/ 19 h 25"/>
                    <a:gd name="T4" fmla="*/ 0 w 36"/>
                    <a:gd name="T5" fmla="*/ 23 h 25"/>
                    <a:gd name="T6" fmla="*/ 4 w 36"/>
                    <a:gd name="T7" fmla="*/ 24 h 25"/>
                    <a:gd name="T8" fmla="*/ 34 w 36"/>
                    <a:gd name="T9" fmla="*/ 5 h 25"/>
                    <a:gd name="T10" fmla="*/ 35 w 36"/>
                    <a:gd name="T11" fmla="*/ 2 h 25"/>
                    <a:gd name="T12" fmla="*/ 32 w 36"/>
                    <a:gd name="T13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5">
                      <a:moveTo>
                        <a:pt x="32" y="1"/>
                      </a:move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0" y="20"/>
                        <a:pt x="0" y="22"/>
                        <a:pt x="0" y="23"/>
                      </a:cubicBezTo>
                      <a:cubicBezTo>
                        <a:pt x="1" y="24"/>
                        <a:pt x="3" y="25"/>
                        <a:pt x="4" y="24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6" y="5"/>
                        <a:pt x="36" y="3"/>
                        <a:pt x="35" y="2"/>
                      </a:cubicBezTo>
                      <a:cubicBezTo>
                        <a:pt x="34" y="1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36" name="Freeform 35">
                  <a:extLst>
                    <a:ext uri="{FF2B5EF4-FFF2-40B4-BE49-F238E27FC236}">
                      <a16:creationId xmlns:a16="http://schemas.microsoft.com/office/drawing/2014/main" id="{46AB5BE5-922A-41A7-925C-B2F9F881A4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4814" y="4708525"/>
                  <a:ext cx="96838" cy="68263"/>
                </a:xfrm>
                <a:custGeom>
                  <a:avLst/>
                  <a:gdLst>
                    <a:gd name="T0" fmla="*/ 32 w 36"/>
                    <a:gd name="T1" fmla="*/ 1 h 25"/>
                    <a:gd name="T2" fmla="*/ 2 w 36"/>
                    <a:gd name="T3" fmla="*/ 19 h 25"/>
                    <a:gd name="T4" fmla="*/ 1 w 36"/>
                    <a:gd name="T5" fmla="*/ 23 h 25"/>
                    <a:gd name="T6" fmla="*/ 5 w 36"/>
                    <a:gd name="T7" fmla="*/ 24 h 25"/>
                    <a:gd name="T8" fmla="*/ 35 w 36"/>
                    <a:gd name="T9" fmla="*/ 6 h 25"/>
                    <a:gd name="T10" fmla="*/ 36 w 36"/>
                    <a:gd name="T11" fmla="*/ 2 h 25"/>
                    <a:gd name="T12" fmla="*/ 32 w 36"/>
                    <a:gd name="T13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5">
                      <a:moveTo>
                        <a:pt x="32" y="1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1" y="20"/>
                        <a:pt x="0" y="22"/>
                        <a:pt x="1" y="23"/>
                      </a:cubicBezTo>
                      <a:cubicBezTo>
                        <a:pt x="2" y="24"/>
                        <a:pt x="3" y="25"/>
                        <a:pt x="5" y="24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6" y="5"/>
                        <a:pt x="36" y="3"/>
                        <a:pt x="36" y="2"/>
                      </a:cubicBezTo>
                      <a:cubicBezTo>
                        <a:pt x="35" y="1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37" name="Freeform 36">
                  <a:extLst>
                    <a:ext uri="{FF2B5EF4-FFF2-40B4-BE49-F238E27FC236}">
                      <a16:creationId xmlns:a16="http://schemas.microsoft.com/office/drawing/2014/main" id="{0C4B2947-EE44-44B2-9837-D58D454082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0689" y="4735513"/>
                  <a:ext cx="98425" cy="65088"/>
                </a:xfrm>
                <a:custGeom>
                  <a:avLst/>
                  <a:gdLst>
                    <a:gd name="T0" fmla="*/ 32 w 36"/>
                    <a:gd name="T1" fmla="*/ 0 h 24"/>
                    <a:gd name="T2" fmla="*/ 1 w 36"/>
                    <a:gd name="T3" fmla="*/ 19 h 24"/>
                    <a:gd name="T4" fmla="*/ 0 w 36"/>
                    <a:gd name="T5" fmla="*/ 22 h 24"/>
                    <a:gd name="T6" fmla="*/ 4 w 36"/>
                    <a:gd name="T7" fmla="*/ 23 h 24"/>
                    <a:gd name="T8" fmla="*/ 34 w 36"/>
                    <a:gd name="T9" fmla="*/ 5 h 24"/>
                    <a:gd name="T10" fmla="*/ 35 w 36"/>
                    <a:gd name="T11" fmla="*/ 1 h 24"/>
                    <a:gd name="T12" fmla="*/ 35 w 36"/>
                    <a:gd name="T13" fmla="*/ 1 h 24"/>
                    <a:gd name="T14" fmla="*/ 32 w 36"/>
                    <a:gd name="T15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4">
                      <a:moveTo>
                        <a:pt x="32" y="0"/>
                      </a:move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0" y="19"/>
                        <a:pt x="0" y="21"/>
                        <a:pt x="0" y="22"/>
                      </a:cubicBezTo>
                      <a:cubicBezTo>
                        <a:pt x="1" y="24"/>
                        <a:pt x="3" y="24"/>
                        <a:pt x="4" y="23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6" y="4"/>
                        <a:pt x="36" y="2"/>
                        <a:pt x="35" y="1"/>
                      </a:cubicBezTo>
                      <a:cubicBezTo>
                        <a:pt x="35" y="1"/>
                        <a:pt x="35" y="1"/>
                        <a:pt x="35" y="1"/>
                      </a:cubicBezTo>
                      <a:cubicBezTo>
                        <a:pt x="35" y="0"/>
                        <a:pt x="33" y="0"/>
                        <a:pt x="3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38" name="Freeform 37">
                  <a:extLst>
                    <a:ext uri="{FF2B5EF4-FFF2-40B4-BE49-F238E27FC236}">
                      <a16:creationId xmlns:a16="http://schemas.microsoft.com/office/drawing/2014/main" id="{88CC7BFD-2F63-4206-8462-D0AABDA132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5614" y="4795838"/>
                  <a:ext cx="101600" cy="65088"/>
                </a:xfrm>
                <a:custGeom>
                  <a:avLst/>
                  <a:gdLst>
                    <a:gd name="T0" fmla="*/ 32 w 37"/>
                    <a:gd name="T1" fmla="*/ 1 h 24"/>
                    <a:gd name="T2" fmla="*/ 2 w 37"/>
                    <a:gd name="T3" fmla="*/ 19 h 24"/>
                    <a:gd name="T4" fmla="*/ 1 w 37"/>
                    <a:gd name="T5" fmla="*/ 23 h 24"/>
                    <a:gd name="T6" fmla="*/ 5 w 37"/>
                    <a:gd name="T7" fmla="*/ 23 h 24"/>
                    <a:gd name="T8" fmla="*/ 35 w 37"/>
                    <a:gd name="T9" fmla="*/ 5 h 24"/>
                    <a:gd name="T10" fmla="*/ 36 w 37"/>
                    <a:gd name="T11" fmla="*/ 1 h 24"/>
                    <a:gd name="T12" fmla="*/ 32 w 37"/>
                    <a:gd name="T13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4">
                      <a:moveTo>
                        <a:pt x="32" y="1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1" y="20"/>
                        <a:pt x="0" y="21"/>
                        <a:pt x="1" y="23"/>
                      </a:cubicBezTo>
                      <a:cubicBezTo>
                        <a:pt x="2" y="24"/>
                        <a:pt x="3" y="24"/>
                        <a:pt x="5" y="23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6" y="4"/>
                        <a:pt x="37" y="3"/>
                        <a:pt x="36" y="1"/>
                      </a:cubicBezTo>
                      <a:cubicBezTo>
                        <a:pt x="35" y="0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39" name="Freeform 38">
                  <a:extLst>
                    <a:ext uri="{FF2B5EF4-FFF2-40B4-BE49-F238E27FC236}">
                      <a16:creationId xmlns:a16="http://schemas.microsoft.com/office/drawing/2014/main" id="{62D6A478-28A6-404E-A22A-FAAD564A1D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63076" y="4819650"/>
                  <a:ext cx="96838" cy="66675"/>
                </a:xfrm>
                <a:custGeom>
                  <a:avLst/>
                  <a:gdLst>
                    <a:gd name="T0" fmla="*/ 32 w 36"/>
                    <a:gd name="T1" fmla="*/ 1 h 24"/>
                    <a:gd name="T2" fmla="*/ 1 w 36"/>
                    <a:gd name="T3" fmla="*/ 19 h 24"/>
                    <a:gd name="T4" fmla="*/ 1 w 36"/>
                    <a:gd name="T5" fmla="*/ 23 h 24"/>
                    <a:gd name="T6" fmla="*/ 4 w 36"/>
                    <a:gd name="T7" fmla="*/ 24 h 24"/>
                    <a:gd name="T8" fmla="*/ 34 w 36"/>
                    <a:gd name="T9" fmla="*/ 5 h 24"/>
                    <a:gd name="T10" fmla="*/ 35 w 36"/>
                    <a:gd name="T11" fmla="*/ 2 h 24"/>
                    <a:gd name="T12" fmla="*/ 32 w 36"/>
                    <a:gd name="T13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32" y="1"/>
                      </a:move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0" y="20"/>
                        <a:pt x="0" y="22"/>
                        <a:pt x="1" y="23"/>
                      </a:cubicBezTo>
                      <a:cubicBezTo>
                        <a:pt x="1" y="24"/>
                        <a:pt x="3" y="24"/>
                        <a:pt x="4" y="24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6" y="5"/>
                        <a:pt x="36" y="3"/>
                        <a:pt x="35" y="2"/>
                      </a:cubicBezTo>
                      <a:cubicBezTo>
                        <a:pt x="35" y="0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40" name="Freeform 39">
                  <a:extLst>
                    <a:ext uri="{FF2B5EF4-FFF2-40B4-BE49-F238E27FC236}">
                      <a16:creationId xmlns:a16="http://schemas.microsoft.com/office/drawing/2014/main" id="{AC4560D3-B9CE-463C-97C1-6575238F9D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8001" y="4879975"/>
                  <a:ext cx="100013" cy="68263"/>
                </a:xfrm>
                <a:custGeom>
                  <a:avLst/>
                  <a:gdLst>
                    <a:gd name="T0" fmla="*/ 32 w 37"/>
                    <a:gd name="T1" fmla="*/ 1 h 25"/>
                    <a:gd name="T2" fmla="*/ 2 w 37"/>
                    <a:gd name="T3" fmla="*/ 19 h 25"/>
                    <a:gd name="T4" fmla="*/ 1 w 37"/>
                    <a:gd name="T5" fmla="*/ 23 h 25"/>
                    <a:gd name="T6" fmla="*/ 5 w 37"/>
                    <a:gd name="T7" fmla="*/ 24 h 25"/>
                    <a:gd name="T8" fmla="*/ 35 w 37"/>
                    <a:gd name="T9" fmla="*/ 6 h 25"/>
                    <a:gd name="T10" fmla="*/ 36 w 37"/>
                    <a:gd name="T11" fmla="*/ 2 h 25"/>
                    <a:gd name="T12" fmla="*/ 32 w 37"/>
                    <a:gd name="T13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5">
                      <a:moveTo>
                        <a:pt x="32" y="1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1" y="20"/>
                        <a:pt x="0" y="22"/>
                        <a:pt x="1" y="23"/>
                      </a:cubicBezTo>
                      <a:cubicBezTo>
                        <a:pt x="2" y="24"/>
                        <a:pt x="3" y="25"/>
                        <a:pt x="5" y="24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6" y="5"/>
                        <a:pt x="37" y="3"/>
                        <a:pt x="36" y="2"/>
                      </a:cubicBezTo>
                      <a:cubicBezTo>
                        <a:pt x="35" y="1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41" name="Freeform 40">
                  <a:extLst>
                    <a:ext uri="{FF2B5EF4-FFF2-40B4-BE49-F238E27FC236}">
                      <a16:creationId xmlns:a16="http://schemas.microsoft.com/office/drawing/2014/main" id="{49F2AB85-6D3F-40D8-8881-2E0E7E425F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3876" y="4905375"/>
                  <a:ext cx="98425" cy="66675"/>
                </a:xfrm>
                <a:custGeom>
                  <a:avLst/>
                  <a:gdLst>
                    <a:gd name="T0" fmla="*/ 32 w 36"/>
                    <a:gd name="T1" fmla="*/ 1 h 25"/>
                    <a:gd name="T2" fmla="*/ 2 w 36"/>
                    <a:gd name="T3" fmla="*/ 20 h 25"/>
                    <a:gd name="T4" fmla="*/ 1 w 36"/>
                    <a:gd name="T5" fmla="*/ 23 h 25"/>
                    <a:gd name="T6" fmla="*/ 4 w 36"/>
                    <a:gd name="T7" fmla="*/ 24 h 25"/>
                    <a:gd name="T8" fmla="*/ 35 w 36"/>
                    <a:gd name="T9" fmla="*/ 6 h 25"/>
                    <a:gd name="T10" fmla="*/ 35 w 36"/>
                    <a:gd name="T11" fmla="*/ 2 h 25"/>
                    <a:gd name="T12" fmla="*/ 32 w 36"/>
                    <a:gd name="T13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5">
                      <a:moveTo>
                        <a:pt x="32" y="1"/>
                      </a:move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0" y="20"/>
                        <a:pt x="0" y="22"/>
                        <a:pt x="1" y="23"/>
                      </a:cubicBezTo>
                      <a:cubicBezTo>
                        <a:pt x="1" y="24"/>
                        <a:pt x="3" y="25"/>
                        <a:pt x="4" y="24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6" y="5"/>
                        <a:pt x="36" y="3"/>
                        <a:pt x="35" y="2"/>
                      </a:cubicBezTo>
                      <a:cubicBezTo>
                        <a:pt x="35" y="1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42" name="Freeform 41">
                  <a:extLst>
                    <a:ext uri="{FF2B5EF4-FFF2-40B4-BE49-F238E27FC236}">
                      <a16:creationId xmlns:a16="http://schemas.microsoft.com/office/drawing/2014/main" id="{15632C2D-8317-4C9D-9236-A2A5DAB357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48801" y="4967288"/>
                  <a:ext cx="101600" cy="65088"/>
                </a:xfrm>
                <a:custGeom>
                  <a:avLst/>
                  <a:gdLst>
                    <a:gd name="T0" fmla="*/ 32 w 37"/>
                    <a:gd name="T1" fmla="*/ 0 h 24"/>
                    <a:gd name="T2" fmla="*/ 2 w 37"/>
                    <a:gd name="T3" fmla="*/ 19 h 24"/>
                    <a:gd name="T4" fmla="*/ 1 w 37"/>
                    <a:gd name="T5" fmla="*/ 22 h 24"/>
                    <a:gd name="T6" fmla="*/ 1 w 37"/>
                    <a:gd name="T7" fmla="*/ 22 h 24"/>
                    <a:gd name="T8" fmla="*/ 5 w 37"/>
                    <a:gd name="T9" fmla="*/ 23 h 24"/>
                    <a:gd name="T10" fmla="*/ 35 w 37"/>
                    <a:gd name="T11" fmla="*/ 5 h 24"/>
                    <a:gd name="T12" fmla="*/ 36 w 37"/>
                    <a:gd name="T13" fmla="*/ 1 h 24"/>
                    <a:gd name="T14" fmla="*/ 32 w 37"/>
                    <a:gd name="T15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24">
                      <a:moveTo>
                        <a:pt x="32" y="0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1" y="19"/>
                        <a:pt x="0" y="21"/>
                        <a:pt x="1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2" y="24"/>
                        <a:pt x="4" y="24"/>
                        <a:pt x="5" y="23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6" y="4"/>
                        <a:pt x="37" y="3"/>
                        <a:pt x="36" y="1"/>
                      </a:cubicBezTo>
                      <a:cubicBezTo>
                        <a:pt x="35" y="0"/>
                        <a:pt x="33" y="0"/>
                        <a:pt x="3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43" name="Freeform 42">
                  <a:extLst>
                    <a:ext uri="{FF2B5EF4-FFF2-40B4-BE49-F238E27FC236}">
                      <a16:creationId xmlns:a16="http://schemas.microsoft.com/office/drawing/2014/main" id="{7A36D3E0-12F4-478B-8A6E-5497937CD7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66264" y="4991100"/>
                  <a:ext cx="96838" cy="65088"/>
                </a:xfrm>
                <a:custGeom>
                  <a:avLst/>
                  <a:gdLst>
                    <a:gd name="T0" fmla="*/ 32 w 36"/>
                    <a:gd name="T1" fmla="*/ 1 h 24"/>
                    <a:gd name="T2" fmla="*/ 2 w 36"/>
                    <a:gd name="T3" fmla="*/ 19 h 24"/>
                    <a:gd name="T4" fmla="*/ 1 w 36"/>
                    <a:gd name="T5" fmla="*/ 23 h 24"/>
                    <a:gd name="T6" fmla="*/ 4 w 36"/>
                    <a:gd name="T7" fmla="*/ 24 h 24"/>
                    <a:gd name="T8" fmla="*/ 35 w 36"/>
                    <a:gd name="T9" fmla="*/ 5 h 24"/>
                    <a:gd name="T10" fmla="*/ 35 w 36"/>
                    <a:gd name="T11" fmla="*/ 2 h 24"/>
                    <a:gd name="T12" fmla="*/ 35 w 36"/>
                    <a:gd name="T13" fmla="*/ 2 h 24"/>
                    <a:gd name="T14" fmla="*/ 32 w 36"/>
                    <a:gd name="T15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4">
                      <a:moveTo>
                        <a:pt x="32" y="1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0" y="20"/>
                        <a:pt x="0" y="21"/>
                        <a:pt x="1" y="23"/>
                      </a:cubicBezTo>
                      <a:cubicBezTo>
                        <a:pt x="1" y="24"/>
                        <a:pt x="3" y="24"/>
                        <a:pt x="4" y="24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6" y="4"/>
                        <a:pt x="36" y="3"/>
                        <a:pt x="35" y="2"/>
                      </a:cubicBezTo>
                      <a:cubicBezTo>
                        <a:pt x="35" y="2"/>
                        <a:pt x="35" y="2"/>
                        <a:pt x="35" y="2"/>
                      </a:cubicBezTo>
                      <a:cubicBezTo>
                        <a:pt x="35" y="0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44" name="Freeform 43">
                  <a:extLst>
                    <a:ext uri="{FF2B5EF4-FFF2-40B4-BE49-F238E27FC236}">
                      <a16:creationId xmlns:a16="http://schemas.microsoft.com/office/drawing/2014/main" id="{807BFEA3-26B0-46F7-A7B9-7CDA3AD14D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01189" y="5051425"/>
                  <a:ext cx="100013" cy="68263"/>
                </a:xfrm>
                <a:custGeom>
                  <a:avLst/>
                  <a:gdLst>
                    <a:gd name="T0" fmla="*/ 32 w 37"/>
                    <a:gd name="T1" fmla="*/ 1 h 25"/>
                    <a:gd name="T2" fmla="*/ 2 w 37"/>
                    <a:gd name="T3" fmla="*/ 19 h 25"/>
                    <a:gd name="T4" fmla="*/ 1 w 37"/>
                    <a:gd name="T5" fmla="*/ 23 h 25"/>
                    <a:gd name="T6" fmla="*/ 5 w 37"/>
                    <a:gd name="T7" fmla="*/ 24 h 25"/>
                    <a:gd name="T8" fmla="*/ 35 w 37"/>
                    <a:gd name="T9" fmla="*/ 5 h 25"/>
                    <a:gd name="T10" fmla="*/ 36 w 37"/>
                    <a:gd name="T11" fmla="*/ 2 h 25"/>
                    <a:gd name="T12" fmla="*/ 36 w 37"/>
                    <a:gd name="T13" fmla="*/ 2 h 25"/>
                    <a:gd name="T14" fmla="*/ 32 w 37"/>
                    <a:gd name="T15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25">
                      <a:moveTo>
                        <a:pt x="32" y="1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1" y="20"/>
                        <a:pt x="0" y="22"/>
                        <a:pt x="1" y="23"/>
                      </a:cubicBezTo>
                      <a:cubicBezTo>
                        <a:pt x="2" y="24"/>
                        <a:pt x="4" y="25"/>
                        <a:pt x="5" y="24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6" y="5"/>
                        <a:pt x="37" y="3"/>
                        <a:pt x="36" y="2"/>
                      </a:cubicBezTo>
                      <a:cubicBezTo>
                        <a:pt x="36" y="2"/>
                        <a:pt x="36" y="2"/>
                        <a:pt x="36" y="2"/>
                      </a:cubicBezTo>
                      <a:cubicBezTo>
                        <a:pt x="35" y="0"/>
                        <a:pt x="34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45" name="Freeform 44">
                  <a:extLst>
                    <a:ext uri="{FF2B5EF4-FFF2-40B4-BE49-F238E27FC236}">
                      <a16:creationId xmlns:a16="http://schemas.microsoft.com/office/drawing/2014/main" id="{CA8123DC-781E-4CD9-8D13-4FA2589534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17064" y="5075238"/>
                  <a:ext cx="98425" cy="68263"/>
                </a:xfrm>
                <a:custGeom>
                  <a:avLst/>
                  <a:gdLst>
                    <a:gd name="T0" fmla="*/ 32 w 36"/>
                    <a:gd name="T1" fmla="*/ 1 h 25"/>
                    <a:gd name="T2" fmla="*/ 2 w 36"/>
                    <a:gd name="T3" fmla="*/ 19 h 25"/>
                    <a:gd name="T4" fmla="*/ 1 w 36"/>
                    <a:gd name="T5" fmla="*/ 23 h 25"/>
                    <a:gd name="T6" fmla="*/ 4 w 36"/>
                    <a:gd name="T7" fmla="*/ 24 h 25"/>
                    <a:gd name="T8" fmla="*/ 35 w 36"/>
                    <a:gd name="T9" fmla="*/ 6 h 25"/>
                    <a:gd name="T10" fmla="*/ 36 w 36"/>
                    <a:gd name="T11" fmla="*/ 2 h 25"/>
                    <a:gd name="T12" fmla="*/ 32 w 36"/>
                    <a:gd name="T13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5">
                      <a:moveTo>
                        <a:pt x="32" y="1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0" y="20"/>
                        <a:pt x="0" y="22"/>
                        <a:pt x="1" y="23"/>
                      </a:cubicBezTo>
                      <a:cubicBezTo>
                        <a:pt x="2" y="24"/>
                        <a:pt x="3" y="25"/>
                        <a:pt x="4" y="24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6" y="5"/>
                        <a:pt x="36" y="3"/>
                        <a:pt x="36" y="2"/>
                      </a:cubicBezTo>
                      <a:cubicBezTo>
                        <a:pt x="35" y="1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46" name="Freeform 45">
                  <a:extLst>
                    <a:ext uri="{FF2B5EF4-FFF2-40B4-BE49-F238E27FC236}">
                      <a16:creationId xmlns:a16="http://schemas.microsoft.com/office/drawing/2014/main" id="{FD91005C-4B73-4BCF-98C9-19B69F4B63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51989" y="5135563"/>
                  <a:ext cx="101600" cy="68263"/>
                </a:xfrm>
                <a:custGeom>
                  <a:avLst/>
                  <a:gdLst>
                    <a:gd name="T0" fmla="*/ 32 w 37"/>
                    <a:gd name="T1" fmla="*/ 1 h 25"/>
                    <a:gd name="T2" fmla="*/ 2 w 37"/>
                    <a:gd name="T3" fmla="*/ 20 h 25"/>
                    <a:gd name="T4" fmla="*/ 1 w 37"/>
                    <a:gd name="T5" fmla="*/ 23 h 25"/>
                    <a:gd name="T6" fmla="*/ 5 w 37"/>
                    <a:gd name="T7" fmla="*/ 24 h 25"/>
                    <a:gd name="T8" fmla="*/ 35 w 37"/>
                    <a:gd name="T9" fmla="*/ 6 h 25"/>
                    <a:gd name="T10" fmla="*/ 36 w 37"/>
                    <a:gd name="T11" fmla="*/ 2 h 25"/>
                    <a:gd name="T12" fmla="*/ 32 w 37"/>
                    <a:gd name="T13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5">
                      <a:moveTo>
                        <a:pt x="32" y="1"/>
                      </a:move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1" y="20"/>
                        <a:pt x="0" y="22"/>
                        <a:pt x="1" y="23"/>
                      </a:cubicBezTo>
                      <a:cubicBezTo>
                        <a:pt x="2" y="25"/>
                        <a:pt x="4" y="25"/>
                        <a:pt x="5" y="24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6" y="5"/>
                        <a:pt x="37" y="3"/>
                        <a:pt x="36" y="2"/>
                      </a:cubicBezTo>
                      <a:cubicBezTo>
                        <a:pt x="35" y="1"/>
                        <a:pt x="34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47" name="Freeform 46">
                  <a:extLst>
                    <a:ext uri="{FF2B5EF4-FFF2-40B4-BE49-F238E27FC236}">
                      <a16:creationId xmlns:a16="http://schemas.microsoft.com/office/drawing/2014/main" id="{27EAAEB1-0988-417B-925D-263CAF3C9F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69451" y="5162550"/>
                  <a:ext cx="96838" cy="65088"/>
                </a:xfrm>
                <a:custGeom>
                  <a:avLst/>
                  <a:gdLst>
                    <a:gd name="T0" fmla="*/ 32 w 36"/>
                    <a:gd name="T1" fmla="*/ 0 h 24"/>
                    <a:gd name="T2" fmla="*/ 2 w 36"/>
                    <a:gd name="T3" fmla="*/ 19 h 24"/>
                    <a:gd name="T4" fmla="*/ 1 w 36"/>
                    <a:gd name="T5" fmla="*/ 22 h 24"/>
                    <a:gd name="T6" fmla="*/ 1 w 36"/>
                    <a:gd name="T7" fmla="*/ 22 h 24"/>
                    <a:gd name="T8" fmla="*/ 4 w 36"/>
                    <a:gd name="T9" fmla="*/ 23 h 24"/>
                    <a:gd name="T10" fmla="*/ 35 w 36"/>
                    <a:gd name="T11" fmla="*/ 5 h 24"/>
                    <a:gd name="T12" fmla="*/ 36 w 36"/>
                    <a:gd name="T13" fmla="*/ 1 h 24"/>
                    <a:gd name="T14" fmla="*/ 32 w 36"/>
                    <a:gd name="T15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4">
                      <a:moveTo>
                        <a:pt x="32" y="0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0" y="20"/>
                        <a:pt x="0" y="21"/>
                        <a:pt x="1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2" y="24"/>
                        <a:pt x="3" y="24"/>
                        <a:pt x="4" y="23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6" y="4"/>
                        <a:pt x="36" y="3"/>
                        <a:pt x="36" y="1"/>
                      </a:cubicBezTo>
                      <a:cubicBezTo>
                        <a:pt x="35" y="0"/>
                        <a:pt x="33" y="0"/>
                        <a:pt x="3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48" name="Freeform 47">
                  <a:extLst>
                    <a:ext uri="{FF2B5EF4-FFF2-40B4-BE49-F238E27FC236}">
                      <a16:creationId xmlns:a16="http://schemas.microsoft.com/office/drawing/2014/main" id="{DE6FC15A-9FB7-447D-92BF-3A07582B34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07551" y="5222875"/>
                  <a:ext cx="96838" cy="65088"/>
                </a:xfrm>
                <a:custGeom>
                  <a:avLst/>
                  <a:gdLst>
                    <a:gd name="T0" fmla="*/ 31 w 36"/>
                    <a:gd name="T1" fmla="*/ 1 h 24"/>
                    <a:gd name="T2" fmla="*/ 1 w 36"/>
                    <a:gd name="T3" fmla="*/ 19 h 24"/>
                    <a:gd name="T4" fmla="*/ 0 w 36"/>
                    <a:gd name="T5" fmla="*/ 23 h 24"/>
                    <a:gd name="T6" fmla="*/ 4 w 36"/>
                    <a:gd name="T7" fmla="*/ 24 h 24"/>
                    <a:gd name="T8" fmla="*/ 34 w 36"/>
                    <a:gd name="T9" fmla="*/ 5 h 24"/>
                    <a:gd name="T10" fmla="*/ 35 w 36"/>
                    <a:gd name="T11" fmla="*/ 2 h 24"/>
                    <a:gd name="T12" fmla="*/ 31 w 36"/>
                    <a:gd name="T13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31" y="1"/>
                      </a:move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0" y="20"/>
                        <a:pt x="0" y="21"/>
                        <a:pt x="0" y="23"/>
                      </a:cubicBezTo>
                      <a:cubicBezTo>
                        <a:pt x="1" y="24"/>
                        <a:pt x="3" y="24"/>
                        <a:pt x="4" y="24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5" y="5"/>
                        <a:pt x="36" y="3"/>
                        <a:pt x="35" y="2"/>
                      </a:cubicBezTo>
                      <a:cubicBezTo>
                        <a:pt x="34" y="0"/>
                        <a:pt x="33" y="0"/>
                        <a:pt x="3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49" name="Freeform 48">
                  <a:extLst>
                    <a:ext uri="{FF2B5EF4-FFF2-40B4-BE49-F238E27FC236}">
                      <a16:creationId xmlns:a16="http://schemas.microsoft.com/office/drawing/2014/main" id="{E1282D54-1701-41D2-97E7-53C4EFD743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20251" y="5246688"/>
                  <a:ext cx="98425" cy="68263"/>
                </a:xfrm>
                <a:custGeom>
                  <a:avLst/>
                  <a:gdLst>
                    <a:gd name="T0" fmla="*/ 32 w 36"/>
                    <a:gd name="T1" fmla="*/ 1 h 25"/>
                    <a:gd name="T2" fmla="*/ 2 w 36"/>
                    <a:gd name="T3" fmla="*/ 19 h 25"/>
                    <a:gd name="T4" fmla="*/ 1 w 36"/>
                    <a:gd name="T5" fmla="*/ 23 h 25"/>
                    <a:gd name="T6" fmla="*/ 5 w 36"/>
                    <a:gd name="T7" fmla="*/ 24 h 25"/>
                    <a:gd name="T8" fmla="*/ 35 w 36"/>
                    <a:gd name="T9" fmla="*/ 5 h 25"/>
                    <a:gd name="T10" fmla="*/ 36 w 36"/>
                    <a:gd name="T11" fmla="*/ 2 h 25"/>
                    <a:gd name="T12" fmla="*/ 32 w 36"/>
                    <a:gd name="T13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5">
                      <a:moveTo>
                        <a:pt x="32" y="1"/>
                      </a:move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0" y="20"/>
                        <a:pt x="0" y="22"/>
                        <a:pt x="1" y="23"/>
                      </a:cubicBezTo>
                      <a:cubicBezTo>
                        <a:pt x="2" y="24"/>
                        <a:pt x="3" y="25"/>
                        <a:pt x="5" y="24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6" y="5"/>
                        <a:pt x="36" y="3"/>
                        <a:pt x="36" y="2"/>
                      </a:cubicBezTo>
                      <a:cubicBezTo>
                        <a:pt x="35" y="1"/>
                        <a:pt x="33" y="0"/>
                        <a:pt x="3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50" name="Freeform 49">
                  <a:extLst>
                    <a:ext uri="{FF2B5EF4-FFF2-40B4-BE49-F238E27FC236}">
                      <a16:creationId xmlns:a16="http://schemas.microsoft.com/office/drawing/2014/main" id="{A7661D79-7A8A-4DC9-B113-EE573B8B6D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8351" y="5307013"/>
                  <a:ext cx="98425" cy="68263"/>
                </a:xfrm>
                <a:custGeom>
                  <a:avLst/>
                  <a:gdLst>
                    <a:gd name="T0" fmla="*/ 31 w 36"/>
                    <a:gd name="T1" fmla="*/ 1 h 25"/>
                    <a:gd name="T2" fmla="*/ 1 w 36"/>
                    <a:gd name="T3" fmla="*/ 19 h 25"/>
                    <a:gd name="T4" fmla="*/ 0 w 36"/>
                    <a:gd name="T5" fmla="*/ 23 h 25"/>
                    <a:gd name="T6" fmla="*/ 0 w 36"/>
                    <a:gd name="T7" fmla="*/ 23 h 25"/>
                    <a:gd name="T8" fmla="*/ 4 w 36"/>
                    <a:gd name="T9" fmla="*/ 24 h 25"/>
                    <a:gd name="T10" fmla="*/ 34 w 36"/>
                    <a:gd name="T11" fmla="*/ 6 h 25"/>
                    <a:gd name="T12" fmla="*/ 35 w 36"/>
                    <a:gd name="T13" fmla="*/ 2 h 25"/>
                    <a:gd name="T14" fmla="*/ 31 w 36"/>
                    <a:gd name="T15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5">
                      <a:moveTo>
                        <a:pt x="31" y="1"/>
                      </a:move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0" y="20"/>
                        <a:pt x="0" y="22"/>
                        <a:pt x="0" y="23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1" y="24"/>
                        <a:pt x="3" y="25"/>
                        <a:pt x="4" y="24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6" y="5"/>
                        <a:pt x="36" y="3"/>
                        <a:pt x="35" y="2"/>
                      </a:cubicBezTo>
                      <a:cubicBezTo>
                        <a:pt x="34" y="1"/>
                        <a:pt x="33" y="0"/>
                        <a:pt x="3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51" name="Freeform 525">
                  <a:extLst>
                    <a:ext uri="{FF2B5EF4-FFF2-40B4-BE49-F238E27FC236}">
                      <a16:creationId xmlns:a16="http://schemas.microsoft.com/office/drawing/2014/main" id="{D120AF57-2518-488E-936E-569CA96840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74215" y="5334000"/>
                  <a:ext cx="147653" cy="149226"/>
                </a:xfrm>
                <a:custGeom>
                  <a:avLst/>
                  <a:gdLst>
                    <a:gd name="connsiteX0" fmla="*/ 141128 w 147653"/>
                    <a:gd name="connsiteY0" fmla="*/ 85155 h 149226"/>
                    <a:gd name="connsiteX1" fmla="*/ 146534 w 147653"/>
                    <a:gd name="connsiteY1" fmla="*/ 89562 h 149226"/>
                    <a:gd name="connsiteX2" fmla="*/ 143831 w 147653"/>
                    <a:gd name="connsiteY2" fmla="*/ 97698 h 149226"/>
                    <a:gd name="connsiteX3" fmla="*/ 62739 w 147653"/>
                    <a:gd name="connsiteY3" fmla="*/ 149226 h 149226"/>
                    <a:gd name="connsiteX4" fmla="*/ 51927 w 147653"/>
                    <a:gd name="connsiteY4" fmla="*/ 146514 h 149226"/>
                    <a:gd name="connsiteX5" fmla="*/ 54630 w 147653"/>
                    <a:gd name="connsiteY5" fmla="*/ 135666 h 149226"/>
                    <a:gd name="connsiteX6" fmla="*/ 135722 w 147653"/>
                    <a:gd name="connsiteY6" fmla="*/ 86850 h 149226"/>
                    <a:gd name="connsiteX7" fmla="*/ 141128 w 147653"/>
                    <a:gd name="connsiteY7" fmla="*/ 85155 h 149226"/>
                    <a:gd name="connsiteX8" fmla="*/ 122602 w 147653"/>
                    <a:gd name="connsiteY8" fmla="*/ 63037 h 149226"/>
                    <a:gd name="connsiteX9" fmla="*/ 130672 w 147653"/>
                    <a:gd name="connsiteY9" fmla="*/ 63037 h 149226"/>
                    <a:gd name="connsiteX10" fmla="*/ 127982 w 147653"/>
                    <a:gd name="connsiteY10" fmla="*/ 73885 h 149226"/>
                    <a:gd name="connsiteX11" fmla="*/ 47284 w 147653"/>
                    <a:gd name="connsiteY11" fmla="*/ 122701 h 149226"/>
                    <a:gd name="connsiteX12" fmla="*/ 36524 w 147653"/>
                    <a:gd name="connsiteY12" fmla="*/ 122701 h 149226"/>
                    <a:gd name="connsiteX13" fmla="*/ 39214 w 147653"/>
                    <a:gd name="connsiteY13" fmla="*/ 111853 h 149226"/>
                    <a:gd name="connsiteX14" fmla="*/ 122602 w 147653"/>
                    <a:gd name="connsiteY14" fmla="*/ 63037 h 149226"/>
                    <a:gd name="connsiteX15" fmla="*/ 84502 w 147653"/>
                    <a:gd name="connsiteY15" fmla="*/ 0 h 149226"/>
                    <a:gd name="connsiteX16" fmla="*/ 95262 w 147653"/>
                    <a:gd name="connsiteY16" fmla="*/ 2712 h 149226"/>
                    <a:gd name="connsiteX17" fmla="*/ 92572 w 147653"/>
                    <a:gd name="connsiteY17" fmla="*/ 13560 h 149226"/>
                    <a:gd name="connsiteX18" fmla="*/ 11874 w 147653"/>
                    <a:gd name="connsiteY18" fmla="*/ 62376 h 149226"/>
                    <a:gd name="connsiteX19" fmla="*/ 1114 w 147653"/>
                    <a:gd name="connsiteY19" fmla="*/ 59664 h 149226"/>
                    <a:gd name="connsiteX20" fmla="*/ 3804 w 147653"/>
                    <a:gd name="connsiteY20" fmla="*/ 51528 h 149226"/>
                    <a:gd name="connsiteX21" fmla="*/ 84502 w 147653"/>
                    <a:gd name="connsiteY21" fmla="*/ 0 h 149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47653" h="149226">
                      <a:moveTo>
                        <a:pt x="141128" y="85155"/>
                      </a:moveTo>
                      <a:cubicBezTo>
                        <a:pt x="143155" y="85494"/>
                        <a:pt x="145183" y="86850"/>
                        <a:pt x="146534" y="89562"/>
                      </a:cubicBezTo>
                      <a:cubicBezTo>
                        <a:pt x="149237" y="92274"/>
                        <a:pt x="146534" y="97698"/>
                        <a:pt x="143831" y="97698"/>
                      </a:cubicBezTo>
                      <a:cubicBezTo>
                        <a:pt x="143831" y="97698"/>
                        <a:pt x="143831" y="97698"/>
                        <a:pt x="62739" y="149226"/>
                      </a:cubicBezTo>
                      <a:cubicBezTo>
                        <a:pt x="57333" y="149226"/>
                        <a:pt x="54630" y="149226"/>
                        <a:pt x="51927" y="146514"/>
                      </a:cubicBezTo>
                      <a:cubicBezTo>
                        <a:pt x="49224" y="143802"/>
                        <a:pt x="51927" y="138378"/>
                        <a:pt x="54630" y="135666"/>
                      </a:cubicBezTo>
                      <a:cubicBezTo>
                        <a:pt x="54630" y="135666"/>
                        <a:pt x="54630" y="135666"/>
                        <a:pt x="135722" y="86850"/>
                      </a:cubicBezTo>
                      <a:cubicBezTo>
                        <a:pt x="137073" y="85494"/>
                        <a:pt x="139101" y="84816"/>
                        <a:pt x="141128" y="85155"/>
                      </a:cubicBezTo>
                      <a:close/>
                      <a:moveTo>
                        <a:pt x="122602" y="63037"/>
                      </a:moveTo>
                      <a:cubicBezTo>
                        <a:pt x="125292" y="60325"/>
                        <a:pt x="127982" y="60325"/>
                        <a:pt x="130672" y="63037"/>
                      </a:cubicBezTo>
                      <a:cubicBezTo>
                        <a:pt x="133362" y="68461"/>
                        <a:pt x="133362" y="71173"/>
                        <a:pt x="127982" y="73885"/>
                      </a:cubicBezTo>
                      <a:cubicBezTo>
                        <a:pt x="127982" y="73885"/>
                        <a:pt x="127982" y="73885"/>
                        <a:pt x="47284" y="122701"/>
                      </a:cubicBezTo>
                      <a:cubicBezTo>
                        <a:pt x="44594" y="125413"/>
                        <a:pt x="39214" y="125413"/>
                        <a:pt x="36524" y="122701"/>
                      </a:cubicBezTo>
                      <a:cubicBezTo>
                        <a:pt x="36524" y="117277"/>
                        <a:pt x="36524" y="114565"/>
                        <a:pt x="39214" y="111853"/>
                      </a:cubicBezTo>
                      <a:cubicBezTo>
                        <a:pt x="39214" y="111853"/>
                        <a:pt x="39214" y="111853"/>
                        <a:pt x="122602" y="63037"/>
                      </a:cubicBezTo>
                      <a:close/>
                      <a:moveTo>
                        <a:pt x="84502" y="0"/>
                      </a:moveTo>
                      <a:cubicBezTo>
                        <a:pt x="87192" y="0"/>
                        <a:pt x="92572" y="0"/>
                        <a:pt x="95262" y="2712"/>
                      </a:cubicBezTo>
                      <a:cubicBezTo>
                        <a:pt x="95262" y="5424"/>
                        <a:pt x="95262" y="10848"/>
                        <a:pt x="92572" y="13560"/>
                      </a:cubicBezTo>
                      <a:cubicBezTo>
                        <a:pt x="92572" y="13560"/>
                        <a:pt x="92572" y="13560"/>
                        <a:pt x="11874" y="62376"/>
                      </a:cubicBezTo>
                      <a:cubicBezTo>
                        <a:pt x="6494" y="65088"/>
                        <a:pt x="3804" y="65088"/>
                        <a:pt x="1114" y="59664"/>
                      </a:cubicBezTo>
                      <a:cubicBezTo>
                        <a:pt x="-1576" y="56952"/>
                        <a:pt x="1114" y="51528"/>
                        <a:pt x="3804" y="51528"/>
                      </a:cubicBezTo>
                      <a:cubicBezTo>
                        <a:pt x="3804" y="51528"/>
                        <a:pt x="3804" y="51528"/>
                        <a:pt x="8450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52" name="Freeform 53">
                  <a:extLst>
                    <a:ext uri="{FF2B5EF4-FFF2-40B4-BE49-F238E27FC236}">
                      <a16:creationId xmlns:a16="http://schemas.microsoft.com/office/drawing/2014/main" id="{524973F9-63E4-4904-8BC6-FCD7685C3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31439" y="4418013"/>
                  <a:ext cx="98425" cy="57150"/>
                </a:xfrm>
                <a:custGeom>
                  <a:avLst/>
                  <a:gdLst>
                    <a:gd name="T0" fmla="*/ 0 w 36"/>
                    <a:gd name="T1" fmla="*/ 20 h 21"/>
                    <a:gd name="T2" fmla="*/ 30 w 36"/>
                    <a:gd name="T3" fmla="*/ 20 h 21"/>
                    <a:gd name="T4" fmla="*/ 32 w 36"/>
                    <a:gd name="T5" fmla="*/ 15 h 21"/>
                    <a:gd name="T6" fmla="*/ 7 w 36"/>
                    <a:gd name="T7" fmla="*/ 0 h 21"/>
                    <a:gd name="T8" fmla="*/ 0 w 36"/>
                    <a:gd name="T9" fmla="*/ 2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21">
                      <a:moveTo>
                        <a:pt x="0" y="20"/>
                      </a:moveTo>
                      <a:cubicBezTo>
                        <a:pt x="30" y="20"/>
                        <a:pt x="30" y="20"/>
                        <a:pt x="30" y="20"/>
                      </a:cubicBezTo>
                      <a:cubicBezTo>
                        <a:pt x="35" y="21"/>
                        <a:pt x="36" y="18"/>
                        <a:pt x="32" y="15"/>
                      </a:cubicBezTo>
                      <a:cubicBezTo>
                        <a:pt x="7" y="0"/>
                        <a:pt x="7" y="0"/>
                        <a:pt x="7" y="0"/>
                      </a:cubicBez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26697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53" name="Freeform 54">
                  <a:extLst>
                    <a:ext uri="{FF2B5EF4-FFF2-40B4-BE49-F238E27FC236}">
                      <a16:creationId xmlns:a16="http://schemas.microsoft.com/office/drawing/2014/main" id="{AF44FEFF-D5C5-4EF0-BF91-BE36C67A98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31439" y="4418013"/>
                  <a:ext cx="76200" cy="53975"/>
                </a:xfrm>
                <a:custGeom>
                  <a:avLst/>
                  <a:gdLst>
                    <a:gd name="T0" fmla="*/ 0 w 28"/>
                    <a:gd name="T1" fmla="*/ 20 h 20"/>
                    <a:gd name="T2" fmla="*/ 26 w 28"/>
                    <a:gd name="T3" fmla="*/ 20 h 20"/>
                    <a:gd name="T4" fmla="*/ 28 w 28"/>
                    <a:gd name="T5" fmla="*/ 13 h 20"/>
                    <a:gd name="T6" fmla="*/ 7 w 28"/>
                    <a:gd name="T7" fmla="*/ 0 h 20"/>
                    <a:gd name="T8" fmla="*/ 0 w 28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20">
                      <a:moveTo>
                        <a:pt x="0" y="20"/>
                      </a:moveTo>
                      <a:cubicBezTo>
                        <a:pt x="26" y="20"/>
                        <a:pt x="26" y="20"/>
                        <a:pt x="26" y="20"/>
                      </a:cubicBezTo>
                      <a:cubicBezTo>
                        <a:pt x="26" y="18"/>
                        <a:pt x="26" y="15"/>
                        <a:pt x="28" y="13"/>
                      </a:cubicBezTo>
                      <a:cubicBezTo>
                        <a:pt x="7" y="0"/>
                        <a:pt x="7" y="0"/>
                        <a:pt x="7" y="0"/>
                      </a:cubicBez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26697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54" name="Freeform 55">
                  <a:extLst>
                    <a:ext uri="{FF2B5EF4-FFF2-40B4-BE49-F238E27FC236}">
                      <a16:creationId xmlns:a16="http://schemas.microsoft.com/office/drawing/2014/main" id="{F1ADBB97-08DB-446C-B8B3-4A1FD1080E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6376" y="4065588"/>
                  <a:ext cx="1181100" cy="420688"/>
                </a:xfrm>
                <a:custGeom>
                  <a:avLst/>
                  <a:gdLst>
                    <a:gd name="T0" fmla="*/ 729 w 744"/>
                    <a:gd name="T1" fmla="*/ 265 h 265"/>
                    <a:gd name="T2" fmla="*/ 0 w 744"/>
                    <a:gd name="T3" fmla="*/ 49 h 265"/>
                    <a:gd name="T4" fmla="*/ 14 w 744"/>
                    <a:gd name="T5" fmla="*/ 0 h 265"/>
                    <a:gd name="T6" fmla="*/ 744 w 744"/>
                    <a:gd name="T7" fmla="*/ 215 h 265"/>
                    <a:gd name="T8" fmla="*/ 729 w 744"/>
                    <a:gd name="T9" fmla="*/ 265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4" h="265">
                      <a:moveTo>
                        <a:pt x="729" y="265"/>
                      </a:moveTo>
                      <a:lnTo>
                        <a:pt x="0" y="49"/>
                      </a:lnTo>
                      <a:lnTo>
                        <a:pt x="14" y="0"/>
                      </a:lnTo>
                      <a:lnTo>
                        <a:pt x="744" y="215"/>
                      </a:lnTo>
                      <a:lnTo>
                        <a:pt x="729" y="265"/>
                      </a:lnTo>
                      <a:close/>
                    </a:path>
                  </a:pathLst>
                </a:custGeom>
                <a:solidFill>
                  <a:srgbClr val="2580B7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55" name="Freeform 56">
                  <a:extLst>
                    <a:ext uri="{FF2B5EF4-FFF2-40B4-BE49-F238E27FC236}">
                      <a16:creationId xmlns:a16="http://schemas.microsoft.com/office/drawing/2014/main" id="{FB6C07EE-7C81-4D17-BEDB-F5656DCCFB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07489" y="4065588"/>
                  <a:ext cx="1169988" cy="382588"/>
                </a:xfrm>
                <a:custGeom>
                  <a:avLst/>
                  <a:gdLst>
                    <a:gd name="T0" fmla="*/ 0 w 737"/>
                    <a:gd name="T1" fmla="*/ 25 h 241"/>
                    <a:gd name="T2" fmla="*/ 7 w 737"/>
                    <a:gd name="T3" fmla="*/ 0 h 241"/>
                    <a:gd name="T4" fmla="*/ 737 w 737"/>
                    <a:gd name="T5" fmla="*/ 215 h 241"/>
                    <a:gd name="T6" fmla="*/ 729 w 737"/>
                    <a:gd name="T7" fmla="*/ 241 h 241"/>
                    <a:gd name="T8" fmla="*/ 0 w 737"/>
                    <a:gd name="T9" fmla="*/ 25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7" h="241">
                      <a:moveTo>
                        <a:pt x="0" y="25"/>
                      </a:moveTo>
                      <a:lnTo>
                        <a:pt x="7" y="0"/>
                      </a:lnTo>
                      <a:lnTo>
                        <a:pt x="737" y="215"/>
                      </a:lnTo>
                      <a:lnTo>
                        <a:pt x="729" y="241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56" name="Freeform 57">
                  <a:extLst>
                    <a:ext uri="{FF2B5EF4-FFF2-40B4-BE49-F238E27FC236}">
                      <a16:creationId xmlns:a16="http://schemas.microsoft.com/office/drawing/2014/main" id="{71C7E5E9-5CD6-4E00-828C-E0BBEFBF91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47164" y="4067175"/>
                  <a:ext cx="301625" cy="182563"/>
                </a:xfrm>
                <a:custGeom>
                  <a:avLst/>
                  <a:gdLst>
                    <a:gd name="T0" fmla="*/ 188 w 190"/>
                    <a:gd name="T1" fmla="*/ 115 h 115"/>
                    <a:gd name="T2" fmla="*/ 0 w 190"/>
                    <a:gd name="T3" fmla="*/ 71 h 115"/>
                    <a:gd name="T4" fmla="*/ 19 w 190"/>
                    <a:gd name="T5" fmla="*/ 0 h 115"/>
                    <a:gd name="T6" fmla="*/ 29 w 190"/>
                    <a:gd name="T7" fmla="*/ 4 h 115"/>
                    <a:gd name="T8" fmla="*/ 12 w 190"/>
                    <a:gd name="T9" fmla="*/ 65 h 115"/>
                    <a:gd name="T10" fmla="*/ 190 w 190"/>
                    <a:gd name="T11" fmla="*/ 107 h 115"/>
                    <a:gd name="T12" fmla="*/ 188 w 190"/>
                    <a:gd name="T13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0" h="115">
                      <a:moveTo>
                        <a:pt x="188" y="115"/>
                      </a:moveTo>
                      <a:lnTo>
                        <a:pt x="0" y="71"/>
                      </a:lnTo>
                      <a:lnTo>
                        <a:pt x="19" y="0"/>
                      </a:lnTo>
                      <a:lnTo>
                        <a:pt x="29" y="4"/>
                      </a:lnTo>
                      <a:lnTo>
                        <a:pt x="12" y="65"/>
                      </a:lnTo>
                      <a:lnTo>
                        <a:pt x="190" y="107"/>
                      </a:lnTo>
                      <a:lnTo>
                        <a:pt x="18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57" name="Freeform 58">
                  <a:extLst>
                    <a:ext uri="{FF2B5EF4-FFF2-40B4-BE49-F238E27FC236}">
                      <a16:creationId xmlns:a16="http://schemas.microsoft.com/office/drawing/2014/main" id="{E4A57386-511A-4E61-B9E7-6425F486E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32876" y="4032250"/>
                  <a:ext cx="376238" cy="214313"/>
                </a:xfrm>
                <a:custGeom>
                  <a:avLst/>
                  <a:gdLst>
                    <a:gd name="T0" fmla="*/ 218 w 237"/>
                    <a:gd name="T1" fmla="*/ 135 h 135"/>
                    <a:gd name="T2" fmla="*/ 0 w 237"/>
                    <a:gd name="T3" fmla="*/ 70 h 135"/>
                    <a:gd name="T4" fmla="*/ 19 w 237"/>
                    <a:gd name="T5" fmla="*/ 0 h 135"/>
                    <a:gd name="T6" fmla="*/ 237 w 237"/>
                    <a:gd name="T7" fmla="*/ 64 h 135"/>
                    <a:gd name="T8" fmla="*/ 218 w 237"/>
                    <a:gd name="T9" fmla="*/ 135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7" h="135">
                      <a:moveTo>
                        <a:pt x="218" y="135"/>
                      </a:moveTo>
                      <a:lnTo>
                        <a:pt x="0" y="70"/>
                      </a:lnTo>
                      <a:lnTo>
                        <a:pt x="19" y="0"/>
                      </a:lnTo>
                      <a:lnTo>
                        <a:pt x="237" y="64"/>
                      </a:lnTo>
                      <a:lnTo>
                        <a:pt x="218" y="135"/>
                      </a:lnTo>
                      <a:close/>
                    </a:path>
                  </a:pathLst>
                </a:custGeom>
                <a:solidFill>
                  <a:srgbClr val="2580B7">
                    <a:lumMod val="60000"/>
                    <a:lumOff val="4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58" name="Freeform 59">
                  <a:extLst>
                    <a:ext uri="{FF2B5EF4-FFF2-40B4-BE49-F238E27FC236}">
                      <a16:creationId xmlns:a16="http://schemas.microsoft.com/office/drawing/2014/main" id="{DCCC10BF-C2AE-43A3-8801-35F7075850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50339" y="4032250"/>
                  <a:ext cx="358775" cy="157163"/>
                </a:xfrm>
                <a:custGeom>
                  <a:avLst/>
                  <a:gdLst>
                    <a:gd name="T0" fmla="*/ 0 w 226"/>
                    <a:gd name="T1" fmla="*/ 34 h 99"/>
                    <a:gd name="T2" fmla="*/ 8 w 226"/>
                    <a:gd name="T3" fmla="*/ 0 h 99"/>
                    <a:gd name="T4" fmla="*/ 226 w 226"/>
                    <a:gd name="T5" fmla="*/ 64 h 99"/>
                    <a:gd name="T6" fmla="*/ 217 w 226"/>
                    <a:gd name="T7" fmla="*/ 99 h 99"/>
                    <a:gd name="T8" fmla="*/ 0 w 226"/>
                    <a:gd name="T9" fmla="*/ 34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6" h="99">
                      <a:moveTo>
                        <a:pt x="0" y="34"/>
                      </a:moveTo>
                      <a:lnTo>
                        <a:pt x="8" y="0"/>
                      </a:lnTo>
                      <a:lnTo>
                        <a:pt x="226" y="64"/>
                      </a:lnTo>
                      <a:lnTo>
                        <a:pt x="217" y="99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459" name="Freeform 60">
                  <a:extLst>
                    <a:ext uri="{FF2B5EF4-FFF2-40B4-BE49-F238E27FC236}">
                      <a16:creationId xmlns:a16="http://schemas.microsoft.com/office/drawing/2014/main" id="{A76726A1-AC9F-436E-BCBD-E4DCC60AC2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3714" y="4149725"/>
                  <a:ext cx="49213" cy="88900"/>
                </a:xfrm>
                <a:custGeom>
                  <a:avLst/>
                  <a:gdLst>
                    <a:gd name="T0" fmla="*/ 16 w 31"/>
                    <a:gd name="T1" fmla="*/ 56 h 56"/>
                    <a:gd name="T2" fmla="*/ 0 w 31"/>
                    <a:gd name="T3" fmla="*/ 51 h 56"/>
                    <a:gd name="T4" fmla="*/ 12 w 31"/>
                    <a:gd name="T5" fmla="*/ 0 h 56"/>
                    <a:gd name="T6" fmla="*/ 31 w 31"/>
                    <a:gd name="T7" fmla="*/ 7 h 56"/>
                    <a:gd name="T8" fmla="*/ 16 w 31"/>
                    <a:gd name="T9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56">
                      <a:moveTo>
                        <a:pt x="16" y="56"/>
                      </a:moveTo>
                      <a:lnTo>
                        <a:pt x="0" y="51"/>
                      </a:lnTo>
                      <a:lnTo>
                        <a:pt x="12" y="0"/>
                      </a:lnTo>
                      <a:lnTo>
                        <a:pt x="31" y="7"/>
                      </a:lnTo>
                      <a:lnTo>
                        <a:pt x="16" y="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245" name="Group 244">
                <a:extLst>
                  <a:ext uri="{FF2B5EF4-FFF2-40B4-BE49-F238E27FC236}">
                    <a16:creationId xmlns:a16="http://schemas.microsoft.com/office/drawing/2014/main" id="{A917DA44-B8E5-476B-9EA7-E3C173D75A13}"/>
                  </a:ext>
                </a:extLst>
              </p:cNvPr>
              <p:cNvGrpSpPr/>
              <p:nvPr/>
            </p:nvGrpSpPr>
            <p:grpSpPr>
              <a:xfrm>
                <a:off x="8905162" y="5230221"/>
                <a:ext cx="498554" cy="327088"/>
                <a:chOff x="6973888" y="5705475"/>
                <a:chExt cx="663576" cy="508001"/>
              </a:xfrm>
            </p:grpSpPr>
            <p:sp>
              <p:nvSpPr>
                <p:cNvPr id="390" name="Freeform 255">
                  <a:extLst>
                    <a:ext uri="{FF2B5EF4-FFF2-40B4-BE49-F238E27FC236}">
                      <a16:creationId xmlns:a16="http://schemas.microsoft.com/office/drawing/2014/main" id="{FDC1A847-85A8-420C-8B3F-CC01BDCBD5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53276" y="5705475"/>
                  <a:ext cx="128588" cy="90488"/>
                </a:xfrm>
                <a:custGeom>
                  <a:avLst/>
                  <a:gdLst>
                    <a:gd name="T0" fmla="*/ 21 w 47"/>
                    <a:gd name="T1" fmla="*/ 2 h 33"/>
                    <a:gd name="T2" fmla="*/ 46 w 47"/>
                    <a:gd name="T3" fmla="*/ 30 h 33"/>
                    <a:gd name="T4" fmla="*/ 45 w 47"/>
                    <a:gd name="T5" fmla="*/ 32 h 33"/>
                    <a:gd name="T6" fmla="*/ 31 w 47"/>
                    <a:gd name="T7" fmla="*/ 33 h 33"/>
                    <a:gd name="T8" fmla="*/ 26 w 47"/>
                    <a:gd name="T9" fmla="*/ 31 h 33"/>
                    <a:gd name="T10" fmla="*/ 1 w 47"/>
                    <a:gd name="T11" fmla="*/ 3 h 33"/>
                    <a:gd name="T12" fmla="*/ 3 w 47"/>
                    <a:gd name="T13" fmla="*/ 1 h 33"/>
                    <a:gd name="T14" fmla="*/ 16 w 47"/>
                    <a:gd name="T15" fmla="*/ 1 h 33"/>
                    <a:gd name="T16" fmla="*/ 21 w 47"/>
                    <a:gd name="T17" fmla="*/ 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33">
                      <a:moveTo>
                        <a:pt x="21" y="2"/>
                      </a:moveTo>
                      <a:cubicBezTo>
                        <a:pt x="46" y="30"/>
                        <a:pt x="46" y="30"/>
                        <a:pt x="46" y="30"/>
                      </a:cubicBezTo>
                      <a:cubicBezTo>
                        <a:pt x="47" y="31"/>
                        <a:pt x="46" y="32"/>
                        <a:pt x="45" y="32"/>
                      </a:cubicBezTo>
                      <a:cubicBezTo>
                        <a:pt x="31" y="33"/>
                        <a:pt x="31" y="33"/>
                        <a:pt x="31" y="33"/>
                      </a:cubicBezTo>
                      <a:cubicBezTo>
                        <a:pt x="29" y="33"/>
                        <a:pt x="27" y="33"/>
                        <a:pt x="26" y="31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2"/>
                        <a:pt x="1" y="1"/>
                        <a:pt x="3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8" y="0"/>
                        <a:pt x="20" y="1"/>
                        <a:pt x="21" y="2"/>
                      </a:cubicBezTo>
                      <a:close/>
                    </a:path>
                  </a:pathLst>
                </a:custGeom>
                <a:solidFill>
                  <a:srgbClr val="B4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91" name="Freeform 256">
                  <a:extLst>
                    <a:ext uri="{FF2B5EF4-FFF2-40B4-BE49-F238E27FC236}">
                      <a16:creationId xmlns:a16="http://schemas.microsoft.com/office/drawing/2014/main" id="{D83E5369-0F3E-4144-A238-988D3A2ABC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86613" y="5719763"/>
                  <a:ext cx="144463" cy="153988"/>
                </a:xfrm>
                <a:custGeom>
                  <a:avLst/>
                  <a:gdLst>
                    <a:gd name="T0" fmla="*/ 17 w 53"/>
                    <a:gd name="T1" fmla="*/ 2 h 57"/>
                    <a:gd name="T2" fmla="*/ 52 w 53"/>
                    <a:gd name="T3" fmla="*/ 41 h 57"/>
                    <a:gd name="T4" fmla="*/ 51 w 53"/>
                    <a:gd name="T5" fmla="*/ 46 h 57"/>
                    <a:gd name="T6" fmla="*/ 41 w 53"/>
                    <a:gd name="T7" fmla="*/ 55 h 57"/>
                    <a:gd name="T8" fmla="*/ 35 w 53"/>
                    <a:gd name="T9" fmla="*/ 55 h 57"/>
                    <a:gd name="T10" fmla="*/ 1 w 53"/>
                    <a:gd name="T11" fmla="*/ 16 h 57"/>
                    <a:gd name="T12" fmla="*/ 1 w 53"/>
                    <a:gd name="T13" fmla="*/ 11 h 57"/>
                    <a:gd name="T14" fmla="*/ 12 w 53"/>
                    <a:gd name="T15" fmla="*/ 2 h 57"/>
                    <a:gd name="T16" fmla="*/ 17 w 53"/>
                    <a:gd name="T17" fmla="*/ 2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" h="57">
                      <a:moveTo>
                        <a:pt x="17" y="2"/>
                      </a:moveTo>
                      <a:cubicBezTo>
                        <a:pt x="52" y="41"/>
                        <a:pt x="52" y="41"/>
                        <a:pt x="52" y="41"/>
                      </a:cubicBezTo>
                      <a:cubicBezTo>
                        <a:pt x="53" y="42"/>
                        <a:pt x="53" y="44"/>
                        <a:pt x="51" y="46"/>
                      </a:cubicBezTo>
                      <a:cubicBezTo>
                        <a:pt x="41" y="55"/>
                        <a:pt x="41" y="55"/>
                        <a:pt x="41" y="55"/>
                      </a:cubicBezTo>
                      <a:cubicBezTo>
                        <a:pt x="39" y="57"/>
                        <a:pt x="37" y="57"/>
                        <a:pt x="35" y="55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0" y="15"/>
                        <a:pt x="0" y="13"/>
                        <a:pt x="1" y="11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4" y="0"/>
                        <a:pt x="16" y="0"/>
                        <a:pt x="17" y="2"/>
                      </a:cubicBezTo>
                      <a:close/>
                    </a:path>
                  </a:pathLst>
                </a:custGeom>
                <a:solidFill>
                  <a:srgbClr val="FF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92" name="Freeform 257">
                  <a:extLst>
                    <a:ext uri="{FF2B5EF4-FFF2-40B4-BE49-F238E27FC236}">
                      <a16:creationId xmlns:a16="http://schemas.microsoft.com/office/drawing/2014/main" id="{77306EB5-BC04-4CA2-B256-554284AF4A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94551" y="5735638"/>
                  <a:ext cx="442913" cy="477838"/>
                </a:xfrm>
                <a:custGeom>
                  <a:avLst/>
                  <a:gdLst>
                    <a:gd name="T0" fmla="*/ 45 w 163"/>
                    <a:gd name="T1" fmla="*/ 8 h 176"/>
                    <a:gd name="T2" fmla="*/ 160 w 163"/>
                    <a:gd name="T3" fmla="*/ 137 h 176"/>
                    <a:gd name="T4" fmla="*/ 159 w 163"/>
                    <a:gd name="T5" fmla="*/ 150 h 176"/>
                    <a:gd name="T6" fmla="*/ 133 w 163"/>
                    <a:gd name="T7" fmla="*/ 173 h 176"/>
                    <a:gd name="T8" fmla="*/ 121 w 163"/>
                    <a:gd name="T9" fmla="*/ 172 h 176"/>
                    <a:gd name="T10" fmla="*/ 6 w 163"/>
                    <a:gd name="T11" fmla="*/ 43 h 176"/>
                    <a:gd name="T12" fmla="*/ 6 w 163"/>
                    <a:gd name="T13" fmla="*/ 20 h 176"/>
                    <a:gd name="T14" fmla="*/ 24 w 163"/>
                    <a:gd name="T15" fmla="*/ 5 h 176"/>
                    <a:gd name="T16" fmla="*/ 45 w 163"/>
                    <a:gd name="T17" fmla="*/ 8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3" h="176">
                      <a:moveTo>
                        <a:pt x="45" y="8"/>
                      </a:moveTo>
                      <a:cubicBezTo>
                        <a:pt x="160" y="137"/>
                        <a:pt x="160" y="137"/>
                        <a:pt x="160" y="137"/>
                      </a:cubicBezTo>
                      <a:cubicBezTo>
                        <a:pt x="163" y="141"/>
                        <a:pt x="163" y="146"/>
                        <a:pt x="159" y="150"/>
                      </a:cubicBezTo>
                      <a:cubicBezTo>
                        <a:pt x="133" y="173"/>
                        <a:pt x="133" y="173"/>
                        <a:pt x="133" y="173"/>
                      </a:cubicBezTo>
                      <a:cubicBezTo>
                        <a:pt x="129" y="176"/>
                        <a:pt x="124" y="176"/>
                        <a:pt x="121" y="172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0" y="35"/>
                        <a:pt x="4" y="23"/>
                        <a:pt x="6" y="20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6" y="3"/>
                        <a:pt x="39" y="0"/>
                        <a:pt x="45" y="8"/>
                      </a:cubicBezTo>
                      <a:close/>
                    </a:path>
                  </a:pathLst>
                </a:custGeom>
                <a:solidFill>
                  <a:srgbClr val="B4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93" name="Freeform 258">
                  <a:extLst>
                    <a:ext uri="{FF2B5EF4-FFF2-40B4-BE49-F238E27FC236}">
                      <a16:creationId xmlns:a16="http://schemas.microsoft.com/office/drawing/2014/main" id="{20F26A45-FCB5-4EF8-B715-AB39D6A15C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2488" y="5749925"/>
                  <a:ext cx="434975" cy="461963"/>
                </a:xfrm>
                <a:custGeom>
                  <a:avLst/>
                  <a:gdLst>
                    <a:gd name="T0" fmla="*/ 52 w 160"/>
                    <a:gd name="T1" fmla="*/ 3 h 170"/>
                    <a:gd name="T2" fmla="*/ 158 w 160"/>
                    <a:gd name="T3" fmla="*/ 123 h 170"/>
                    <a:gd name="T4" fmla="*/ 158 w 160"/>
                    <a:gd name="T5" fmla="*/ 132 h 170"/>
                    <a:gd name="T6" fmla="*/ 117 w 160"/>
                    <a:gd name="T7" fmla="*/ 167 h 170"/>
                    <a:gd name="T8" fmla="*/ 108 w 160"/>
                    <a:gd name="T9" fmla="*/ 167 h 170"/>
                    <a:gd name="T10" fmla="*/ 2 w 160"/>
                    <a:gd name="T11" fmla="*/ 47 h 170"/>
                    <a:gd name="T12" fmla="*/ 3 w 160"/>
                    <a:gd name="T13" fmla="*/ 38 h 170"/>
                    <a:gd name="T14" fmla="*/ 43 w 160"/>
                    <a:gd name="T15" fmla="*/ 2 h 170"/>
                    <a:gd name="T16" fmla="*/ 52 w 160"/>
                    <a:gd name="T17" fmla="*/ 3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170">
                      <a:moveTo>
                        <a:pt x="52" y="3"/>
                      </a:moveTo>
                      <a:cubicBezTo>
                        <a:pt x="158" y="123"/>
                        <a:pt x="158" y="123"/>
                        <a:pt x="158" y="123"/>
                      </a:cubicBezTo>
                      <a:cubicBezTo>
                        <a:pt x="160" y="126"/>
                        <a:pt x="160" y="130"/>
                        <a:pt x="158" y="132"/>
                      </a:cubicBezTo>
                      <a:cubicBezTo>
                        <a:pt x="117" y="167"/>
                        <a:pt x="117" y="167"/>
                        <a:pt x="117" y="167"/>
                      </a:cubicBezTo>
                      <a:cubicBezTo>
                        <a:pt x="115" y="170"/>
                        <a:pt x="111" y="170"/>
                        <a:pt x="108" y="167"/>
                      </a:cubicBezTo>
                      <a:cubicBezTo>
                        <a:pt x="2" y="47"/>
                        <a:pt x="2" y="47"/>
                        <a:pt x="2" y="47"/>
                      </a:cubicBezTo>
                      <a:cubicBezTo>
                        <a:pt x="0" y="44"/>
                        <a:pt x="0" y="40"/>
                        <a:pt x="3" y="38"/>
                      </a:cubicBezTo>
                      <a:cubicBezTo>
                        <a:pt x="43" y="2"/>
                        <a:pt x="43" y="2"/>
                        <a:pt x="43" y="2"/>
                      </a:cubicBezTo>
                      <a:cubicBezTo>
                        <a:pt x="46" y="0"/>
                        <a:pt x="49" y="0"/>
                        <a:pt x="52" y="3"/>
                      </a:cubicBezTo>
                      <a:close/>
                    </a:path>
                  </a:pathLst>
                </a:custGeom>
                <a:solidFill>
                  <a:srgbClr val="FF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94" name="Freeform 259">
                  <a:extLst>
                    <a:ext uri="{FF2B5EF4-FFF2-40B4-BE49-F238E27FC236}">
                      <a16:creationId xmlns:a16="http://schemas.microsoft.com/office/drawing/2014/main" id="{2FC0E90C-EEBA-4527-833C-4FFAE1CF4B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13601" y="5762625"/>
                  <a:ext cx="412750" cy="434975"/>
                </a:xfrm>
                <a:custGeom>
                  <a:avLst/>
                  <a:gdLst>
                    <a:gd name="T0" fmla="*/ 86 w 260"/>
                    <a:gd name="T1" fmla="*/ 0 h 274"/>
                    <a:gd name="T2" fmla="*/ 260 w 260"/>
                    <a:gd name="T3" fmla="*/ 199 h 274"/>
                    <a:gd name="T4" fmla="*/ 176 w 260"/>
                    <a:gd name="T5" fmla="*/ 274 h 274"/>
                    <a:gd name="T6" fmla="*/ 0 w 260"/>
                    <a:gd name="T7" fmla="*/ 76 h 274"/>
                    <a:gd name="T8" fmla="*/ 86 w 260"/>
                    <a:gd name="T9" fmla="*/ 0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0" h="274">
                      <a:moveTo>
                        <a:pt x="86" y="0"/>
                      </a:moveTo>
                      <a:lnTo>
                        <a:pt x="260" y="199"/>
                      </a:lnTo>
                      <a:lnTo>
                        <a:pt x="176" y="274"/>
                      </a:lnTo>
                      <a:lnTo>
                        <a:pt x="0" y="76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C03B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95" name="Freeform 260">
                  <a:extLst>
                    <a:ext uri="{FF2B5EF4-FFF2-40B4-BE49-F238E27FC236}">
                      <a16:creationId xmlns:a16="http://schemas.microsoft.com/office/drawing/2014/main" id="{40C307A9-B713-4BB8-A78B-0CAC72953A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8176" y="5921375"/>
                  <a:ext cx="209550" cy="195263"/>
                </a:xfrm>
                <a:custGeom>
                  <a:avLst/>
                  <a:gdLst>
                    <a:gd name="T0" fmla="*/ 11 w 77"/>
                    <a:gd name="T1" fmla="*/ 1 h 72"/>
                    <a:gd name="T2" fmla="*/ 71 w 77"/>
                    <a:gd name="T3" fmla="*/ 5 h 72"/>
                    <a:gd name="T4" fmla="*/ 76 w 77"/>
                    <a:gd name="T5" fmla="*/ 12 h 72"/>
                    <a:gd name="T6" fmla="*/ 72 w 77"/>
                    <a:gd name="T7" fmla="*/ 66 h 72"/>
                    <a:gd name="T8" fmla="*/ 65 w 77"/>
                    <a:gd name="T9" fmla="*/ 71 h 72"/>
                    <a:gd name="T10" fmla="*/ 6 w 77"/>
                    <a:gd name="T11" fmla="*/ 67 h 72"/>
                    <a:gd name="T12" fmla="*/ 0 w 77"/>
                    <a:gd name="T13" fmla="*/ 60 h 72"/>
                    <a:gd name="T14" fmla="*/ 5 w 77"/>
                    <a:gd name="T15" fmla="*/ 6 h 72"/>
                    <a:gd name="T16" fmla="*/ 11 w 77"/>
                    <a:gd name="T17" fmla="*/ 1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7" h="72">
                      <a:moveTo>
                        <a:pt x="11" y="1"/>
                      </a:moveTo>
                      <a:cubicBezTo>
                        <a:pt x="71" y="5"/>
                        <a:pt x="71" y="5"/>
                        <a:pt x="71" y="5"/>
                      </a:cubicBezTo>
                      <a:cubicBezTo>
                        <a:pt x="74" y="6"/>
                        <a:pt x="77" y="9"/>
                        <a:pt x="76" y="12"/>
                      </a:cubicBezTo>
                      <a:cubicBezTo>
                        <a:pt x="72" y="66"/>
                        <a:pt x="72" y="66"/>
                        <a:pt x="72" y="66"/>
                      </a:cubicBezTo>
                      <a:cubicBezTo>
                        <a:pt x="72" y="69"/>
                        <a:pt x="69" y="72"/>
                        <a:pt x="65" y="71"/>
                      </a:cubicBezTo>
                      <a:cubicBezTo>
                        <a:pt x="6" y="67"/>
                        <a:pt x="6" y="67"/>
                        <a:pt x="6" y="67"/>
                      </a:cubicBezTo>
                      <a:cubicBezTo>
                        <a:pt x="3" y="66"/>
                        <a:pt x="0" y="63"/>
                        <a:pt x="0" y="60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3"/>
                        <a:pt x="8" y="0"/>
                        <a:pt x="11" y="1"/>
                      </a:cubicBezTo>
                      <a:close/>
                    </a:path>
                  </a:pathLst>
                </a:custGeom>
                <a:solidFill>
                  <a:srgbClr val="FF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96" name="Freeform 261">
                  <a:extLst>
                    <a:ext uri="{FF2B5EF4-FFF2-40B4-BE49-F238E27FC236}">
                      <a16:creationId xmlns:a16="http://schemas.microsoft.com/office/drawing/2014/main" id="{4EB701F2-25E6-492F-9761-92FFA8A7AC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3888" y="5937250"/>
                  <a:ext cx="193675" cy="157163"/>
                </a:xfrm>
                <a:custGeom>
                  <a:avLst/>
                  <a:gdLst>
                    <a:gd name="T0" fmla="*/ 66 w 71"/>
                    <a:gd name="T1" fmla="*/ 5 h 58"/>
                    <a:gd name="T2" fmla="*/ 9 w 71"/>
                    <a:gd name="T3" fmla="*/ 1 h 58"/>
                    <a:gd name="T4" fmla="*/ 4 w 71"/>
                    <a:gd name="T5" fmla="*/ 5 h 58"/>
                    <a:gd name="T6" fmla="*/ 0 w 71"/>
                    <a:gd name="T7" fmla="*/ 48 h 58"/>
                    <a:gd name="T8" fmla="*/ 5 w 71"/>
                    <a:gd name="T9" fmla="*/ 54 h 58"/>
                    <a:gd name="T10" fmla="*/ 62 w 71"/>
                    <a:gd name="T11" fmla="*/ 58 h 58"/>
                    <a:gd name="T12" fmla="*/ 67 w 71"/>
                    <a:gd name="T13" fmla="*/ 54 h 58"/>
                    <a:gd name="T14" fmla="*/ 71 w 71"/>
                    <a:gd name="T15" fmla="*/ 10 h 58"/>
                    <a:gd name="T16" fmla="*/ 66 w 71"/>
                    <a:gd name="T17" fmla="*/ 5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58">
                      <a:moveTo>
                        <a:pt x="66" y="5"/>
                      </a:move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6" y="0"/>
                        <a:pt x="4" y="2"/>
                        <a:pt x="4" y="5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51"/>
                        <a:pt x="2" y="53"/>
                        <a:pt x="5" y="54"/>
                      </a:cubicBezTo>
                      <a:cubicBezTo>
                        <a:pt x="62" y="58"/>
                        <a:pt x="62" y="58"/>
                        <a:pt x="62" y="58"/>
                      </a:cubicBezTo>
                      <a:cubicBezTo>
                        <a:pt x="65" y="58"/>
                        <a:pt x="67" y="56"/>
                        <a:pt x="67" y="54"/>
                      </a:cubicBezTo>
                      <a:cubicBezTo>
                        <a:pt x="71" y="10"/>
                        <a:pt x="71" y="10"/>
                        <a:pt x="71" y="10"/>
                      </a:cubicBezTo>
                      <a:cubicBezTo>
                        <a:pt x="71" y="8"/>
                        <a:pt x="69" y="5"/>
                        <a:pt x="66" y="5"/>
                      </a:cubicBezTo>
                      <a:close/>
                    </a:path>
                  </a:pathLst>
                </a:custGeom>
                <a:solidFill>
                  <a:srgbClr val="C03B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322BE995-8813-499B-89B9-1F89CBEA4301}"/>
                  </a:ext>
                </a:extLst>
              </p:cNvPr>
              <p:cNvGrpSpPr/>
              <p:nvPr/>
            </p:nvGrpSpPr>
            <p:grpSpPr>
              <a:xfrm>
                <a:off x="9056637" y="5844533"/>
                <a:ext cx="195605" cy="272914"/>
                <a:chOff x="7175501" y="6659563"/>
                <a:chExt cx="260350" cy="423863"/>
              </a:xfrm>
            </p:grpSpPr>
            <p:sp>
              <p:nvSpPr>
                <p:cNvPr id="383" name="Freeform 268">
                  <a:extLst>
                    <a:ext uri="{FF2B5EF4-FFF2-40B4-BE49-F238E27FC236}">
                      <a16:creationId xmlns:a16="http://schemas.microsoft.com/office/drawing/2014/main" id="{F3A3967B-8512-46F0-A891-D8417292A5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48526" y="6800850"/>
                  <a:ext cx="106363" cy="138113"/>
                </a:xfrm>
                <a:custGeom>
                  <a:avLst/>
                  <a:gdLst>
                    <a:gd name="T0" fmla="*/ 67 w 67"/>
                    <a:gd name="T1" fmla="*/ 72 h 87"/>
                    <a:gd name="T2" fmla="*/ 36 w 67"/>
                    <a:gd name="T3" fmla="*/ 0 h 87"/>
                    <a:gd name="T4" fmla="*/ 0 w 67"/>
                    <a:gd name="T5" fmla="*/ 15 h 87"/>
                    <a:gd name="T6" fmla="*/ 33 w 67"/>
                    <a:gd name="T7" fmla="*/ 87 h 87"/>
                    <a:gd name="T8" fmla="*/ 67 w 67"/>
                    <a:gd name="T9" fmla="*/ 72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87">
                      <a:moveTo>
                        <a:pt x="67" y="72"/>
                      </a:moveTo>
                      <a:lnTo>
                        <a:pt x="36" y="0"/>
                      </a:lnTo>
                      <a:lnTo>
                        <a:pt x="0" y="15"/>
                      </a:lnTo>
                      <a:lnTo>
                        <a:pt x="33" y="87"/>
                      </a:lnTo>
                      <a:lnTo>
                        <a:pt x="67" y="72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9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84" name="Freeform 269">
                  <a:extLst>
                    <a:ext uri="{FF2B5EF4-FFF2-40B4-BE49-F238E27FC236}">
                      <a16:creationId xmlns:a16="http://schemas.microsoft.com/office/drawing/2014/main" id="{196315D3-3A65-4304-AFE7-F5F9DBA5FA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51701" y="6843713"/>
                  <a:ext cx="184150" cy="239713"/>
                </a:xfrm>
                <a:custGeom>
                  <a:avLst/>
                  <a:gdLst>
                    <a:gd name="T0" fmla="*/ 39 w 68"/>
                    <a:gd name="T1" fmla="*/ 0 h 88"/>
                    <a:gd name="T2" fmla="*/ 64 w 68"/>
                    <a:gd name="T3" fmla="*/ 57 h 88"/>
                    <a:gd name="T4" fmla="*/ 55 w 68"/>
                    <a:gd name="T5" fmla="*/ 81 h 88"/>
                    <a:gd name="T6" fmla="*/ 49 w 68"/>
                    <a:gd name="T7" fmla="*/ 84 h 88"/>
                    <a:gd name="T8" fmla="*/ 25 w 68"/>
                    <a:gd name="T9" fmla="*/ 74 h 88"/>
                    <a:gd name="T10" fmla="*/ 0 w 68"/>
                    <a:gd name="T11" fmla="*/ 17 h 88"/>
                    <a:gd name="T12" fmla="*/ 39 w 68"/>
                    <a:gd name="T13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88">
                      <a:moveTo>
                        <a:pt x="39" y="0"/>
                      </a:moveTo>
                      <a:cubicBezTo>
                        <a:pt x="64" y="57"/>
                        <a:pt x="64" y="57"/>
                        <a:pt x="64" y="57"/>
                      </a:cubicBezTo>
                      <a:cubicBezTo>
                        <a:pt x="68" y="66"/>
                        <a:pt x="64" y="77"/>
                        <a:pt x="55" y="81"/>
                      </a:cubicBezTo>
                      <a:cubicBezTo>
                        <a:pt x="49" y="84"/>
                        <a:pt x="49" y="84"/>
                        <a:pt x="49" y="84"/>
                      </a:cubicBezTo>
                      <a:cubicBezTo>
                        <a:pt x="40" y="88"/>
                        <a:pt x="29" y="83"/>
                        <a:pt x="25" y="74"/>
                      </a:cubicBezTo>
                      <a:cubicBezTo>
                        <a:pt x="0" y="17"/>
                        <a:pt x="0" y="17"/>
                        <a:pt x="0" y="17"/>
                      </a:cubicBezTo>
                      <a:lnTo>
                        <a:pt x="39" y="0"/>
                      </a:ln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85" name="Freeform 270">
                  <a:extLst>
                    <a:ext uri="{FF2B5EF4-FFF2-40B4-BE49-F238E27FC236}">
                      <a16:creationId xmlns:a16="http://schemas.microsoft.com/office/drawing/2014/main" id="{8EB59011-375C-49E6-B60B-115A8B270A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67576" y="6853238"/>
                  <a:ext cx="144463" cy="200025"/>
                </a:xfrm>
                <a:custGeom>
                  <a:avLst/>
                  <a:gdLst>
                    <a:gd name="T0" fmla="*/ 27 w 53"/>
                    <a:gd name="T1" fmla="*/ 0 h 74"/>
                    <a:gd name="T2" fmla="*/ 50 w 53"/>
                    <a:gd name="T3" fmla="*/ 53 h 74"/>
                    <a:gd name="T4" fmla="*/ 44 w 53"/>
                    <a:gd name="T5" fmla="*/ 69 h 74"/>
                    <a:gd name="T6" fmla="*/ 40 w 53"/>
                    <a:gd name="T7" fmla="*/ 71 h 74"/>
                    <a:gd name="T8" fmla="*/ 24 w 53"/>
                    <a:gd name="T9" fmla="*/ 65 h 74"/>
                    <a:gd name="T10" fmla="*/ 0 w 53"/>
                    <a:gd name="T11" fmla="*/ 11 h 74"/>
                    <a:gd name="T12" fmla="*/ 27 w 53"/>
                    <a:gd name="T13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" h="74">
                      <a:moveTo>
                        <a:pt x="27" y="0"/>
                      </a:moveTo>
                      <a:cubicBezTo>
                        <a:pt x="50" y="53"/>
                        <a:pt x="50" y="53"/>
                        <a:pt x="50" y="53"/>
                      </a:cubicBezTo>
                      <a:cubicBezTo>
                        <a:pt x="53" y="59"/>
                        <a:pt x="50" y="67"/>
                        <a:pt x="44" y="69"/>
                      </a:cubicBezTo>
                      <a:cubicBezTo>
                        <a:pt x="40" y="71"/>
                        <a:pt x="40" y="71"/>
                        <a:pt x="40" y="71"/>
                      </a:cubicBezTo>
                      <a:cubicBezTo>
                        <a:pt x="34" y="74"/>
                        <a:pt x="26" y="71"/>
                        <a:pt x="24" y="65"/>
                      </a:cubicBezTo>
                      <a:cubicBezTo>
                        <a:pt x="0" y="11"/>
                        <a:pt x="0" y="11"/>
                        <a:pt x="0" y="11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2580B7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86" name="Freeform 271">
                  <a:extLst>
                    <a:ext uri="{FF2B5EF4-FFF2-40B4-BE49-F238E27FC236}">
                      <a16:creationId xmlns:a16="http://schemas.microsoft.com/office/drawing/2014/main" id="{EE73CF42-D549-49D2-95D6-1264F2AA82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75501" y="6659563"/>
                  <a:ext cx="138113" cy="130175"/>
                </a:xfrm>
                <a:custGeom>
                  <a:avLst/>
                  <a:gdLst>
                    <a:gd name="T0" fmla="*/ 43 w 51"/>
                    <a:gd name="T1" fmla="*/ 13 h 48"/>
                    <a:gd name="T2" fmla="*/ 51 w 51"/>
                    <a:gd name="T3" fmla="*/ 31 h 48"/>
                    <a:gd name="T4" fmla="*/ 12 w 51"/>
                    <a:gd name="T5" fmla="*/ 48 h 48"/>
                    <a:gd name="T6" fmla="*/ 4 w 51"/>
                    <a:gd name="T7" fmla="*/ 30 h 48"/>
                    <a:gd name="T8" fmla="*/ 13 w 51"/>
                    <a:gd name="T9" fmla="*/ 7 h 48"/>
                    <a:gd name="T10" fmla="*/ 20 w 51"/>
                    <a:gd name="T11" fmla="*/ 4 h 48"/>
                    <a:gd name="T12" fmla="*/ 43 w 51"/>
                    <a:gd name="T13" fmla="*/ 13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48">
                      <a:moveTo>
                        <a:pt x="43" y="13"/>
                      </a:moveTo>
                      <a:cubicBezTo>
                        <a:pt x="51" y="31"/>
                        <a:pt x="51" y="31"/>
                        <a:pt x="51" y="31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0" y="21"/>
                        <a:pt x="4" y="11"/>
                        <a:pt x="13" y="7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9" y="0"/>
                        <a:pt x="39" y="4"/>
                        <a:pt x="43" y="13"/>
                      </a:cubicBez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87" name="Freeform 272">
                  <a:extLst>
                    <a:ext uri="{FF2B5EF4-FFF2-40B4-BE49-F238E27FC236}">
                      <a16:creationId xmlns:a16="http://schemas.microsoft.com/office/drawing/2014/main" id="{EF01F62A-D0EE-46E1-A68D-5C5D7EE97F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2488" y="6689725"/>
                  <a:ext cx="95250" cy="92075"/>
                </a:xfrm>
                <a:custGeom>
                  <a:avLst/>
                  <a:gdLst>
                    <a:gd name="T0" fmla="*/ 29 w 35"/>
                    <a:gd name="T1" fmla="*/ 9 h 34"/>
                    <a:gd name="T2" fmla="*/ 35 w 35"/>
                    <a:gd name="T3" fmla="*/ 22 h 34"/>
                    <a:gd name="T4" fmla="*/ 8 w 35"/>
                    <a:gd name="T5" fmla="*/ 34 h 34"/>
                    <a:gd name="T6" fmla="*/ 2 w 35"/>
                    <a:gd name="T7" fmla="*/ 20 h 34"/>
                    <a:gd name="T8" fmla="*/ 9 w 35"/>
                    <a:gd name="T9" fmla="*/ 4 h 34"/>
                    <a:gd name="T10" fmla="*/ 13 w 35"/>
                    <a:gd name="T11" fmla="*/ 3 h 34"/>
                    <a:gd name="T12" fmla="*/ 29 w 35"/>
                    <a:gd name="T13" fmla="*/ 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34">
                      <a:moveTo>
                        <a:pt x="29" y="9"/>
                      </a:moveTo>
                      <a:cubicBezTo>
                        <a:pt x="35" y="22"/>
                        <a:pt x="35" y="22"/>
                        <a:pt x="35" y="22"/>
                      </a:cubicBezTo>
                      <a:cubicBezTo>
                        <a:pt x="8" y="34"/>
                        <a:pt x="8" y="34"/>
                        <a:pt x="8" y="34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0" y="14"/>
                        <a:pt x="2" y="7"/>
                        <a:pt x="9" y="4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9" y="0"/>
                        <a:pt x="26" y="3"/>
                        <a:pt x="29" y="9"/>
                      </a:cubicBezTo>
                      <a:close/>
                    </a:path>
                  </a:pathLst>
                </a:custGeom>
                <a:solidFill>
                  <a:srgbClr val="2580B7">
                    <a:lumMod val="7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88" name="Freeform 273">
                  <a:extLst>
                    <a:ext uri="{FF2B5EF4-FFF2-40B4-BE49-F238E27FC236}">
                      <a16:creationId xmlns:a16="http://schemas.microsoft.com/office/drawing/2014/main" id="{633C5FF8-E24A-48C5-B528-39DDC11E19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89801" y="6815138"/>
                  <a:ext cx="11113" cy="9525"/>
                </a:xfrm>
                <a:custGeom>
                  <a:avLst/>
                  <a:gdLst>
                    <a:gd name="T0" fmla="*/ 4 w 4"/>
                    <a:gd name="T1" fmla="*/ 2 h 4"/>
                    <a:gd name="T2" fmla="*/ 3 w 4"/>
                    <a:gd name="T3" fmla="*/ 4 h 4"/>
                    <a:gd name="T4" fmla="*/ 0 w 4"/>
                    <a:gd name="T5" fmla="*/ 3 h 4"/>
                    <a:gd name="T6" fmla="*/ 1 w 4"/>
                    <a:gd name="T7" fmla="*/ 1 h 4"/>
                    <a:gd name="T8" fmla="*/ 4 w 4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4" y="3"/>
                        <a:pt x="4" y="4"/>
                        <a:pt x="3" y="4"/>
                      </a:cubicBezTo>
                      <a:cubicBezTo>
                        <a:pt x="2" y="4"/>
                        <a:pt x="1" y="4"/>
                        <a:pt x="0" y="3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2" y="0"/>
                        <a:pt x="3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6697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89" name="Freeform 274">
                  <a:extLst>
                    <a:ext uri="{FF2B5EF4-FFF2-40B4-BE49-F238E27FC236}">
                      <a16:creationId xmlns:a16="http://schemas.microsoft.com/office/drawing/2014/main" id="{34815118-8964-4ACD-BEE0-CE1314347E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65988" y="6824663"/>
                  <a:ext cx="9525" cy="11113"/>
                </a:xfrm>
                <a:custGeom>
                  <a:avLst/>
                  <a:gdLst>
                    <a:gd name="T0" fmla="*/ 4 w 4"/>
                    <a:gd name="T1" fmla="*/ 2 h 4"/>
                    <a:gd name="T2" fmla="*/ 3 w 4"/>
                    <a:gd name="T3" fmla="*/ 4 h 4"/>
                    <a:gd name="T4" fmla="*/ 1 w 4"/>
                    <a:gd name="T5" fmla="*/ 3 h 4"/>
                    <a:gd name="T6" fmla="*/ 1 w 4"/>
                    <a:gd name="T7" fmla="*/ 1 h 4"/>
                    <a:gd name="T8" fmla="*/ 4 w 4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4" y="2"/>
                        <a:pt x="4" y="4"/>
                        <a:pt x="3" y="4"/>
                      </a:cubicBezTo>
                      <a:cubicBezTo>
                        <a:pt x="2" y="4"/>
                        <a:pt x="1" y="4"/>
                        <a:pt x="1" y="3"/>
                      </a:cubicBezTo>
                      <a:cubicBezTo>
                        <a:pt x="0" y="2"/>
                        <a:pt x="1" y="1"/>
                        <a:pt x="1" y="1"/>
                      </a:cubicBezTo>
                      <a:cubicBezTo>
                        <a:pt x="2" y="0"/>
                        <a:pt x="3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6697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92A5CCBD-A2ED-440D-B469-946A90399514}"/>
                  </a:ext>
                </a:extLst>
              </p:cNvPr>
              <p:cNvGrpSpPr/>
              <p:nvPr/>
            </p:nvGrpSpPr>
            <p:grpSpPr>
              <a:xfrm>
                <a:off x="9285638" y="5643169"/>
                <a:ext cx="591585" cy="612267"/>
                <a:chOff x="7480301" y="6346825"/>
                <a:chExt cx="787400" cy="950913"/>
              </a:xfrm>
            </p:grpSpPr>
            <p:sp>
              <p:nvSpPr>
                <p:cNvPr id="355" name="Freeform 328">
                  <a:extLst>
                    <a:ext uri="{FF2B5EF4-FFF2-40B4-BE49-F238E27FC236}">
                      <a16:creationId xmlns:a16="http://schemas.microsoft.com/office/drawing/2014/main" id="{CC933937-3AAD-4914-A6A2-CD555A5473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80301" y="6346825"/>
                  <a:ext cx="787400" cy="950913"/>
                </a:xfrm>
                <a:custGeom>
                  <a:avLst/>
                  <a:gdLst>
                    <a:gd name="T0" fmla="*/ 21 w 290"/>
                    <a:gd name="T1" fmla="*/ 57 h 350"/>
                    <a:gd name="T2" fmla="*/ 105 w 290"/>
                    <a:gd name="T3" fmla="*/ 9 h 350"/>
                    <a:gd name="T4" fmla="*/ 151 w 290"/>
                    <a:gd name="T5" fmla="*/ 21 h 350"/>
                    <a:gd name="T6" fmla="*/ 281 w 290"/>
                    <a:gd name="T7" fmla="*/ 247 h 350"/>
                    <a:gd name="T8" fmla="*/ 269 w 290"/>
                    <a:gd name="T9" fmla="*/ 293 h 350"/>
                    <a:gd name="T10" fmla="*/ 185 w 290"/>
                    <a:gd name="T11" fmla="*/ 341 h 350"/>
                    <a:gd name="T12" fmla="*/ 139 w 290"/>
                    <a:gd name="T13" fmla="*/ 329 h 350"/>
                    <a:gd name="T14" fmla="*/ 9 w 290"/>
                    <a:gd name="T15" fmla="*/ 103 h 350"/>
                    <a:gd name="T16" fmla="*/ 21 w 290"/>
                    <a:gd name="T17" fmla="*/ 57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90" h="350">
                      <a:moveTo>
                        <a:pt x="21" y="57"/>
                      </a:moveTo>
                      <a:cubicBezTo>
                        <a:pt x="105" y="9"/>
                        <a:pt x="105" y="9"/>
                        <a:pt x="105" y="9"/>
                      </a:cubicBezTo>
                      <a:cubicBezTo>
                        <a:pt x="121" y="0"/>
                        <a:pt x="141" y="5"/>
                        <a:pt x="151" y="21"/>
                      </a:cubicBezTo>
                      <a:cubicBezTo>
                        <a:pt x="281" y="247"/>
                        <a:pt x="281" y="247"/>
                        <a:pt x="281" y="247"/>
                      </a:cubicBezTo>
                      <a:cubicBezTo>
                        <a:pt x="290" y="263"/>
                        <a:pt x="285" y="283"/>
                        <a:pt x="269" y="293"/>
                      </a:cubicBezTo>
                      <a:cubicBezTo>
                        <a:pt x="185" y="341"/>
                        <a:pt x="185" y="341"/>
                        <a:pt x="185" y="341"/>
                      </a:cubicBezTo>
                      <a:cubicBezTo>
                        <a:pt x="169" y="350"/>
                        <a:pt x="148" y="345"/>
                        <a:pt x="139" y="329"/>
                      </a:cubicBezTo>
                      <a:cubicBezTo>
                        <a:pt x="9" y="103"/>
                        <a:pt x="9" y="103"/>
                        <a:pt x="9" y="103"/>
                      </a:cubicBezTo>
                      <a:cubicBezTo>
                        <a:pt x="0" y="87"/>
                        <a:pt x="5" y="66"/>
                        <a:pt x="21" y="57"/>
                      </a:cubicBez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6" name="Freeform 329">
                  <a:extLst>
                    <a:ext uri="{FF2B5EF4-FFF2-40B4-BE49-F238E27FC236}">
                      <a16:creationId xmlns:a16="http://schemas.microsoft.com/office/drawing/2014/main" id="{5AEB9BB0-3777-4B49-A812-B5C48B748E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4276" y="6423025"/>
                  <a:ext cx="665163" cy="771525"/>
                </a:xfrm>
                <a:custGeom>
                  <a:avLst/>
                  <a:gdLst>
                    <a:gd name="T0" fmla="*/ 0 w 419"/>
                    <a:gd name="T1" fmla="*/ 120 h 486"/>
                    <a:gd name="T2" fmla="*/ 207 w 419"/>
                    <a:gd name="T3" fmla="*/ 0 h 486"/>
                    <a:gd name="T4" fmla="*/ 419 w 419"/>
                    <a:gd name="T5" fmla="*/ 366 h 486"/>
                    <a:gd name="T6" fmla="*/ 212 w 419"/>
                    <a:gd name="T7" fmla="*/ 486 h 486"/>
                    <a:gd name="T8" fmla="*/ 0 w 419"/>
                    <a:gd name="T9" fmla="*/ 120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9" h="486">
                      <a:moveTo>
                        <a:pt x="0" y="120"/>
                      </a:moveTo>
                      <a:lnTo>
                        <a:pt x="207" y="0"/>
                      </a:lnTo>
                      <a:lnTo>
                        <a:pt x="419" y="366"/>
                      </a:lnTo>
                      <a:lnTo>
                        <a:pt x="212" y="486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7" name="Freeform 330">
                  <a:extLst>
                    <a:ext uri="{FF2B5EF4-FFF2-40B4-BE49-F238E27FC236}">
                      <a16:creationId xmlns:a16="http://schemas.microsoft.com/office/drawing/2014/main" id="{5C11CD22-C602-4393-8B59-3998A02A24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88251" y="6419850"/>
                  <a:ext cx="166688" cy="103188"/>
                </a:xfrm>
                <a:custGeom>
                  <a:avLst/>
                  <a:gdLst>
                    <a:gd name="T0" fmla="*/ 5 w 61"/>
                    <a:gd name="T1" fmla="*/ 37 h 38"/>
                    <a:gd name="T2" fmla="*/ 59 w 61"/>
                    <a:gd name="T3" fmla="*/ 6 h 38"/>
                    <a:gd name="T4" fmla="*/ 60 w 61"/>
                    <a:gd name="T5" fmla="*/ 2 h 38"/>
                    <a:gd name="T6" fmla="*/ 56 w 61"/>
                    <a:gd name="T7" fmla="*/ 1 h 38"/>
                    <a:gd name="T8" fmla="*/ 2 w 61"/>
                    <a:gd name="T9" fmla="*/ 32 h 38"/>
                    <a:gd name="T10" fmla="*/ 1 w 61"/>
                    <a:gd name="T11" fmla="*/ 36 h 38"/>
                    <a:gd name="T12" fmla="*/ 5 w 61"/>
                    <a:gd name="T13" fmla="*/ 37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1" h="38">
                      <a:moveTo>
                        <a:pt x="5" y="37"/>
                      </a:moveTo>
                      <a:cubicBezTo>
                        <a:pt x="59" y="6"/>
                        <a:pt x="59" y="6"/>
                        <a:pt x="59" y="6"/>
                      </a:cubicBezTo>
                      <a:cubicBezTo>
                        <a:pt x="61" y="5"/>
                        <a:pt x="61" y="3"/>
                        <a:pt x="60" y="2"/>
                      </a:cubicBezTo>
                      <a:cubicBezTo>
                        <a:pt x="60" y="0"/>
                        <a:pt x="58" y="0"/>
                        <a:pt x="56" y="1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0" y="33"/>
                        <a:pt x="0" y="35"/>
                        <a:pt x="1" y="36"/>
                      </a:cubicBezTo>
                      <a:cubicBezTo>
                        <a:pt x="1" y="38"/>
                        <a:pt x="3" y="38"/>
                        <a:pt x="5" y="37"/>
                      </a:cubicBezTo>
                      <a:close/>
                    </a:path>
                  </a:pathLst>
                </a:custGeom>
                <a:solidFill>
                  <a:srgbClr val="A1A1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8" name="Freeform 331">
                  <a:extLst>
                    <a:ext uri="{FF2B5EF4-FFF2-40B4-BE49-F238E27FC236}">
                      <a16:creationId xmlns:a16="http://schemas.microsoft.com/office/drawing/2014/main" id="{B3B803D2-9E06-48E3-B60B-FA1828E338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4276" y="6423025"/>
                  <a:ext cx="665163" cy="581025"/>
                </a:xfrm>
                <a:custGeom>
                  <a:avLst/>
                  <a:gdLst>
                    <a:gd name="T0" fmla="*/ 0 w 419"/>
                    <a:gd name="T1" fmla="*/ 120 h 366"/>
                    <a:gd name="T2" fmla="*/ 419 w 419"/>
                    <a:gd name="T3" fmla="*/ 366 h 366"/>
                    <a:gd name="T4" fmla="*/ 207 w 419"/>
                    <a:gd name="T5" fmla="*/ 0 h 366"/>
                    <a:gd name="T6" fmla="*/ 0 w 419"/>
                    <a:gd name="T7" fmla="*/ 12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9" h="366">
                      <a:moveTo>
                        <a:pt x="0" y="120"/>
                      </a:moveTo>
                      <a:lnTo>
                        <a:pt x="419" y="366"/>
                      </a:lnTo>
                      <a:lnTo>
                        <a:pt x="207" y="0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9" name="Freeform 332">
                  <a:extLst>
                    <a:ext uri="{FF2B5EF4-FFF2-40B4-BE49-F238E27FC236}">
                      <a16:creationId xmlns:a16="http://schemas.microsoft.com/office/drawing/2014/main" id="{D26EA0D0-E638-4BB1-8205-70C7F0DA41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24801" y="7067550"/>
                  <a:ext cx="280988" cy="176213"/>
                </a:xfrm>
                <a:custGeom>
                  <a:avLst/>
                  <a:gdLst>
                    <a:gd name="T0" fmla="*/ 8 w 103"/>
                    <a:gd name="T1" fmla="*/ 63 h 65"/>
                    <a:gd name="T2" fmla="*/ 100 w 103"/>
                    <a:gd name="T3" fmla="*/ 10 h 65"/>
                    <a:gd name="T4" fmla="*/ 102 w 103"/>
                    <a:gd name="T5" fmla="*/ 3 h 65"/>
                    <a:gd name="T6" fmla="*/ 95 w 103"/>
                    <a:gd name="T7" fmla="*/ 2 h 65"/>
                    <a:gd name="T8" fmla="*/ 3 w 103"/>
                    <a:gd name="T9" fmla="*/ 55 h 65"/>
                    <a:gd name="T10" fmla="*/ 2 w 103"/>
                    <a:gd name="T11" fmla="*/ 61 h 65"/>
                    <a:gd name="T12" fmla="*/ 8 w 103"/>
                    <a:gd name="T13" fmla="*/ 63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" h="65">
                      <a:moveTo>
                        <a:pt x="8" y="63"/>
                      </a:moveTo>
                      <a:cubicBezTo>
                        <a:pt x="100" y="10"/>
                        <a:pt x="100" y="10"/>
                        <a:pt x="100" y="10"/>
                      </a:cubicBezTo>
                      <a:cubicBezTo>
                        <a:pt x="102" y="9"/>
                        <a:pt x="103" y="6"/>
                        <a:pt x="102" y="3"/>
                      </a:cubicBezTo>
                      <a:cubicBezTo>
                        <a:pt x="101" y="1"/>
                        <a:pt x="98" y="0"/>
                        <a:pt x="95" y="2"/>
                      </a:cubicBezTo>
                      <a:cubicBezTo>
                        <a:pt x="3" y="55"/>
                        <a:pt x="3" y="55"/>
                        <a:pt x="3" y="55"/>
                      </a:cubicBezTo>
                      <a:cubicBezTo>
                        <a:pt x="1" y="56"/>
                        <a:pt x="0" y="59"/>
                        <a:pt x="2" y="61"/>
                      </a:cubicBezTo>
                      <a:cubicBezTo>
                        <a:pt x="3" y="64"/>
                        <a:pt x="6" y="65"/>
                        <a:pt x="8" y="63"/>
                      </a:cubicBezTo>
                      <a:close/>
                    </a:path>
                  </a:pathLst>
                </a:custGeom>
                <a:solidFill>
                  <a:srgbClr val="A1A1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0" name="Freeform 333">
                  <a:extLst>
                    <a:ext uri="{FF2B5EF4-FFF2-40B4-BE49-F238E27FC236}">
                      <a16:creationId xmlns:a16="http://schemas.microsoft.com/office/drawing/2014/main" id="{C812CD00-FEBA-48BB-B088-ED3F3D033A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07351" y="7097713"/>
                  <a:ext cx="115888" cy="115888"/>
                </a:xfrm>
                <a:custGeom>
                  <a:avLst/>
                  <a:gdLst>
                    <a:gd name="T0" fmla="*/ 12 w 43"/>
                    <a:gd name="T1" fmla="*/ 5 h 43"/>
                    <a:gd name="T2" fmla="*/ 38 w 43"/>
                    <a:gd name="T3" fmla="*/ 12 h 43"/>
                    <a:gd name="T4" fmla="*/ 31 w 43"/>
                    <a:gd name="T5" fmla="*/ 38 h 43"/>
                    <a:gd name="T6" fmla="*/ 5 w 43"/>
                    <a:gd name="T7" fmla="*/ 31 h 43"/>
                    <a:gd name="T8" fmla="*/ 12 w 43"/>
                    <a:gd name="T9" fmla="*/ 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43">
                      <a:moveTo>
                        <a:pt x="12" y="5"/>
                      </a:moveTo>
                      <a:cubicBezTo>
                        <a:pt x="21" y="0"/>
                        <a:pt x="33" y="3"/>
                        <a:pt x="38" y="12"/>
                      </a:cubicBezTo>
                      <a:cubicBezTo>
                        <a:pt x="43" y="21"/>
                        <a:pt x="40" y="33"/>
                        <a:pt x="31" y="38"/>
                      </a:cubicBezTo>
                      <a:cubicBezTo>
                        <a:pt x="22" y="43"/>
                        <a:pt x="11" y="40"/>
                        <a:pt x="5" y="31"/>
                      </a:cubicBezTo>
                      <a:cubicBezTo>
                        <a:pt x="0" y="22"/>
                        <a:pt x="3" y="10"/>
                        <a:pt x="12" y="5"/>
                      </a:cubicBez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1" name="Freeform 334">
                  <a:extLst>
                    <a:ext uri="{FF2B5EF4-FFF2-40B4-BE49-F238E27FC236}">
                      <a16:creationId xmlns:a16="http://schemas.microsoft.com/office/drawing/2014/main" id="{525F6E92-A607-4000-8E0D-642B929AB4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6401" y="7113588"/>
                  <a:ext cx="80963" cy="84138"/>
                </a:xfrm>
                <a:custGeom>
                  <a:avLst/>
                  <a:gdLst>
                    <a:gd name="T0" fmla="*/ 8 w 30"/>
                    <a:gd name="T1" fmla="*/ 4 h 31"/>
                    <a:gd name="T2" fmla="*/ 26 w 30"/>
                    <a:gd name="T3" fmla="*/ 9 h 31"/>
                    <a:gd name="T4" fmla="*/ 21 w 30"/>
                    <a:gd name="T5" fmla="*/ 27 h 31"/>
                    <a:gd name="T6" fmla="*/ 3 w 30"/>
                    <a:gd name="T7" fmla="*/ 22 h 31"/>
                    <a:gd name="T8" fmla="*/ 8 w 30"/>
                    <a:gd name="T9" fmla="*/ 4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31">
                      <a:moveTo>
                        <a:pt x="8" y="4"/>
                      </a:moveTo>
                      <a:cubicBezTo>
                        <a:pt x="14" y="0"/>
                        <a:pt x="23" y="2"/>
                        <a:pt x="26" y="9"/>
                      </a:cubicBezTo>
                      <a:cubicBezTo>
                        <a:pt x="30" y="15"/>
                        <a:pt x="28" y="23"/>
                        <a:pt x="21" y="27"/>
                      </a:cubicBezTo>
                      <a:cubicBezTo>
                        <a:pt x="15" y="31"/>
                        <a:pt x="7" y="29"/>
                        <a:pt x="3" y="22"/>
                      </a:cubicBezTo>
                      <a:cubicBezTo>
                        <a:pt x="0" y="16"/>
                        <a:pt x="2" y="8"/>
                        <a:pt x="8" y="4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2" name="Freeform 335">
                  <a:extLst>
                    <a:ext uri="{FF2B5EF4-FFF2-40B4-BE49-F238E27FC236}">
                      <a16:creationId xmlns:a16="http://schemas.microsoft.com/office/drawing/2014/main" id="{54DB8435-B5D6-4EDC-B04C-60AA9A1EB5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4276" y="6423025"/>
                  <a:ext cx="665163" cy="771525"/>
                </a:xfrm>
                <a:custGeom>
                  <a:avLst/>
                  <a:gdLst>
                    <a:gd name="T0" fmla="*/ 0 w 245"/>
                    <a:gd name="T1" fmla="*/ 70 h 284"/>
                    <a:gd name="T2" fmla="*/ 60 w 245"/>
                    <a:gd name="T3" fmla="*/ 35 h 284"/>
                    <a:gd name="T4" fmla="*/ 121 w 245"/>
                    <a:gd name="T5" fmla="*/ 0 h 284"/>
                    <a:gd name="T6" fmla="*/ 183 w 245"/>
                    <a:gd name="T7" fmla="*/ 107 h 284"/>
                    <a:gd name="T8" fmla="*/ 245 w 245"/>
                    <a:gd name="T9" fmla="*/ 214 h 284"/>
                    <a:gd name="T10" fmla="*/ 184 w 245"/>
                    <a:gd name="T11" fmla="*/ 249 h 284"/>
                    <a:gd name="T12" fmla="*/ 124 w 245"/>
                    <a:gd name="T13" fmla="*/ 284 h 284"/>
                    <a:gd name="T14" fmla="*/ 62 w 245"/>
                    <a:gd name="T15" fmla="*/ 177 h 284"/>
                    <a:gd name="T16" fmla="*/ 0 w 245"/>
                    <a:gd name="T17" fmla="*/ 70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5" h="284">
                      <a:moveTo>
                        <a:pt x="0" y="70"/>
                      </a:moveTo>
                      <a:cubicBezTo>
                        <a:pt x="20" y="58"/>
                        <a:pt x="40" y="46"/>
                        <a:pt x="60" y="35"/>
                      </a:cubicBezTo>
                      <a:cubicBezTo>
                        <a:pt x="80" y="23"/>
                        <a:pt x="101" y="11"/>
                        <a:pt x="121" y="0"/>
                      </a:cubicBezTo>
                      <a:cubicBezTo>
                        <a:pt x="141" y="35"/>
                        <a:pt x="162" y="71"/>
                        <a:pt x="183" y="107"/>
                      </a:cubicBezTo>
                      <a:cubicBezTo>
                        <a:pt x="203" y="143"/>
                        <a:pt x="224" y="179"/>
                        <a:pt x="245" y="214"/>
                      </a:cubicBezTo>
                      <a:cubicBezTo>
                        <a:pt x="225" y="226"/>
                        <a:pt x="204" y="238"/>
                        <a:pt x="184" y="249"/>
                      </a:cubicBezTo>
                      <a:cubicBezTo>
                        <a:pt x="164" y="261"/>
                        <a:pt x="144" y="273"/>
                        <a:pt x="124" y="284"/>
                      </a:cubicBezTo>
                      <a:cubicBezTo>
                        <a:pt x="103" y="249"/>
                        <a:pt x="82" y="213"/>
                        <a:pt x="62" y="177"/>
                      </a:cubicBezTo>
                      <a:cubicBezTo>
                        <a:pt x="41" y="141"/>
                        <a:pt x="20" y="105"/>
                        <a:pt x="0" y="7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3" name="Freeform 336">
                  <a:extLst>
                    <a:ext uri="{FF2B5EF4-FFF2-40B4-BE49-F238E27FC236}">
                      <a16:creationId xmlns:a16="http://schemas.microsoft.com/office/drawing/2014/main" id="{BCCD7933-3179-4DA7-8B69-20DE3444BB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4276" y="6423025"/>
                  <a:ext cx="344488" cy="217488"/>
                </a:xfrm>
                <a:custGeom>
                  <a:avLst/>
                  <a:gdLst>
                    <a:gd name="T0" fmla="*/ 0 w 127"/>
                    <a:gd name="T1" fmla="*/ 70 h 80"/>
                    <a:gd name="T2" fmla="*/ 60 w 127"/>
                    <a:gd name="T3" fmla="*/ 35 h 80"/>
                    <a:gd name="T4" fmla="*/ 121 w 127"/>
                    <a:gd name="T5" fmla="*/ 0 h 80"/>
                    <a:gd name="T6" fmla="*/ 127 w 127"/>
                    <a:gd name="T7" fmla="*/ 10 h 80"/>
                    <a:gd name="T8" fmla="*/ 66 w 127"/>
                    <a:gd name="T9" fmla="*/ 45 h 80"/>
                    <a:gd name="T10" fmla="*/ 6 w 127"/>
                    <a:gd name="T11" fmla="*/ 80 h 80"/>
                    <a:gd name="T12" fmla="*/ 0 w 127"/>
                    <a:gd name="T13" fmla="*/ 7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7" h="80">
                      <a:moveTo>
                        <a:pt x="0" y="70"/>
                      </a:moveTo>
                      <a:cubicBezTo>
                        <a:pt x="20" y="58"/>
                        <a:pt x="40" y="46"/>
                        <a:pt x="60" y="35"/>
                      </a:cubicBezTo>
                      <a:cubicBezTo>
                        <a:pt x="80" y="23"/>
                        <a:pt x="101" y="11"/>
                        <a:pt x="121" y="0"/>
                      </a:cubicBezTo>
                      <a:cubicBezTo>
                        <a:pt x="123" y="3"/>
                        <a:pt x="125" y="7"/>
                        <a:pt x="127" y="10"/>
                      </a:cubicBezTo>
                      <a:cubicBezTo>
                        <a:pt x="107" y="22"/>
                        <a:pt x="86" y="33"/>
                        <a:pt x="66" y="45"/>
                      </a:cubicBezTo>
                      <a:cubicBezTo>
                        <a:pt x="46" y="57"/>
                        <a:pt x="26" y="68"/>
                        <a:pt x="6" y="80"/>
                      </a:cubicBezTo>
                      <a:cubicBezTo>
                        <a:pt x="4" y="77"/>
                        <a:pt x="2" y="73"/>
                        <a:pt x="0" y="70"/>
                      </a:cubicBez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4" name="Freeform 337">
                  <a:extLst>
                    <a:ext uri="{FF2B5EF4-FFF2-40B4-BE49-F238E27FC236}">
                      <a16:creationId xmlns:a16="http://schemas.microsoft.com/office/drawing/2014/main" id="{851231FB-0F97-4AF5-AF35-7186EF9656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48576" y="6518275"/>
                  <a:ext cx="176213" cy="133350"/>
                </a:xfrm>
                <a:custGeom>
                  <a:avLst/>
                  <a:gdLst>
                    <a:gd name="T0" fmla="*/ 0 w 65"/>
                    <a:gd name="T1" fmla="*/ 33 h 49"/>
                    <a:gd name="T2" fmla="*/ 28 w 65"/>
                    <a:gd name="T3" fmla="*/ 16 h 49"/>
                    <a:gd name="T4" fmla="*/ 56 w 65"/>
                    <a:gd name="T5" fmla="*/ 0 h 49"/>
                    <a:gd name="T6" fmla="*/ 65 w 65"/>
                    <a:gd name="T7" fmla="*/ 16 h 49"/>
                    <a:gd name="T8" fmla="*/ 37 w 65"/>
                    <a:gd name="T9" fmla="*/ 32 h 49"/>
                    <a:gd name="T10" fmla="*/ 9 w 65"/>
                    <a:gd name="T11" fmla="*/ 49 h 49"/>
                    <a:gd name="T12" fmla="*/ 0 w 65"/>
                    <a:gd name="T13" fmla="*/ 33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49">
                      <a:moveTo>
                        <a:pt x="0" y="33"/>
                      </a:moveTo>
                      <a:cubicBezTo>
                        <a:pt x="9" y="27"/>
                        <a:pt x="18" y="22"/>
                        <a:pt x="28" y="16"/>
                      </a:cubicBezTo>
                      <a:cubicBezTo>
                        <a:pt x="37" y="11"/>
                        <a:pt x="47" y="6"/>
                        <a:pt x="56" y="0"/>
                      </a:cubicBezTo>
                      <a:cubicBezTo>
                        <a:pt x="59" y="5"/>
                        <a:pt x="62" y="11"/>
                        <a:pt x="65" y="16"/>
                      </a:cubicBezTo>
                      <a:cubicBezTo>
                        <a:pt x="56" y="21"/>
                        <a:pt x="46" y="27"/>
                        <a:pt x="37" y="32"/>
                      </a:cubicBezTo>
                      <a:cubicBezTo>
                        <a:pt x="28" y="38"/>
                        <a:pt x="18" y="43"/>
                        <a:pt x="9" y="49"/>
                      </a:cubicBezTo>
                      <a:cubicBezTo>
                        <a:pt x="6" y="43"/>
                        <a:pt x="3" y="38"/>
                        <a:pt x="0" y="33"/>
                      </a:cubicBezTo>
                      <a:close/>
                    </a:path>
                  </a:pathLst>
                </a:custGeom>
                <a:solidFill>
                  <a:srgbClr val="9EBE5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5" name="Freeform 338">
                  <a:extLst>
                    <a:ext uri="{FF2B5EF4-FFF2-40B4-BE49-F238E27FC236}">
                      <a16:creationId xmlns:a16="http://schemas.microsoft.com/office/drawing/2014/main" id="{0A406A45-8A5A-46A9-9505-F0AD7E424B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13651" y="6561138"/>
                  <a:ext cx="398463" cy="309563"/>
                </a:xfrm>
                <a:custGeom>
                  <a:avLst/>
                  <a:gdLst>
                    <a:gd name="T0" fmla="*/ 0 w 147"/>
                    <a:gd name="T1" fmla="*/ 70 h 114"/>
                    <a:gd name="T2" fmla="*/ 61 w 147"/>
                    <a:gd name="T3" fmla="*/ 35 h 114"/>
                    <a:gd name="T4" fmla="*/ 121 w 147"/>
                    <a:gd name="T5" fmla="*/ 0 h 114"/>
                    <a:gd name="T6" fmla="*/ 147 w 147"/>
                    <a:gd name="T7" fmla="*/ 44 h 114"/>
                    <a:gd name="T8" fmla="*/ 86 w 147"/>
                    <a:gd name="T9" fmla="*/ 79 h 114"/>
                    <a:gd name="T10" fmla="*/ 25 w 147"/>
                    <a:gd name="T11" fmla="*/ 114 h 114"/>
                    <a:gd name="T12" fmla="*/ 0 w 147"/>
                    <a:gd name="T13" fmla="*/ 7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7" h="114">
                      <a:moveTo>
                        <a:pt x="0" y="70"/>
                      </a:moveTo>
                      <a:cubicBezTo>
                        <a:pt x="20" y="58"/>
                        <a:pt x="41" y="47"/>
                        <a:pt x="61" y="35"/>
                      </a:cubicBezTo>
                      <a:cubicBezTo>
                        <a:pt x="81" y="23"/>
                        <a:pt x="101" y="12"/>
                        <a:pt x="121" y="0"/>
                      </a:cubicBezTo>
                      <a:cubicBezTo>
                        <a:pt x="130" y="15"/>
                        <a:pt x="138" y="29"/>
                        <a:pt x="147" y="44"/>
                      </a:cubicBezTo>
                      <a:cubicBezTo>
                        <a:pt x="126" y="55"/>
                        <a:pt x="106" y="67"/>
                        <a:pt x="86" y="79"/>
                      </a:cubicBezTo>
                      <a:cubicBezTo>
                        <a:pt x="66" y="90"/>
                        <a:pt x="46" y="102"/>
                        <a:pt x="25" y="114"/>
                      </a:cubicBezTo>
                      <a:cubicBezTo>
                        <a:pt x="17" y="99"/>
                        <a:pt x="9" y="85"/>
                        <a:pt x="0" y="70"/>
                      </a:cubicBez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6" name="Freeform 339">
                  <a:extLst>
                    <a:ext uri="{FF2B5EF4-FFF2-40B4-BE49-F238E27FC236}">
                      <a16:creationId xmlns:a16="http://schemas.microsoft.com/office/drawing/2014/main" id="{A17B52E1-6E02-44E8-9D51-C75AF1781D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6513" y="6564313"/>
                  <a:ext cx="214313" cy="136525"/>
                </a:xfrm>
                <a:custGeom>
                  <a:avLst/>
                  <a:gdLst>
                    <a:gd name="T0" fmla="*/ 4 w 79"/>
                    <a:gd name="T1" fmla="*/ 50 h 50"/>
                    <a:gd name="T2" fmla="*/ 41 w 79"/>
                    <a:gd name="T3" fmla="*/ 28 h 50"/>
                    <a:gd name="T4" fmla="*/ 79 w 79"/>
                    <a:gd name="T5" fmla="*/ 7 h 50"/>
                    <a:gd name="T6" fmla="*/ 75 w 79"/>
                    <a:gd name="T7" fmla="*/ 0 h 50"/>
                    <a:gd name="T8" fmla="*/ 38 w 79"/>
                    <a:gd name="T9" fmla="*/ 22 h 50"/>
                    <a:gd name="T10" fmla="*/ 0 w 79"/>
                    <a:gd name="T11" fmla="*/ 43 h 50"/>
                    <a:gd name="T12" fmla="*/ 4 w 79"/>
                    <a:gd name="T13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50">
                      <a:moveTo>
                        <a:pt x="4" y="50"/>
                      </a:moveTo>
                      <a:cubicBezTo>
                        <a:pt x="17" y="43"/>
                        <a:pt x="29" y="35"/>
                        <a:pt x="41" y="28"/>
                      </a:cubicBezTo>
                      <a:cubicBezTo>
                        <a:pt x="54" y="21"/>
                        <a:pt x="66" y="14"/>
                        <a:pt x="79" y="7"/>
                      </a:cubicBezTo>
                      <a:cubicBezTo>
                        <a:pt x="77" y="4"/>
                        <a:pt x="76" y="2"/>
                        <a:pt x="75" y="0"/>
                      </a:cubicBezTo>
                      <a:cubicBezTo>
                        <a:pt x="62" y="7"/>
                        <a:pt x="50" y="14"/>
                        <a:pt x="38" y="22"/>
                      </a:cubicBezTo>
                      <a:cubicBezTo>
                        <a:pt x="25" y="29"/>
                        <a:pt x="13" y="36"/>
                        <a:pt x="0" y="43"/>
                      </a:cubicBezTo>
                      <a:cubicBezTo>
                        <a:pt x="2" y="45"/>
                        <a:pt x="3" y="48"/>
                        <a:pt x="4" y="50"/>
                      </a:cubicBez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7" name="Freeform 340">
                  <a:extLst>
                    <a:ext uri="{FF2B5EF4-FFF2-40B4-BE49-F238E27FC236}">
                      <a16:creationId xmlns:a16="http://schemas.microsoft.com/office/drawing/2014/main" id="{A92E22BE-ED4E-4F37-BEA9-DB88451AD5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16838" y="6835775"/>
                  <a:ext cx="138113" cy="144463"/>
                </a:xfrm>
                <a:custGeom>
                  <a:avLst/>
                  <a:gdLst>
                    <a:gd name="T0" fmla="*/ 20 w 51"/>
                    <a:gd name="T1" fmla="*/ 53 h 53"/>
                    <a:gd name="T2" fmla="*/ 36 w 51"/>
                    <a:gd name="T3" fmla="*/ 44 h 53"/>
                    <a:gd name="T4" fmla="*/ 51 w 51"/>
                    <a:gd name="T5" fmla="*/ 35 h 53"/>
                    <a:gd name="T6" fmla="*/ 30 w 51"/>
                    <a:gd name="T7" fmla="*/ 0 h 53"/>
                    <a:gd name="T8" fmla="*/ 15 w 51"/>
                    <a:gd name="T9" fmla="*/ 9 h 53"/>
                    <a:gd name="T10" fmla="*/ 0 w 51"/>
                    <a:gd name="T11" fmla="*/ 17 h 53"/>
                    <a:gd name="T12" fmla="*/ 20 w 51"/>
                    <a:gd name="T13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53">
                      <a:moveTo>
                        <a:pt x="20" y="53"/>
                      </a:moveTo>
                      <a:cubicBezTo>
                        <a:pt x="25" y="50"/>
                        <a:pt x="30" y="47"/>
                        <a:pt x="36" y="44"/>
                      </a:cubicBezTo>
                      <a:cubicBezTo>
                        <a:pt x="41" y="41"/>
                        <a:pt x="46" y="38"/>
                        <a:pt x="51" y="35"/>
                      </a:cubicBezTo>
                      <a:cubicBezTo>
                        <a:pt x="44" y="23"/>
                        <a:pt x="37" y="12"/>
                        <a:pt x="30" y="0"/>
                      </a:cubicBezTo>
                      <a:cubicBezTo>
                        <a:pt x="25" y="3"/>
                        <a:pt x="20" y="6"/>
                        <a:pt x="15" y="9"/>
                      </a:cubicBezTo>
                      <a:cubicBezTo>
                        <a:pt x="10" y="11"/>
                        <a:pt x="5" y="14"/>
                        <a:pt x="0" y="17"/>
                      </a:cubicBezTo>
                      <a:cubicBezTo>
                        <a:pt x="7" y="29"/>
                        <a:pt x="13" y="41"/>
                        <a:pt x="20" y="53"/>
                      </a:cubicBezTo>
                      <a:close/>
                    </a:path>
                  </a:pathLst>
                </a:custGeom>
                <a:solidFill>
                  <a:srgbClr val="F59B1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8" name="Freeform 341">
                  <a:extLst>
                    <a:ext uri="{FF2B5EF4-FFF2-40B4-BE49-F238E27FC236}">
                      <a16:creationId xmlns:a16="http://schemas.microsoft.com/office/drawing/2014/main" id="{E004D754-C3F5-40DF-BE22-AC58535A98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20026" y="6777038"/>
                  <a:ext cx="138113" cy="142875"/>
                </a:xfrm>
                <a:custGeom>
                  <a:avLst/>
                  <a:gdLst>
                    <a:gd name="T0" fmla="*/ 20 w 51"/>
                    <a:gd name="T1" fmla="*/ 53 h 53"/>
                    <a:gd name="T2" fmla="*/ 36 w 51"/>
                    <a:gd name="T3" fmla="*/ 44 h 53"/>
                    <a:gd name="T4" fmla="*/ 51 w 51"/>
                    <a:gd name="T5" fmla="*/ 35 h 53"/>
                    <a:gd name="T6" fmla="*/ 30 w 51"/>
                    <a:gd name="T7" fmla="*/ 0 h 53"/>
                    <a:gd name="T8" fmla="*/ 15 w 51"/>
                    <a:gd name="T9" fmla="*/ 9 h 53"/>
                    <a:gd name="T10" fmla="*/ 0 w 51"/>
                    <a:gd name="T11" fmla="*/ 17 h 53"/>
                    <a:gd name="T12" fmla="*/ 20 w 51"/>
                    <a:gd name="T13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53">
                      <a:moveTo>
                        <a:pt x="20" y="53"/>
                      </a:moveTo>
                      <a:cubicBezTo>
                        <a:pt x="25" y="50"/>
                        <a:pt x="31" y="47"/>
                        <a:pt x="36" y="44"/>
                      </a:cubicBezTo>
                      <a:cubicBezTo>
                        <a:pt x="41" y="41"/>
                        <a:pt x="46" y="38"/>
                        <a:pt x="51" y="35"/>
                      </a:cubicBezTo>
                      <a:cubicBezTo>
                        <a:pt x="44" y="23"/>
                        <a:pt x="37" y="12"/>
                        <a:pt x="30" y="0"/>
                      </a:cubicBezTo>
                      <a:cubicBezTo>
                        <a:pt x="25" y="3"/>
                        <a:pt x="20" y="6"/>
                        <a:pt x="15" y="9"/>
                      </a:cubicBezTo>
                      <a:cubicBezTo>
                        <a:pt x="10" y="11"/>
                        <a:pt x="5" y="14"/>
                        <a:pt x="0" y="17"/>
                      </a:cubicBezTo>
                      <a:cubicBezTo>
                        <a:pt x="7" y="29"/>
                        <a:pt x="14" y="41"/>
                        <a:pt x="20" y="53"/>
                      </a:cubicBezTo>
                      <a:close/>
                    </a:path>
                  </a:pathLst>
                </a:custGeom>
                <a:solidFill>
                  <a:srgbClr val="C03B2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9" name="Freeform 342">
                  <a:extLst>
                    <a:ext uri="{FF2B5EF4-FFF2-40B4-BE49-F238E27FC236}">
                      <a16:creationId xmlns:a16="http://schemas.microsoft.com/office/drawing/2014/main" id="{AE1D963A-8645-4F30-9635-CFD64C670E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23213" y="6716713"/>
                  <a:ext cx="138113" cy="144463"/>
                </a:xfrm>
                <a:custGeom>
                  <a:avLst/>
                  <a:gdLst>
                    <a:gd name="T0" fmla="*/ 20 w 51"/>
                    <a:gd name="T1" fmla="*/ 53 h 53"/>
                    <a:gd name="T2" fmla="*/ 36 w 51"/>
                    <a:gd name="T3" fmla="*/ 44 h 53"/>
                    <a:gd name="T4" fmla="*/ 51 w 51"/>
                    <a:gd name="T5" fmla="*/ 35 h 53"/>
                    <a:gd name="T6" fmla="*/ 30 w 51"/>
                    <a:gd name="T7" fmla="*/ 0 h 53"/>
                    <a:gd name="T8" fmla="*/ 15 w 51"/>
                    <a:gd name="T9" fmla="*/ 9 h 53"/>
                    <a:gd name="T10" fmla="*/ 0 w 51"/>
                    <a:gd name="T11" fmla="*/ 17 h 53"/>
                    <a:gd name="T12" fmla="*/ 20 w 51"/>
                    <a:gd name="T13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53">
                      <a:moveTo>
                        <a:pt x="20" y="53"/>
                      </a:moveTo>
                      <a:cubicBezTo>
                        <a:pt x="25" y="50"/>
                        <a:pt x="31" y="47"/>
                        <a:pt x="36" y="44"/>
                      </a:cubicBezTo>
                      <a:cubicBezTo>
                        <a:pt x="41" y="41"/>
                        <a:pt x="46" y="38"/>
                        <a:pt x="51" y="35"/>
                      </a:cubicBezTo>
                      <a:cubicBezTo>
                        <a:pt x="44" y="23"/>
                        <a:pt x="37" y="12"/>
                        <a:pt x="30" y="0"/>
                      </a:cubicBezTo>
                      <a:cubicBezTo>
                        <a:pt x="25" y="3"/>
                        <a:pt x="20" y="6"/>
                        <a:pt x="15" y="9"/>
                      </a:cubicBezTo>
                      <a:cubicBezTo>
                        <a:pt x="10" y="11"/>
                        <a:pt x="5" y="14"/>
                        <a:pt x="0" y="17"/>
                      </a:cubicBezTo>
                      <a:cubicBezTo>
                        <a:pt x="7" y="29"/>
                        <a:pt x="14" y="41"/>
                        <a:pt x="20" y="53"/>
                      </a:cubicBezTo>
                      <a:close/>
                    </a:path>
                  </a:pathLst>
                </a:custGeom>
                <a:solidFill>
                  <a:srgbClr val="9EBE5B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70" name="Freeform 343">
                  <a:extLst>
                    <a:ext uri="{FF2B5EF4-FFF2-40B4-BE49-F238E27FC236}">
                      <a16:creationId xmlns:a16="http://schemas.microsoft.com/office/drawing/2014/main" id="{2666947D-0C6A-46D9-A52C-C4E110D103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40663" y="6953250"/>
                  <a:ext cx="358775" cy="241300"/>
                </a:xfrm>
                <a:custGeom>
                  <a:avLst/>
                  <a:gdLst>
                    <a:gd name="T0" fmla="*/ 0 w 132"/>
                    <a:gd name="T1" fmla="*/ 70 h 89"/>
                    <a:gd name="T2" fmla="*/ 60 w 132"/>
                    <a:gd name="T3" fmla="*/ 35 h 89"/>
                    <a:gd name="T4" fmla="*/ 121 w 132"/>
                    <a:gd name="T5" fmla="*/ 0 h 89"/>
                    <a:gd name="T6" fmla="*/ 132 w 132"/>
                    <a:gd name="T7" fmla="*/ 19 h 89"/>
                    <a:gd name="T8" fmla="*/ 71 w 132"/>
                    <a:gd name="T9" fmla="*/ 54 h 89"/>
                    <a:gd name="T10" fmla="*/ 11 w 132"/>
                    <a:gd name="T11" fmla="*/ 89 h 89"/>
                    <a:gd name="T12" fmla="*/ 0 w 132"/>
                    <a:gd name="T13" fmla="*/ 7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89">
                      <a:moveTo>
                        <a:pt x="0" y="70"/>
                      </a:moveTo>
                      <a:cubicBezTo>
                        <a:pt x="20" y="59"/>
                        <a:pt x="40" y="47"/>
                        <a:pt x="60" y="35"/>
                      </a:cubicBezTo>
                      <a:cubicBezTo>
                        <a:pt x="80" y="24"/>
                        <a:pt x="101" y="12"/>
                        <a:pt x="121" y="0"/>
                      </a:cubicBezTo>
                      <a:cubicBezTo>
                        <a:pt x="124" y="7"/>
                        <a:pt x="128" y="13"/>
                        <a:pt x="132" y="19"/>
                      </a:cubicBezTo>
                      <a:cubicBezTo>
                        <a:pt x="112" y="31"/>
                        <a:pt x="91" y="43"/>
                        <a:pt x="71" y="54"/>
                      </a:cubicBezTo>
                      <a:cubicBezTo>
                        <a:pt x="51" y="66"/>
                        <a:pt x="31" y="78"/>
                        <a:pt x="11" y="89"/>
                      </a:cubicBezTo>
                      <a:cubicBezTo>
                        <a:pt x="7" y="83"/>
                        <a:pt x="3" y="77"/>
                        <a:pt x="0" y="70"/>
                      </a:cubicBez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71" name="Freeform 537">
                  <a:extLst>
                    <a:ext uri="{FF2B5EF4-FFF2-40B4-BE49-F238E27FC236}">
                      <a16:creationId xmlns:a16="http://schemas.microsoft.com/office/drawing/2014/main" id="{EB2D5DA0-C2E7-40C7-BB80-5807CAAC3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78751" y="6824662"/>
                  <a:ext cx="336550" cy="280988"/>
                </a:xfrm>
                <a:custGeom>
                  <a:avLst/>
                  <a:gdLst>
                    <a:gd name="connsiteX0" fmla="*/ 106431 w 336550"/>
                    <a:gd name="connsiteY0" fmla="*/ 231775 h 280988"/>
                    <a:gd name="connsiteX1" fmla="*/ 117475 w 336550"/>
                    <a:gd name="connsiteY1" fmla="*/ 248180 h 280988"/>
                    <a:gd name="connsiteX2" fmla="*/ 65018 w 336550"/>
                    <a:gd name="connsiteY2" fmla="*/ 280988 h 280988"/>
                    <a:gd name="connsiteX3" fmla="*/ 53975 w 336550"/>
                    <a:gd name="connsiteY3" fmla="*/ 261850 h 280988"/>
                    <a:gd name="connsiteX4" fmla="*/ 106431 w 336550"/>
                    <a:gd name="connsiteY4" fmla="*/ 231775 h 280988"/>
                    <a:gd name="connsiteX5" fmla="*/ 119289 w 336550"/>
                    <a:gd name="connsiteY5" fmla="*/ 182562 h 280988"/>
                    <a:gd name="connsiteX6" fmla="*/ 130175 w 336550"/>
                    <a:gd name="connsiteY6" fmla="*/ 198834 h 280988"/>
                    <a:gd name="connsiteX7" fmla="*/ 86632 w 336550"/>
                    <a:gd name="connsiteY7" fmla="*/ 223242 h 280988"/>
                    <a:gd name="connsiteX8" fmla="*/ 45810 w 336550"/>
                    <a:gd name="connsiteY8" fmla="*/ 247650 h 280988"/>
                    <a:gd name="connsiteX9" fmla="*/ 34925 w 336550"/>
                    <a:gd name="connsiteY9" fmla="*/ 228666 h 280988"/>
                    <a:gd name="connsiteX10" fmla="*/ 78468 w 336550"/>
                    <a:gd name="connsiteY10" fmla="*/ 206970 h 280988"/>
                    <a:gd name="connsiteX11" fmla="*/ 119289 w 336550"/>
                    <a:gd name="connsiteY11" fmla="*/ 182562 h 280988"/>
                    <a:gd name="connsiteX12" fmla="*/ 209618 w 336550"/>
                    <a:gd name="connsiteY12" fmla="*/ 171450 h 280988"/>
                    <a:gd name="connsiteX13" fmla="*/ 220662 w 336550"/>
                    <a:gd name="connsiteY13" fmla="*/ 187855 h 280988"/>
                    <a:gd name="connsiteX14" fmla="*/ 168205 w 336550"/>
                    <a:gd name="connsiteY14" fmla="*/ 220663 h 280988"/>
                    <a:gd name="connsiteX15" fmla="*/ 157162 w 336550"/>
                    <a:gd name="connsiteY15" fmla="*/ 201525 h 280988"/>
                    <a:gd name="connsiteX16" fmla="*/ 209618 w 336550"/>
                    <a:gd name="connsiteY16" fmla="*/ 171450 h 280988"/>
                    <a:gd name="connsiteX17" fmla="*/ 100292 w 336550"/>
                    <a:gd name="connsiteY17" fmla="*/ 150812 h 280988"/>
                    <a:gd name="connsiteX18" fmla="*/ 111125 w 336550"/>
                    <a:gd name="connsiteY18" fmla="*/ 169481 h 280988"/>
                    <a:gd name="connsiteX19" fmla="*/ 70503 w 336550"/>
                    <a:gd name="connsiteY19" fmla="*/ 193484 h 280988"/>
                    <a:gd name="connsiteX20" fmla="*/ 29882 w 336550"/>
                    <a:gd name="connsiteY20" fmla="*/ 217487 h 280988"/>
                    <a:gd name="connsiteX21" fmla="*/ 19050 w 336550"/>
                    <a:gd name="connsiteY21" fmla="*/ 198818 h 280988"/>
                    <a:gd name="connsiteX22" fmla="*/ 59671 w 336550"/>
                    <a:gd name="connsiteY22" fmla="*/ 174815 h 280988"/>
                    <a:gd name="connsiteX23" fmla="*/ 100292 w 336550"/>
                    <a:gd name="connsiteY23" fmla="*/ 150812 h 280988"/>
                    <a:gd name="connsiteX24" fmla="*/ 222476 w 336550"/>
                    <a:gd name="connsiteY24" fmla="*/ 122237 h 280988"/>
                    <a:gd name="connsiteX25" fmla="*/ 233362 w 336550"/>
                    <a:gd name="connsiteY25" fmla="*/ 138509 h 280988"/>
                    <a:gd name="connsiteX26" fmla="*/ 189819 w 336550"/>
                    <a:gd name="connsiteY26" fmla="*/ 162917 h 280988"/>
                    <a:gd name="connsiteX27" fmla="*/ 148997 w 336550"/>
                    <a:gd name="connsiteY27" fmla="*/ 187325 h 280988"/>
                    <a:gd name="connsiteX28" fmla="*/ 138112 w 336550"/>
                    <a:gd name="connsiteY28" fmla="*/ 168341 h 280988"/>
                    <a:gd name="connsiteX29" fmla="*/ 181655 w 336550"/>
                    <a:gd name="connsiteY29" fmla="*/ 146645 h 280988"/>
                    <a:gd name="connsiteX30" fmla="*/ 222476 w 336550"/>
                    <a:gd name="connsiteY30" fmla="*/ 122237 h 280988"/>
                    <a:gd name="connsiteX31" fmla="*/ 83950 w 336550"/>
                    <a:gd name="connsiteY31" fmla="*/ 120650 h 280988"/>
                    <a:gd name="connsiteX32" fmla="*/ 92075 w 336550"/>
                    <a:gd name="connsiteY32" fmla="*/ 139634 h 280988"/>
                    <a:gd name="connsiteX33" fmla="*/ 51453 w 336550"/>
                    <a:gd name="connsiteY33" fmla="*/ 161330 h 280988"/>
                    <a:gd name="connsiteX34" fmla="*/ 10832 w 336550"/>
                    <a:gd name="connsiteY34" fmla="*/ 185738 h 280988"/>
                    <a:gd name="connsiteX35" fmla="*/ 0 w 336550"/>
                    <a:gd name="connsiteY35" fmla="*/ 169466 h 280988"/>
                    <a:gd name="connsiteX36" fmla="*/ 40621 w 336550"/>
                    <a:gd name="connsiteY36" fmla="*/ 145058 h 280988"/>
                    <a:gd name="connsiteX37" fmla="*/ 83950 w 336550"/>
                    <a:gd name="connsiteY37" fmla="*/ 120650 h 280988"/>
                    <a:gd name="connsiteX38" fmla="*/ 312807 w 336550"/>
                    <a:gd name="connsiteY38" fmla="*/ 112712 h 280988"/>
                    <a:gd name="connsiteX39" fmla="*/ 323850 w 336550"/>
                    <a:gd name="connsiteY39" fmla="*/ 128587 h 280988"/>
                    <a:gd name="connsiteX40" fmla="*/ 271394 w 336550"/>
                    <a:gd name="connsiteY40" fmla="*/ 160337 h 280988"/>
                    <a:gd name="connsiteX41" fmla="*/ 260350 w 336550"/>
                    <a:gd name="connsiteY41" fmla="*/ 141816 h 280988"/>
                    <a:gd name="connsiteX42" fmla="*/ 312807 w 336550"/>
                    <a:gd name="connsiteY42" fmla="*/ 112712 h 280988"/>
                    <a:gd name="connsiteX43" fmla="*/ 203479 w 336550"/>
                    <a:gd name="connsiteY43" fmla="*/ 90487 h 280988"/>
                    <a:gd name="connsiteX44" fmla="*/ 214312 w 336550"/>
                    <a:gd name="connsiteY44" fmla="*/ 109600 h 280988"/>
                    <a:gd name="connsiteX45" fmla="*/ 173690 w 336550"/>
                    <a:gd name="connsiteY45" fmla="*/ 134176 h 280988"/>
                    <a:gd name="connsiteX46" fmla="*/ 133069 w 336550"/>
                    <a:gd name="connsiteY46" fmla="*/ 158750 h 280988"/>
                    <a:gd name="connsiteX47" fmla="*/ 122237 w 336550"/>
                    <a:gd name="connsiteY47" fmla="*/ 139637 h 280988"/>
                    <a:gd name="connsiteX48" fmla="*/ 162858 w 336550"/>
                    <a:gd name="connsiteY48" fmla="*/ 115062 h 280988"/>
                    <a:gd name="connsiteX49" fmla="*/ 203479 w 336550"/>
                    <a:gd name="connsiteY49" fmla="*/ 90487 h 280988"/>
                    <a:gd name="connsiteX50" fmla="*/ 325665 w 336550"/>
                    <a:gd name="connsiteY50" fmla="*/ 63500 h 280988"/>
                    <a:gd name="connsiteX51" fmla="*/ 336550 w 336550"/>
                    <a:gd name="connsiteY51" fmla="*/ 82484 h 280988"/>
                    <a:gd name="connsiteX52" fmla="*/ 295729 w 336550"/>
                    <a:gd name="connsiteY52" fmla="*/ 104180 h 280988"/>
                    <a:gd name="connsiteX53" fmla="*/ 252185 w 336550"/>
                    <a:gd name="connsiteY53" fmla="*/ 128588 h 280988"/>
                    <a:gd name="connsiteX54" fmla="*/ 241300 w 336550"/>
                    <a:gd name="connsiteY54" fmla="*/ 109604 h 280988"/>
                    <a:gd name="connsiteX55" fmla="*/ 284843 w 336550"/>
                    <a:gd name="connsiteY55" fmla="*/ 87908 h 280988"/>
                    <a:gd name="connsiteX56" fmla="*/ 325665 w 336550"/>
                    <a:gd name="connsiteY56" fmla="*/ 63500 h 280988"/>
                    <a:gd name="connsiteX57" fmla="*/ 187137 w 336550"/>
                    <a:gd name="connsiteY57" fmla="*/ 60325 h 280988"/>
                    <a:gd name="connsiteX58" fmla="*/ 195262 w 336550"/>
                    <a:gd name="connsiteY58" fmla="*/ 79309 h 280988"/>
                    <a:gd name="connsiteX59" fmla="*/ 154640 w 336550"/>
                    <a:gd name="connsiteY59" fmla="*/ 101005 h 280988"/>
                    <a:gd name="connsiteX60" fmla="*/ 114019 w 336550"/>
                    <a:gd name="connsiteY60" fmla="*/ 125413 h 280988"/>
                    <a:gd name="connsiteX61" fmla="*/ 103187 w 336550"/>
                    <a:gd name="connsiteY61" fmla="*/ 109141 h 280988"/>
                    <a:gd name="connsiteX62" fmla="*/ 143808 w 336550"/>
                    <a:gd name="connsiteY62" fmla="*/ 84733 h 280988"/>
                    <a:gd name="connsiteX63" fmla="*/ 187137 w 336550"/>
                    <a:gd name="connsiteY63" fmla="*/ 60325 h 280988"/>
                    <a:gd name="connsiteX64" fmla="*/ 306668 w 336550"/>
                    <a:gd name="connsiteY64" fmla="*/ 30162 h 280988"/>
                    <a:gd name="connsiteX65" fmla="*/ 317500 w 336550"/>
                    <a:gd name="connsiteY65" fmla="*/ 49275 h 280988"/>
                    <a:gd name="connsiteX66" fmla="*/ 276879 w 336550"/>
                    <a:gd name="connsiteY66" fmla="*/ 73850 h 280988"/>
                    <a:gd name="connsiteX67" fmla="*/ 236257 w 336550"/>
                    <a:gd name="connsiteY67" fmla="*/ 98425 h 280988"/>
                    <a:gd name="connsiteX68" fmla="*/ 225425 w 336550"/>
                    <a:gd name="connsiteY68" fmla="*/ 79311 h 280988"/>
                    <a:gd name="connsiteX69" fmla="*/ 266047 w 336550"/>
                    <a:gd name="connsiteY69" fmla="*/ 54736 h 280988"/>
                    <a:gd name="connsiteX70" fmla="*/ 306668 w 336550"/>
                    <a:gd name="connsiteY70" fmla="*/ 30162 h 280988"/>
                    <a:gd name="connsiteX71" fmla="*/ 290326 w 336550"/>
                    <a:gd name="connsiteY71" fmla="*/ 0 h 280988"/>
                    <a:gd name="connsiteX72" fmla="*/ 298450 w 336550"/>
                    <a:gd name="connsiteY72" fmla="*/ 18984 h 280988"/>
                    <a:gd name="connsiteX73" fmla="*/ 257828 w 336550"/>
                    <a:gd name="connsiteY73" fmla="*/ 40680 h 280988"/>
                    <a:gd name="connsiteX74" fmla="*/ 217207 w 336550"/>
                    <a:gd name="connsiteY74" fmla="*/ 65088 h 280988"/>
                    <a:gd name="connsiteX75" fmla="*/ 206375 w 336550"/>
                    <a:gd name="connsiteY75" fmla="*/ 48816 h 280988"/>
                    <a:gd name="connsiteX76" fmla="*/ 246996 w 336550"/>
                    <a:gd name="connsiteY76" fmla="*/ 24408 h 280988"/>
                    <a:gd name="connsiteX77" fmla="*/ 290326 w 336550"/>
                    <a:gd name="connsiteY77" fmla="*/ 0 h 28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336550" h="280988">
                      <a:moveTo>
                        <a:pt x="106431" y="231775"/>
                      </a:moveTo>
                      <a:cubicBezTo>
                        <a:pt x="111953" y="237243"/>
                        <a:pt x="114714" y="242711"/>
                        <a:pt x="117475" y="248180"/>
                      </a:cubicBezTo>
                      <a:cubicBezTo>
                        <a:pt x="100910" y="259116"/>
                        <a:pt x="81583" y="270052"/>
                        <a:pt x="65018" y="280988"/>
                      </a:cubicBezTo>
                      <a:cubicBezTo>
                        <a:pt x="62257" y="272786"/>
                        <a:pt x="56736" y="267318"/>
                        <a:pt x="53975" y="261850"/>
                      </a:cubicBezTo>
                      <a:cubicBezTo>
                        <a:pt x="70540" y="250914"/>
                        <a:pt x="89866" y="239977"/>
                        <a:pt x="106431" y="231775"/>
                      </a:cubicBezTo>
                      <a:close/>
                      <a:moveTo>
                        <a:pt x="119289" y="182562"/>
                      </a:moveTo>
                      <a:cubicBezTo>
                        <a:pt x="122010" y="187986"/>
                        <a:pt x="124732" y="193410"/>
                        <a:pt x="130175" y="198834"/>
                      </a:cubicBezTo>
                      <a:cubicBezTo>
                        <a:pt x="116568" y="206970"/>
                        <a:pt x="100239" y="215106"/>
                        <a:pt x="86632" y="223242"/>
                      </a:cubicBezTo>
                      <a:cubicBezTo>
                        <a:pt x="73025" y="231378"/>
                        <a:pt x="59418" y="239514"/>
                        <a:pt x="45810" y="247650"/>
                      </a:cubicBezTo>
                      <a:cubicBezTo>
                        <a:pt x="43089" y="242226"/>
                        <a:pt x="40368" y="236802"/>
                        <a:pt x="34925" y="228666"/>
                      </a:cubicBezTo>
                      <a:cubicBezTo>
                        <a:pt x="48532" y="220530"/>
                        <a:pt x="62139" y="215106"/>
                        <a:pt x="78468" y="206970"/>
                      </a:cubicBezTo>
                      <a:cubicBezTo>
                        <a:pt x="92075" y="198834"/>
                        <a:pt x="105682" y="190698"/>
                        <a:pt x="119289" y="182562"/>
                      </a:cubicBezTo>
                      <a:close/>
                      <a:moveTo>
                        <a:pt x="209618" y="171450"/>
                      </a:moveTo>
                      <a:cubicBezTo>
                        <a:pt x="215140" y="176918"/>
                        <a:pt x="217901" y="182386"/>
                        <a:pt x="220662" y="187855"/>
                      </a:cubicBezTo>
                      <a:cubicBezTo>
                        <a:pt x="204097" y="198791"/>
                        <a:pt x="184770" y="209727"/>
                        <a:pt x="168205" y="220663"/>
                      </a:cubicBezTo>
                      <a:cubicBezTo>
                        <a:pt x="165444" y="212461"/>
                        <a:pt x="159923" y="206993"/>
                        <a:pt x="157162" y="201525"/>
                      </a:cubicBezTo>
                      <a:cubicBezTo>
                        <a:pt x="173727" y="190589"/>
                        <a:pt x="193053" y="179652"/>
                        <a:pt x="209618" y="171450"/>
                      </a:cubicBezTo>
                      <a:close/>
                      <a:moveTo>
                        <a:pt x="100292" y="150812"/>
                      </a:moveTo>
                      <a:cubicBezTo>
                        <a:pt x="103000" y="158813"/>
                        <a:pt x="108417" y="164147"/>
                        <a:pt x="111125" y="169481"/>
                      </a:cubicBezTo>
                      <a:cubicBezTo>
                        <a:pt x="97584" y="177482"/>
                        <a:pt x="84044" y="185483"/>
                        <a:pt x="70503" y="193484"/>
                      </a:cubicBezTo>
                      <a:cubicBezTo>
                        <a:pt x="56963" y="201485"/>
                        <a:pt x="43423" y="209486"/>
                        <a:pt x="29882" y="217487"/>
                      </a:cubicBezTo>
                      <a:cubicBezTo>
                        <a:pt x="24466" y="209486"/>
                        <a:pt x="21758" y="204152"/>
                        <a:pt x="19050" y="198818"/>
                      </a:cubicBezTo>
                      <a:cubicBezTo>
                        <a:pt x="32590" y="190817"/>
                        <a:pt x="46131" y="182816"/>
                        <a:pt x="59671" y="174815"/>
                      </a:cubicBezTo>
                      <a:cubicBezTo>
                        <a:pt x="73212" y="166814"/>
                        <a:pt x="86752" y="158813"/>
                        <a:pt x="100292" y="150812"/>
                      </a:cubicBezTo>
                      <a:close/>
                      <a:moveTo>
                        <a:pt x="222476" y="122237"/>
                      </a:moveTo>
                      <a:cubicBezTo>
                        <a:pt x="225197" y="127661"/>
                        <a:pt x="227919" y="133085"/>
                        <a:pt x="233362" y="138509"/>
                      </a:cubicBezTo>
                      <a:cubicBezTo>
                        <a:pt x="219755" y="146645"/>
                        <a:pt x="203426" y="154781"/>
                        <a:pt x="189819" y="162917"/>
                      </a:cubicBezTo>
                      <a:cubicBezTo>
                        <a:pt x="176212" y="171053"/>
                        <a:pt x="162605" y="179189"/>
                        <a:pt x="148997" y="187325"/>
                      </a:cubicBezTo>
                      <a:cubicBezTo>
                        <a:pt x="146276" y="181901"/>
                        <a:pt x="143555" y="176477"/>
                        <a:pt x="138112" y="168341"/>
                      </a:cubicBezTo>
                      <a:cubicBezTo>
                        <a:pt x="151719" y="160205"/>
                        <a:pt x="168047" y="154781"/>
                        <a:pt x="181655" y="146645"/>
                      </a:cubicBezTo>
                      <a:cubicBezTo>
                        <a:pt x="195262" y="138509"/>
                        <a:pt x="208869" y="130373"/>
                        <a:pt x="222476" y="122237"/>
                      </a:cubicBezTo>
                      <a:close/>
                      <a:moveTo>
                        <a:pt x="83950" y="120650"/>
                      </a:moveTo>
                      <a:cubicBezTo>
                        <a:pt x="86659" y="126074"/>
                        <a:pt x="89367" y="131498"/>
                        <a:pt x="92075" y="139634"/>
                      </a:cubicBezTo>
                      <a:cubicBezTo>
                        <a:pt x="78534" y="147770"/>
                        <a:pt x="64994" y="153194"/>
                        <a:pt x="51453" y="161330"/>
                      </a:cubicBezTo>
                      <a:cubicBezTo>
                        <a:pt x="37913" y="169466"/>
                        <a:pt x="24373" y="177602"/>
                        <a:pt x="10832" y="185738"/>
                      </a:cubicBezTo>
                      <a:cubicBezTo>
                        <a:pt x="8124" y="180314"/>
                        <a:pt x="2708" y="174890"/>
                        <a:pt x="0" y="169466"/>
                      </a:cubicBezTo>
                      <a:cubicBezTo>
                        <a:pt x="13540" y="161330"/>
                        <a:pt x="27081" y="153194"/>
                        <a:pt x="40621" y="145058"/>
                      </a:cubicBezTo>
                      <a:cubicBezTo>
                        <a:pt x="54162" y="136922"/>
                        <a:pt x="67702" y="128786"/>
                        <a:pt x="83950" y="120650"/>
                      </a:cubicBezTo>
                      <a:close/>
                      <a:moveTo>
                        <a:pt x="312807" y="112712"/>
                      </a:moveTo>
                      <a:cubicBezTo>
                        <a:pt x="318329" y="118004"/>
                        <a:pt x="321089" y="123296"/>
                        <a:pt x="323850" y="128587"/>
                      </a:cubicBezTo>
                      <a:cubicBezTo>
                        <a:pt x="307285" y="139171"/>
                        <a:pt x="287959" y="149754"/>
                        <a:pt x="271394" y="160337"/>
                      </a:cubicBezTo>
                      <a:cubicBezTo>
                        <a:pt x="268633" y="152400"/>
                        <a:pt x="263111" y="147108"/>
                        <a:pt x="260350" y="141816"/>
                      </a:cubicBezTo>
                      <a:cubicBezTo>
                        <a:pt x="276915" y="131233"/>
                        <a:pt x="296242" y="120650"/>
                        <a:pt x="312807" y="112712"/>
                      </a:cubicBezTo>
                      <a:close/>
                      <a:moveTo>
                        <a:pt x="203479" y="90487"/>
                      </a:moveTo>
                      <a:cubicBezTo>
                        <a:pt x="208896" y="98678"/>
                        <a:pt x="211604" y="104139"/>
                        <a:pt x="214312" y="109600"/>
                      </a:cubicBezTo>
                      <a:cubicBezTo>
                        <a:pt x="200771" y="117792"/>
                        <a:pt x="187231" y="125984"/>
                        <a:pt x="173690" y="134176"/>
                      </a:cubicBezTo>
                      <a:cubicBezTo>
                        <a:pt x="160150" y="142367"/>
                        <a:pt x="146610" y="150559"/>
                        <a:pt x="133069" y="158750"/>
                      </a:cubicBezTo>
                      <a:cubicBezTo>
                        <a:pt x="127653" y="150559"/>
                        <a:pt x="124945" y="145098"/>
                        <a:pt x="122237" y="139637"/>
                      </a:cubicBezTo>
                      <a:cubicBezTo>
                        <a:pt x="135777" y="131445"/>
                        <a:pt x="149318" y="123253"/>
                        <a:pt x="162858" y="115062"/>
                      </a:cubicBezTo>
                      <a:cubicBezTo>
                        <a:pt x="176399" y="106870"/>
                        <a:pt x="189939" y="98678"/>
                        <a:pt x="203479" y="90487"/>
                      </a:cubicBezTo>
                      <a:close/>
                      <a:moveTo>
                        <a:pt x="325665" y="63500"/>
                      </a:moveTo>
                      <a:cubicBezTo>
                        <a:pt x="328386" y="68924"/>
                        <a:pt x="331107" y="74348"/>
                        <a:pt x="336550" y="82484"/>
                      </a:cubicBezTo>
                      <a:cubicBezTo>
                        <a:pt x="322943" y="87908"/>
                        <a:pt x="309336" y="96044"/>
                        <a:pt x="295729" y="104180"/>
                      </a:cubicBezTo>
                      <a:cubicBezTo>
                        <a:pt x="279400" y="112316"/>
                        <a:pt x="265793" y="120452"/>
                        <a:pt x="252185" y="128588"/>
                      </a:cubicBezTo>
                      <a:cubicBezTo>
                        <a:pt x="249464" y="123164"/>
                        <a:pt x="246743" y="117740"/>
                        <a:pt x="241300" y="109604"/>
                      </a:cubicBezTo>
                      <a:cubicBezTo>
                        <a:pt x="254907" y="104180"/>
                        <a:pt x="271236" y="96044"/>
                        <a:pt x="284843" y="87908"/>
                      </a:cubicBezTo>
                      <a:cubicBezTo>
                        <a:pt x="298450" y="79772"/>
                        <a:pt x="312057" y="71636"/>
                        <a:pt x="325665" y="63500"/>
                      </a:cubicBezTo>
                      <a:close/>
                      <a:moveTo>
                        <a:pt x="187137" y="60325"/>
                      </a:moveTo>
                      <a:cubicBezTo>
                        <a:pt x="189846" y="65749"/>
                        <a:pt x="192554" y="71173"/>
                        <a:pt x="195262" y="79309"/>
                      </a:cubicBezTo>
                      <a:cubicBezTo>
                        <a:pt x="181721" y="87445"/>
                        <a:pt x="168181" y="92869"/>
                        <a:pt x="154640" y="101005"/>
                      </a:cubicBezTo>
                      <a:cubicBezTo>
                        <a:pt x="141100" y="109141"/>
                        <a:pt x="127560" y="117277"/>
                        <a:pt x="114019" y="125413"/>
                      </a:cubicBezTo>
                      <a:cubicBezTo>
                        <a:pt x="111311" y="119989"/>
                        <a:pt x="105895" y="114565"/>
                        <a:pt x="103187" y="109141"/>
                      </a:cubicBezTo>
                      <a:cubicBezTo>
                        <a:pt x="116727" y="101005"/>
                        <a:pt x="130268" y="92869"/>
                        <a:pt x="143808" y="84733"/>
                      </a:cubicBezTo>
                      <a:cubicBezTo>
                        <a:pt x="157349" y="76597"/>
                        <a:pt x="173597" y="68461"/>
                        <a:pt x="187137" y="60325"/>
                      </a:cubicBezTo>
                      <a:close/>
                      <a:moveTo>
                        <a:pt x="306668" y="30162"/>
                      </a:moveTo>
                      <a:cubicBezTo>
                        <a:pt x="312084" y="38353"/>
                        <a:pt x="314792" y="43814"/>
                        <a:pt x="317500" y="49275"/>
                      </a:cubicBezTo>
                      <a:cubicBezTo>
                        <a:pt x="303960" y="57467"/>
                        <a:pt x="290419" y="65659"/>
                        <a:pt x="276879" y="73850"/>
                      </a:cubicBezTo>
                      <a:cubicBezTo>
                        <a:pt x="263338" y="82042"/>
                        <a:pt x="249798" y="90233"/>
                        <a:pt x="236257" y="98425"/>
                      </a:cubicBezTo>
                      <a:cubicBezTo>
                        <a:pt x="230841" y="90233"/>
                        <a:pt x="228133" y="84772"/>
                        <a:pt x="225425" y="79311"/>
                      </a:cubicBezTo>
                      <a:cubicBezTo>
                        <a:pt x="238965" y="71120"/>
                        <a:pt x="252506" y="62928"/>
                        <a:pt x="266047" y="54736"/>
                      </a:cubicBezTo>
                      <a:cubicBezTo>
                        <a:pt x="279587" y="46545"/>
                        <a:pt x="293127" y="38353"/>
                        <a:pt x="306668" y="30162"/>
                      </a:cubicBezTo>
                      <a:close/>
                      <a:moveTo>
                        <a:pt x="290326" y="0"/>
                      </a:moveTo>
                      <a:cubicBezTo>
                        <a:pt x="293034" y="5424"/>
                        <a:pt x="295742" y="10848"/>
                        <a:pt x="298450" y="18984"/>
                      </a:cubicBezTo>
                      <a:cubicBezTo>
                        <a:pt x="284910" y="27120"/>
                        <a:pt x="271369" y="35256"/>
                        <a:pt x="257828" y="40680"/>
                      </a:cubicBezTo>
                      <a:cubicBezTo>
                        <a:pt x="244288" y="48816"/>
                        <a:pt x="230748" y="56952"/>
                        <a:pt x="217207" y="65088"/>
                      </a:cubicBezTo>
                      <a:cubicBezTo>
                        <a:pt x="214499" y="59664"/>
                        <a:pt x="211791" y="54240"/>
                        <a:pt x="206375" y="48816"/>
                      </a:cubicBezTo>
                      <a:cubicBezTo>
                        <a:pt x="219915" y="40680"/>
                        <a:pt x="233456" y="32544"/>
                        <a:pt x="246996" y="24408"/>
                      </a:cubicBezTo>
                      <a:cubicBezTo>
                        <a:pt x="260537" y="16272"/>
                        <a:pt x="276786" y="8136"/>
                        <a:pt x="290326" y="0"/>
                      </a:cubicBez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sp>
            <p:nvSpPr>
              <p:cNvPr id="254" name="Freeform 65">
                <a:extLst>
                  <a:ext uri="{FF2B5EF4-FFF2-40B4-BE49-F238E27FC236}">
                    <a16:creationId xmlns:a16="http://schemas.microsoft.com/office/drawing/2014/main" id="{D2FDFEB2-1F68-47C7-AA74-B7E531EC93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19388" y="4836695"/>
                <a:ext cx="109730" cy="100170"/>
              </a:xfrm>
              <a:custGeom>
                <a:avLst/>
                <a:gdLst>
                  <a:gd name="T0" fmla="*/ 4 w 54"/>
                  <a:gd name="T1" fmla="*/ 11 h 57"/>
                  <a:gd name="T2" fmla="*/ 36 w 54"/>
                  <a:gd name="T3" fmla="*/ 0 h 57"/>
                  <a:gd name="T4" fmla="*/ 41 w 54"/>
                  <a:gd name="T5" fmla="*/ 3 h 57"/>
                  <a:gd name="T6" fmla="*/ 53 w 54"/>
                  <a:gd name="T7" fmla="*/ 41 h 57"/>
                  <a:gd name="T8" fmla="*/ 51 w 54"/>
                  <a:gd name="T9" fmla="*/ 46 h 57"/>
                  <a:gd name="T10" fmla="*/ 18 w 54"/>
                  <a:gd name="T11" fmla="*/ 56 h 57"/>
                  <a:gd name="T12" fmla="*/ 13 w 54"/>
                  <a:gd name="T13" fmla="*/ 54 h 57"/>
                  <a:gd name="T14" fmla="*/ 1 w 54"/>
                  <a:gd name="T15" fmla="*/ 16 h 57"/>
                  <a:gd name="T16" fmla="*/ 4 w 54"/>
                  <a:gd name="T17" fmla="*/ 1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57">
                    <a:moveTo>
                      <a:pt x="4" y="11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38" y="0"/>
                      <a:pt x="40" y="1"/>
                      <a:pt x="41" y="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3"/>
                      <a:pt x="53" y="45"/>
                      <a:pt x="51" y="4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6" y="57"/>
                      <a:pt x="14" y="56"/>
                      <a:pt x="13" y="54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4"/>
                      <a:pt x="2" y="11"/>
                      <a:pt x="4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5" name="Freeform 575">
                <a:extLst>
                  <a:ext uri="{FF2B5EF4-FFF2-40B4-BE49-F238E27FC236}">
                    <a16:creationId xmlns:a16="http://schemas.microsoft.com/office/drawing/2014/main" id="{85C6494C-4204-48D3-A57C-65B99023ED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35147" y="4733458"/>
                <a:ext cx="527178" cy="159455"/>
              </a:xfrm>
              <a:custGeom>
                <a:avLst/>
                <a:gdLst>
                  <a:gd name="connsiteX0" fmla="*/ 687388 w 701675"/>
                  <a:gd name="connsiteY0" fmla="*/ 63500 h 247650"/>
                  <a:gd name="connsiteX1" fmla="*/ 684672 w 701675"/>
                  <a:gd name="connsiteY1" fmla="*/ 74333 h 247650"/>
                  <a:gd name="connsiteX2" fmla="*/ 347893 w 701675"/>
                  <a:gd name="connsiteY2" fmla="*/ 160991 h 247650"/>
                  <a:gd name="connsiteX3" fmla="*/ 13829 w 701675"/>
                  <a:gd name="connsiteY3" fmla="*/ 247650 h 247650"/>
                  <a:gd name="connsiteX4" fmla="*/ 11113 w 701675"/>
                  <a:gd name="connsiteY4" fmla="*/ 242234 h 247650"/>
                  <a:gd name="connsiteX5" fmla="*/ 347893 w 701675"/>
                  <a:gd name="connsiteY5" fmla="*/ 152867 h 247650"/>
                  <a:gd name="connsiteX6" fmla="*/ 687388 w 701675"/>
                  <a:gd name="connsiteY6" fmla="*/ 63500 h 247650"/>
                  <a:gd name="connsiteX7" fmla="*/ 693738 w 701675"/>
                  <a:gd name="connsiteY7" fmla="*/ 41275 h 247650"/>
                  <a:gd name="connsiteX8" fmla="*/ 691017 w 701675"/>
                  <a:gd name="connsiteY8" fmla="*/ 52161 h 247650"/>
                  <a:gd name="connsiteX9" fmla="*/ 350838 w 701675"/>
                  <a:gd name="connsiteY9" fmla="*/ 141968 h 247650"/>
                  <a:gd name="connsiteX10" fmla="*/ 7938 w 701675"/>
                  <a:gd name="connsiteY10" fmla="*/ 231775 h 247650"/>
                  <a:gd name="connsiteX11" fmla="*/ 7938 w 701675"/>
                  <a:gd name="connsiteY11" fmla="*/ 223611 h 247650"/>
                  <a:gd name="connsiteX12" fmla="*/ 350838 w 701675"/>
                  <a:gd name="connsiteY12" fmla="*/ 133804 h 247650"/>
                  <a:gd name="connsiteX13" fmla="*/ 693738 w 701675"/>
                  <a:gd name="connsiteY13" fmla="*/ 41275 h 247650"/>
                  <a:gd name="connsiteX14" fmla="*/ 698500 w 701675"/>
                  <a:gd name="connsiteY14" fmla="*/ 19050 h 247650"/>
                  <a:gd name="connsiteX15" fmla="*/ 695784 w 701675"/>
                  <a:gd name="connsiteY15" fmla="*/ 29986 h 247650"/>
                  <a:gd name="connsiteX16" fmla="*/ 350838 w 701675"/>
                  <a:gd name="connsiteY16" fmla="*/ 122943 h 247650"/>
                  <a:gd name="connsiteX17" fmla="*/ 5891 w 701675"/>
                  <a:gd name="connsiteY17" fmla="*/ 215900 h 247650"/>
                  <a:gd name="connsiteX18" fmla="*/ 3175 w 701675"/>
                  <a:gd name="connsiteY18" fmla="*/ 207698 h 247650"/>
                  <a:gd name="connsiteX19" fmla="*/ 350838 w 701675"/>
                  <a:gd name="connsiteY19" fmla="*/ 114741 h 247650"/>
                  <a:gd name="connsiteX20" fmla="*/ 698500 w 701675"/>
                  <a:gd name="connsiteY20" fmla="*/ 19050 h 247650"/>
                  <a:gd name="connsiteX21" fmla="*/ 701675 w 701675"/>
                  <a:gd name="connsiteY21" fmla="*/ 0 h 247650"/>
                  <a:gd name="connsiteX22" fmla="*/ 701675 w 701675"/>
                  <a:gd name="connsiteY22" fmla="*/ 8155 h 247650"/>
                  <a:gd name="connsiteX23" fmla="*/ 350838 w 701675"/>
                  <a:gd name="connsiteY23" fmla="*/ 103297 h 247650"/>
                  <a:gd name="connsiteX24" fmla="*/ 2720 w 701675"/>
                  <a:gd name="connsiteY24" fmla="*/ 198438 h 247650"/>
                  <a:gd name="connsiteX25" fmla="*/ 0 w 701675"/>
                  <a:gd name="connsiteY25" fmla="*/ 190283 h 247650"/>
                  <a:gd name="connsiteX26" fmla="*/ 350838 w 701675"/>
                  <a:gd name="connsiteY26" fmla="*/ 95142 h 247650"/>
                  <a:gd name="connsiteX27" fmla="*/ 701675 w 701675"/>
                  <a:gd name="connsiteY27" fmla="*/ 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701675" h="247650">
                    <a:moveTo>
                      <a:pt x="687388" y="63500"/>
                    </a:moveTo>
                    <a:cubicBezTo>
                      <a:pt x="684672" y="66208"/>
                      <a:pt x="684672" y="71625"/>
                      <a:pt x="684672" y="74333"/>
                    </a:cubicBezTo>
                    <a:cubicBezTo>
                      <a:pt x="573318" y="104122"/>
                      <a:pt x="459247" y="131202"/>
                      <a:pt x="347893" y="160991"/>
                    </a:cubicBezTo>
                    <a:cubicBezTo>
                      <a:pt x="236538" y="190780"/>
                      <a:pt x="125183" y="220569"/>
                      <a:pt x="13829" y="247650"/>
                    </a:cubicBezTo>
                    <a:cubicBezTo>
                      <a:pt x="13829" y="244942"/>
                      <a:pt x="11113" y="244942"/>
                      <a:pt x="11113" y="242234"/>
                    </a:cubicBezTo>
                    <a:cubicBezTo>
                      <a:pt x="125183" y="212445"/>
                      <a:pt x="236538" y="182656"/>
                      <a:pt x="347893" y="152867"/>
                    </a:cubicBezTo>
                    <a:cubicBezTo>
                      <a:pt x="461963" y="123078"/>
                      <a:pt x="573318" y="93289"/>
                      <a:pt x="687388" y="63500"/>
                    </a:cubicBezTo>
                    <a:close/>
                    <a:moveTo>
                      <a:pt x="693738" y="41275"/>
                    </a:moveTo>
                    <a:cubicBezTo>
                      <a:pt x="691017" y="43997"/>
                      <a:pt x="691017" y="49440"/>
                      <a:pt x="691017" y="52161"/>
                    </a:cubicBezTo>
                    <a:cubicBezTo>
                      <a:pt x="576717" y="82097"/>
                      <a:pt x="462417" y="112032"/>
                      <a:pt x="350838" y="141968"/>
                    </a:cubicBezTo>
                    <a:cubicBezTo>
                      <a:pt x="236538" y="171904"/>
                      <a:pt x="122238" y="201840"/>
                      <a:pt x="7938" y="231775"/>
                    </a:cubicBezTo>
                    <a:cubicBezTo>
                      <a:pt x="7938" y="229054"/>
                      <a:pt x="7938" y="226332"/>
                      <a:pt x="7938" y="223611"/>
                    </a:cubicBezTo>
                    <a:cubicBezTo>
                      <a:pt x="122238" y="193675"/>
                      <a:pt x="236538" y="163740"/>
                      <a:pt x="350838" y="133804"/>
                    </a:cubicBezTo>
                    <a:cubicBezTo>
                      <a:pt x="465138" y="103868"/>
                      <a:pt x="579438" y="71211"/>
                      <a:pt x="693738" y="41275"/>
                    </a:cubicBezTo>
                    <a:close/>
                    <a:moveTo>
                      <a:pt x="698500" y="19050"/>
                    </a:moveTo>
                    <a:cubicBezTo>
                      <a:pt x="695784" y="24518"/>
                      <a:pt x="695784" y="27252"/>
                      <a:pt x="695784" y="29986"/>
                    </a:cubicBezTo>
                    <a:cubicBezTo>
                      <a:pt x="578991" y="60061"/>
                      <a:pt x="464914" y="92869"/>
                      <a:pt x="350838" y="122943"/>
                    </a:cubicBezTo>
                    <a:cubicBezTo>
                      <a:pt x="236761" y="153018"/>
                      <a:pt x="119968" y="185826"/>
                      <a:pt x="5891" y="215900"/>
                    </a:cubicBezTo>
                    <a:cubicBezTo>
                      <a:pt x="5891" y="213166"/>
                      <a:pt x="5891" y="210432"/>
                      <a:pt x="3175" y="207698"/>
                    </a:cubicBezTo>
                    <a:cubicBezTo>
                      <a:pt x="119968" y="177624"/>
                      <a:pt x="234045" y="144816"/>
                      <a:pt x="350838" y="114741"/>
                    </a:cubicBezTo>
                    <a:cubicBezTo>
                      <a:pt x="464914" y="81933"/>
                      <a:pt x="581707" y="51859"/>
                      <a:pt x="698500" y="19050"/>
                    </a:cubicBezTo>
                    <a:close/>
                    <a:moveTo>
                      <a:pt x="701675" y="0"/>
                    </a:moveTo>
                    <a:cubicBezTo>
                      <a:pt x="701675" y="2719"/>
                      <a:pt x="701675" y="5437"/>
                      <a:pt x="701675" y="8155"/>
                    </a:cubicBezTo>
                    <a:cubicBezTo>
                      <a:pt x="584729" y="40775"/>
                      <a:pt x="467783" y="70677"/>
                      <a:pt x="350838" y="103297"/>
                    </a:cubicBezTo>
                    <a:cubicBezTo>
                      <a:pt x="233892" y="133198"/>
                      <a:pt x="116946" y="165818"/>
                      <a:pt x="2720" y="198438"/>
                    </a:cubicBezTo>
                    <a:cubicBezTo>
                      <a:pt x="2720" y="195720"/>
                      <a:pt x="0" y="193002"/>
                      <a:pt x="0" y="190283"/>
                    </a:cubicBezTo>
                    <a:cubicBezTo>
                      <a:pt x="116946" y="157663"/>
                      <a:pt x="233892" y="125043"/>
                      <a:pt x="350838" y="95142"/>
                    </a:cubicBezTo>
                    <a:cubicBezTo>
                      <a:pt x="467783" y="62522"/>
                      <a:pt x="584729" y="29902"/>
                      <a:pt x="701675" y="0"/>
                    </a:cubicBez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7" name="Freeform 61">
                <a:extLst>
                  <a:ext uri="{FF2B5EF4-FFF2-40B4-BE49-F238E27FC236}">
                    <a16:creationId xmlns:a16="http://schemas.microsoft.com/office/drawing/2014/main" id="{10CEC973-B442-4F6E-80EF-F30EDCDD9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73824" y="4848961"/>
                <a:ext cx="2010913" cy="1399320"/>
              </a:xfrm>
              <a:custGeom>
                <a:avLst/>
                <a:gdLst>
                  <a:gd name="T0" fmla="*/ 16 w 985"/>
                  <a:gd name="T1" fmla="*/ 257 h 800"/>
                  <a:gd name="T2" fmla="*/ 793 w 985"/>
                  <a:gd name="T3" fmla="*/ 3 h 800"/>
                  <a:gd name="T4" fmla="*/ 817 w 985"/>
                  <a:gd name="T5" fmla="*/ 15 h 800"/>
                  <a:gd name="T6" fmla="*/ 982 w 985"/>
                  <a:gd name="T7" fmla="*/ 520 h 800"/>
                  <a:gd name="T8" fmla="*/ 969 w 985"/>
                  <a:gd name="T9" fmla="*/ 544 h 800"/>
                  <a:gd name="T10" fmla="*/ 192 w 985"/>
                  <a:gd name="T11" fmla="*/ 797 h 800"/>
                  <a:gd name="T12" fmla="*/ 168 w 985"/>
                  <a:gd name="T13" fmla="*/ 785 h 800"/>
                  <a:gd name="T14" fmla="*/ 3 w 985"/>
                  <a:gd name="T15" fmla="*/ 281 h 800"/>
                  <a:gd name="T16" fmla="*/ 16 w 985"/>
                  <a:gd name="T17" fmla="*/ 257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5" h="800">
                    <a:moveTo>
                      <a:pt x="16" y="257"/>
                    </a:moveTo>
                    <a:cubicBezTo>
                      <a:pt x="793" y="3"/>
                      <a:pt x="793" y="3"/>
                      <a:pt x="793" y="3"/>
                    </a:cubicBezTo>
                    <a:cubicBezTo>
                      <a:pt x="803" y="0"/>
                      <a:pt x="814" y="5"/>
                      <a:pt x="817" y="15"/>
                    </a:cubicBezTo>
                    <a:cubicBezTo>
                      <a:pt x="982" y="520"/>
                      <a:pt x="982" y="520"/>
                      <a:pt x="982" y="520"/>
                    </a:cubicBezTo>
                    <a:cubicBezTo>
                      <a:pt x="985" y="530"/>
                      <a:pt x="979" y="540"/>
                      <a:pt x="969" y="544"/>
                    </a:cubicBezTo>
                    <a:cubicBezTo>
                      <a:pt x="192" y="797"/>
                      <a:pt x="192" y="797"/>
                      <a:pt x="192" y="797"/>
                    </a:cubicBezTo>
                    <a:cubicBezTo>
                      <a:pt x="182" y="800"/>
                      <a:pt x="171" y="795"/>
                      <a:pt x="168" y="785"/>
                    </a:cubicBezTo>
                    <a:cubicBezTo>
                      <a:pt x="3" y="281"/>
                      <a:pt x="3" y="281"/>
                      <a:pt x="3" y="281"/>
                    </a:cubicBezTo>
                    <a:cubicBezTo>
                      <a:pt x="0" y="271"/>
                      <a:pt x="6" y="260"/>
                      <a:pt x="16" y="257"/>
                    </a:cubicBezTo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8" name="Freeform 62">
                <a:extLst>
                  <a:ext uri="{FF2B5EF4-FFF2-40B4-BE49-F238E27FC236}">
                    <a16:creationId xmlns:a16="http://schemas.microsoft.com/office/drawing/2014/main" id="{A3A4A1B9-AE3E-4AEB-B0CB-B9092E365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8783" y="5251687"/>
                <a:ext cx="109730" cy="76661"/>
              </a:xfrm>
              <a:custGeom>
                <a:avLst/>
                <a:gdLst>
                  <a:gd name="T0" fmla="*/ 0 w 54"/>
                  <a:gd name="T1" fmla="*/ 15 h 44"/>
                  <a:gd name="T2" fmla="*/ 45 w 54"/>
                  <a:gd name="T3" fmla="*/ 0 h 44"/>
                  <a:gd name="T4" fmla="*/ 53 w 54"/>
                  <a:gd name="T5" fmla="*/ 26 h 44"/>
                  <a:gd name="T6" fmla="*/ 51 w 54"/>
                  <a:gd name="T7" fmla="*/ 32 h 44"/>
                  <a:gd name="T8" fmla="*/ 14 w 54"/>
                  <a:gd name="T9" fmla="*/ 44 h 44"/>
                  <a:gd name="T10" fmla="*/ 8 w 54"/>
                  <a:gd name="T11" fmla="*/ 41 h 44"/>
                  <a:gd name="T12" fmla="*/ 0 w 54"/>
                  <a:gd name="T13" fmla="*/ 1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44">
                    <a:moveTo>
                      <a:pt x="0" y="15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4" y="28"/>
                      <a:pt x="53" y="31"/>
                      <a:pt x="51" y="32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2" y="44"/>
                      <a:pt x="9" y="43"/>
                      <a:pt x="8" y="4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9" name="Freeform 63">
                <a:extLst>
                  <a:ext uri="{FF2B5EF4-FFF2-40B4-BE49-F238E27FC236}">
                    <a16:creationId xmlns:a16="http://schemas.microsoft.com/office/drawing/2014/main" id="{85CEA948-1D92-4ECF-AA97-93BC9E88D6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28933" y="4875537"/>
                <a:ext cx="110923" cy="76661"/>
              </a:xfrm>
              <a:custGeom>
                <a:avLst/>
                <a:gdLst>
                  <a:gd name="T0" fmla="*/ 0 w 54"/>
                  <a:gd name="T1" fmla="*/ 14 h 44"/>
                  <a:gd name="T2" fmla="*/ 45 w 54"/>
                  <a:gd name="T3" fmla="*/ 0 h 44"/>
                  <a:gd name="T4" fmla="*/ 53 w 54"/>
                  <a:gd name="T5" fmla="*/ 25 h 44"/>
                  <a:gd name="T6" fmla="*/ 50 w 54"/>
                  <a:gd name="T7" fmla="*/ 31 h 44"/>
                  <a:gd name="T8" fmla="*/ 14 w 54"/>
                  <a:gd name="T9" fmla="*/ 43 h 44"/>
                  <a:gd name="T10" fmla="*/ 8 w 54"/>
                  <a:gd name="T11" fmla="*/ 40 h 44"/>
                  <a:gd name="T12" fmla="*/ 0 w 54"/>
                  <a:gd name="T13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44">
                    <a:moveTo>
                      <a:pt x="0" y="14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4" y="28"/>
                      <a:pt x="53" y="30"/>
                      <a:pt x="50" y="31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1" y="44"/>
                      <a:pt x="9" y="42"/>
                      <a:pt x="8" y="40"/>
                    </a:cubicBez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0" name="Freeform 64">
                <a:extLst>
                  <a:ext uri="{FF2B5EF4-FFF2-40B4-BE49-F238E27FC236}">
                    <a16:creationId xmlns:a16="http://schemas.microsoft.com/office/drawing/2014/main" id="{3F96655E-4B6E-42F7-A33F-86253FBE9C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0434" y="5212845"/>
                <a:ext cx="107344" cy="101193"/>
              </a:xfrm>
              <a:custGeom>
                <a:avLst/>
                <a:gdLst>
                  <a:gd name="T0" fmla="*/ 3 w 53"/>
                  <a:gd name="T1" fmla="*/ 12 h 58"/>
                  <a:gd name="T2" fmla="*/ 35 w 53"/>
                  <a:gd name="T3" fmla="*/ 1 h 58"/>
                  <a:gd name="T4" fmla="*/ 40 w 53"/>
                  <a:gd name="T5" fmla="*/ 4 h 58"/>
                  <a:gd name="T6" fmla="*/ 52 w 53"/>
                  <a:gd name="T7" fmla="*/ 42 h 58"/>
                  <a:gd name="T8" fmla="*/ 50 w 53"/>
                  <a:gd name="T9" fmla="*/ 47 h 58"/>
                  <a:gd name="T10" fmla="*/ 18 w 53"/>
                  <a:gd name="T11" fmla="*/ 57 h 58"/>
                  <a:gd name="T12" fmla="*/ 13 w 53"/>
                  <a:gd name="T13" fmla="*/ 55 h 58"/>
                  <a:gd name="T14" fmla="*/ 0 w 53"/>
                  <a:gd name="T15" fmla="*/ 17 h 58"/>
                  <a:gd name="T16" fmla="*/ 3 w 53"/>
                  <a:gd name="T17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8">
                    <a:moveTo>
                      <a:pt x="3" y="12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37" y="0"/>
                      <a:pt x="39" y="2"/>
                      <a:pt x="40" y="4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3" y="44"/>
                      <a:pt x="52" y="46"/>
                      <a:pt x="50" y="47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6" y="58"/>
                      <a:pt x="13" y="57"/>
                      <a:pt x="13" y="5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4"/>
                      <a:pt x="1" y="12"/>
                      <a:pt x="3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1" name="Freeform 581">
                <a:extLst>
                  <a:ext uri="{FF2B5EF4-FFF2-40B4-BE49-F238E27FC236}">
                    <a16:creationId xmlns:a16="http://schemas.microsoft.com/office/drawing/2014/main" id="{15801BB1-0A69-4B20-BF17-E31E7C4333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4913" y="5001261"/>
                <a:ext cx="1607381" cy="1054857"/>
              </a:xfrm>
              <a:custGeom>
                <a:avLst/>
                <a:gdLst>
                  <a:gd name="connsiteX0" fmla="*/ 1304584 w 2139424"/>
                  <a:gd name="connsiteY0" fmla="*/ 1458913 h 1638301"/>
                  <a:gd name="connsiteX1" fmla="*/ 1310031 w 2139424"/>
                  <a:gd name="connsiteY1" fmla="*/ 1461631 h 1638301"/>
                  <a:gd name="connsiteX2" fmla="*/ 1331816 w 2139424"/>
                  <a:gd name="connsiteY2" fmla="*/ 1526863 h 1638301"/>
                  <a:gd name="connsiteX3" fmla="*/ 1329093 w 2139424"/>
                  <a:gd name="connsiteY3" fmla="*/ 1532299 h 1638301"/>
                  <a:gd name="connsiteX4" fmla="*/ 1005035 w 2139424"/>
                  <a:gd name="connsiteY4" fmla="*/ 1638301 h 1638301"/>
                  <a:gd name="connsiteX5" fmla="*/ 999588 w 2139424"/>
                  <a:gd name="connsiteY5" fmla="*/ 1635583 h 1638301"/>
                  <a:gd name="connsiteX6" fmla="*/ 977803 w 2139424"/>
                  <a:gd name="connsiteY6" fmla="*/ 1570351 h 1638301"/>
                  <a:gd name="connsiteX7" fmla="*/ 980526 w 2139424"/>
                  <a:gd name="connsiteY7" fmla="*/ 1564915 h 1638301"/>
                  <a:gd name="connsiteX8" fmla="*/ 1304584 w 2139424"/>
                  <a:gd name="connsiteY8" fmla="*/ 1458913 h 1638301"/>
                  <a:gd name="connsiteX9" fmla="*/ 1663016 w 2139424"/>
                  <a:gd name="connsiteY9" fmla="*/ 1344709 h 1638301"/>
                  <a:gd name="connsiteX10" fmla="*/ 1665727 w 2139424"/>
                  <a:gd name="connsiteY10" fmla="*/ 1345719 h 1638301"/>
                  <a:gd name="connsiteX11" fmla="*/ 1684704 w 2139424"/>
                  <a:gd name="connsiteY11" fmla="*/ 1410374 h 1638301"/>
                  <a:gd name="connsiteX12" fmla="*/ 1684704 w 2139424"/>
                  <a:gd name="connsiteY12" fmla="*/ 1415762 h 1638301"/>
                  <a:gd name="connsiteX13" fmla="*/ 1362100 w 2139424"/>
                  <a:gd name="connsiteY13" fmla="*/ 1520825 h 1638301"/>
                  <a:gd name="connsiteX14" fmla="*/ 1356678 w 2139424"/>
                  <a:gd name="connsiteY14" fmla="*/ 1518131 h 1638301"/>
                  <a:gd name="connsiteX15" fmla="*/ 1334990 w 2139424"/>
                  <a:gd name="connsiteY15" fmla="*/ 1453477 h 1638301"/>
                  <a:gd name="connsiteX16" fmla="*/ 1337701 w 2139424"/>
                  <a:gd name="connsiteY16" fmla="*/ 1448089 h 1638301"/>
                  <a:gd name="connsiteX17" fmla="*/ 1660305 w 2139424"/>
                  <a:gd name="connsiteY17" fmla="*/ 1345719 h 1638301"/>
                  <a:gd name="connsiteX18" fmla="*/ 1663016 w 2139424"/>
                  <a:gd name="connsiteY18" fmla="*/ 1344709 h 1638301"/>
                  <a:gd name="connsiteX19" fmla="*/ 294175 w 2139424"/>
                  <a:gd name="connsiteY19" fmla="*/ 1168400 h 1638301"/>
                  <a:gd name="connsiteX20" fmla="*/ 299578 w 2139424"/>
                  <a:gd name="connsiteY20" fmla="*/ 1168400 h 1638301"/>
                  <a:gd name="connsiteX21" fmla="*/ 318489 w 2139424"/>
                  <a:gd name="connsiteY21" fmla="*/ 1179285 h 1638301"/>
                  <a:gd name="connsiteX22" fmla="*/ 340101 w 2139424"/>
                  <a:gd name="connsiteY22" fmla="*/ 1247321 h 1638301"/>
                  <a:gd name="connsiteX23" fmla="*/ 326594 w 2139424"/>
                  <a:gd name="connsiteY23" fmla="*/ 1271814 h 1638301"/>
                  <a:gd name="connsiteX24" fmla="*/ 237443 w 2139424"/>
                  <a:gd name="connsiteY24" fmla="*/ 1301750 h 1638301"/>
                  <a:gd name="connsiteX25" fmla="*/ 232040 w 2139424"/>
                  <a:gd name="connsiteY25" fmla="*/ 1301750 h 1638301"/>
                  <a:gd name="connsiteX26" fmla="*/ 213129 w 2139424"/>
                  <a:gd name="connsiteY26" fmla="*/ 1288143 h 1638301"/>
                  <a:gd name="connsiteX27" fmla="*/ 191516 w 2139424"/>
                  <a:gd name="connsiteY27" fmla="*/ 1222828 h 1638301"/>
                  <a:gd name="connsiteX28" fmla="*/ 202323 w 2139424"/>
                  <a:gd name="connsiteY28" fmla="*/ 1198335 h 1638301"/>
                  <a:gd name="connsiteX29" fmla="*/ 294175 w 2139424"/>
                  <a:gd name="connsiteY29" fmla="*/ 1168400 h 1638301"/>
                  <a:gd name="connsiteX30" fmla="*/ 426411 w 2139424"/>
                  <a:gd name="connsiteY30" fmla="*/ 1125538 h 1638301"/>
                  <a:gd name="connsiteX31" fmla="*/ 442683 w 2139424"/>
                  <a:gd name="connsiteY31" fmla="*/ 1139048 h 1638301"/>
                  <a:gd name="connsiteX32" fmla="*/ 464379 w 2139424"/>
                  <a:gd name="connsiteY32" fmla="*/ 1206602 h 1638301"/>
                  <a:gd name="connsiteX33" fmla="*/ 453531 w 2139424"/>
                  <a:gd name="connsiteY33" fmla="*/ 1230921 h 1638301"/>
                  <a:gd name="connsiteX34" fmla="*/ 388444 w 2139424"/>
                  <a:gd name="connsiteY34" fmla="*/ 1249836 h 1638301"/>
                  <a:gd name="connsiteX35" fmla="*/ 383020 w 2139424"/>
                  <a:gd name="connsiteY35" fmla="*/ 1252538 h 1638301"/>
                  <a:gd name="connsiteX36" fmla="*/ 364036 w 2139424"/>
                  <a:gd name="connsiteY36" fmla="*/ 1239027 h 1638301"/>
                  <a:gd name="connsiteX37" fmla="*/ 342340 w 2139424"/>
                  <a:gd name="connsiteY37" fmla="*/ 1171474 h 1638301"/>
                  <a:gd name="connsiteX38" fmla="*/ 355900 w 2139424"/>
                  <a:gd name="connsiteY38" fmla="*/ 1147155 h 1638301"/>
                  <a:gd name="connsiteX39" fmla="*/ 420987 w 2139424"/>
                  <a:gd name="connsiteY39" fmla="*/ 1128240 h 1638301"/>
                  <a:gd name="connsiteX40" fmla="*/ 426411 w 2139424"/>
                  <a:gd name="connsiteY40" fmla="*/ 1125538 h 1638301"/>
                  <a:gd name="connsiteX41" fmla="*/ 551823 w 2139424"/>
                  <a:gd name="connsiteY41" fmla="*/ 1084263 h 1638301"/>
                  <a:gd name="connsiteX42" fmla="*/ 568095 w 2139424"/>
                  <a:gd name="connsiteY42" fmla="*/ 1097773 h 1638301"/>
                  <a:gd name="connsiteX43" fmla="*/ 589791 w 2139424"/>
                  <a:gd name="connsiteY43" fmla="*/ 1165327 h 1638301"/>
                  <a:gd name="connsiteX44" fmla="*/ 578943 w 2139424"/>
                  <a:gd name="connsiteY44" fmla="*/ 1189646 h 1638301"/>
                  <a:gd name="connsiteX45" fmla="*/ 513856 w 2139424"/>
                  <a:gd name="connsiteY45" fmla="*/ 1208561 h 1638301"/>
                  <a:gd name="connsiteX46" fmla="*/ 508432 w 2139424"/>
                  <a:gd name="connsiteY46" fmla="*/ 1211263 h 1638301"/>
                  <a:gd name="connsiteX47" fmla="*/ 489448 w 2139424"/>
                  <a:gd name="connsiteY47" fmla="*/ 1197752 h 1638301"/>
                  <a:gd name="connsiteX48" fmla="*/ 467752 w 2139424"/>
                  <a:gd name="connsiteY48" fmla="*/ 1130199 h 1638301"/>
                  <a:gd name="connsiteX49" fmla="*/ 481312 w 2139424"/>
                  <a:gd name="connsiteY49" fmla="*/ 1105880 h 1638301"/>
                  <a:gd name="connsiteX50" fmla="*/ 546399 w 2139424"/>
                  <a:gd name="connsiteY50" fmla="*/ 1086965 h 1638301"/>
                  <a:gd name="connsiteX51" fmla="*/ 551823 w 2139424"/>
                  <a:gd name="connsiteY51" fmla="*/ 1084263 h 1638301"/>
                  <a:gd name="connsiteX52" fmla="*/ 677236 w 2139424"/>
                  <a:gd name="connsiteY52" fmla="*/ 1042988 h 1638301"/>
                  <a:gd name="connsiteX53" fmla="*/ 693508 w 2139424"/>
                  <a:gd name="connsiteY53" fmla="*/ 1056667 h 1638301"/>
                  <a:gd name="connsiteX54" fmla="*/ 715204 w 2139424"/>
                  <a:gd name="connsiteY54" fmla="*/ 1125065 h 1638301"/>
                  <a:gd name="connsiteX55" fmla="*/ 704356 w 2139424"/>
                  <a:gd name="connsiteY55" fmla="*/ 1149688 h 1638301"/>
                  <a:gd name="connsiteX56" fmla="*/ 639269 w 2139424"/>
                  <a:gd name="connsiteY56" fmla="*/ 1168840 h 1638301"/>
                  <a:gd name="connsiteX57" fmla="*/ 633845 w 2139424"/>
                  <a:gd name="connsiteY57" fmla="*/ 1171576 h 1638301"/>
                  <a:gd name="connsiteX58" fmla="*/ 614861 w 2139424"/>
                  <a:gd name="connsiteY58" fmla="*/ 1157896 h 1638301"/>
                  <a:gd name="connsiteX59" fmla="*/ 593165 w 2139424"/>
                  <a:gd name="connsiteY59" fmla="*/ 1089498 h 1638301"/>
                  <a:gd name="connsiteX60" fmla="*/ 606725 w 2139424"/>
                  <a:gd name="connsiteY60" fmla="*/ 1064875 h 1638301"/>
                  <a:gd name="connsiteX61" fmla="*/ 671812 w 2139424"/>
                  <a:gd name="connsiteY61" fmla="*/ 1045724 h 1638301"/>
                  <a:gd name="connsiteX62" fmla="*/ 677236 w 2139424"/>
                  <a:gd name="connsiteY62" fmla="*/ 1042988 h 1638301"/>
                  <a:gd name="connsiteX63" fmla="*/ 381208 w 2139424"/>
                  <a:gd name="connsiteY63" fmla="*/ 1004888 h 1638301"/>
                  <a:gd name="connsiteX64" fmla="*/ 386642 w 2139424"/>
                  <a:gd name="connsiteY64" fmla="*/ 1004888 h 1638301"/>
                  <a:gd name="connsiteX65" fmla="*/ 405661 w 2139424"/>
                  <a:gd name="connsiteY65" fmla="*/ 1018565 h 1638301"/>
                  <a:gd name="connsiteX66" fmla="*/ 427398 w 2139424"/>
                  <a:gd name="connsiteY66" fmla="*/ 1084214 h 1638301"/>
                  <a:gd name="connsiteX67" fmla="*/ 413813 w 2139424"/>
                  <a:gd name="connsiteY67" fmla="*/ 1108832 h 1638301"/>
                  <a:gd name="connsiteX68" fmla="*/ 196447 w 2139424"/>
                  <a:gd name="connsiteY68" fmla="*/ 1179952 h 1638301"/>
                  <a:gd name="connsiteX69" fmla="*/ 191013 w 2139424"/>
                  <a:gd name="connsiteY69" fmla="*/ 1182688 h 1638301"/>
                  <a:gd name="connsiteX70" fmla="*/ 171993 w 2139424"/>
                  <a:gd name="connsiteY70" fmla="*/ 1169011 h 1638301"/>
                  <a:gd name="connsiteX71" fmla="*/ 150257 w 2139424"/>
                  <a:gd name="connsiteY71" fmla="*/ 1100626 h 1638301"/>
                  <a:gd name="connsiteX72" fmla="*/ 163842 w 2139424"/>
                  <a:gd name="connsiteY72" fmla="*/ 1076008 h 1638301"/>
                  <a:gd name="connsiteX73" fmla="*/ 381208 w 2139424"/>
                  <a:gd name="connsiteY73" fmla="*/ 1004888 h 1638301"/>
                  <a:gd name="connsiteX74" fmla="*/ 802120 w 2139424"/>
                  <a:gd name="connsiteY74" fmla="*/ 1003300 h 1638301"/>
                  <a:gd name="connsiteX75" fmla="*/ 818590 w 2139424"/>
                  <a:gd name="connsiteY75" fmla="*/ 1016810 h 1638301"/>
                  <a:gd name="connsiteX76" fmla="*/ 840551 w 2139424"/>
                  <a:gd name="connsiteY76" fmla="*/ 1084364 h 1638301"/>
                  <a:gd name="connsiteX77" fmla="*/ 829571 w 2139424"/>
                  <a:gd name="connsiteY77" fmla="*/ 1108683 h 1638301"/>
                  <a:gd name="connsiteX78" fmla="*/ 763689 w 2139424"/>
                  <a:gd name="connsiteY78" fmla="*/ 1127598 h 1638301"/>
                  <a:gd name="connsiteX79" fmla="*/ 758199 w 2139424"/>
                  <a:gd name="connsiteY79" fmla="*/ 1130300 h 1638301"/>
                  <a:gd name="connsiteX80" fmla="*/ 738984 w 2139424"/>
                  <a:gd name="connsiteY80" fmla="*/ 1116789 h 1638301"/>
                  <a:gd name="connsiteX81" fmla="*/ 717023 w 2139424"/>
                  <a:gd name="connsiteY81" fmla="*/ 1049236 h 1638301"/>
                  <a:gd name="connsiteX82" fmla="*/ 730748 w 2139424"/>
                  <a:gd name="connsiteY82" fmla="*/ 1024917 h 1638301"/>
                  <a:gd name="connsiteX83" fmla="*/ 796630 w 2139424"/>
                  <a:gd name="connsiteY83" fmla="*/ 1006002 h 1638301"/>
                  <a:gd name="connsiteX84" fmla="*/ 802120 w 2139424"/>
                  <a:gd name="connsiteY84" fmla="*/ 1003300 h 1638301"/>
                  <a:gd name="connsiteX85" fmla="*/ 1524729 w 2139424"/>
                  <a:gd name="connsiteY85" fmla="*/ 976313 h 1638301"/>
                  <a:gd name="connsiteX86" fmla="*/ 1530165 w 2139424"/>
                  <a:gd name="connsiteY86" fmla="*/ 976313 h 1638301"/>
                  <a:gd name="connsiteX87" fmla="*/ 1549194 w 2139424"/>
                  <a:gd name="connsiteY87" fmla="*/ 989887 h 1638301"/>
                  <a:gd name="connsiteX88" fmla="*/ 1649772 w 2139424"/>
                  <a:gd name="connsiteY88" fmla="*/ 1302095 h 1638301"/>
                  <a:gd name="connsiteX89" fmla="*/ 1638898 w 2139424"/>
                  <a:gd name="connsiteY89" fmla="*/ 1326529 h 1638301"/>
                  <a:gd name="connsiteX90" fmla="*/ 989219 w 2139424"/>
                  <a:gd name="connsiteY90" fmla="*/ 1538288 h 1638301"/>
                  <a:gd name="connsiteX91" fmla="*/ 981064 w 2139424"/>
                  <a:gd name="connsiteY91" fmla="*/ 1538288 h 1638301"/>
                  <a:gd name="connsiteX92" fmla="*/ 964755 w 2139424"/>
                  <a:gd name="connsiteY92" fmla="*/ 1524714 h 1638301"/>
                  <a:gd name="connsiteX93" fmla="*/ 861458 w 2139424"/>
                  <a:gd name="connsiteY93" fmla="*/ 1212505 h 1638301"/>
                  <a:gd name="connsiteX94" fmla="*/ 875050 w 2139424"/>
                  <a:gd name="connsiteY94" fmla="*/ 1188071 h 1638301"/>
                  <a:gd name="connsiteX95" fmla="*/ 1524729 w 2139424"/>
                  <a:gd name="connsiteY95" fmla="*/ 976313 h 1638301"/>
                  <a:gd name="connsiteX96" fmla="*/ 926473 w 2139424"/>
                  <a:gd name="connsiteY96" fmla="*/ 962025 h 1638301"/>
                  <a:gd name="connsiteX97" fmla="*/ 942745 w 2139424"/>
                  <a:gd name="connsiteY97" fmla="*/ 975535 h 1638301"/>
                  <a:gd name="connsiteX98" fmla="*/ 967153 w 2139424"/>
                  <a:gd name="connsiteY98" fmla="*/ 1043089 h 1638301"/>
                  <a:gd name="connsiteX99" fmla="*/ 953593 w 2139424"/>
                  <a:gd name="connsiteY99" fmla="*/ 1067408 h 1638301"/>
                  <a:gd name="connsiteX100" fmla="*/ 888506 w 2139424"/>
                  <a:gd name="connsiteY100" fmla="*/ 1086323 h 1638301"/>
                  <a:gd name="connsiteX101" fmla="*/ 883082 w 2139424"/>
                  <a:gd name="connsiteY101" fmla="*/ 1089025 h 1638301"/>
                  <a:gd name="connsiteX102" fmla="*/ 864098 w 2139424"/>
                  <a:gd name="connsiteY102" fmla="*/ 1075514 h 1638301"/>
                  <a:gd name="connsiteX103" fmla="*/ 842402 w 2139424"/>
                  <a:gd name="connsiteY103" fmla="*/ 1007961 h 1638301"/>
                  <a:gd name="connsiteX104" fmla="*/ 855962 w 2139424"/>
                  <a:gd name="connsiteY104" fmla="*/ 983642 h 1638301"/>
                  <a:gd name="connsiteX105" fmla="*/ 921049 w 2139424"/>
                  <a:gd name="connsiteY105" fmla="*/ 964727 h 1638301"/>
                  <a:gd name="connsiteX106" fmla="*/ 926473 w 2139424"/>
                  <a:gd name="connsiteY106" fmla="*/ 962025 h 1638301"/>
                  <a:gd name="connsiteX107" fmla="*/ 513723 w 2139424"/>
                  <a:gd name="connsiteY107" fmla="*/ 962025 h 1638301"/>
                  <a:gd name="connsiteX108" fmla="*/ 532707 w 2139424"/>
                  <a:gd name="connsiteY108" fmla="*/ 975535 h 1638301"/>
                  <a:gd name="connsiteX109" fmla="*/ 554403 w 2139424"/>
                  <a:gd name="connsiteY109" fmla="*/ 1043089 h 1638301"/>
                  <a:gd name="connsiteX110" fmla="*/ 540843 w 2139424"/>
                  <a:gd name="connsiteY110" fmla="*/ 1067408 h 1638301"/>
                  <a:gd name="connsiteX111" fmla="*/ 475756 w 2139424"/>
                  <a:gd name="connsiteY111" fmla="*/ 1089025 h 1638301"/>
                  <a:gd name="connsiteX112" fmla="*/ 470332 w 2139424"/>
                  <a:gd name="connsiteY112" fmla="*/ 1089025 h 1638301"/>
                  <a:gd name="connsiteX113" fmla="*/ 451348 w 2139424"/>
                  <a:gd name="connsiteY113" fmla="*/ 1075514 h 1638301"/>
                  <a:gd name="connsiteX114" fmla="*/ 429652 w 2139424"/>
                  <a:gd name="connsiteY114" fmla="*/ 1007961 h 1638301"/>
                  <a:gd name="connsiteX115" fmla="*/ 443212 w 2139424"/>
                  <a:gd name="connsiteY115" fmla="*/ 986344 h 1638301"/>
                  <a:gd name="connsiteX116" fmla="*/ 508299 w 2139424"/>
                  <a:gd name="connsiteY116" fmla="*/ 964727 h 1638301"/>
                  <a:gd name="connsiteX117" fmla="*/ 513723 w 2139424"/>
                  <a:gd name="connsiteY117" fmla="*/ 962025 h 1638301"/>
                  <a:gd name="connsiteX118" fmla="*/ 1051886 w 2139424"/>
                  <a:gd name="connsiteY118" fmla="*/ 920750 h 1638301"/>
                  <a:gd name="connsiteX119" fmla="*/ 1068158 w 2139424"/>
                  <a:gd name="connsiteY119" fmla="*/ 934429 h 1638301"/>
                  <a:gd name="connsiteX120" fmla="*/ 1092566 w 2139424"/>
                  <a:gd name="connsiteY120" fmla="*/ 1002827 h 1638301"/>
                  <a:gd name="connsiteX121" fmla="*/ 1079006 w 2139424"/>
                  <a:gd name="connsiteY121" fmla="*/ 1027450 h 1638301"/>
                  <a:gd name="connsiteX122" fmla="*/ 1013919 w 2139424"/>
                  <a:gd name="connsiteY122" fmla="*/ 1046602 h 1638301"/>
                  <a:gd name="connsiteX123" fmla="*/ 1008495 w 2139424"/>
                  <a:gd name="connsiteY123" fmla="*/ 1049338 h 1638301"/>
                  <a:gd name="connsiteX124" fmla="*/ 989511 w 2139424"/>
                  <a:gd name="connsiteY124" fmla="*/ 1035658 h 1638301"/>
                  <a:gd name="connsiteX125" fmla="*/ 967815 w 2139424"/>
                  <a:gd name="connsiteY125" fmla="*/ 967260 h 1638301"/>
                  <a:gd name="connsiteX126" fmla="*/ 981375 w 2139424"/>
                  <a:gd name="connsiteY126" fmla="*/ 942637 h 1638301"/>
                  <a:gd name="connsiteX127" fmla="*/ 1046462 w 2139424"/>
                  <a:gd name="connsiteY127" fmla="*/ 923486 h 1638301"/>
                  <a:gd name="connsiteX128" fmla="*/ 1051886 w 2139424"/>
                  <a:gd name="connsiteY128" fmla="*/ 920750 h 1638301"/>
                  <a:gd name="connsiteX129" fmla="*/ 639136 w 2139424"/>
                  <a:gd name="connsiteY129" fmla="*/ 920750 h 1638301"/>
                  <a:gd name="connsiteX130" fmla="*/ 658120 w 2139424"/>
                  <a:gd name="connsiteY130" fmla="*/ 934429 h 1638301"/>
                  <a:gd name="connsiteX131" fmla="*/ 679816 w 2139424"/>
                  <a:gd name="connsiteY131" fmla="*/ 1002827 h 1638301"/>
                  <a:gd name="connsiteX132" fmla="*/ 666256 w 2139424"/>
                  <a:gd name="connsiteY132" fmla="*/ 1027450 h 1638301"/>
                  <a:gd name="connsiteX133" fmla="*/ 601169 w 2139424"/>
                  <a:gd name="connsiteY133" fmla="*/ 1049338 h 1638301"/>
                  <a:gd name="connsiteX134" fmla="*/ 595745 w 2139424"/>
                  <a:gd name="connsiteY134" fmla="*/ 1049338 h 1638301"/>
                  <a:gd name="connsiteX135" fmla="*/ 576761 w 2139424"/>
                  <a:gd name="connsiteY135" fmla="*/ 1035658 h 1638301"/>
                  <a:gd name="connsiteX136" fmla="*/ 555065 w 2139424"/>
                  <a:gd name="connsiteY136" fmla="*/ 967260 h 1638301"/>
                  <a:gd name="connsiteX137" fmla="*/ 568625 w 2139424"/>
                  <a:gd name="connsiteY137" fmla="*/ 945373 h 1638301"/>
                  <a:gd name="connsiteX138" fmla="*/ 633712 w 2139424"/>
                  <a:gd name="connsiteY138" fmla="*/ 923486 h 1638301"/>
                  <a:gd name="connsiteX139" fmla="*/ 639136 w 2139424"/>
                  <a:gd name="connsiteY139" fmla="*/ 920750 h 1638301"/>
                  <a:gd name="connsiteX140" fmla="*/ 274922 w 2139424"/>
                  <a:gd name="connsiteY140" fmla="*/ 904875 h 1638301"/>
                  <a:gd name="connsiteX141" fmla="*/ 280348 w 2139424"/>
                  <a:gd name="connsiteY141" fmla="*/ 904875 h 1638301"/>
                  <a:gd name="connsiteX142" fmla="*/ 299338 w 2139424"/>
                  <a:gd name="connsiteY142" fmla="*/ 918522 h 1638301"/>
                  <a:gd name="connsiteX143" fmla="*/ 321040 w 2139424"/>
                  <a:gd name="connsiteY143" fmla="*/ 984027 h 1638301"/>
                  <a:gd name="connsiteX144" fmla="*/ 310189 w 2139424"/>
                  <a:gd name="connsiteY144" fmla="*/ 1008591 h 1638301"/>
                  <a:gd name="connsiteX145" fmla="*/ 158271 w 2139424"/>
                  <a:gd name="connsiteY145" fmla="*/ 1060450 h 1638301"/>
                  <a:gd name="connsiteX146" fmla="*/ 152845 w 2139424"/>
                  <a:gd name="connsiteY146" fmla="*/ 1060450 h 1638301"/>
                  <a:gd name="connsiteX147" fmla="*/ 133855 w 2139424"/>
                  <a:gd name="connsiteY147" fmla="*/ 1046803 h 1638301"/>
                  <a:gd name="connsiteX148" fmla="*/ 112153 w 2139424"/>
                  <a:gd name="connsiteY148" fmla="*/ 981298 h 1638301"/>
                  <a:gd name="connsiteX149" fmla="*/ 123004 w 2139424"/>
                  <a:gd name="connsiteY149" fmla="*/ 956733 h 1638301"/>
                  <a:gd name="connsiteX150" fmla="*/ 274922 w 2139424"/>
                  <a:gd name="connsiteY150" fmla="*/ 904875 h 1638301"/>
                  <a:gd name="connsiteX151" fmla="*/ 1177298 w 2139424"/>
                  <a:gd name="connsiteY151" fmla="*/ 881063 h 1638301"/>
                  <a:gd name="connsiteX152" fmla="*/ 1196282 w 2139424"/>
                  <a:gd name="connsiteY152" fmla="*/ 894573 h 1638301"/>
                  <a:gd name="connsiteX153" fmla="*/ 1217978 w 2139424"/>
                  <a:gd name="connsiteY153" fmla="*/ 962127 h 1638301"/>
                  <a:gd name="connsiteX154" fmla="*/ 1204418 w 2139424"/>
                  <a:gd name="connsiteY154" fmla="*/ 986446 h 1638301"/>
                  <a:gd name="connsiteX155" fmla="*/ 1139331 w 2139424"/>
                  <a:gd name="connsiteY155" fmla="*/ 1005361 h 1638301"/>
                  <a:gd name="connsiteX156" fmla="*/ 1133907 w 2139424"/>
                  <a:gd name="connsiteY156" fmla="*/ 1008063 h 1638301"/>
                  <a:gd name="connsiteX157" fmla="*/ 1114923 w 2139424"/>
                  <a:gd name="connsiteY157" fmla="*/ 994552 h 1638301"/>
                  <a:gd name="connsiteX158" fmla="*/ 1093227 w 2139424"/>
                  <a:gd name="connsiteY158" fmla="*/ 926999 h 1638301"/>
                  <a:gd name="connsiteX159" fmla="*/ 1106787 w 2139424"/>
                  <a:gd name="connsiteY159" fmla="*/ 902680 h 1638301"/>
                  <a:gd name="connsiteX160" fmla="*/ 1171874 w 2139424"/>
                  <a:gd name="connsiteY160" fmla="*/ 883765 h 1638301"/>
                  <a:gd name="connsiteX161" fmla="*/ 1177298 w 2139424"/>
                  <a:gd name="connsiteY161" fmla="*/ 881063 h 1638301"/>
                  <a:gd name="connsiteX162" fmla="*/ 764548 w 2139424"/>
                  <a:gd name="connsiteY162" fmla="*/ 881063 h 1638301"/>
                  <a:gd name="connsiteX163" fmla="*/ 783532 w 2139424"/>
                  <a:gd name="connsiteY163" fmla="*/ 894573 h 1638301"/>
                  <a:gd name="connsiteX164" fmla="*/ 805228 w 2139424"/>
                  <a:gd name="connsiteY164" fmla="*/ 962127 h 1638301"/>
                  <a:gd name="connsiteX165" fmla="*/ 791668 w 2139424"/>
                  <a:gd name="connsiteY165" fmla="*/ 986446 h 1638301"/>
                  <a:gd name="connsiteX166" fmla="*/ 726581 w 2139424"/>
                  <a:gd name="connsiteY166" fmla="*/ 1008063 h 1638301"/>
                  <a:gd name="connsiteX167" fmla="*/ 721157 w 2139424"/>
                  <a:gd name="connsiteY167" fmla="*/ 1008063 h 1638301"/>
                  <a:gd name="connsiteX168" fmla="*/ 702173 w 2139424"/>
                  <a:gd name="connsiteY168" fmla="*/ 994552 h 1638301"/>
                  <a:gd name="connsiteX169" fmla="*/ 680477 w 2139424"/>
                  <a:gd name="connsiteY169" fmla="*/ 926999 h 1638301"/>
                  <a:gd name="connsiteX170" fmla="*/ 694037 w 2139424"/>
                  <a:gd name="connsiteY170" fmla="*/ 905382 h 1638301"/>
                  <a:gd name="connsiteX171" fmla="*/ 759124 w 2139424"/>
                  <a:gd name="connsiteY171" fmla="*/ 883765 h 1638301"/>
                  <a:gd name="connsiteX172" fmla="*/ 764548 w 2139424"/>
                  <a:gd name="connsiteY172" fmla="*/ 881063 h 1638301"/>
                  <a:gd name="connsiteX173" fmla="*/ 402115 w 2139424"/>
                  <a:gd name="connsiteY173" fmla="*/ 863600 h 1638301"/>
                  <a:gd name="connsiteX174" fmla="*/ 407519 w 2139424"/>
                  <a:gd name="connsiteY174" fmla="*/ 863600 h 1638301"/>
                  <a:gd name="connsiteX175" fmla="*/ 426434 w 2139424"/>
                  <a:gd name="connsiteY175" fmla="*/ 877232 h 1638301"/>
                  <a:gd name="connsiteX176" fmla="*/ 448051 w 2139424"/>
                  <a:gd name="connsiteY176" fmla="*/ 942664 h 1638301"/>
                  <a:gd name="connsiteX177" fmla="*/ 437242 w 2139424"/>
                  <a:gd name="connsiteY177" fmla="*/ 967202 h 1638301"/>
                  <a:gd name="connsiteX178" fmla="*/ 372391 w 2139424"/>
                  <a:gd name="connsiteY178" fmla="*/ 989013 h 1638301"/>
                  <a:gd name="connsiteX179" fmla="*/ 364285 w 2139424"/>
                  <a:gd name="connsiteY179" fmla="*/ 989013 h 1638301"/>
                  <a:gd name="connsiteX180" fmla="*/ 348072 w 2139424"/>
                  <a:gd name="connsiteY180" fmla="*/ 975381 h 1638301"/>
                  <a:gd name="connsiteX181" fmla="*/ 326455 w 2139424"/>
                  <a:gd name="connsiteY181" fmla="*/ 909948 h 1638301"/>
                  <a:gd name="connsiteX182" fmla="*/ 337264 w 2139424"/>
                  <a:gd name="connsiteY182" fmla="*/ 885411 h 1638301"/>
                  <a:gd name="connsiteX183" fmla="*/ 402115 w 2139424"/>
                  <a:gd name="connsiteY183" fmla="*/ 863600 h 1638301"/>
                  <a:gd name="connsiteX184" fmla="*/ 1301123 w 2139424"/>
                  <a:gd name="connsiteY184" fmla="*/ 839788 h 1638301"/>
                  <a:gd name="connsiteX185" fmla="*/ 1320107 w 2139424"/>
                  <a:gd name="connsiteY185" fmla="*/ 853298 h 1638301"/>
                  <a:gd name="connsiteX186" fmla="*/ 1341803 w 2139424"/>
                  <a:gd name="connsiteY186" fmla="*/ 920852 h 1638301"/>
                  <a:gd name="connsiteX187" fmla="*/ 1328243 w 2139424"/>
                  <a:gd name="connsiteY187" fmla="*/ 945171 h 1638301"/>
                  <a:gd name="connsiteX188" fmla="*/ 1263156 w 2139424"/>
                  <a:gd name="connsiteY188" fmla="*/ 964086 h 1638301"/>
                  <a:gd name="connsiteX189" fmla="*/ 1257732 w 2139424"/>
                  <a:gd name="connsiteY189" fmla="*/ 966788 h 1638301"/>
                  <a:gd name="connsiteX190" fmla="*/ 1238748 w 2139424"/>
                  <a:gd name="connsiteY190" fmla="*/ 953277 h 1638301"/>
                  <a:gd name="connsiteX191" fmla="*/ 1217052 w 2139424"/>
                  <a:gd name="connsiteY191" fmla="*/ 885724 h 1638301"/>
                  <a:gd name="connsiteX192" fmla="*/ 1230612 w 2139424"/>
                  <a:gd name="connsiteY192" fmla="*/ 861405 h 1638301"/>
                  <a:gd name="connsiteX193" fmla="*/ 1295699 w 2139424"/>
                  <a:gd name="connsiteY193" fmla="*/ 842490 h 1638301"/>
                  <a:gd name="connsiteX194" fmla="*/ 1301123 w 2139424"/>
                  <a:gd name="connsiteY194" fmla="*/ 839788 h 1638301"/>
                  <a:gd name="connsiteX195" fmla="*/ 888373 w 2139424"/>
                  <a:gd name="connsiteY195" fmla="*/ 839788 h 1638301"/>
                  <a:gd name="connsiteX196" fmla="*/ 907357 w 2139424"/>
                  <a:gd name="connsiteY196" fmla="*/ 853298 h 1638301"/>
                  <a:gd name="connsiteX197" fmla="*/ 929053 w 2139424"/>
                  <a:gd name="connsiteY197" fmla="*/ 920852 h 1638301"/>
                  <a:gd name="connsiteX198" fmla="*/ 915493 w 2139424"/>
                  <a:gd name="connsiteY198" fmla="*/ 945171 h 1638301"/>
                  <a:gd name="connsiteX199" fmla="*/ 850406 w 2139424"/>
                  <a:gd name="connsiteY199" fmla="*/ 966788 h 1638301"/>
                  <a:gd name="connsiteX200" fmla="*/ 844982 w 2139424"/>
                  <a:gd name="connsiteY200" fmla="*/ 966788 h 1638301"/>
                  <a:gd name="connsiteX201" fmla="*/ 825998 w 2139424"/>
                  <a:gd name="connsiteY201" fmla="*/ 953277 h 1638301"/>
                  <a:gd name="connsiteX202" fmla="*/ 804302 w 2139424"/>
                  <a:gd name="connsiteY202" fmla="*/ 885724 h 1638301"/>
                  <a:gd name="connsiteX203" fmla="*/ 817862 w 2139424"/>
                  <a:gd name="connsiteY203" fmla="*/ 864107 h 1638301"/>
                  <a:gd name="connsiteX204" fmla="*/ 882949 w 2139424"/>
                  <a:gd name="connsiteY204" fmla="*/ 842490 h 1638301"/>
                  <a:gd name="connsiteX205" fmla="*/ 888373 w 2139424"/>
                  <a:gd name="connsiteY205" fmla="*/ 839788 h 1638301"/>
                  <a:gd name="connsiteX206" fmla="*/ 527527 w 2139424"/>
                  <a:gd name="connsiteY206" fmla="*/ 823913 h 1638301"/>
                  <a:gd name="connsiteX207" fmla="*/ 532931 w 2139424"/>
                  <a:gd name="connsiteY207" fmla="*/ 823913 h 1638301"/>
                  <a:gd name="connsiteX208" fmla="*/ 551846 w 2139424"/>
                  <a:gd name="connsiteY208" fmla="*/ 837372 h 1638301"/>
                  <a:gd name="connsiteX209" fmla="*/ 573463 w 2139424"/>
                  <a:gd name="connsiteY209" fmla="*/ 901976 h 1638301"/>
                  <a:gd name="connsiteX210" fmla="*/ 562654 w 2139424"/>
                  <a:gd name="connsiteY210" fmla="*/ 926203 h 1638301"/>
                  <a:gd name="connsiteX211" fmla="*/ 497803 w 2139424"/>
                  <a:gd name="connsiteY211" fmla="*/ 947738 h 1638301"/>
                  <a:gd name="connsiteX212" fmla="*/ 489697 w 2139424"/>
                  <a:gd name="connsiteY212" fmla="*/ 947738 h 1638301"/>
                  <a:gd name="connsiteX213" fmla="*/ 473484 w 2139424"/>
                  <a:gd name="connsiteY213" fmla="*/ 934279 h 1638301"/>
                  <a:gd name="connsiteX214" fmla="*/ 451867 w 2139424"/>
                  <a:gd name="connsiteY214" fmla="*/ 869674 h 1638301"/>
                  <a:gd name="connsiteX215" fmla="*/ 462676 w 2139424"/>
                  <a:gd name="connsiteY215" fmla="*/ 845448 h 1638301"/>
                  <a:gd name="connsiteX216" fmla="*/ 527527 w 2139424"/>
                  <a:gd name="connsiteY216" fmla="*/ 823913 h 1638301"/>
                  <a:gd name="connsiteX217" fmla="*/ 1426536 w 2139424"/>
                  <a:gd name="connsiteY217" fmla="*/ 798513 h 1638301"/>
                  <a:gd name="connsiteX218" fmla="*/ 1445520 w 2139424"/>
                  <a:gd name="connsiteY218" fmla="*/ 812192 h 1638301"/>
                  <a:gd name="connsiteX219" fmla="*/ 1467216 w 2139424"/>
                  <a:gd name="connsiteY219" fmla="*/ 880590 h 1638301"/>
                  <a:gd name="connsiteX220" fmla="*/ 1453656 w 2139424"/>
                  <a:gd name="connsiteY220" fmla="*/ 905213 h 1638301"/>
                  <a:gd name="connsiteX221" fmla="*/ 1388569 w 2139424"/>
                  <a:gd name="connsiteY221" fmla="*/ 924365 h 1638301"/>
                  <a:gd name="connsiteX222" fmla="*/ 1383145 w 2139424"/>
                  <a:gd name="connsiteY222" fmla="*/ 927101 h 1638301"/>
                  <a:gd name="connsiteX223" fmla="*/ 1364161 w 2139424"/>
                  <a:gd name="connsiteY223" fmla="*/ 913421 h 1638301"/>
                  <a:gd name="connsiteX224" fmla="*/ 1342465 w 2139424"/>
                  <a:gd name="connsiteY224" fmla="*/ 845023 h 1638301"/>
                  <a:gd name="connsiteX225" fmla="*/ 1356025 w 2139424"/>
                  <a:gd name="connsiteY225" fmla="*/ 820400 h 1638301"/>
                  <a:gd name="connsiteX226" fmla="*/ 1421112 w 2139424"/>
                  <a:gd name="connsiteY226" fmla="*/ 801249 h 1638301"/>
                  <a:gd name="connsiteX227" fmla="*/ 1426536 w 2139424"/>
                  <a:gd name="connsiteY227" fmla="*/ 798513 h 1638301"/>
                  <a:gd name="connsiteX228" fmla="*/ 1013786 w 2139424"/>
                  <a:gd name="connsiteY228" fmla="*/ 798513 h 1638301"/>
                  <a:gd name="connsiteX229" fmla="*/ 1032770 w 2139424"/>
                  <a:gd name="connsiteY229" fmla="*/ 812192 h 1638301"/>
                  <a:gd name="connsiteX230" fmla="*/ 1054466 w 2139424"/>
                  <a:gd name="connsiteY230" fmla="*/ 880590 h 1638301"/>
                  <a:gd name="connsiteX231" fmla="*/ 1040906 w 2139424"/>
                  <a:gd name="connsiteY231" fmla="*/ 905213 h 1638301"/>
                  <a:gd name="connsiteX232" fmla="*/ 975819 w 2139424"/>
                  <a:gd name="connsiteY232" fmla="*/ 927101 h 1638301"/>
                  <a:gd name="connsiteX233" fmla="*/ 970395 w 2139424"/>
                  <a:gd name="connsiteY233" fmla="*/ 927101 h 1638301"/>
                  <a:gd name="connsiteX234" fmla="*/ 951411 w 2139424"/>
                  <a:gd name="connsiteY234" fmla="*/ 913421 h 1638301"/>
                  <a:gd name="connsiteX235" fmla="*/ 929715 w 2139424"/>
                  <a:gd name="connsiteY235" fmla="*/ 845023 h 1638301"/>
                  <a:gd name="connsiteX236" fmla="*/ 943275 w 2139424"/>
                  <a:gd name="connsiteY236" fmla="*/ 823136 h 1638301"/>
                  <a:gd name="connsiteX237" fmla="*/ 1008362 w 2139424"/>
                  <a:gd name="connsiteY237" fmla="*/ 801249 h 1638301"/>
                  <a:gd name="connsiteX238" fmla="*/ 1013786 w 2139424"/>
                  <a:gd name="connsiteY238" fmla="*/ 798513 h 1638301"/>
                  <a:gd name="connsiteX239" fmla="*/ 212739 w 2139424"/>
                  <a:gd name="connsiteY239" fmla="*/ 793750 h 1638301"/>
                  <a:gd name="connsiteX240" fmla="*/ 218195 w 2139424"/>
                  <a:gd name="connsiteY240" fmla="*/ 793750 h 1638301"/>
                  <a:gd name="connsiteX241" fmla="*/ 237290 w 2139424"/>
                  <a:gd name="connsiteY241" fmla="*/ 804653 h 1638301"/>
                  <a:gd name="connsiteX242" fmla="*/ 259112 w 2139424"/>
                  <a:gd name="connsiteY242" fmla="*/ 872796 h 1638301"/>
                  <a:gd name="connsiteX243" fmla="*/ 245473 w 2139424"/>
                  <a:gd name="connsiteY243" fmla="*/ 897327 h 1638301"/>
                  <a:gd name="connsiteX244" fmla="*/ 117265 w 2139424"/>
                  <a:gd name="connsiteY244" fmla="*/ 938213 h 1638301"/>
                  <a:gd name="connsiteX245" fmla="*/ 111810 w 2139424"/>
                  <a:gd name="connsiteY245" fmla="*/ 938213 h 1638301"/>
                  <a:gd name="connsiteX246" fmla="*/ 92715 w 2139424"/>
                  <a:gd name="connsiteY246" fmla="*/ 927310 h 1638301"/>
                  <a:gd name="connsiteX247" fmla="*/ 70893 w 2139424"/>
                  <a:gd name="connsiteY247" fmla="*/ 859167 h 1638301"/>
                  <a:gd name="connsiteX248" fmla="*/ 84532 w 2139424"/>
                  <a:gd name="connsiteY248" fmla="*/ 834636 h 1638301"/>
                  <a:gd name="connsiteX249" fmla="*/ 212739 w 2139424"/>
                  <a:gd name="connsiteY249" fmla="*/ 793750 h 1638301"/>
                  <a:gd name="connsiteX250" fmla="*/ 652332 w 2139424"/>
                  <a:gd name="connsiteY250" fmla="*/ 782638 h 1638301"/>
                  <a:gd name="connsiteX251" fmla="*/ 657803 w 2139424"/>
                  <a:gd name="connsiteY251" fmla="*/ 782638 h 1638301"/>
                  <a:gd name="connsiteX252" fmla="*/ 676955 w 2139424"/>
                  <a:gd name="connsiteY252" fmla="*/ 796270 h 1638301"/>
                  <a:gd name="connsiteX253" fmla="*/ 698842 w 2139424"/>
                  <a:gd name="connsiteY253" fmla="*/ 861702 h 1638301"/>
                  <a:gd name="connsiteX254" fmla="*/ 687898 w 2139424"/>
                  <a:gd name="connsiteY254" fmla="*/ 886240 h 1638301"/>
                  <a:gd name="connsiteX255" fmla="*/ 622236 w 2139424"/>
                  <a:gd name="connsiteY255" fmla="*/ 908051 h 1638301"/>
                  <a:gd name="connsiteX256" fmla="*/ 614029 w 2139424"/>
                  <a:gd name="connsiteY256" fmla="*/ 908051 h 1638301"/>
                  <a:gd name="connsiteX257" fmla="*/ 597613 w 2139424"/>
                  <a:gd name="connsiteY257" fmla="*/ 894419 h 1638301"/>
                  <a:gd name="connsiteX258" fmla="*/ 575726 w 2139424"/>
                  <a:gd name="connsiteY258" fmla="*/ 828986 h 1638301"/>
                  <a:gd name="connsiteX259" fmla="*/ 586670 w 2139424"/>
                  <a:gd name="connsiteY259" fmla="*/ 804449 h 1638301"/>
                  <a:gd name="connsiteX260" fmla="*/ 652332 w 2139424"/>
                  <a:gd name="connsiteY260" fmla="*/ 782638 h 1638301"/>
                  <a:gd name="connsiteX261" fmla="*/ 1551948 w 2139424"/>
                  <a:gd name="connsiteY261" fmla="*/ 758825 h 1638301"/>
                  <a:gd name="connsiteX262" fmla="*/ 1570932 w 2139424"/>
                  <a:gd name="connsiteY262" fmla="*/ 772335 h 1638301"/>
                  <a:gd name="connsiteX263" fmla="*/ 1592628 w 2139424"/>
                  <a:gd name="connsiteY263" fmla="*/ 839889 h 1638301"/>
                  <a:gd name="connsiteX264" fmla="*/ 1579068 w 2139424"/>
                  <a:gd name="connsiteY264" fmla="*/ 861506 h 1638301"/>
                  <a:gd name="connsiteX265" fmla="*/ 1513981 w 2139424"/>
                  <a:gd name="connsiteY265" fmla="*/ 883123 h 1638301"/>
                  <a:gd name="connsiteX266" fmla="*/ 1508557 w 2139424"/>
                  <a:gd name="connsiteY266" fmla="*/ 885825 h 1638301"/>
                  <a:gd name="connsiteX267" fmla="*/ 1489573 w 2139424"/>
                  <a:gd name="connsiteY267" fmla="*/ 872314 h 1638301"/>
                  <a:gd name="connsiteX268" fmla="*/ 1467877 w 2139424"/>
                  <a:gd name="connsiteY268" fmla="*/ 804761 h 1638301"/>
                  <a:gd name="connsiteX269" fmla="*/ 1481437 w 2139424"/>
                  <a:gd name="connsiteY269" fmla="*/ 780442 h 1638301"/>
                  <a:gd name="connsiteX270" fmla="*/ 1546524 w 2139424"/>
                  <a:gd name="connsiteY270" fmla="*/ 761527 h 1638301"/>
                  <a:gd name="connsiteX271" fmla="*/ 1551948 w 2139424"/>
                  <a:gd name="connsiteY271" fmla="*/ 758825 h 1638301"/>
                  <a:gd name="connsiteX272" fmla="*/ 1139198 w 2139424"/>
                  <a:gd name="connsiteY272" fmla="*/ 758825 h 1638301"/>
                  <a:gd name="connsiteX273" fmla="*/ 1158182 w 2139424"/>
                  <a:gd name="connsiteY273" fmla="*/ 772335 h 1638301"/>
                  <a:gd name="connsiteX274" fmla="*/ 1179878 w 2139424"/>
                  <a:gd name="connsiteY274" fmla="*/ 839889 h 1638301"/>
                  <a:gd name="connsiteX275" fmla="*/ 1166318 w 2139424"/>
                  <a:gd name="connsiteY275" fmla="*/ 864208 h 1638301"/>
                  <a:gd name="connsiteX276" fmla="*/ 1101231 w 2139424"/>
                  <a:gd name="connsiteY276" fmla="*/ 885825 h 1638301"/>
                  <a:gd name="connsiteX277" fmla="*/ 1095807 w 2139424"/>
                  <a:gd name="connsiteY277" fmla="*/ 885825 h 1638301"/>
                  <a:gd name="connsiteX278" fmla="*/ 1076823 w 2139424"/>
                  <a:gd name="connsiteY278" fmla="*/ 872314 h 1638301"/>
                  <a:gd name="connsiteX279" fmla="*/ 1055127 w 2139424"/>
                  <a:gd name="connsiteY279" fmla="*/ 804761 h 1638301"/>
                  <a:gd name="connsiteX280" fmla="*/ 1068687 w 2139424"/>
                  <a:gd name="connsiteY280" fmla="*/ 783144 h 1638301"/>
                  <a:gd name="connsiteX281" fmla="*/ 1133774 w 2139424"/>
                  <a:gd name="connsiteY281" fmla="*/ 761527 h 1638301"/>
                  <a:gd name="connsiteX282" fmla="*/ 1139198 w 2139424"/>
                  <a:gd name="connsiteY282" fmla="*/ 758825 h 1638301"/>
                  <a:gd name="connsiteX283" fmla="*/ 334336 w 2139424"/>
                  <a:gd name="connsiteY283" fmla="*/ 752475 h 1638301"/>
                  <a:gd name="connsiteX284" fmla="*/ 353320 w 2139424"/>
                  <a:gd name="connsiteY284" fmla="*/ 766154 h 1638301"/>
                  <a:gd name="connsiteX285" fmla="*/ 375016 w 2139424"/>
                  <a:gd name="connsiteY285" fmla="*/ 834552 h 1638301"/>
                  <a:gd name="connsiteX286" fmla="*/ 361456 w 2139424"/>
                  <a:gd name="connsiteY286" fmla="*/ 859175 h 1638301"/>
                  <a:gd name="connsiteX287" fmla="*/ 296369 w 2139424"/>
                  <a:gd name="connsiteY287" fmla="*/ 881063 h 1638301"/>
                  <a:gd name="connsiteX288" fmla="*/ 290945 w 2139424"/>
                  <a:gd name="connsiteY288" fmla="*/ 881063 h 1638301"/>
                  <a:gd name="connsiteX289" fmla="*/ 271961 w 2139424"/>
                  <a:gd name="connsiteY289" fmla="*/ 867383 h 1638301"/>
                  <a:gd name="connsiteX290" fmla="*/ 250265 w 2139424"/>
                  <a:gd name="connsiteY290" fmla="*/ 798985 h 1638301"/>
                  <a:gd name="connsiteX291" fmla="*/ 263825 w 2139424"/>
                  <a:gd name="connsiteY291" fmla="*/ 777098 h 1638301"/>
                  <a:gd name="connsiteX292" fmla="*/ 328912 w 2139424"/>
                  <a:gd name="connsiteY292" fmla="*/ 755211 h 1638301"/>
                  <a:gd name="connsiteX293" fmla="*/ 334336 w 2139424"/>
                  <a:gd name="connsiteY293" fmla="*/ 752475 h 1638301"/>
                  <a:gd name="connsiteX294" fmla="*/ 777745 w 2139424"/>
                  <a:gd name="connsiteY294" fmla="*/ 741363 h 1638301"/>
                  <a:gd name="connsiteX295" fmla="*/ 783216 w 2139424"/>
                  <a:gd name="connsiteY295" fmla="*/ 741363 h 1638301"/>
                  <a:gd name="connsiteX296" fmla="*/ 802368 w 2139424"/>
                  <a:gd name="connsiteY296" fmla="*/ 754995 h 1638301"/>
                  <a:gd name="connsiteX297" fmla="*/ 824255 w 2139424"/>
                  <a:gd name="connsiteY297" fmla="*/ 820427 h 1638301"/>
                  <a:gd name="connsiteX298" fmla="*/ 813311 w 2139424"/>
                  <a:gd name="connsiteY298" fmla="*/ 844965 h 1638301"/>
                  <a:gd name="connsiteX299" fmla="*/ 747649 w 2139424"/>
                  <a:gd name="connsiteY299" fmla="*/ 866776 h 1638301"/>
                  <a:gd name="connsiteX300" fmla="*/ 739442 w 2139424"/>
                  <a:gd name="connsiteY300" fmla="*/ 866776 h 1638301"/>
                  <a:gd name="connsiteX301" fmla="*/ 723026 w 2139424"/>
                  <a:gd name="connsiteY301" fmla="*/ 853144 h 1638301"/>
                  <a:gd name="connsiteX302" fmla="*/ 701139 w 2139424"/>
                  <a:gd name="connsiteY302" fmla="*/ 787711 h 1638301"/>
                  <a:gd name="connsiteX303" fmla="*/ 712083 w 2139424"/>
                  <a:gd name="connsiteY303" fmla="*/ 763174 h 1638301"/>
                  <a:gd name="connsiteX304" fmla="*/ 777745 w 2139424"/>
                  <a:gd name="connsiteY304" fmla="*/ 741363 h 1638301"/>
                  <a:gd name="connsiteX305" fmla="*/ 1263023 w 2139424"/>
                  <a:gd name="connsiteY305" fmla="*/ 717550 h 1638301"/>
                  <a:gd name="connsiteX306" fmla="*/ 1282007 w 2139424"/>
                  <a:gd name="connsiteY306" fmla="*/ 731060 h 1638301"/>
                  <a:gd name="connsiteX307" fmla="*/ 1303703 w 2139424"/>
                  <a:gd name="connsiteY307" fmla="*/ 798614 h 1638301"/>
                  <a:gd name="connsiteX308" fmla="*/ 1290143 w 2139424"/>
                  <a:gd name="connsiteY308" fmla="*/ 822933 h 1638301"/>
                  <a:gd name="connsiteX309" fmla="*/ 1225056 w 2139424"/>
                  <a:gd name="connsiteY309" fmla="*/ 844550 h 1638301"/>
                  <a:gd name="connsiteX310" fmla="*/ 1219632 w 2139424"/>
                  <a:gd name="connsiteY310" fmla="*/ 844550 h 1638301"/>
                  <a:gd name="connsiteX311" fmla="*/ 1203360 w 2139424"/>
                  <a:gd name="connsiteY311" fmla="*/ 831039 h 1638301"/>
                  <a:gd name="connsiteX312" fmla="*/ 1178952 w 2139424"/>
                  <a:gd name="connsiteY312" fmla="*/ 763486 h 1638301"/>
                  <a:gd name="connsiteX313" fmla="*/ 1192512 w 2139424"/>
                  <a:gd name="connsiteY313" fmla="*/ 741869 h 1638301"/>
                  <a:gd name="connsiteX314" fmla="*/ 1257599 w 2139424"/>
                  <a:gd name="connsiteY314" fmla="*/ 720252 h 1638301"/>
                  <a:gd name="connsiteX315" fmla="*/ 1263023 w 2139424"/>
                  <a:gd name="connsiteY315" fmla="*/ 717550 h 1638301"/>
                  <a:gd name="connsiteX316" fmla="*/ 459748 w 2139424"/>
                  <a:gd name="connsiteY316" fmla="*/ 712788 h 1638301"/>
                  <a:gd name="connsiteX317" fmla="*/ 478732 w 2139424"/>
                  <a:gd name="connsiteY317" fmla="*/ 726298 h 1638301"/>
                  <a:gd name="connsiteX318" fmla="*/ 500428 w 2139424"/>
                  <a:gd name="connsiteY318" fmla="*/ 793852 h 1638301"/>
                  <a:gd name="connsiteX319" fmla="*/ 486868 w 2139424"/>
                  <a:gd name="connsiteY319" fmla="*/ 818171 h 1638301"/>
                  <a:gd name="connsiteX320" fmla="*/ 421781 w 2139424"/>
                  <a:gd name="connsiteY320" fmla="*/ 839788 h 1638301"/>
                  <a:gd name="connsiteX321" fmla="*/ 416357 w 2139424"/>
                  <a:gd name="connsiteY321" fmla="*/ 839788 h 1638301"/>
                  <a:gd name="connsiteX322" fmla="*/ 397373 w 2139424"/>
                  <a:gd name="connsiteY322" fmla="*/ 826277 h 1638301"/>
                  <a:gd name="connsiteX323" fmla="*/ 375677 w 2139424"/>
                  <a:gd name="connsiteY323" fmla="*/ 758724 h 1638301"/>
                  <a:gd name="connsiteX324" fmla="*/ 389237 w 2139424"/>
                  <a:gd name="connsiteY324" fmla="*/ 737107 h 1638301"/>
                  <a:gd name="connsiteX325" fmla="*/ 454324 w 2139424"/>
                  <a:gd name="connsiteY325" fmla="*/ 715490 h 1638301"/>
                  <a:gd name="connsiteX326" fmla="*/ 459748 w 2139424"/>
                  <a:gd name="connsiteY326" fmla="*/ 712788 h 1638301"/>
                  <a:gd name="connsiteX327" fmla="*/ 1722506 w 2139424"/>
                  <a:gd name="connsiteY327" fmla="*/ 701675 h 1638301"/>
                  <a:gd name="connsiteX328" fmla="*/ 1727956 w 2139424"/>
                  <a:gd name="connsiteY328" fmla="*/ 701675 h 1638301"/>
                  <a:gd name="connsiteX329" fmla="*/ 1747030 w 2139424"/>
                  <a:gd name="connsiteY329" fmla="*/ 715154 h 1638301"/>
                  <a:gd name="connsiteX330" fmla="*/ 1768828 w 2139424"/>
                  <a:gd name="connsiteY330" fmla="*/ 779852 h 1638301"/>
                  <a:gd name="connsiteX331" fmla="*/ 1757929 w 2139424"/>
                  <a:gd name="connsiteY331" fmla="*/ 804113 h 1638301"/>
                  <a:gd name="connsiteX332" fmla="*/ 1638037 w 2139424"/>
                  <a:gd name="connsiteY332" fmla="*/ 841854 h 1638301"/>
                  <a:gd name="connsiteX333" fmla="*/ 1632587 w 2139424"/>
                  <a:gd name="connsiteY333" fmla="*/ 844550 h 1638301"/>
                  <a:gd name="connsiteX334" fmla="*/ 1613513 w 2139424"/>
                  <a:gd name="connsiteY334" fmla="*/ 831071 h 1638301"/>
                  <a:gd name="connsiteX335" fmla="*/ 1591715 w 2139424"/>
                  <a:gd name="connsiteY335" fmla="*/ 763677 h 1638301"/>
                  <a:gd name="connsiteX336" fmla="*/ 1605339 w 2139424"/>
                  <a:gd name="connsiteY336" fmla="*/ 739415 h 1638301"/>
                  <a:gd name="connsiteX337" fmla="*/ 1722506 w 2139424"/>
                  <a:gd name="connsiteY337" fmla="*/ 701675 h 1638301"/>
                  <a:gd name="connsiteX338" fmla="*/ 902177 w 2139424"/>
                  <a:gd name="connsiteY338" fmla="*/ 701675 h 1638301"/>
                  <a:gd name="connsiteX339" fmla="*/ 907581 w 2139424"/>
                  <a:gd name="connsiteY339" fmla="*/ 701675 h 1638301"/>
                  <a:gd name="connsiteX340" fmla="*/ 926496 w 2139424"/>
                  <a:gd name="connsiteY340" fmla="*/ 715134 h 1638301"/>
                  <a:gd name="connsiteX341" fmla="*/ 948113 w 2139424"/>
                  <a:gd name="connsiteY341" fmla="*/ 779738 h 1638301"/>
                  <a:gd name="connsiteX342" fmla="*/ 937304 w 2139424"/>
                  <a:gd name="connsiteY342" fmla="*/ 803965 h 1638301"/>
                  <a:gd name="connsiteX343" fmla="*/ 872453 w 2139424"/>
                  <a:gd name="connsiteY343" fmla="*/ 825500 h 1638301"/>
                  <a:gd name="connsiteX344" fmla="*/ 867049 w 2139424"/>
                  <a:gd name="connsiteY344" fmla="*/ 825500 h 1638301"/>
                  <a:gd name="connsiteX345" fmla="*/ 848134 w 2139424"/>
                  <a:gd name="connsiteY345" fmla="*/ 812041 h 1638301"/>
                  <a:gd name="connsiteX346" fmla="*/ 826517 w 2139424"/>
                  <a:gd name="connsiteY346" fmla="*/ 747436 h 1638301"/>
                  <a:gd name="connsiteX347" fmla="*/ 837326 w 2139424"/>
                  <a:gd name="connsiteY347" fmla="*/ 723210 h 1638301"/>
                  <a:gd name="connsiteX348" fmla="*/ 902177 w 2139424"/>
                  <a:gd name="connsiteY348" fmla="*/ 701675 h 1638301"/>
                  <a:gd name="connsiteX349" fmla="*/ 106541 w 2139424"/>
                  <a:gd name="connsiteY349" fmla="*/ 693738 h 1638301"/>
                  <a:gd name="connsiteX350" fmla="*/ 111925 w 2139424"/>
                  <a:gd name="connsiteY350" fmla="*/ 693738 h 1638301"/>
                  <a:gd name="connsiteX351" fmla="*/ 128076 w 2139424"/>
                  <a:gd name="connsiteY351" fmla="*/ 707197 h 1638301"/>
                  <a:gd name="connsiteX352" fmla="*/ 149611 w 2139424"/>
                  <a:gd name="connsiteY352" fmla="*/ 774493 h 1638301"/>
                  <a:gd name="connsiteX353" fmla="*/ 138844 w 2139424"/>
                  <a:gd name="connsiteY353" fmla="*/ 796028 h 1638301"/>
                  <a:gd name="connsiteX354" fmla="*/ 76931 w 2139424"/>
                  <a:gd name="connsiteY354" fmla="*/ 817563 h 1638301"/>
                  <a:gd name="connsiteX355" fmla="*/ 71547 w 2139424"/>
                  <a:gd name="connsiteY355" fmla="*/ 817563 h 1638301"/>
                  <a:gd name="connsiteX356" fmla="*/ 55396 w 2139424"/>
                  <a:gd name="connsiteY356" fmla="*/ 804104 h 1638301"/>
                  <a:gd name="connsiteX357" fmla="*/ 33861 w 2139424"/>
                  <a:gd name="connsiteY357" fmla="*/ 736807 h 1638301"/>
                  <a:gd name="connsiteX358" fmla="*/ 44629 w 2139424"/>
                  <a:gd name="connsiteY358" fmla="*/ 715273 h 1638301"/>
                  <a:gd name="connsiteX359" fmla="*/ 106541 w 2139424"/>
                  <a:gd name="connsiteY359" fmla="*/ 693738 h 1638301"/>
                  <a:gd name="connsiteX360" fmla="*/ 1388436 w 2139424"/>
                  <a:gd name="connsiteY360" fmla="*/ 676275 h 1638301"/>
                  <a:gd name="connsiteX361" fmla="*/ 1407420 w 2139424"/>
                  <a:gd name="connsiteY361" fmla="*/ 689954 h 1638301"/>
                  <a:gd name="connsiteX362" fmla="*/ 1429116 w 2139424"/>
                  <a:gd name="connsiteY362" fmla="*/ 758352 h 1638301"/>
                  <a:gd name="connsiteX363" fmla="*/ 1415556 w 2139424"/>
                  <a:gd name="connsiteY363" fmla="*/ 782975 h 1638301"/>
                  <a:gd name="connsiteX364" fmla="*/ 1350469 w 2139424"/>
                  <a:gd name="connsiteY364" fmla="*/ 804863 h 1638301"/>
                  <a:gd name="connsiteX365" fmla="*/ 1345045 w 2139424"/>
                  <a:gd name="connsiteY365" fmla="*/ 804863 h 1638301"/>
                  <a:gd name="connsiteX366" fmla="*/ 1328773 w 2139424"/>
                  <a:gd name="connsiteY366" fmla="*/ 791183 h 1638301"/>
                  <a:gd name="connsiteX367" fmla="*/ 1307077 w 2139424"/>
                  <a:gd name="connsiteY367" fmla="*/ 722785 h 1638301"/>
                  <a:gd name="connsiteX368" fmla="*/ 1317925 w 2139424"/>
                  <a:gd name="connsiteY368" fmla="*/ 700898 h 1638301"/>
                  <a:gd name="connsiteX369" fmla="*/ 1383012 w 2139424"/>
                  <a:gd name="connsiteY369" fmla="*/ 679011 h 1638301"/>
                  <a:gd name="connsiteX370" fmla="*/ 1388436 w 2139424"/>
                  <a:gd name="connsiteY370" fmla="*/ 676275 h 1638301"/>
                  <a:gd name="connsiteX371" fmla="*/ 585161 w 2139424"/>
                  <a:gd name="connsiteY371" fmla="*/ 671513 h 1638301"/>
                  <a:gd name="connsiteX372" fmla="*/ 604145 w 2139424"/>
                  <a:gd name="connsiteY372" fmla="*/ 685023 h 1638301"/>
                  <a:gd name="connsiteX373" fmla="*/ 625841 w 2139424"/>
                  <a:gd name="connsiteY373" fmla="*/ 752577 h 1638301"/>
                  <a:gd name="connsiteX374" fmla="*/ 612281 w 2139424"/>
                  <a:gd name="connsiteY374" fmla="*/ 776896 h 1638301"/>
                  <a:gd name="connsiteX375" fmla="*/ 547194 w 2139424"/>
                  <a:gd name="connsiteY375" fmla="*/ 798513 h 1638301"/>
                  <a:gd name="connsiteX376" fmla="*/ 541770 w 2139424"/>
                  <a:gd name="connsiteY376" fmla="*/ 798513 h 1638301"/>
                  <a:gd name="connsiteX377" fmla="*/ 522786 w 2139424"/>
                  <a:gd name="connsiteY377" fmla="*/ 785002 h 1638301"/>
                  <a:gd name="connsiteX378" fmla="*/ 501090 w 2139424"/>
                  <a:gd name="connsiteY378" fmla="*/ 717449 h 1638301"/>
                  <a:gd name="connsiteX379" fmla="*/ 514650 w 2139424"/>
                  <a:gd name="connsiteY379" fmla="*/ 695832 h 1638301"/>
                  <a:gd name="connsiteX380" fmla="*/ 579737 w 2139424"/>
                  <a:gd name="connsiteY380" fmla="*/ 674215 h 1638301"/>
                  <a:gd name="connsiteX381" fmla="*/ 585161 w 2139424"/>
                  <a:gd name="connsiteY381" fmla="*/ 671513 h 1638301"/>
                  <a:gd name="connsiteX382" fmla="*/ 1027590 w 2139424"/>
                  <a:gd name="connsiteY382" fmla="*/ 660400 h 1638301"/>
                  <a:gd name="connsiteX383" fmla="*/ 1032994 w 2139424"/>
                  <a:gd name="connsiteY383" fmla="*/ 660400 h 1638301"/>
                  <a:gd name="connsiteX384" fmla="*/ 1051909 w 2139424"/>
                  <a:gd name="connsiteY384" fmla="*/ 674032 h 1638301"/>
                  <a:gd name="connsiteX385" fmla="*/ 1073526 w 2139424"/>
                  <a:gd name="connsiteY385" fmla="*/ 739464 h 1638301"/>
                  <a:gd name="connsiteX386" fmla="*/ 1062717 w 2139424"/>
                  <a:gd name="connsiteY386" fmla="*/ 764002 h 1638301"/>
                  <a:gd name="connsiteX387" fmla="*/ 997866 w 2139424"/>
                  <a:gd name="connsiteY387" fmla="*/ 785813 h 1638301"/>
                  <a:gd name="connsiteX388" fmla="*/ 992462 w 2139424"/>
                  <a:gd name="connsiteY388" fmla="*/ 785813 h 1638301"/>
                  <a:gd name="connsiteX389" fmla="*/ 973547 w 2139424"/>
                  <a:gd name="connsiteY389" fmla="*/ 772181 h 1638301"/>
                  <a:gd name="connsiteX390" fmla="*/ 951930 w 2139424"/>
                  <a:gd name="connsiteY390" fmla="*/ 706748 h 1638301"/>
                  <a:gd name="connsiteX391" fmla="*/ 962739 w 2139424"/>
                  <a:gd name="connsiteY391" fmla="*/ 682211 h 1638301"/>
                  <a:gd name="connsiteX392" fmla="*/ 1027590 w 2139424"/>
                  <a:gd name="connsiteY392" fmla="*/ 660400 h 1638301"/>
                  <a:gd name="connsiteX393" fmla="*/ 1859245 w 2139424"/>
                  <a:gd name="connsiteY393" fmla="*/ 657225 h 1638301"/>
                  <a:gd name="connsiteX394" fmla="*/ 1875604 w 2139424"/>
                  <a:gd name="connsiteY394" fmla="*/ 670904 h 1638301"/>
                  <a:gd name="connsiteX395" fmla="*/ 1897415 w 2139424"/>
                  <a:gd name="connsiteY395" fmla="*/ 739302 h 1638301"/>
                  <a:gd name="connsiteX396" fmla="*/ 1886509 w 2139424"/>
                  <a:gd name="connsiteY396" fmla="*/ 763925 h 1638301"/>
                  <a:gd name="connsiteX397" fmla="*/ 1823803 w 2139424"/>
                  <a:gd name="connsiteY397" fmla="*/ 783077 h 1638301"/>
                  <a:gd name="connsiteX398" fmla="*/ 1818350 w 2139424"/>
                  <a:gd name="connsiteY398" fmla="*/ 785813 h 1638301"/>
                  <a:gd name="connsiteX399" fmla="*/ 1801992 w 2139424"/>
                  <a:gd name="connsiteY399" fmla="*/ 772133 h 1638301"/>
                  <a:gd name="connsiteX400" fmla="*/ 1777454 w 2139424"/>
                  <a:gd name="connsiteY400" fmla="*/ 703735 h 1638301"/>
                  <a:gd name="connsiteX401" fmla="*/ 1791086 w 2139424"/>
                  <a:gd name="connsiteY401" fmla="*/ 679112 h 1638301"/>
                  <a:gd name="connsiteX402" fmla="*/ 1853793 w 2139424"/>
                  <a:gd name="connsiteY402" fmla="*/ 659961 h 1638301"/>
                  <a:gd name="connsiteX403" fmla="*/ 1859245 w 2139424"/>
                  <a:gd name="connsiteY403" fmla="*/ 657225 h 1638301"/>
                  <a:gd name="connsiteX404" fmla="*/ 231816 w 2139424"/>
                  <a:gd name="connsiteY404" fmla="*/ 652463 h 1638301"/>
                  <a:gd name="connsiteX405" fmla="*/ 237269 w 2139424"/>
                  <a:gd name="connsiteY405" fmla="*/ 652463 h 1638301"/>
                  <a:gd name="connsiteX406" fmla="*/ 253627 w 2139424"/>
                  <a:gd name="connsiteY406" fmla="*/ 663368 h 1638301"/>
                  <a:gd name="connsiteX407" fmla="*/ 278165 w 2139424"/>
                  <a:gd name="connsiteY407" fmla="*/ 734254 h 1638301"/>
                  <a:gd name="connsiteX408" fmla="*/ 264533 w 2139424"/>
                  <a:gd name="connsiteY408" fmla="*/ 756065 h 1638301"/>
                  <a:gd name="connsiteX409" fmla="*/ 204553 w 2139424"/>
                  <a:gd name="connsiteY409" fmla="*/ 777876 h 1638301"/>
                  <a:gd name="connsiteX410" fmla="*/ 199100 w 2139424"/>
                  <a:gd name="connsiteY410" fmla="*/ 777876 h 1638301"/>
                  <a:gd name="connsiteX411" fmla="*/ 182741 w 2139424"/>
                  <a:gd name="connsiteY411" fmla="*/ 764244 h 1638301"/>
                  <a:gd name="connsiteX412" fmla="*/ 158204 w 2139424"/>
                  <a:gd name="connsiteY412" fmla="*/ 696085 h 1638301"/>
                  <a:gd name="connsiteX413" fmla="*/ 171836 w 2139424"/>
                  <a:gd name="connsiteY413" fmla="*/ 674274 h 1638301"/>
                  <a:gd name="connsiteX414" fmla="*/ 231816 w 2139424"/>
                  <a:gd name="connsiteY414" fmla="*/ 652463 h 1638301"/>
                  <a:gd name="connsiteX415" fmla="*/ 1513848 w 2139424"/>
                  <a:gd name="connsiteY415" fmla="*/ 636588 h 1638301"/>
                  <a:gd name="connsiteX416" fmla="*/ 1532832 w 2139424"/>
                  <a:gd name="connsiteY416" fmla="*/ 650098 h 1638301"/>
                  <a:gd name="connsiteX417" fmla="*/ 1554528 w 2139424"/>
                  <a:gd name="connsiteY417" fmla="*/ 717652 h 1638301"/>
                  <a:gd name="connsiteX418" fmla="*/ 1540968 w 2139424"/>
                  <a:gd name="connsiteY418" fmla="*/ 741971 h 1638301"/>
                  <a:gd name="connsiteX419" fmla="*/ 1475881 w 2139424"/>
                  <a:gd name="connsiteY419" fmla="*/ 763588 h 1638301"/>
                  <a:gd name="connsiteX420" fmla="*/ 1470457 w 2139424"/>
                  <a:gd name="connsiteY420" fmla="*/ 763588 h 1638301"/>
                  <a:gd name="connsiteX421" fmla="*/ 1454185 w 2139424"/>
                  <a:gd name="connsiteY421" fmla="*/ 750077 h 1638301"/>
                  <a:gd name="connsiteX422" fmla="*/ 1432489 w 2139424"/>
                  <a:gd name="connsiteY422" fmla="*/ 682524 h 1638301"/>
                  <a:gd name="connsiteX423" fmla="*/ 1443337 w 2139424"/>
                  <a:gd name="connsiteY423" fmla="*/ 660907 h 1638301"/>
                  <a:gd name="connsiteX424" fmla="*/ 1508424 w 2139424"/>
                  <a:gd name="connsiteY424" fmla="*/ 639290 h 1638301"/>
                  <a:gd name="connsiteX425" fmla="*/ 1513848 w 2139424"/>
                  <a:gd name="connsiteY425" fmla="*/ 636588 h 1638301"/>
                  <a:gd name="connsiteX426" fmla="*/ 708986 w 2139424"/>
                  <a:gd name="connsiteY426" fmla="*/ 630238 h 1638301"/>
                  <a:gd name="connsiteX427" fmla="*/ 727970 w 2139424"/>
                  <a:gd name="connsiteY427" fmla="*/ 643917 h 1638301"/>
                  <a:gd name="connsiteX428" fmla="*/ 749666 w 2139424"/>
                  <a:gd name="connsiteY428" fmla="*/ 712315 h 1638301"/>
                  <a:gd name="connsiteX429" fmla="*/ 736106 w 2139424"/>
                  <a:gd name="connsiteY429" fmla="*/ 736938 h 1638301"/>
                  <a:gd name="connsiteX430" fmla="*/ 671019 w 2139424"/>
                  <a:gd name="connsiteY430" fmla="*/ 758826 h 1638301"/>
                  <a:gd name="connsiteX431" fmla="*/ 665595 w 2139424"/>
                  <a:gd name="connsiteY431" fmla="*/ 758826 h 1638301"/>
                  <a:gd name="connsiteX432" fmla="*/ 646611 w 2139424"/>
                  <a:gd name="connsiteY432" fmla="*/ 745146 h 1638301"/>
                  <a:gd name="connsiteX433" fmla="*/ 624915 w 2139424"/>
                  <a:gd name="connsiteY433" fmla="*/ 676748 h 1638301"/>
                  <a:gd name="connsiteX434" fmla="*/ 638475 w 2139424"/>
                  <a:gd name="connsiteY434" fmla="*/ 654861 h 1638301"/>
                  <a:gd name="connsiteX435" fmla="*/ 703562 w 2139424"/>
                  <a:gd name="connsiteY435" fmla="*/ 632974 h 1638301"/>
                  <a:gd name="connsiteX436" fmla="*/ 708986 w 2139424"/>
                  <a:gd name="connsiteY436" fmla="*/ 630238 h 1638301"/>
                  <a:gd name="connsiteX437" fmla="*/ 1973303 w 2139424"/>
                  <a:gd name="connsiteY437" fmla="*/ 619125 h 1638301"/>
                  <a:gd name="connsiteX438" fmla="*/ 1978756 w 2139424"/>
                  <a:gd name="connsiteY438" fmla="*/ 619125 h 1638301"/>
                  <a:gd name="connsiteX439" fmla="*/ 1995114 w 2139424"/>
                  <a:gd name="connsiteY439" fmla="*/ 632757 h 1638301"/>
                  <a:gd name="connsiteX440" fmla="*/ 2019652 w 2139424"/>
                  <a:gd name="connsiteY440" fmla="*/ 700916 h 1638301"/>
                  <a:gd name="connsiteX441" fmla="*/ 2006020 w 2139424"/>
                  <a:gd name="connsiteY441" fmla="*/ 722727 h 1638301"/>
                  <a:gd name="connsiteX442" fmla="*/ 1943313 w 2139424"/>
                  <a:gd name="connsiteY442" fmla="*/ 744538 h 1638301"/>
                  <a:gd name="connsiteX443" fmla="*/ 1937861 w 2139424"/>
                  <a:gd name="connsiteY443" fmla="*/ 744538 h 1638301"/>
                  <a:gd name="connsiteX444" fmla="*/ 1921502 w 2139424"/>
                  <a:gd name="connsiteY444" fmla="*/ 730906 h 1638301"/>
                  <a:gd name="connsiteX445" fmla="*/ 1899691 w 2139424"/>
                  <a:gd name="connsiteY445" fmla="*/ 662747 h 1638301"/>
                  <a:gd name="connsiteX446" fmla="*/ 1910597 w 2139424"/>
                  <a:gd name="connsiteY446" fmla="*/ 640936 h 1638301"/>
                  <a:gd name="connsiteX447" fmla="*/ 1973303 w 2139424"/>
                  <a:gd name="connsiteY447" fmla="*/ 619125 h 1638301"/>
                  <a:gd name="connsiteX448" fmla="*/ 1152395 w 2139424"/>
                  <a:gd name="connsiteY448" fmla="*/ 619125 h 1638301"/>
                  <a:gd name="connsiteX449" fmla="*/ 1157866 w 2139424"/>
                  <a:gd name="connsiteY449" fmla="*/ 619125 h 1638301"/>
                  <a:gd name="connsiteX450" fmla="*/ 1177018 w 2139424"/>
                  <a:gd name="connsiteY450" fmla="*/ 632757 h 1638301"/>
                  <a:gd name="connsiteX451" fmla="*/ 1198905 w 2139424"/>
                  <a:gd name="connsiteY451" fmla="*/ 698189 h 1638301"/>
                  <a:gd name="connsiteX452" fmla="*/ 1187961 w 2139424"/>
                  <a:gd name="connsiteY452" fmla="*/ 722727 h 1638301"/>
                  <a:gd name="connsiteX453" fmla="*/ 1122299 w 2139424"/>
                  <a:gd name="connsiteY453" fmla="*/ 744538 h 1638301"/>
                  <a:gd name="connsiteX454" fmla="*/ 1116828 w 2139424"/>
                  <a:gd name="connsiteY454" fmla="*/ 744538 h 1638301"/>
                  <a:gd name="connsiteX455" fmla="*/ 1097676 w 2139424"/>
                  <a:gd name="connsiteY455" fmla="*/ 730906 h 1638301"/>
                  <a:gd name="connsiteX456" fmla="*/ 1075789 w 2139424"/>
                  <a:gd name="connsiteY456" fmla="*/ 665473 h 1638301"/>
                  <a:gd name="connsiteX457" fmla="*/ 1086733 w 2139424"/>
                  <a:gd name="connsiteY457" fmla="*/ 640936 h 1638301"/>
                  <a:gd name="connsiteX458" fmla="*/ 1152395 w 2139424"/>
                  <a:gd name="connsiteY458" fmla="*/ 619125 h 1638301"/>
                  <a:gd name="connsiteX459" fmla="*/ 359506 w 2139424"/>
                  <a:gd name="connsiteY459" fmla="*/ 611188 h 1638301"/>
                  <a:gd name="connsiteX460" fmla="*/ 375864 w 2139424"/>
                  <a:gd name="connsiteY460" fmla="*/ 624820 h 1638301"/>
                  <a:gd name="connsiteX461" fmla="*/ 400402 w 2139424"/>
                  <a:gd name="connsiteY461" fmla="*/ 692979 h 1638301"/>
                  <a:gd name="connsiteX462" fmla="*/ 389496 w 2139424"/>
                  <a:gd name="connsiteY462" fmla="*/ 717516 h 1638301"/>
                  <a:gd name="connsiteX463" fmla="*/ 326790 w 2139424"/>
                  <a:gd name="connsiteY463" fmla="*/ 736601 h 1638301"/>
                  <a:gd name="connsiteX464" fmla="*/ 321337 w 2139424"/>
                  <a:gd name="connsiteY464" fmla="*/ 736601 h 1638301"/>
                  <a:gd name="connsiteX465" fmla="*/ 304979 w 2139424"/>
                  <a:gd name="connsiteY465" fmla="*/ 725695 h 1638301"/>
                  <a:gd name="connsiteX466" fmla="*/ 283168 w 2139424"/>
                  <a:gd name="connsiteY466" fmla="*/ 654810 h 1638301"/>
                  <a:gd name="connsiteX467" fmla="*/ 294073 w 2139424"/>
                  <a:gd name="connsiteY467" fmla="*/ 632999 h 1638301"/>
                  <a:gd name="connsiteX468" fmla="*/ 354053 w 2139424"/>
                  <a:gd name="connsiteY468" fmla="*/ 613914 h 1638301"/>
                  <a:gd name="connsiteX469" fmla="*/ 359506 w 2139424"/>
                  <a:gd name="connsiteY469" fmla="*/ 611188 h 1638301"/>
                  <a:gd name="connsiteX470" fmla="*/ 1638732 w 2139424"/>
                  <a:gd name="connsiteY470" fmla="*/ 595313 h 1638301"/>
                  <a:gd name="connsiteX471" fmla="*/ 1657947 w 2139424"/>
                  <a:gd name="connsiteY471" fmla="*/ 608823 h 1638301"/>
                  <a:gd name="connsiteX472" fmla="*/ 1679908 w 2139424"/>
                  <a:gd name="connsiteY472" fmla="*/ 676377 h 1638301"/>
                  <a:gd name="connsiteX473" fmla="*/ 1666183 w 2139424"/>
                  <a:gd name="connsiteY473" fmla="*/ 700696 h 1638301"/>
                  <a:gd name="connsiteX474" fmla="*/ 1600301 w 2139424"/>
                  <a:gd name="connsiteY474" fmla="*/ 722313 h 1638301"/>
                  <a:gd name="connsiteX475" fmla="*/ 1594811 w 2139424"/>
                  <a:gd name="connsiteY475" fmla="*/ 722313 h 1638301"/>
                  <a:gd name="connsiteX476" fmla="*/ 1578341 w 2139424"/>
                  <a:gd name="connsiteY476" fmla="*/ 708802 h 1638301"/>
                  <a:gd name="connsiteX477" fmla="*/ 1556380 w 2139424"/>
                  <a:gd name="connsiteY477" fmla="*/ 641249 h 1638301"/>
                  <a:gd name="connsiteX478" fmla="*/ 1567360 w 2139424"/>
                  <a:gd name="connsiteY478" fmla="*/ 619632 h 1638301"/>
                  <a:gd name="connsiteX479" fmla="*/ 1633242 w 2139424"/>
                  <a:gd name="connsiteY479" fmla="*/ 598015 h 1638301"/>
                  <a:gd name="connsiteX480" fmla="*/ 1638732 w 2139424"/>
                  <a:gd name="connsiteY480" fmla="*/ 595313 h 1638301"/>
                  <a:gd name="connsiteX481" fmla="*/ 76472 w 2139424"/>
                  <a:gd name="connsiteY481" fmla="*/ 595313 h 1638301"/>
                  <a:gd name="connsiteX482" fmla="*/ 81862 w 2139424"/>
                  <a:gd name="connsiteY482" fmla="*/ 595313 h 1638301"/>
                  <a:gd name="connsiteX483" fmla="*/ 95337 w 2139424"/>
                  <a:gd name="connsiteY483" fmla="*/ 606175 h 1638301"/>
                  <a:gd name="connsiteX484" fmla="*/ 111508 w 2139424"/>
                  <a:gd name="connsiteY484" fmla="*/ 657769 h 1638301"/>
                  <a:gd name="connsiteX485" fmla="*/ 103422 w 2139424"/>
                  <a:gd name="connsiteY485" fmla="*/ 674061 h 1638301"/>
                  <a:gd name="connsiteX486" fmla="*/ 36046 w 2139424"/>
                  <a:gd name="connsiteY486" fmla="*/ 698501 h 1638301"/>
                  <a:gd name="connsiteX487" fmla="*/ 30656 w 2139424"/>
                  <a:gd name="connsiteY487" fmla="*/ 698501 h 1638301"/>
                  <a:gd name="connsiteX488" fmla="*/ 17180 w 2139424"/>
                  <a:gd name="connsiteY488" fmla="*/ 687639 h 1638301"/>
                  <a:gd name="connsiteX489" fmla="*/ 1010 w 2139424"/>
                  <a:gd name="connsiteY489" fmla="*/ 636045 h 1638301"/>
                  <a:gd name="connsiteX490" fmla="*/ 9095 w 2139424"/>
                  <a:gd name="connsiteY490" fmla="*/ 619752 h 1638301"/>
                  <a:gd name="connsiteX491" fmla="*/ 76472 w 2139424"/>
                  <a:gd name="connsiteY491" fmla="*/ 595313 h 1638301"/>
                  <a:gd name="connsiteX492" fmla="*/ 834398 w 2139424"/>
                  <a:gd name="connsiteY492" fmla="*/ 590550 h 1638301"/>
                  <a:gd name="connsiteX493" fmla="*/ 853382 w 2139424"/>
                  <a:gd name="connsiteY493" fmla="*/ 604060 h 1638301"/>
                  <a:gd name="connsiteX494" fmla="*/ 875078 w 2139424"/>
                  <a:gd name="connsiteY494" fmla="*/ 671614 h 1638301"/>
                  <a:gd name="connsiteX495" fmla="*/ 861518 w 2139424"/>
                  <a:gd name="connsiteY495" fmla="*/ 695933 h 1638301"/>
                  <a:gd name="connsiteX496" fmla="*/ 796431 w 2139424"/>
                  <a:gd name="connsiteY496" fmla="*/ 717550 h 1638301"/>
                  <a:gd name="connsiteX497" fmla="*/ 791007 w 2139424"/>
                  <a:gd name="connsiteY497" fmla="*/ 717550 h 1638301"/>
                  <a:gd name="connsiteX498" fmla="*/ 774735 w 2139424"/>
                  <a:gd name="connsiteY498" fmla="*/ 704039 h 1638301"/>
                  <a:gd name="connsiteX499" fmla="*/ 750327 w 2139424"/>
                  <a:gd name="connsiteY499" fmla="*/ 636486 h 1638301"/>
                  <a:gd name="connsiteX500" fmla="*/ 763887 w 2139424"/>
                  <a:gd name="connsiteY500" fmla="*/ 614869 h 1638301"/>
                  <a:gd name="connsiteX501" fmla="*/ 828974 w 2139424"/>
                  <a:gd name="connsiteY501" fmla="*/ 593252 h 1638301"/>
                  <a:gd name="connsiteX502" fmla="*/ 834398 w 2139424"/>
                  <a:gd name="connsiteY502" fmla="*/ 590550 h 1638301"/>
                  <a:gd name="connsiteX503" fmla="*/ 2092366 w 2139424"/>
                  <a:gd name="connsiteY503" fmla="*/ 581025 h 1638301"/>
                  <a:gd name="connsiteX504" fmla="*/ 2097819 w 2139424"/>
                  <a:gd name="connsiteY504" fmla="*/ 581025 h 1638301"/>
                  <a:gd name="connsiteX505" fmla="*/ 2116904 w 2139424"/>
                  <a:gd name="connsiteY505" fmla="*/ 591930 h 1638301"/>
                  <a:gd name="connsiteX506" fmla="*/ 2138715 w 2139424"/>
                  <a:gd name="connsiteY506" fmla="*/ 660089 h 1638301"/>
                  <a:gd name="connsiteX507" fmla="*/ 2127809 w 2139424"/>
                  <a:gd name="connsiteY507" fmla="*/ 684627 h 1638301"/>
                  <a:gd name="connsiteX508" fmla="*/ 2065103 w 2139424"/>
                  <a:gd name="connsiteY508" fmla="*/ 703711 h 1638301"/>
                  <a:gd name="connsiteX509" fmla="*/ 2059650 w 2139424"/>
                  <a:gd name="connsiteY509" fmla="*/ 706438 h 1638301"/>
                  <a:gd name="connsiteX510" fmla="*/ 2040565 w 2139424"/>
                  <a:gd name="connsiteY510" fmla="*/ 692806 h 1638301"/>
                  <a:gd name="connsiteX511" fmla="*/ 2018754 w 2139424"/>
                  <a:gd name="connsiteY511" fmla="*/ 624647 h 1638301"/>
                  <a:gd name="connsiteX512" fmla="*/ 2029660 w 2139424"/>
                  <a:gd name="connsiteY512" fmla="*/ 600109 h 1638301"/>
                  <a:gd name="connsiteX513" fmla="*/ 2092366 w 2139424"/>
                  <a:gd name="connsiteY513" fmla="*/ 581025 h 1638301"/>
                  <a:gd name="connsiteX514" fmla="*/ 1276827 w 2139424"/>
                  <a:gd name="connsiteY514" fmla="*/ 579438 h 1638301"/>
                  <a:gd name="connsiteX515" fmla="*/ 1284933 w 2139424"/>
                  <a:gd name="connsiteY515" fmla="*/ 579438 h 1638301"/>
                  <a:gd name="connsiteX516" fmla="*/ 1301146 w 2139424"/>
                  <a:gd name="connsiteY516" fmla="*/ 592897 h 1638301"/>
                  <a:gd name="connsiteX517" fmla="*/ 1322763 w 2139424"/>
                  <a:gd name="connsiteY517" fmla="*/ 657501 h 1638301"/>
                  <a:gd name="connsiteX518" fmla="*/ 1311954 w 2139424"/>
                  <a:gd name="connsiteY518" fmla="*/ 681728 h 1638301"/>
                  <a:gd name="connsiteX519" fmla="*/ 1247103 w 2139424"/>
                  <a:gd name="connsiteY519" fmla="*/ 703263 h 1638301"/>
                  <a:gd name="connsiteX520" fmla="*/ 1241699 w 2139424"/>
                  <a:gd name="connsiteY520" fmla="*/ 703263 h 1638301"/>
                  <a:gd name="connsiteX521" fmla="*/ 1222784 w 2139424"/>
                  <a:gd name="connsiteY521" fmla="*/ 689804 h 1638301"/>
                  <a:gd name="connsiteX522" fmla="*/ 1201167 w 2139424"/>
                  <a:gd name="connsiteY522" fmla="*/ 625199 h 1638301"/>
                  <a:gd name="connsiteX523" fmla="*/ 1211976 w 2139424"/>
                  <a:gd name="connsiteY523" fmla="*/ 600973 h 1638301"/>
                  <a:gd name="connsiteX524" fmla="*/ 1276827 w 2139424"/>
                  <a:gd name="connsiteY524" fmla="*/ 579438 h 1638301"/>
                  <a:gd name="connsiteX525" fmla="*/ 481904 w 2139424"/>
                  <a:gd name="connsiteY525" fmla="*/ 571500 h 1638301"/>
                  <a:gd name="connsiteX526" fmla="*/ 500918 w 2139424"/>
                  <a:gd name="connsiteY526" fmla="*/ 584959 h 1638301"/>
                  <a:gd name="connsiteX527" fmla="*/ 522650 w 2139424"/>
                  <a:gd name="connsiteY527" fmla="*/ 654947 h 1638301"/>
                  <a:gd name="connsiteX528" fmla="*/ 511784 w 2139424"/>
                  <a:gd name="connsiteY528" fmla="*/ 676482 h 1638301"/>
                  <a:gd name="connsiteX529" fmla="*/ 449307 w 2139424"/>
                  <a:gd name="connsiteY529" fmla="*/ 695325 h 1638301"/>
                  <a:gd name="connsiteX530" fmla="*/ 443874 w 2139424"/>
                  <a:gd name="connsiteY530" fmla="*/ 695325 h 1638301"/>
                  <a:gd name="connsiteX531" fmla="*/ 427576 w 2139424"/>
                  <a:gd name="connsiteY531" fmla="*/ 684557 h 1638301"/>
                  <a:gd name="connsiteX532" fmla="*/ 405844 w 2139424"/>
                  <a:gd name="connsiteY532" fmla="*/ 614569 h 1638301"/>
                  <a:gd name="connsiteX533" fmla="*/ 416710 w 2139424"/>
                  <a:gd name="connsiteY533" fmla="*/ 593035 h 1638301"/>
                  <a:gd name="connsiteX534" fmla="*/ 476471 w 2139424"/>
                  <a:gd name="connsiteY534" fmla="*/ 574192 h 1638301"/>
                  <a:gd name="connsiteX535" fmla="*/ 481904 w 2139424"/>
                  <a:gd name="connsiteY535" fmla="*/ 571500 h 1638301"/>
                  <a:gd name="connsiteX536" fmla="*/ 196366 w 2139424"/>
                  <a:gd name="connsiteY536" fmla="*/ 557213 h 1638301"/>
                  <a:gd name="connsiteX537" fmla="*/ 199115 w 2139424"/>
                  <a:gd name="connsiteY537" fmla="*/ 557213 h 1638301"/>
                  <a:gd name="connsiteX538" fmla="*/ 215609 w 2139424"/>
                  <a:gd name="connsiteY538" fmla="*/ 568025 h 1638301"/>
                  <a:gd name="connsiteX539" fmla="*/ 232104 w 2139424"/>
                  <a:gd name="connsiteY539" fmla="*/ 616680 h 1638301"/>
                  <a:gd name="connsiteX540" fmla="*/ 221108 w 2139424"/>
                  <a:gd name="connsiteY540" fmla="*/ 635601 h 1638301"/>
                  <a:gd name="connsiteX541" fmla="*/ 160627 w 2139424"/>
                  <a:gd name="connsiteY541" fmla="*/ 654523 h 1638301"/>
                  <a:gd name="connsiteX542" fmla="*/ 157878 w 2139424"/>
                  <a:gd name="connsiteY542" fmla="*/ 657226 h 1638301"/>
                  <a:gd name="connsiteX543" fmla="*/ 144133 w 2139424"/>
                  <a:gd name="connsiteY543" fmla="*/ 646414 h 1638301"/>
                  <a:gd name="connsiteX544" fmla="*/ 124889 w 2139424"/>
                  <a:gd name="connsiteY544" fmla="*/ 595056 h 1638301"/>
                  <a:gd name="connsiteX545" fmla="*/ 135885 w 2139424"/>
                  <a:gd name="connsiteY545" fmla="*/ 576134 h 1638301"/>
                  <a:gd name="connsiteX546" fmla="*/ 196366 w 2139424"/>
                  <a:gd name="connsiteY546" fmla="*/ 557213 h 1638301"/>
                  <a:gd name="connsiteX547" fmla="*/ 959811 w 2139424"/>
                  <a:gd name="connsiteY547" fmla="*/ 549275 h 1638301"/>
                  <a:gd name="connsiteX548" fmla="*/ 978795 w 2139424"/>
                  <a:gd name="connsiteY548" fmla="*/ 562785 h 1638301"/>
                  <a:gd name="connsiteX549" fmla="*/ 1000491 w 2139424"/>
                  <a:gd name="connsiteY549" fmla="*/ 630339 h 1638301"/>
                  <a:gd name="connsiteX550" fmla="*/ 986931 w 2139424"/>
                  <a:gd name="connsiteY550" fmla="*/ 654658 h 1638301"/>
                  <a:gd name="connsiteX551" fmla="*/ 921844 w 2139424"/>
                  <a:gd name="connsiteY551" fmla="*/ 676275 h 1638301"/>
                  <a:gd name="connsiteX552" fmla="*/ 916420 w 2139424"/>
                  <a:gd name="connsiteY552" fmla="*/ 676275 h 1638301"/>
                  <a:gd name="connsiteX553" fmla="*/ 900148 w 2139424"/>
                  <a:gd name="connsiteY553" fmla="*/ 662764 h 1638301"/>
                  <a:gd name="connsiteX554" fmla="*/ 878452 w 2139424"/>
                  <a:gd name="connsiteY554" fmla="*/ 595211 h 1638301"/>
                  <a:gd name="connsiteX555" fmla="*/ 889300 w 2139424"/>
                  <a:gd name="connsiteY555" fmla="*/ 573594 h 1638301"/>
                  <a:gd name="connsiteX556" fmla="*/ 954387 w 2139424"/>
                  <a:gd name="connsiteY556" fmla="*/ 551977 h 1638301"/>
                  <a:gd name="connsiteX557" fmla="*/ 959811 w 2139424"/>
                  <a:gd name="connsiteY557" fmla="*/ 549275 h 1638301"/>
                  <a:gd name="connsiteX558" fmla="*/ 1812875 w 2139424"/>
                  <a:gd name="connsiteY558" fmla="*/ 538163 h 1638301"/>
                  <a:gd name="connsiteX559" fmla="*/ 1818338 w 2139424"/>
                  <a:gd name="connsiteY559" fmla="*/ 538163 h 1638301"/>
                  <a:gd name="connsiteX560" fmla="*/ 1837458 w 2139424"/>
                  <a:gd name="connsiteY560" fmla="*/ 551791 h 1638301"/>
                  <a:gd name="connsiteX561" fmla="*/ 1859310 w 2139424"/>
                  <a:gd name="connsiteY561" fmla="*/ 617209 h 1638301"/>
                  <a:gd name="connsiteX562" fmla="*/ 1845652 w 2139424"/>
                  <a:gd name="connsiteY562" fmla="*/ 641740 h 1638301"/>
                  <a:gd name="connsiteX563" fmla="*/ 1728200 w 2139424"/>
                  <a:gd name="connsiteY563" fmla="*/ 679900 h 1638301"/>
                  <a:gd name="connsiteX564" fmla="*/ 1720006 w 2139424"/>
                  <a:gd name="connsiteY564" fmla="*/ 682626 h 1638301"/>
                  <a:gd name="connsiteX565" fmla="*/ 1703617 w 2139424"/>
                  <a:gd name="connsiteY565" fmla="*/ 668997 h 1638301"/>
                  <a:gd name="connsiteX566" fmla="*/ 1681766 w 2139424"/>
                  <a:gd name="connsiteY566" fmla="*/ 603580 h 1638301"/>
                  <a:gd name="connsiteX567" fmla="*/ 1692692 w 2139424"/>
                  <a:gd name="connsiteY567" fmla="*/ 579049 h 1638301"/>
                  <a:gd name="connsiteX568" fmla="*/ 1812875 w 2139424"/>
                  <a:gd name="connsiteY568" fmla="*/ 538163 h 1638301"/>
                  <a:gd name="connsiteX569" fmla="*/ 1402240 w 2139424"/>
                  <a:gd name="connsiteY569" fmla="*/ 538163 h 1638301"/>
                  <a:gd name="connsiteX570" fmla="*/ 1410346 w 2139424"/>
                  <a:gd name="connsiteY570" fmla="*/ 538163 h 1638301"/>
                  <a:gd name="connsiteX571" fmla="*/ 1426559 w 2139424"/>
                  <a:gd name="connsiteY571" fmla="*/ 551795 h 1638301"/>
                  <a:gd name="connsiteX572" fmla="*/ 1448176 w 2139424"/>
                  <a:gd name="connsiteY572" fmla="*/ 617227 h 1638301"/>
                  <a:gd name="connsiteX573" fmla="*/ 1437367 w 2139424"/>
                  <a:gd name="connsiteY573" fmla="*/ 641765 h 1638301"/>
                  <a:gd name="connsiteX574" fmla="*/ 1372516 w 2139424"/>
                  <a:gd name="connsiteY574" fmla="*/ 663576 h 1638301"/>
                  <a:gd name="connsiteX575" fmla="*/ 1367112 w 2139424"/>
                  <a:gd name="connsiteY575" fmla="*/ 663576 h 1638301"/>
                  <a:gd name="connsiteX576" fmla="*/ 1348197 w 2139424"/>
                  <a:gd name="connsiteY576" fmla="*/ 649944 h 1638301"/>
                  <a:gd name="connsiteX577" fmla="*/ 1326580 w 2139424"/>
                  <a:gd name="connsiteY577" fmla="*/ 584511 h 1638301"/>
                  <a:gd name="connsiteX578" fmla="*/ 1337389 w 2139424"/>
                  <a:gd name="connsiteY578" fmla="*/ 559974 h 1638301"/>
                  <a:gd name="connsiteX579" fmla="*/ 1402240 w 2139424"/>
                  <a:gd name="connsiteY579" fmla="*/ 538163 h 1638301"/>
                  <a:gd name="connsiteX580" fmla="*/ 598708 w 2139424"/>
                  <a:gd name="connsiteY580" fmla="*/ 533400 h 1638301"/>
                  <a:gd name="connsiteX581" fmla="*/ 606857 w 2139424"/>
                  <a:gd name="connsiteY581" fmla="*/ 533400 h 1638301"/>
                  <a:gd name="connsiteX582" fmla="*/ 623155 w 2139424"/>
                  <a:gd name="connsiteY582" fmla="*/ 544167 h 1638301"/>
                  <a:gd name="connsiteX583" fmla="*/ 644887 w 2139424"/>
                  <a:gd name="connsiteY583" fmla="*/ 614155 h 1638301"/>
                  <a:gd name="connsiteX584" fmla="*/ 634021 w 2139424"/>
                  <a:gd name="connsiteY584" fmla="*/ 635690 h 1638301"/>
                  <a:gd name="connsiteX585" fmla="*/ 571544 w 2139424"/>
                  <a:gd name="connsiteY585" fmla="*/ 654533 h 1638301"/>
                  <a:gd name="connsiteX586" fmla="*/ 566111 w 2139424"/>
                  <a:gd name="connsiteY586" fmla="*/ 657225 h 1638301"/>
                  <a:gd name="connsiteX587" fmla="*/ 549813 w 2139424"/>
                  <a:gd name="connsiteY587" fmla="*/ 643766 h 1638301"/>
                  <a:gd name="connsiteX588" fmla="*/ 528081 w 2139424"/>
                  <a:gd name="connsiteY588" fmla="*/ 576469 h 1638301"/>
                  <a:gd name="connsiteX589" fmla="*/ 538947 w 2139424"/>
                  <a:gd name="connsiteY589" fmla="*/ 552243 h 1638301"/>
                  <a:gd name="connsiteX590" fmla="*/ 598708 w 2139424"/>
                  <a:gd name="connsiteY590" fmla="*/ 533400 h 1638301"/>
                  <a:gd name="connsiteX591" fmla="*/ 313117 w 2139424"/>
                  <a:gd name="connsiteY591" fmla="*/ 519113 h 1638301"/>
                  <a:gd name="connsiteX592" fmla="*/ 326809 w 2139424"/>
                  <a:gd name="connsiteY592" fmla="*/ 529925 h 1638301"/>
                  <a:gd name="connsiteX593" fmla="*/ 343240 w 2139424"/>
                  <a:gd name="connsiteY593" fmla="*/ 581283 h 1638301"/>
                  <a:gd name="connsiteX594" fmla="*/ 335024 w 2139424"/>
                  <a:gd name="connsiteY594" fmla="*/ 600204 h 1638301"/>
                  <a:gd name="connsiteX595" fmla="*/ 274778 w 2139424"/>
                  <a:gd name="connsiteY595" fmla="*/ 619126 h 1638301"/>
                  <a:gd name="connsiteX596" fmla="*/ 269301 w 2139424"/>
                  <a:gd name="connsiteY596" fmla="*/ 619126 h 1638301"/>
                  <a:gd name="connsiteX597" fmla="*/ 255609 w 2139424"/>
                  <a:gd name="connsiteY597" fmla="*/ 608314 h 1638301"/>
                  <a:gd name="connsiteX598" fmla="*/ 239178 w 2139424"/>
                  <a:gd name="connsiteY598" fmla="*/ 559659 h 1638301"/>
                  <a:gd name="connsiteX599" fmla="*/ 250132 w 2139424"/>
                  <a:gd name="connsiteY599" fmla="*/ 540737 h 1638301"/>
                  <a:gd name="connsiteX600" fmla="*/ 307640 w 2139424"/>
                  <a:gd name="connsiteY600" fmla="*/ 521816 h 1638301"/>
                  <a:gd name="connsiteX601" fmla="*/ 313117 w 2139424"/>
                  <a:gd name="connsiteY601" fmla="*/ 519113 h 1638301"/>
                  <a:gd name="connsiteX602" fmla="*/ 1084695 w 2139424"/>
                  <a:gd name="connsiteY602" fmla="*/ 508000 h 1638301"/>
                  <a:gd name="connsiteX603" fmla="*/ 1103910 w 2139424"/>
                  <a:gd name="connsiteY603" fmla="*/ 521679 h 1638301"/>
                  <a:gd name="connsiteX604" fmla="*/ 1125871 w 2139424"/>
                  <a:gd name="connsiteY604" fmla="*/ 590077 h 1638301"/>
                  <a:gd name="connsiteX605" fmla="*/ 1112146 w 2139424"/>
                  <a:gd name="connsiteY605" fmla="*/ 614700 h 1638301"/>
                  <a:gd name="connsiteX606" fmla="*/ 1046264 w 2139424"/>
                  <a:gd name="connsiteY606" fmla="*/ 636588 h 1638301"/>
                  <a:gd name="connsiteX607" fmla="*/ 1040774 w 2139424"/>
                  <a:gd name="connsiteY607" fmla="*/ 636588 h 1638301"/>
                  <a:gd name="connsiteX608" fmla="*/ 1024304 w 2139424"/>
                  <a:gd name="connsiteY608" fmla="*/ 622908 h 1638301"/>
                  <a:gd name="connsiteX609" fmla="*/ 1002343 w 2139424"/>
                  <a:gd name="connsiteY609" fmla="*/ 554510 h 1638301"/>
                  <a:gd name="connsiteX610" fmla="*/ 1013323 w 2139424"/>
                  <a:gd name="connsiteY610" fmla="*/ 532623 h 1638301"/>
                  <a:gd name="connsiteX611" fmla="*/ 1079205 w 2139424"/>
                  <a:gd name="connsiteY611" fmla="*/ 510736 h 1638301"/>
                  <a:gd name="connsiteX612" fmla="*/ 1084695 w 2139424"/>
                  <a:gd name="connsiteY612" fmla="*/ 508000 h 1638301"/>
                  <a:gd name="connsiteX613" fmla="*/ 1937481 w 2139424"/>
                  <a:gd name="connsiteY613" fmla="*/ 496888 h 1638301"/>
                  <a:gd name="connsiteX614" fmla="*/ 1956566 w 2139424"/>
                  <a:gd name="connsiteY614" fmla="*/ 510567 h 1638301"/>
                  <a:gd name="connsiteX615" fmla="*/ 1978377 w 2139424"/>
                  <a:gd name="connsiteY615" fmla="*/ 578965 h 1638301"/>
                  <a:gd name="connsiteX616" fmla="*/ 1967471 w 2139424"/>
                  <a:gd name="connsiteY616" fmla="*/ 603588 h 1638301"/>
                  <a:gd name="connsiteX617" fmla="*/ 1904765 w 2139424"/>
                  <a:gd name="connsiteY617" fmla="*/ 622740 h 1638301"/>
                  <a:gd name="connsiteX618" fmla="*/ 1899312 w 2139424"/>
                  <a:gd name="connsiteY618" fmla="*/ 625476 h 1638301"/>
                  <a:gd name="connsiteX619" fmla="*/ 1882954 w 2139424"/>
                  <a:gd name="connsiteY619" fmla="*/ 611796 h 1638301"/>
                  <a:gd name="connsiteX620" fmla="*/ 1858416 w 2139424"/>
                  <a:gd name="connsiteY620" fmla="*/ 543398 h 1638301"/>
                  <a:gd name="connsiteX621" fmla="*/ 1872048 w 2139424"/>
                  <a:gd name="connsiteY621" fmla="*/ 518775 h 1638301"/>
                  <a:gd name="connsiteX622" fmla="*/ 1932028 w 2139424"/>
                  <a:gd name="connsiteY622" fmla="*/ 499624 h 1638301"/>
                  <a:gd name="connsiteX623" fmla="*/ 1937481 w 2139424"/>
                  <a:gd name="connsiteY623" fmla="*/ 496888 h 1638301"/>
                  <a:gd name="connsiteX624" fmla="*/ 1527045 w 2139424"/>
                  <a:gd name="connsiteY624" fmla="*/ 496888 h 1638301"/>
                  <a:gd name="connsiteX625" fmla="*/ 1535252 w 2139424"/>
                  <a:gd name="connsiteY625" fmla="*/ 496888 h 1638301"/>
                  <a:gd name="connsiteX626" fmla="*/ 1551668 w 2139424"/>
                  <a:gd name="connsiteY626" fmla="*/ 510520 h 1638301"/>
                  <a:gd name="connsiteX627" fmla="*/ 1573555 w 2139424"/>
                  <a:gd name="connsiteY627" fmla="*/ 575952 h 1638301"/>
                  <a:gd name="connsiteX628" fmla="*/ 1562611 w 2139424"/>
                  <a:gd name="connsiteY628" fmla="*/ 600490 h 1638301"/>
                  <a:gd name="connsiteX629" fmla="*/ 1496949 w 2139424"/>
                  <a:gd name="connsiteY629" fmla="*/ 622301 h 1638301"/>
                  <a:gd name="connsiteX630" fmla="*/ 1491478 w 2139424"/>
                  <a:gd name="connsiteY630" fmla="*/ 622301 h 1638301"/>
                  <a:gd name="connsiteX631" fmla="*/ 1472326 w 2139424"/>
                  <a:gd name="connsiteY631" fmla="*/ 608669 h 1638301"/>
                  <a:gd name="connsiteX632" fmla="*/ 1450439 w 2139424"/>
                  <a:gd name="connsiteY632" fmla="*/ 543236 h 1638301"/>
                  <a:gd name="connsiteX633" fmla="*/ 1461383 w 2139424"/>
                  <a:gd name="connsiteY633" fmla="*/ 518699 h 1638301"/>
                  <a:gd name="connsiteX634" fmla="*/ 1527045 w 2139424"/>
                  <a:gd name="connsiteY634" fmla="*/ 496888 h 1638301"/>
                  <a:gd name="connsiteX635" fmla="*/ 723662 w 2139424"/>
                  <a:gd name="connsiteY635" fmla="*/ 492125 h 1638301"/>
                  <a:gd name="connsiteX636" fmla="*/ 729095 w 2139424"/>
                  <a:gd name="connsiteY636" fmla="*/ 492125 h 1638301"/>
                  <a:gd name="connsiteX637" fmla="*/ 745393 w 2139424"/>
                  <a:gd name="connsiteY637" fmla="*/ 505757 h 1638301"/>
                  <a:gd name="connsiteX638" fmla="*/ 767125 w 2139424"/>
                  <a:gd name="connsiteY638" fmla="*/ 573916 h 1638301"/>
                  <a:gd name="connsiteX639" fmla="*/ 756259 w 2139424"/>
                  <a:gd name="connsiteY639" fmla="*/ 595727 h 1638301"/>
                  <a:gd name="connsiteX640" fmla="*/ 696498 w 2139424"/>
                  <a:gd name="connsiteY640" fmla="*/ 617538 h 1638301"/>
                  <a:gd name="connsiteX641" fmla="*/ 691065 w 2139424"/>
                  <a:gd name="connsiteY641" fmla="*/ 617538 h 1638301"/>
                  <a:gd name="connsiteX642" fmla="*/ 672051 w 2139424"/>
                  <a:gd name="connsiteY642" fmla="*/ 603906 h 1638301"/>
                  <a:gd name="connsiteX643" fmla="*/ 650319 w 2139424"/>
                  <a:gd name="connsiteY643" fmla="*/ 535747 h 1638301"/>
                  <a:gd name="connsiteX644" fmla="*/ 661185 w 2139424"/>
                  <a:gd name="connsiteY644" fmla="*/ 513936 h 1638301"/>
                  <a:gd name="connsiteX645" fmla="*/ 723662 w 2139424"/>
                  <a:gd name="connsiteY645" fmla="*/ 492125 h 1638301"/>
                  <a:gd name="connsiteX646" fmla="*/ 421940 w 2139424"/>
                  <a:gd name="connsiteY646" fmla="*/ 484188 h 1638301"/>
                  <a:gd name="connsiteX647" fmla="*/ 427417 w 2139424"/>
                  <a:gd name="connsiteY647" fmla="*/ 484188 h 1638301"/>
                  <a:gd name="connsiteX648" fmla="*/ 441109 w 2139424"/>
                  <a:gd name="connsiteY648" fmla="*/ 494948 h 1638301"/>
                  <a:gd name="connsiteX649" fmla="*/ 457540 w 2139424"/>
                  <a:gd name="connsiteY649" fmla="*/ 543367 h 1638301"/>
                  <a:gd name="connsiteX650" fmla="*/ 446586 w 2139424"/>
                  <a:gd name="connsiteY650" fmla="*/ 562196 h 1638301"/>
                  <a:gd name="connsiteX651" fmla="*/ 389078 w 2139424"/>
                  <a:gd name="connsiteY651" fmla="*/ 581026 h 1638301"/>
                  <a:gd name="connsiteX652" fmla="*/ 383601 w 2139424"/>
                  <a:gd name="connsiteY652" fmla="*/ 581026 h 1638301"/>
                  <a:gd name="connsiteX653" fmla="*/ 369909 w 2139424"/>
                  <a:gd name="connsiteY653" fmla="*/ 572956 h 1638301"/>
                  <a:gd name="connsiteX654" fmla="*/ 353478 w 2139424"/>
                  <a:gd name="connsiteY654" fmla="*/ 521847 h 1638301"/>
                  <a:gd name="connsiteX655" fmla="*/ 361694 w 2139424"/>
                  <a:gd name="connsiteY655" fmla="*/ 503017 h 1638301"/>
                  <a:gd name="connsiteX656" fmla="*/ 421940 w 2139424"/>
                  <a:gd name="connsiteY656" fmla="*/ 484188 h 1638301"/>
                  <a:gd name="connsiteX657" fmla="*/ 1209048 w 2139424"/>
                  <a:gd name="connsiteY657" fmla="*/ 468313 h 1638301"/>
                  <a:gd name="connsiteX658" fmla="*/ 1228032 w 2139424"/>
                  <a:gd name="connsiteY658" fmla="*/ 481823 h 1638301"/>
                  <a:gd name="connsiteX659" fmla="*/ 1249728 w 2139424"/>
                  <a:gd name="connsiteY659" fmla="*/ 549377 h 1638301"/>
                  <a:gd name="connsiteX660" fmla="*/ 1236168 w 2139424"/>
                  <a:gd name="connsiteY660" fmla="*/ 573696 h 1638301"/>
                  <a:gd name="connsiteX661" fmla="*/ 1171081 w 2139424"/>
                  <a:gd name="connsiteY661" fmla="*/ 595313 h 1638301"/>
                  <a:gd name="connsiteX662" fmla="*/ 1165657 w 2139424"/>
                  <a:gd name="connsiteY662" fmla="*/ 595313 h 1638301"/>
                  <a:gd name="connsiteX663" fmla="*/ 1149385 w 2139424"/>
                  <a:gd name="connsiteY663" fmla="*/ 581802 h 1638301"/>
                  <a:gd name="connsiteX664" fmla="*/ 1127689 w 2139424"/>
                  <a:gd name="connsiteY664" fmla="*/ 514249 h 1638301"/>
                  <a:gd name="connsiteX665" fmla="*/ 1138537 w 2139424"/>
                  <a:gd name="connsiteY665" fmla="*/ 492632 h 1638301"/>
                  <a:gd name="connsiteX666" fmla="*/ 1203624 w 2139424"/>
                  <a:gd name="connsiteY666" fmla="*/ 471015 h 1638301"/>
                  <a:gd name="connsiteX667" fmla="*/ 1209048 w 2139424"/>
                  <a:gd name="connsiteY667" fmla="*/ 468313 h 1638301"/>
                  <a:gd name="connsiteX668" fmla="*/ 2054266 w 2139424"/>
                  <a:gd name="connsiteY668" fmla="*/ 458788 h 1638301"/>
                  <a:gd name="connsiteX669" fmla="*/ 2059719 w 2139424"/>
                  <a:gd name="connsiteY669" fmla="*/ 458788 h 1638301"/>
                  <a:gd name="connsiteX670" fmla="*/ 2076077 w 2139424"/>
                  <a:gd name="connsiteY670" fmla="*/ 472420 h 1638301"/>
                  <a:gd name="connsiteX671" fmla="*/ 2097888 w 2139424"/>
                  <a:gd name="connsiteY671" fmla="*/ 540579 h 1638301"/>
                  <a:gd name="connsiteX672" fmla="*/ 2086983 w 2139424"/>
                  <a:gd name="connsiteY672" fmla="*/ 562390 h 1638301"/>
                  <a:gd name="connsiteX673" fmla="*/ 2024276 w 2139424"/>
                  <a:gd name="connsiteY673" fmla="*/ 584201 h 1638301"/>
                  <a:gd name="connsiteX674" fmla="*/ 2018824 w 2139424"/>
                  <a:gd name="connsiteY674" fmla="*/ 584201 h 1638301"/>
                  <a:gd name="connsiteX675" fmla="*/ 2002465 w 2139424"/>
                  <a:gd name="connsiteY675" fmla="*/ 570569 h 1638301"/>
                  <a:gd name="connsiteX676" fmla="*/ 1980654 w 2139424"/>
                  <a:gd name="connsiteY676" fmla="*/ 502410 h 1638301"/>
                  <a:gd name="connsiteX677" fmla="*/ 1991560 w 2139424"/>
                  <a:gd name="connsiteY677" fmla="*/ 480599 h 1638301"/>
                  <a:gd name="connsiteX678" fmla="*/ 2054266 w 2139424"/>
                  <a:gd name="connsiteY678" fmla="*/ 458788 h 1638301"/>
                  <a:gd name="connsiteX679" fmla="*/ 1651762 w 2139424"/>
                  <a:gd name="connsiteY679" fmla="*/ 457200 h 1638301"/>
                  <a:gd name="connsiteX680" fmla="*/ 1659898 w 2139424"/>
                  <a:gd name="connsiteY680" fmla="*/ 457200 h 1638301"/>
                  <a:gd name="connsiteX681" fmla="*/ 1676170 w 2139424"/>
                  <a:gd name="connsiteY681" fmla="*/ 470659 h 1638301"/>
                  <a:gd name="connsiteX682" fmla="*/ 1697866 w 2139424"/>
                  <a:gd name="connsiteY682" fmla="*/ 535263 h 1638301"/>
                  <a:gd name="connsiteX683" fmla="*/ 1687018 w 2139424"/>
                  <a:gd name="connsiteY683" fmla="*/ 559490 h 1638301"/>
                  <a:gd name="connsiteX684" fmla="*/ 1621931 w 2139424"/>
                  <a:gd name="connsiteY684" fmla="*/ 581025 h 1638301"/>
                  <a:gd name="connsiteX685" fmla="*/ 1616507 w 2139424"/>
                  <a:gd name="connsiteY685" fmla="*/ 581025 h 1638301"/>
                  <a:gd name="connsiteX686" fmla="*/ 1597523 w 2139424"/>
                  <a:gd name="connsiteY686" fmla="*/ 567566 h 1638301"/>
                  <a:gd name="connsiteX687" fmla="*/ 1575827 w 2139424"/>
                  <a:gd name="connsiteY687" fmla="*/ 502961 h 1638301"/>
                  <a:gd name="connsiteX688" fmla="*/ 1586675 w 2139424"/>
                  <a:gd name="connsiteY688" fmla="*/ 478735 h 1638301"/>
                  <a:gd name="connsiteX689" fmla="*/ 1651762 w 2139424"/>
                  <a:gd name="connsiteY689" fmla="*/ 457200 h 1638301"/>
                  <a:gd name="connsiteX690" fmla="*/ 850595 w 2139424"/>
                  <a:gd name="connsiteY690" fmla="*/ 450850 h 1638301"/>
                  <a:gd name="connsiteX691" fmla="*/ 866747 w 2139424"/>
                  <a:gd name="connsiteY691" fmla="*/ 464482 h 1638301"/>
                  <a:gd name="connsiteX692" fmla="*/ 888281 w 2139424"/>
                  <a:gd name="connsiteY692" fmla="*/ 532641 h 1638301"/>
                  <a:gd name="connsiteX693" fmla="*/ 877514 w 2139424"/>
                  <a:gd name="connsiteY693" fmla="*/ 557178 h 1638301"/>
                  <a:gd name="connsiteX694" fmla="*/ 818293 w 2139424"/>
                  <a:gd name="connsiteY694" fmla="*/ 576263 h 1638301"/>
                  <a:gd name="connsiteX695" fmla="*/ 812910 w 2139424"/>
                  <a:gd name="connsiteY695" fmla="*/ 576263 h 1638301"/>
                  <a:gd name="connsiteX696" fmla="*/ 796758 w 2139424"/>
                  <a:gd name="connsiteY696" fmla="*/ 565357 h 1638301"/>
                  <a:gd name="connsiteX697" fmla="*/ 772532 w 2139424"/>
                  <a:gd name="connsiteY697" fmla="*/ 494472 h 1638301"/>
                  <a:gd name="connsiteX698" fmla="*/ 783299 w 2139424"/>
                  <a:gd name="connsiteY698" fmla="*/ 472661 h 1638301"/>
                  <a:gd name="connsiteX699" fmla="*/ 845212 w 2139424"/>
                  <a:gd name="connsiteY699" fmla="*/ 453576 h 1638301"/>
                  <a:gd name="connsiteX700" fmla="*/ 850595 w 2139424"/>
                  <a:gd name="connsiteY700" fmla="*/ 450850 h 1638301"/>
                  <a:gd name="connsiteX701" fmla="*/ 535803 w 2139424"/>
                  <a:gd name="connsiteY701" fmla="*/ 446088 h 1638301"/>
                  <a:gd name="connsiteX702" fmla="*/ 538542 w 2139424"/>
                  <a:gd name="connsiteY702" fmla="*/ 446088 h 1638301"/>
                  <a:gd name="connsiteX703" fmla="*/ 552234 w 2139424"/>
                  <a:gd name="connsiteY703" fmla="*/ 456900 h 1638301"/>
                  <a:gd name="connsiteX704" fmla="*/ 571403 w 2139424"/>
                  <a:gd name="connsiteY704" fmla="*/ 508258 h 1638301"/>
                  <a:gd name="connsiteX705" fmla="*/ 560449 w 2139424"/>
                  <a:gd name="connsiteY705" fmla="*/ 527179 h 1638301"/>
                  <a:gd name="connsiteX706" fmla="*/ 500203 w 2139424"/>
                  <a:gd name="connsiteY706" fmla="*/ 546101 h 1638301"/>
                  <a:gd name="connsiteX707" fmla="*/ 497465 w 2139424"/>
                  <a:gd name="connsiteY707" fmla="*/ 546101 h 1638301"/>
                  <a:gd name="connsiteX708" fmla="*/ 481034 w 2139424"/>
                  <a:gd name="connsiteY708" fmla="*/ 535289 h 1638301"/>
                  <a:gd name="connsiteX709" fmla="*/ 464603 w 2139424"/>
                  <a:gd name="connsiteY709" fmla="*/ 483931 h 1638301"/>
                  <a:gd name="connsiteX710" fmla="*/ 475557 w 2139424"/>
                  <a:gd name="connsiteY710" fmla="*/ 467712 h 1638301"/>
                  <a:gd name="connsiteX711" fmla="*/ 535803 w 2139424"/>
                  <a:gd name="connsiteY711" fmla="*/ 446088 h 1638301"/>
                  <a:gd name="connsiteX712" fmla="*/ 1334461 w 2139424"/>
                  <a:gd name="connsiteY712" fmla="*/ 427038 h 1638301"/>
                  <a:gd name="connsiteX713" fmla="*/ 1353445 w 2139424"/>
                  <a:gd name="connsiteY713" fmla="*/ 440548 h 1638301"/>
                  <a:gd name="connsiteX714" fmla="*/ 1375141 w 2139424"/>
                  <a:gd name="connsiteY714" fmla="*/ 508102 h 1638301"/>
                  <a:gd name="connsiteX715" fmla="*/ 1361581 w 2139424"/>
                  <a:gd name="connsiteY715" fmla="*/ 532421 h 1638301"/>
                  <a:gd name="connsiteX716" fmla="*/ 1296494 w 2139424"/>
                  <a:gd name="connsiteY716" fmla="*/ 554038 h 1638301"/>
                  <a:gd name="connsiteX717" fmla="*/ 1291070 w 2139424"/>
                  <a:gd name="connsiteY717" fmla="*/ 554038 h 1638301"/>
                  <a:gd name="connsiteX718" fmla="*/ 1274798 w 2139424"/>
                  <a:gd name="connsiteY718" fmla="*/ 540527 h 1638301"/>
                  <a:gd name="connsiteX719" fmla="*/ 1253102 w 2139424"/>
                  <a:gd name="connsiteY719" fmla="*/ 472974 h 1638301"/>
                  <a:gd name="connsiteX720" fmla="*/ 1263950 w 2139424"/>
                  <a:gd name="connsiteY720" fmla="*/ 451357 h 1638301"/>
                  <a:gd name="connsiteX721" fmla="*/ 1329037 w 2139424"/>
                  <a:gd name="connsiteY721" fmla="*/ 429740 h 1638301"/>
                  <a:gd name="connsiteX722" fmla="*/ 1334461 w 2139424"/>
                  <a:gd name="connsiteY722" fmla="*/ 427038 h 1638301"/>
                  <a:gd name="connsiteX723" fmla="*/ 967450 w 2139424"/>
                  <a:gd name="connsiteY723" fmla="*/ 412750 h 1638301"/>
                  <a:gd name="connsiteX724" fmla="*/ 972833 w 2139424"/>
                  <a:gd name="connsiteY724" fmla="*/ 412750 h 1638301"/>
                  <a:gd name="connsiteX725" fmla="*/ 988985 w 2139424"/>
                  <a:gd name="connsiteY725" fmla="*/ 423615 h 1638301"/>
                  <a:gd name="connsiteX726" fmla="*/ 1013211 w 2139424"/>
                  <a:gd name="connsiteY726" fmla="*/ 494242 h 1638301"/>
                  <a:gd name="connsiteX727" fmla="*/ 999752 w 2139424"/>
                  <a:gd name="connsiteY727" fmla="*/ 515973 h 1638301"/>
                  <a:gd name="connsiteX728" fmla="*/ 940531 w 2139424"/>
                  <a:gd name="connsiteY728" fmla="*/ 534988 h 1638301"/>
                  <a:gd name="connsiteX729" fmla="*/ 935148 w 2139424"/>
                  <a:gd name="connsiteY729" fmla="*/ 534988 h 1638301"/>
                  <a:gd name="connsiteX730" fmla="*/ 918996 w 2139424"/>
                  <a:gd name="connsiteY730" fmla="*/ 524122 h 1638301"/>
                  <a:gd name="connsiteX731" fmla="*/ 894770 w 2139424"/>
                  <a:gd name="connsiteY731" fmla="*/ 453496 h 1638301"/>
                  <a:gd name="connsiteX732" fmla="*/ 908229 w 2139424"/>
                  <a:gd name="connsiteY732" fmla="*/ 431765 h 1638301"/>
                  <a:gd name="connsiteX733" fmla="*/ 967450 w 2139424"/>
                  <a:gd name="connsiteY733" fmla="*/ 412750 h 1638301"/>
                  <a:gd name="connsiteX734" fmla="*/ 647365 w 2139424"/>
                  <a:gd name="connsiteY734" fmla="*/ 411163 h 1638301"/>
                  <a:gd name="connsiteX735" fmla="*/ 652842 w 2139424"/>
                  <a:gd name="connsiteY735" fmla="*/ 411163 h 1638301"/>
                  <a:gd name="connsiteX736" fmla="*/ 666534 w 2139424"/>
                  <a:gd name="connsiteY736" fmla="*/ 419233 h 1638301"/>
                  <a:gd name="connsiteX737" fmla="*/ 682965 w 2139424"/>
                  <a:gd name="connsiteY737" fmla="*/ 470342 h 1638301"/>
                  <a:gd name="connsiteX738" fmla="*/ 674749 w 2139424"/>
                  <a:gd name="connsiteY738" fmla="*/ 489171 h 1638301"/>
                  <a:gd name="connsiteX739" fmla="*/ 614503 w 2139424"/>
                  <a:gd name="connsiteY739" fmla="*/ 508001 h 1638301"/>
                  <a:gd name="connsiteX740" fmla="*/ 609026 w 2139424"/>
                  <a:gd name="connsiteY740" fmla="*/ 508001 h 1638301"/>
                  <a:gd name="connsiteX741" fmla="*/ 595334 w 2139424"/>
                  <a:gd name="connsiteY741" fmla="*/ 499931 h 1638301"/>
                  <a:gd name="connsiteX742" fmla="*/ 578903 w 2139424"/>
                  <a:gd name="connsiteY742" fmla="*/ 448822 h 1638301"/>
                  <a:gd name="connsiteX743" fmla="*/ 587119 w 2139424"/>
                  <a:gd name="connsiteY743" fmla="*/ 429992 h 1638301"/>
                  <a:gd name="connsiteX744" fmla="*/ 647365 w 2139424"/>
                  <a:gd name="connsiteY744" fmla="*/ 411163 h 1638301"/>
                  <a:gd name="connsiteX745" fmla="*/ 1459873 w 2139424"/>
                  <a:gd name="connsiteY745" fmla="*/ 385763 h 1638301"/>
                  <a:gd name="connsiteX746" fmla="*/ 1478857 w 2139424"/>
                  <a:gd name="connsiteY746" fmla="*/ 399442 h 1638301"/>
                  <a:gd name="connsiteX747" fmla="*/ 1500553 w 2139424"/>
                  <a:gd name="connsiteY747" fmla="*/ 467840 h 1638301"/>
                  <a:gd name="connsiteX748" fmla="*/ 1486993 w 2139424"/>
                  <a:gd name="connsiteY748" fmla="*/ 492463 h 1638301"/>
                  <a:gd name="connsiteX749" fmla="*/ 1424618 w 2139424"/>
                  <a:gd name="connsiteY749" fmla="*/ 514351 h 1638301"/>
                  <a:gd name="connsiteX750" fmla="*/ 1416482 w 2139424"/>
                  <a:gd name="connsiteY750" fmla="*/ 514351 h 1638301"/>
                  <a:gd name="connsiteX751" fmla="*/ 1400210 w 2139424"/>
                  <a:gd name="connsiteY751" fmla="*/ 500671 h 1638301"/>
                  <a:gd name="connsiteX752" fmla="*/ 1378514 w 2139424"/>
                  <a:gd name="connsiteY752" fmla="*/ 432273 h 1638301"/>
                  <a:gd name="connsiteX753" fmla="*/ 1389362 w 2139424"/>
                  <a:gd name="connsiteY753" fmla="*/ 410386 h 1638301"/>
                  <a:gd name="connsiteX754" fmla="*/ 1454449 w 2139424"/>
                  <a:gd name="connsiteY754" fmla="*/ 388499 h 1638301"/>
                  <a:gd name="connsiteX755" fmla="*/ 1459873 w 2139424"/>
                  <a:gd name="connsiteY755" fmla="*/ 385763 h 1638301"/>
                  <a:gd name="connsiteX756" fmla="*/ 1891202 w 2139424"/>
                  <a:gd name="connsiteY756" fmla="*/ 377825 h 1638301"/>
                  <a:gd name="connsiteX757" fmla="*/ 1899381 w 2139424"/>
                  <a:gd name="connsiteY757" fmla="*/ 377825 h 1638301"/>
                  <a:gd name="connsiteX758" fmla="*/ 1915739 w 2139424"/>
                  <a:gd name="connsiteY758" fmla="*/ 391358 h 1638301"/>
                  <a:gd name="connsiteX759" fmla="*/ 1937550 w 2139424"/>
                  <a:gd name="connsiteY759" fmla="*/ 456315 h 1638301"/>
                  <a:gd name="connsiteX760" fmla="*/ 1926645 w 2139424"/>
                  <a:gd name="connsiteY760" fmla="*/ 480674 h 1638301"/>
                  <a:gd name="connsiteX761" fmla="*/ 1741252 w 2139424"/>
                  <a:gd name="connsiteY761" fmla="*/ 542925 h 1638301"/>
                  <a:gd name="connsiteX762" fmla="*/ 1735800 w 2139424"/>
                  <a:gd name="connsiteY762" fmla="*/ 542925 h 1638301"/>
                  <a:gd name="connsiteX763" fmla="*/ 1716715 w 2139424"/>
                  <a:gd name="connsiteY763" fmla="*/ 529392 h 1638301"/>
                  <a:gd name="connsiteX764" fmla="*/ 1694904 w 2139424"/>
                  <a:gd name="connsiteY764" fmla="*/ 464435 h 1638301"/>
                  <a:gd name="connsiteX765" fmla="*/ 1708536 w 2139424"/>
                  <a:gd name="connsiteY765" fmla="*/ 440076 h 1638301"/>
                  <a:gd name="connsiteX766" fmla="*/ 1891202 w 2139424"/>
                  <a:gd name="connsiteY766" fmla="*/ 377825 h 1638301"/>
                  <a:gd name="connsiteX767" fmla="*/ 1089246 w 2139424"/>
                  <a:gd name="connsiteY767" fmla="*/ 373063 h 1638301"/>
                  <a:gd name="connsiteX768" fmla="*/ 1094679 w 2139424"/>
                  <a:gd name="connsiteY768" fmla="*/ 373063 h 1638301"/>
                  <a:gd name="connsiteX769" fmla="*/ 1110977 w 2139424"/>
                  <a:gd name="connsiteY769" fmla="*/ 383830 h 1638301"/>
                  <a:gd name="connsiteX770" fmla="*/ 1135425 w 2139424"/>
                  <a:gd name="connsiteY770" fmla="*/ 453818 h 1638301"/>
                  <a:gd name="connsiteX771" fmla="*/ 1124559 w 2139424"/>
                  <a:gd name="connsiteY771" fmla="*/ 475353 h 1638301"/>
                  <a:gd name="connsiteX772" fmla="*/ 1062082 w 2139424"/>
                  <a:gd name="connsiteY772" fmla="*/ 494196 h 1638301"/>
                  <a:gd name="connsiteX773" fmla="*/ 1056649 w 2139424"/>
                  <a:gd name="connsiteY773" fmla="*/ 496888 h 1638301"/>
                  <a:gd name="connsiteX774" fmla="*/ 1040351 w 2139424"/>
                  <a:gd name="connsiteY774" fmla="*/ 483429 h 1638301"/>
                  <a:gd name="connsiteX775" fmla="*/ 1018619 w 2139424"/>
                  <a:gd name="connsiteY775" fmla="*/ 416132 h 1638301"/>
                  <a:gd name="connsiteX776" fmla="*/ 1029485 w 2139424"/>
                  <a:gd name="connsiteY776" fmla="*/ 391906 h 1638301"/>
                  <a:gd name="connsiteX777" fmla="*/ 1089246 w 2139424"/>
                  <a:gd name="connsiteY777" fmla="*/ 373063 h 1638301"/>
                  <a:gd name="connsiteX778" fmla="*/ 761665 w 2139424"/>
                  <a:gd name="connsiteY778" fmla="*/ 373063 h 1638301"/>
                  <a:gd name="connsiteX779" fmla="*/ 767142 w 2139424"/>
                  <a:gd name="connsiteY779" fmla="*/ 373063 h 1638301"/>
                  <a:gd name="connsiteX780" fmla="*/ 780834 w 2139424"/>
                  <a:gd name="connsiteY780" fmla="*/ 383875 h 1638301"/>
                  <a:gd name="connsiteX781" fmla="*/ 797265 w 2139424"/>
                  <a:gd name="connsiteY781" fmla="*/ 432530 h 1638301"/>
                  <a:gd name="connsiteX782" fmla="*/ 786311 w 2139424"/>
                  <a:gd name="connsiteY782" fmla="*/ 451451 h 1638301"/>
                  <a:gd name="connsiteX783" fmla="*/ 728803 w 2139424"/>
                  <a:gd name="connsiteY783" fmla="*/ 470373 h 1638301"/>
                  <a:gd name="connsiteX784" fmla="*/ 723326 w 2139424"/>
                  <a:gd name="connsiteY784" fmla="*/ 473076 h 1638301"/>
                  <a:gd name="connsiteX785" fmla="*/ 709634 w 2139424"/>
                  <a:gd name="connsiteY785" fmla="*/ 462264 h 1638301"/>
                  <a:gd name="connsiteX786" fmla="*/ 693203 w 2139424"/>
                  <a:gd name="connsiteY786" fmla="*/ 410906 h 1638301"/>
                  <a:gd name="connsiteX787" fmla="*/ 701419 w 2139424"/>
                  <a:gd name="connsiteY787" fmla="*/ 391984 h 1638301"/>
                  <a:gd name="connsiteX788" fmla="*/ 761665 w 2139424"/>
                  <a:gd name="connsiteY788" fmla="*/ 373063 h 1638301"/>
                  <a:gd name="connsiteX789" fmla="*/ 1583698 w 2139424"/>
                  <a:gd name="connsiteY789" fmla="*/ 346075 h 1638301"/>
                  <a:gd name="connsiteX790" fmla="*/ 1602682 w 2139424"/>
                  <a:gd name="connsiteY790" fmla="*/ 359585 h 1638301"/>
                  <a:gd name="connsiteX791" fmla="*/ 1624378 w 2139424"/>
                  <a:gd name="connsiteY791" fmla="*/ 427139 h 1638301"/>
                  <a:gd name="connsiteX792" fmla="*/ 1613530 w 2139424"/>
                  <a:gd name="connsiteY792" fmla="*/ 451458 h 1638301"/>
                  <a:gd name="connsiteX793" fmla="*/ 1548443 w 2139424"/>
                  <a:gd name="connsiteY793" fmla="*/ 473075 h 1638301"/>
                  <a:gd name="connsiteX794" fmla="*/ 1540307 w 2139424"/>
                  <a:gd name="connsiteY794" fmla="*/ 473075 h 1638301"/>
                  <a:gd name="connsiteX795" fmla="*/ 1524035 w 2139424"/>
                  <a:gd name="connsiteY795" fmla="*/ 459564 h 1638301"/>
                  <a:gd name="connsiteX796" fmla="*/ 1502339 w 2139424"/>
                  <a:gd name="connsiteY796" fmla="*/ 392011 h 1638301"/>
                  <a:gd name="connsiteX797" fmla="*/ 1513187 w 2139424"/>
                  <a:gd name="connsiteY797" fmla="*/ 370394 h 1638301"/>
                  <a:gd name="connsiteX798" fmla="*/ 1578274 w 2139424"/>
                  <a:gd name="connsiteY798" fmla="*/ 348777 h 1638301"/>
                  <a:gd name="connsiteX799" fmla="*/ 1583698 w 2139424"/>
                  <a:gd name="connsiteY799" fmla="*/ 346075 h 1638301"/>
                  <a:gd name="connsiteX800" fmla="*/ 2018444 w 2139424"/>
                  <a:gd name="connsiteY800" fmla="*/ 336550 h 1638301"/>
                  <a:gd name="connsiteX801" fmla="*/ 2037529 w 2139424"/>
                  <a:gd name="connsiteY801" fmla="*/ 350229 h 1638301"/>
                  <a:gd name="connsiteX802" fmla="*/ 2059340 w 2139424"/>
                  <a:gd name="connsiteY802" fmla="*/ 418627 h 1638301"/>
                  <a:gd name="connsiteX803" fmla="*/ 2048434 w 2139424"/>
                  <a:gd name="connsiteY803" fmla="*/ 443250 h 1638301"/>
                  <a:gd name="connsiteX804" fmla="*/ 1985728 w 2139424"/>
                  <a:gd name="connsiteY804" fmla="*/ 462402 h 1638301"/>
                  <a:gd name="connsiteX805" fmla="*/ 1980275 w 2139424"/>
                  <a:gd name="connsiteY805" fmla="*/ 465138 h 1638301"/>
                  <a:gd name="connsiteX806" fmla="*/ 1961190 w 2139424"/>
                  <a:gd name="connsiteY806" fmla="*/ 451458 h 1638301"/>
                  <a:gd name="connsiteX807" fmla="*/ 1939379 w 2139424"/>
                  <a:gd name="connsiteY807" fmla="*/ 383060 h 1638301"/>
                  <a:gd name="connsiteX808" fmla="*/ 1950285 w 2139424"/>
                  <a:gd name="connsiteY808" fmla="*/ 358437 h 1638301"/>
                  <a:gd name="connsiteX809" fmla="*/ 2012991 w 2139424"/>
                  <a:gd name="connsiteY809" fmla="*/ 339286 h 1638301"/>
                  <a:gd name="connsiteX810" fmla="*/ 2018444 w 2139424"/>
                  <a:gd name="connsiteY810" fmla="*/ 336550 h 1638301"/>
                  <a:gd name="connsiteX811" fmla="*/ 878267 w 2139424"/>
                  <a:gd name="connsiteY811" fmla="*/ 334963 h 1638301"/>
                  <a:gd name="connsiteX812" fmla="*/ 891959 w 2139424"/>
                  <a:gd name="connsiteY812" fmla="*/ 345775 h 1638301"/>
                  <a:gd name="connsiteX813" fmla="*/ 908390 w 2139424"/>
                  <a:gd name="connsiteY813" fmla="*/ 397133 h 1638301"/>
                  <a:gd name="connsiteX814" fmla="*/ 900174 w 2139424"/>
                  <a:gd name="connsiteY814" fmla="*/ 416054 h 1638301"/>
                  <a:gd name="connsiteX815" fmla="*/ 839928 w 2139424"/>
                  <a:gd name="connsiteY815" fmla="*/ 434976 h 1638301"/>
                  <a:gd name="connsiteX816" fmla="*/ 837190 w 2139424"/>
                  <a:gd name="connsiteY816" fmla="*/ 434976 h 1638301"/>
                  <a:gd name="connsiteX817" fmla="*/ 820759 w 2139424"/>
                  <a:gd name="connsiteY817" fmla="*/ 424164 h 1638301"/>
                  <a:gd name="connsiteX818" fmla="*/ 804328 w 2139424"/>
                  <a:gd name="connsiteY818" fmla="*/ 375509 h 1638301"/>
                  <a:gd name="connsiteX819" fmla="*/ 815282 w 2139424"/>
                  <a:gd name="connsiteY819" fmla="*/ 356587 h 1638301"/>
                  <a:gd name="connsiteX820" fmla="*/ 875528 w 2139424"/>
                  <a:gd name="connsiteY820" fmla="*/ 337666 h 1638301"/>
                  <a:gd name="connsiteX821" fmla="*/ 878267 w 2139424"/>
                  <a:gd name="connsiteY821" fmla="*/ 334963 h 1638301"/>
                  <a:gd name="connsiteX822" fmla="*/ 1211483 w 2139424"/>
                  <a:gd name="connsiteY822" fmla="*/ 331788 h 1638301"/>
                  <a:gd name="connsiteX823" fmla="*/ 1216916 w 2139424"/>
                  <a:gd name="connsiteY823" fmla="*/ 331788 h 1638301"/>
                  <a:gd name="connsiteX824" fmla="*/ 1235930 w 2139424"/>
                  <a:gd name="connsiteY824" fmla="*/ 345420 h 1638301"/>
                  <a:gd name="connsiteX825" fmla="*/ 1257662 w 2139424"/>
                  <a:gd name="connsiteY825" fmla="*/ 413579 h 1638301"/>
                  <a:gd name="connsiteX826" fmla="*/ 1246796 w 2139424"/>
                  <a:gd name="connsiteY826" fmla="*/ 435390 h 1638301"/>
                  <a:gd name="connsiteX827" fmla="*/ 1184319 w 2139424"/>
                  <a:gd name="connsiteY827" fmla="*/ 457201 h 1638301"/>
                  <a:gd name="connsiteX828" fmla="*/ 1178886 w 2139424"/>
                  <a:gd name="connsiteY828" fmla="*/ 457201 h 1638301"/>
                  <a:gd name="connsiteX829" fmla="*/ 1162588 w 2139424"/>
                  <a:gd name="connsiteY829" fmla="*/ 443569 h 1638301"/>
                  <a:gd name="connsiteX830" fmla="*/ 1140856 w 2139424"/>
                  <a:gd name="connsiteY830" fmla="*/ 375410 h 1638301"/>
                  <a:gd name="connsiteX831" fmla="*/ 1151722 w 2139424"/>
                  <a:gd name="connsiteY831" fmla="*/ 353599 h 1638301"/>
                  <a:gd name="connsiteX832" fmla="*/ 1211483 w 2139424"/>
                  <a:gd name="connsiteY832" fmla="*/ 331788 h 1638301"/>
                  <a:gd name="connsiteX833" fmla="*/ 1709269 w 2139424"/>
                  <a:gd name="connsiteY833" fmla="*/ 304800 h 1638301"/>
                  <a:gd name="connsiteX834" fmla="*/ 1728184 w 2139424"/>
                  <a:gd name="connsiteY834" fmla="*/ 318310 h 1638301"/>
                  <a:gd name="connsiteX835" fmla="*/ 1749801 w 2139424"/>
                  <a:gd name="connsiteY835" fmla="*/ 385864 h 1638301"/>
                  <a:gd name="connsiteX836" fmla="*/ 1738992 w 2139424"/>
                  <a:gd name="connsiteY836" fmla="*/ 410183 h 1638301"/>
                  <a:gd name="connsiteX837" fmla="*/ 1674141 w 2139424"/>
                  <a:gd name="connsiteY837" fmla="*/ 431800 h 1638301"/>
                  <a:gd name="connsiteX838" fmla="*/ 1666035 w 2139424"/>
                  <a:gd name="connsiteY838" fmla="*/ 431800 h 1638301"/>
                  <a:gd name="connsiteX839" fmla="*/ 1649822 w 2139424"/>
                  <a:gd name="connsiteY839" fmla="*/ 418289 h 1638301"/>
                  <a:gd name="connsiteX840" fmla="*/ 1628205 w 2139424"/>
                  <a:gd name="connsiteY840" fmla="*/ 350736 h 1638301"/>
                  <a:gd name="connsiteX841" fmla="*/ 1639014 w 2139424"/>
                  <a:gd name="connsiteY841" fmla="*/ 329119 h 1638301"/>
                  <a:gd name="connsiteX842" fmla="*/ 1703865 w 2139424"/>
                  <a:gd name="connsiteY842" fmla="*/ 307502 h 1638301"/>
                  <a:gd name="connsiteX843" fmla="*/ 1709269 w 2139424"/>
                  <a:gd name="connsiteY843" fmla="*/ 304800 h 1638301"/>
                  <a:gd name="connsiteX844" fmla="*/ 987090 w 2139424"/>
                  <a:gd name="connsiteY844" fmla="*/ 298450 h 1638301"/>
                  <a:gd name="connsiteX845" fmla="*/ 992567 w 2139424"/>
                  <a:gd name="connsiteY845" fmla="*/ 298450 h 1638301"/>
                  <a:gd name="connsiteX846" fmla="*/ 1006259 w 2139424"/>
                  <a:gd name="connsiteY846" fmla="*/ 309434 h 1638301"/>
                  <a:gd name="connsiteX847" fmla="*/ 1022690 w 2139424"/>
                  <a:gd name="connsiteY847" fmla="*/ 358861 h 1638301"/>
                  <a:gd name="connsiteX848" fmla="*/ 1014474 w 2139424"/>
                  <a:gd name="connsiteY848" fmla="*/ 378082 h 1638301"/>
                  <a:gd name="connsiteX849" fmla="*/ 954228 w 2139424"/>
                  <a:gd name="connsiteY849" fmla="*/ 397304 h 1638301"/>
                  <a:gd name="connsiteX850" fmla="*/ 948751 w 2139424"/>
                  <a:gd name="connsiteY850" fmla="*/ 400050 h 1638301"/>
                  <a:gd name="connsiteX851" fmla="*/ 935059 w 2139424"/>
                  <a:gd name="connsiteY851" fmla="*/ 389066 h 1638301"/>
                  <a:gd name="connsiteX852" fmla="*/ 918628 w 2139424"/>
                  <a:gd name="connsiteY852" fmla="*/ 336893 h 1638301"/>
                  <a:gd name="connsiteX853" fmla="*/ 926844 w 2139424"/>
                  <a:gd name="connsiteY853" fmla="*/ 317671 h 1638301"/>
                  <a:gd name="connsiteX854" fmla="*/ 987090 w 2139424"/>
                  <a:gd name="connsiteY854" fmla="*/ 298450 h 1638301"/>
                  <a:gd name="connsiteX855" fmla="*/ 1341870 w 2139424"/>
                  <a:gd name="connsiteY855" fmla="*/ 290513 h 1638301"/>
                  <a:gd name="connsiteX856" fmla="*/ 1358168 w 2139424"/>
                  <a:gd name="connsiteY856" fmla="*/ 304145 h 1638301"/>
                  <a:gd name="connsiteX857" fmla="*/ 1379900 w 2139424"/>
                  <a:gd name="connsiteY857" fmla="*/ 372304 h 1638301"/>
                  <a:gd name="connsiteX858" fmla="*/ 1369034 w 2139424"/>
                  <a:gd name="connsiteY858" fmla="*/ 396841 h 1638301"/>
                  <a:gd name="connsiteX859" fmla="*/ 1309273 w 2139424"/>
                  <a:gd name="connsiteY859" fmla="*/ 415926 h 1638301"/>
                  <a:gd name="connsiteX860" fmla="*/ 1303840 w 2139424"/>
                  <a:gd name="connsiteY860" fmla="*/ 415926 h 1638301"/>
                  <a:gd name="connsiteX861" fmla="*/ 1284826 w 2139424"/>
                  <a:gd name="connsiteY861" fmla="*/ 405020 h 1638301"/>
                  <a:gd name="connsiteX862" fmla="*/ 1263094 w 2139424"/>
                  <a:gd name="connsiteY862" fmla="*/ 334135 h 1638301"/>
                  <a:gd name="connsiteX863" fmla="*/ 1273960 w 2139424"/>
                  <a:gd name="connsiteY863" fmla="*/ 312324 h 1638301"/>
                  <a:gd name="connsiteX864" fmla="*/ 1336437 w 2139424"/>
                  <a:gd name="connsiteY864" fmla="*/ 293239 h 1638301"/>
                  <a:gd name="connsiteX865" fmla="*/ 1341870 w 2139424"/>
                  <a:gd name="connsiteY865" fmla="*/ 290513 h 1638301"/>
                  <a:gd name="connsiteX866" fmla="*/ 1103056 w 2139424"/>
                  <a:gd name="connsiteY866" fmla="*/ 260350 h 1638301"/>
                  <a:gd name="connsiteX867" fmla="*/ 1119249 w 2139424"/>
                  <a:gd name="connsiteY867" fmla="*/ 271334 h 1638301"/>
                  <a:gd name="connsiteX868" fmla="*/ 1135441 w 2139424"/>
                  <a:gd name="connsiteY868" fmla="*/ 323507 h 1638301"/>
                  <a:gd name="connsiteX869" fmla="*/ 1124646 w 2139424"/>
                  <a:gd name="connsiteY869" fmla="*/ 342728 h 1638301"/>
                  <a:gd name="connsiteX870" fmla="*/ 1067973 w 2139424"/>
                  <a:gd name="connsiteY870" fmla="*/ 361950 h 1638301"/>
                  <a:gd name="connsiteX871" fmla="*/ 1062575 w 2139424"/>
                  <a:gd name="connsiteY871" fmla="*/ 361950 h 1638301"/>
                  <a:gd name="connsiteX872" fmla="*/ 1049081 w 2139424"/>
                  <a:gd name="connsiteY872" fmla="*/ 350966 h 1638301"/>
                  <a:gd name="connsiteX873" fmla="*/ 1032889 w 2139424"/>
                  <a:gd name="connsiteY873" fmla="*/ 301539 h 1638301"/>
                  <a:gd name="connsiteX874" fmla="*/ 1040985 w 2139424"/>
                  <a:gd name="connsiteY874" fmla="*/ 282317 h 1638301"/>
                  <a:gd name="connsiteX875" fmla="*/ 1100357 w 2139424"/>
                  <a:gd name="connsiteY875" fmla="*/ 263096 h 1638301"/>
                  <a:gd name="connsiteX876" fmla="*/ 1103056 w 2139424"/>
                  <a:gd name="connsiteY876" fmla="*/ 260350 h 1638301"/>
                  <a:gd name="connsiteX877" fmla="*/ 1852953 w 2139424"/>
                  <a:gd name="connsiteY877" fmla="*/ 258763 h 1638301"/>
                  <a:gd name="connsiteX878" fmla="*/ 1858373 w 2139424"/>
                  <a:gd name="connsiteY878" fmla="*/ 258763 h 1638301"/>
                  <a:gd name="connsiteX879" fmla="*/ 1877341 w 2139424"/>
                  <a:gd name="connsiteY879" fmla="*/ 269648 h 1638301"/>
                  <a:gd name="connsiteX880" fmla="*/ 1899018 w 2139424"/>
                  <a:gd name="connsiteY880" fmla="*/ 337684 h 1638301"/>
                  <a:gd name="connsiteX881" fmla="*/ 1885470 w 2139424"/>
                  <a:gd name="connsiteY881" fmla="*/ 362177 h 1638301"/>
                  <a:gd name="connsiteX882" fmla="*/ 1793340 w 2139424"/>
                  <a:gd name="connsiteY882" fmla="*/ 392113 h 1638301"/>
                  <a:gd name="connsiteX883" fmla="*/ 1787920 w 2139424"/>
                  <a:gd name="connsiteY883" fmla="*/ 392113 h 1638301"/>
                  <a:gd name="connsiteX884" fmla="*/ 1768952 w 2139424"/>
                  <a:gd name="connsiteY884" fmla="*/ 378506 h 1638301"/>
                  <a:gd name="connsiteX885" fmla="*/ 1747275 w 2139424"/>
                  <a:gd name="connsiteY885" fmla="*/ 313191 h 1638301"/>
                  <a:gd name="connsiteX886" fmla="*/ 1760823 w 2139424"/>
                  <a:gd name="connsiteY886" fmla="*/ 288698 h 1638301"/>
                  <a:gd name="connsiteX887" fmla="*/ 1852953 w 2139424"/>
                  <a:gd name="connsiteY887" fmla="*/ 258763 h 1638301"/>
                  <a:gd name="connsiteX888" fmla="*/ 1458674 w 2139424"/>
                  <a:gd name="connsiteY888" fmla="*/ 252413 h 1638301"/>
                  <a:gd name="connsiteX889" fmla="*/ 1464107 w 2139424"/>
                  <a:gd name="connsiteY889" fmla="*/ 252413 h 1638301"/>
                  <a:gd name="connsiteX890" fmla="*/ 1480405 w 2139424"/>
                  <a:gd name="connsiteY890" fmla="*/ 263318 h 1638301"/>
                  <a:gd name="connsiteX891" fmla="*/ 1502137 w 2139424"/>
                  <a:gd name="connsiteY891" fmla="*/ 334204 h 1638301"/>
                  <a:gd name="connsiteX892" fmla="*/ 1491271 w 2139424"/>
                  <a:gd name="connsiteY892" fmla="*/ 356015 h 1638301"/>
                  <a:gd name="connsiteX893" fmla="*/ 1431510 w 2139424"/>
                  <a:gd name="connsiteY893" fmla="*/ 375099 h 1638301"/>
                  <a:gd name="connsiteX894" fmla="*/ 1426077 w 2139424"/>
                  <a:gd name="connsiteY894" fmla="*/ 377826 h 1638301"/>
                  <a:gd name="connsiteX895" fmla="*/ 1407063 w 2139424"/>
                  <a:gd name="connsiteY895" fmla="*/ 364194 h 1638301"/>
                  <a:gd name="connsiteX896" fmla="*/ 1385331 w 2139424"/>
                  <a:gd name="connsiteY896" fmla="*/ 296035 h 1638301"/>
                  <a:gd name="connsiteX897" fmla="*/ 1396197 w 2139424"/>
                  <a:gd name="connsiteY897" fmla="*/ 271497 h 1638301"/>
                  <a:gd name="connsiteX898" fmla="*/ 1458674 w 2139424"/>
                  <a:gd name="connsiteY898" fmla="*/ 252413 h 1638301"/>
                  <a:gd name="connsiteX899" fmla="*/ 1212515 w 2139424"/>
                  <a:gd name="connsiteY899" fmla="*/ 225425 h 1638301"/>
                  <a:gd name="connsiteX900" fmla="*/ 1217992 w 2139424"/>
                  <a:gd name="connsiteY900" fmla="*/ 225425 h 1638301"/>
                  <a:gd name="connsiteX901" fmla="*/ 1231684 w 2139424"/>
                  <a:gd name="connsiteY901" fmla="*/ 236361 h 1638301"/>
                  <a:gd name="connsiteX902" fmla="*/ 1248115 w 2139424"/>
                  <a:gd name="connsiteY902" fmla="*/ 285573 h 1638301"/>
                  <a:gd name="connsiteX903" fmla="*/ 1239899 w 2139424"/>
                  <a:gd name="connsiteY903" fmla="*/ 304712 h 1638301"/>
                  <a:gd name="connsiteX904" fmla="*/ 1179653 w 2139424"/>
                  <a:gd name="connsiteY904" fmla="*/ 323850 h 1638301"/>
                  <a:gd name="connsiteX905" fmla="*/ 1174176 w 2139424"/>
                  <a:gd name="connsiteY905" fmla="*/ 323850 h 1638301"/>
                  <a:gd name="connsiteX906" fmla="*/ 1160484 w 2139424"/>
                  <a:gd name="connsiteY906" fmla="*/ 315648 h 1638301"/>
                  <a:gd name="connsiteX907" fmla="*/ 1144053 w 2139424"/>
                  <a:gd name="connsiteY907" fmla="*/ 263701 h 1638301"/>
                  <a:gd name="connsiteX908" fmla="*/ 1155007 w 2139424"/>
                  <a:gd name="connsiteY908" fmla="*/ 244563 h 1638301"/>
                  <a:gd name="connsiteX909" fmla="*/ 1212515 w 2139424"/>
                  <a:gd name="connsiteY909" fmla="*/ 225425 h 1638301"/>
                  <a:gd name="connsiteX910" fmla="*/ 1976030 w 2139424"/>
                  <a:gd name="connsiteY910" fmla="*/ 217488 h 1638301"/>
                  <a:gd name="connsiteX911" fmla="*/ 1981482 w 2139424"/>
                  <a:gd name="connsiteY911" fmla="*/ 217488 h 1638301"/>
                  <a:gd name="connsiteX912" fmla="*/ 1997841 w 2139424"/>
                  <a:gd name="connsiteY912" fmla="*/ 231120 h 1638301"/>
                  <a:gd name="connsiteX913" fmla="*/ 2019652 w 2139424"/>
                  <a:gd name="connsiteY913" fmla="*/ 299279 h 1638301"/>
                  <a:gd name="connsiteX914" fmla="*/ 2008746 w 2139424"/>
                  <a:gd name="connsiteY914" fmla="*/ 321090 h 1638301"/>
                  <a:gd name="connsiteX915" fmla="*/ 1946040 w 2139424"/>
                  <a:gd name="connsiteY915" fmla="*/ 342901 h 1638301"/>
                  <a:gd name="connsiteX916" fmla="*/ 1940587 w 2139424"/>
                  <a:gd name="connsiteY916" fmla="*/ 342901 h 1638301"/>
                  <a:gd name="connsiteX917" fmla="*/ 1924229 w 2139424"/>
                  <a:gd name="connsiteY917" fmla="*/ 329269 h 1638301"/>
                  <a:gd name="connsiteX918" fmla="*/ 1902418 w 2139424"/>
                  <a:gd name="connsiteY918" fmla="*/ 261110 h 1638301"/>
                  <a:gd name="connsiteX919" fmla="*/ 1913323 w 2139424"/>
                  <a:gd name="connsiteY919" fmla="*/ 239299 h 1638301"/>
                  <a:gd name="connsiteX920" fmla="*/ 1976030 w 2139424"/>
                  <a:gd name="connsiteY920" fmla="*/ 217488 h 1638301"/>
                  <a:gd name="connsiteX921" fmla="*/ 1581191 w 2139424"/>
                  <a:gd name="connsiteY921" fmla="*/ 212725 h 1638301"/>
                  <a:gd name="connsiteX922" fmla="*/ 1586644 w 2139424"/>
                  <a:gd name="connsiteY922" fmla="*/ 212725 h 1638301"/>
                  <a:gd name="connsiteX923" fmla="*/ 1603002 w 2139424"/>
                  <a:gd name="connsiteY923" fmla="*/ 223492 h 1638301"/>
                  <a:gd name="connsiteX924" fmla="*/ 1624813 w 2139424"/>
                  <a:gd name="connsiteY924" fmla="*/ 293480 h 1638301"/>
                  <a:gd name="connsiteX925" fmla="*/ 1613908 w 2139424"/>
                  <a:gd name="connsiteY925" fmla="*/ 315015 h 1638301"/>
                  <a:gd name="connsiteX926" fmla="*/ 1553928 w 2139424"/>
                  <a:gd name="connsiteY926" fmla="*/ 333858 h 1638301"/>
                  <a:gd name="connsiteX927" fmla="*/ 1548475 w 2139424"/>
                  <a:gd name="connsiteY927" fmla="*/ 336550 h 1638301"/>
                  <a:gd name="connsiteX928" fmla="*/ 1532117 w 2139424"/>
                  <a:gd name="connsiteY928" fmla="*/ 323091 h 1638301"/>
                  <a:gd name="connsiteX929" fmla="*/ 1507579 w 2139424"/>
                  <a:gd name="connsiteY929" fmla="*/ 255794 h 1638301"/>
                  <a:gd name="connsiteX930" fmla="*/ 1521211 w 2139424"/>
                  <a:gd name="connsiteY930" fmla="*/ 234260 h 1638301"/>
                  <a:gd name="connsiteX931" fmla="*/ 1581191 w 2139424"/>
                  <a:gd name="connsiteY931" fmla="*/ 212725 h 1638301"/>
                  <a:gd name="connsiteX932" fmla="*/ 1325783 w 2139424"/>
                  <a:gd name="connsiteY932" fmla="*/ 187325 h 1638301"/>
                  <a:gd name="connsiteX933" fmla="*/ 1331180 w 2139424"/>
                  <a:gd name="connsiteY933" fmla="*/ 187325 h 1638301"/>
                  <a:gd name="connsiteX934" fmla="*/ 1344674 w 2139424"/>
                  <a:gd name="connsiteY934" fmla="*/ 198309 h 1638301"/>
                  <a:gd name="connsiteX935" fmla="*/ 1360866 w 2139424"/>
                  <a:gd name="connsiteY935" fmla="*/ 250482 h 1638301"/>
                  <a:gd name="connsiteX936" fmla="*/ 1352770 w 2139424"/>
                  <a:gd name="connsiteY936" fmla="*/ 266957 h 1638301"/>
                  <a:gd name="connsiteX937" fmla="*/ 1293397 w 2139424"/>
                  <a:gd name="connsiteY937" fmla="*/ 288925 h 1638301"/>
                  <a:gd name="connsiteX938" fmla="*/ 1288000 w 2139424"/>
                  <a:gd name="connsiteY938" fmla="*/ 288925 h 1638301"/>
                  <a:gd name="connsiteX939" fmla="*/ 1274506 w 2139424"/>
                  <a:gd name="connsiteY939" fmla="*/ 277941 h 1638301"/>
                  <a:gd name="connsiteX940" fmla="*/ 1258314 w 2139424"/>
                  <a:gd name="connsiteY940" fmla="*/ 225768 h 1638301"/>
                  <a:gd name="connsiteX941" fmla="*/ 1266410 w 2139424"/>
                  <a:gd name="connsiteY941" fmla="*/ 209292 h 1638301"/>
                  <a:gd name="connsiteX942" fmla="*/ 1325783 w 2139424"/>
                  <a:gd name="connsiteY942" fmla="*/ 187325 h 1638301"/>
                  <a:gd name="connsiteX943" fmla="*/ 1440083 w 2139424"/>
                  <a:gd name="connsiteY943" fmla="*/ 152400 h 1638301"/>
                  <a:gd name="connsiteX944" fmla="*/ 1442781 w 2139424"/>
                  <a:gd name="connsiteY944" fmla="*/ 152400 h 1638301"/>
                  <a:gd name="connsiteX945" fmla="*/ 1458974 w 2139424"/>
                  <a:gd name="connsiteY945" fmla="*/ 160602 h 1638301"/>
                  <a:gd name="connsiteX946" fmla="*/ 1475166 w 2139424"/>
                  <a:gd name="connsiteY946" fmla="*/ 212548 h 1638301"/>
                  <a:gd name="connsiteX947" fmla="*/ 1464371 w 2139424"/>
                  <a:gd name="connsiteY947" fmla="*/ 231687 h 1638301"/>
                  <a:gd name="connsiteX948" fmla="*/ 1404999 w 2139424"/>
                  <a:gd name="connsiteY948" fmla="*/ 250825 h 1638301"/>
                  <a:gd name="connsiteX949" fmla="*/ 1402300 w 2139424"/>
                  <a:gd name="connsiteY949" fmla="*/ 250825 h 1638301"/>
                  <a:gd name="connsiteX950" fmla="*/ 1388806 w 2139424"/>
                  <a:gd name="connsiteY950" fmla="*/ 239889 h 1638301"/>
                  <a:gd name="connsiteX951" fmla="*/ 1369915 w 2139424"/>
                  <a:gd name="connsiteY951" fmla="*/ 190676 h 1638301"/>
                  <a:gd name="connsiteX952" fmla="*/ 1380710 w 2139424"/>
                  <a:gd name="connsiteY952" fmla="*/ 171538 h 1638301"/>
                  <a:gd name="connsiteX953" fmla="*/ 1440083 w 2139424"/>
                  <a:gd name="connsiteY953" fmla="*/ 152400 h 1638301"/>
                  <a:gd name="connsiteX954" fmla="*/ 1811970 w 2139424"/>
                  <a:gd name="connsiteY954" fmla="*/ 136525 h 1638301"/>
                  <a:gd name="connsiteX955" fmla="*/ 1820127 w 2139424"/>
                  <a:gd name="connsiteY955" fmla="*/ 136525 h 1638301"/>
                  <a:gd name="connsiteX956" fmla="*/ 1836440 w 2139424"/>
                  <a:gd name="connsiteY956" fmla="*/ 150113 h 1638301"/>
                  <a:gd name="connsiteX957" fmla="*/ 1858190 w 2139424"/>
                  <a:gd name="connsiteY957" fmla="*/ 215335 h 1638301"/>
                  <a:gd name="connsiteX958" fmla="*/ 1847315 w 2139424"/>
                  <a:gd name="connsiteY958" fmla="*/ 239793 h 1638301"/>
                  <a:gd name="connsiteX959" fmla="*/ 1676029 w 2139424"/>
                  <a:gd name="connsiteY959" fmla="*/ 296863 h 1638301"/>
                  <a:gd name="connsiteX960" fmla="*/ 1670591 w 2139424"/>
                  <a:gd name="connsiteY960" fmla="*/ 296863 h 1638301"/>
                  <a:gd name="connsiteX961" fmla="*/ 1651559 w 2139424"/>
                  <a:gd name="connsiteY961" fmla="*/ 283275 h 1638301"/>
                  <a:gd name="connsiteX962" fmla="*/ 1629809 w 2139424"/>
                  <a:gd name="connsiteY962" fmla="*/ 218053 h 1638301"/>
                  <a:gd name="connsiteX963" fmla="*/ 1640684 w 2139424"/>
                  <a:gd name="connsiteY963" fmla="*/ 193594 h 1638301"/>
                  <a:gd name="connsiteX964" fmla="*/ 1811970 w 2139424"/>
                  <a:gd name="connsiteY964" fmla="*/ 136525 h 1638301"/>
                  <a:gd name="connsiteX965" fmla="*/ 1551207 w 2139424"/>
                  <a:gd name="connsiteY965" fmla="*/ 114300 h 1638301"/>
                  <a:gd name="connsiteX966" fmla="*/ 1556605 w 2139424"/>
                  <a:gd name="connsiteY966" fmla="*/ 114300 h 1638301"/>
                  <a:gd name="connsiteX967" fmla="*/ 1570099 w 2139424"/>
                  <a:gd name="connsiteY967" fmla="*/ 125112 h 1638301"/>
                  <a:gd name="connsiteX968" fmla="*/ 1586291 w 2139424"/>
                  <a:gd name="connsiteY968" fmla="*/ 173767 h 1638301"/>
                  <a:gd name="connsiteX969" fmla="*/ 1578195 w 2139424"/>
                  <a:gd name="connsiteY969" fmla="*/ 192688 h 1638301"/>
                  <a:gd name="connsiteX970" fmla="*/ 1518823 w 2139424"/>
                  <a:gd name="connsiteY970" fmla="*/ 211610 h 1638301"/>
                  <a:gd name="connsiteX971" fmla="*/ 1513425 w 2139424"/>
                  <a:gd name="connsiteY971" fmla="*/ 214313 h 1638301"/>
                  <a:gd name="connsiteX972" fmla="*/ 1499931 w 2139424"/>
                  <a:gd name="connsiteY972" fmla="*/ 203501 h 1638301"/>
                  <a:gd name="connsiteX973" fmla="*/ 1483739 w 2139424"/>
                  <a:gd name="connsiteY973" fmla="*/ 152143 h 1638301"/>
                  <a:gd name="connsiteX974" fmla="*/ 1494534 w 2139424"/>
                  <a:gd name="connsiteY974" fmla="*/ 133221 h 1638301"/>
                  <a:gd name="connsiteX975" fmla="*/ 1551207 w 2139424"/>
                  <a:gd name="connsiteY975" fmla="*/ 114300 h 1638301"/>
                  <a:gd name="connsiteX976" fmla="*/ 1940656 w 2139424"/>
                  <a:gd name="connsiteY976" fmla="*/ 95250 h 1638301"/>
                  <a:gd name="connsiteX977" fmla="*/ 1959741 w 2139424"/>
                  <a:gd name="connsiteY977" fmla="*/ 108882 h 1638301"/>
                  <a:gd name="connsiteX978" fmla="*/ 1981552 w 2139424"/>
                  <a:gd name="connsiteY978" fmla="*/ 177041 h 1638301"/>
                  <a:gd name="connsiteX979" fmla="*/ 1970646 w 2139424"/>
                  <a:gd name="connsiteY979" fmla="*/ 201578 h 1638301"/>
                  <a:gd name="connsiteX980" fmla="*/ 1907940 w 2139424"/>
                  <a:gd name="connsiteY980" fmla="*/ 220663 h 1638301"/>
                  <a:gd name="connsiteX981" fmla="*/ 1902487 w 2139424"/>
                  <a:gd name="connsiteY981" fmla="*/ 220663 h 1638301"/>
                  <a:gd name="connsiteX982" fmla="*/ 1883402 w 2139424"/>
                  <a:gd name="connsiteY982" fmla="*/ 209757 h 1638301"/>
                  <a:gd name="connsiteX983" fmla="*/ 1861591 w 2139424"/>
                  <a:gd name="connsiteY983" fmla="*/ 141598 h 1638301"/>
                  <a:gd name="connsiteX984" fmla="*/ 1872497 w 2139424"/>
                  <a:gd name="connsiteY984" fmla="*/ 117061 h 1638301"/>
                  <a:gd name="connsiteX985" fmla="*/ 1935203 w 2139424"/>
                  <a:gd name="connsiteY985" fmla="*/ 97976 h 1638301"/>
                  <a:gd name="connsiteX986" fmla="*/ 1940656 w 2139424"/>
                  <a:gd name="connsiteY986" fmla="*/ 95250 h 1638301"/>
                  <a:gd name="connsiteX987" fmla="*/ 1670905 w 2139424"/>
                  <a:gd name="connsiteY987" fmla="*/ 76200 h 1638301"/>
                  <a:gd name="connsiteX988" fmla="*/ 1684399 w 2139424"/>
                  <a:gd name="connsiteY988" fmla="*/ 87012 h 1638301"/>
                  <a:gd name="connsiteX989" fmla="*/ 1700591 w 2139424"/>
                  <a:gd name="connsiteY989" fmla="*/ 138370 h 1638301"/>
                  <a:gd name="connsiteX990" fmla="*/ 1689796 w 2139424"/>
                  <a:gd name="connsiteY990" fmla="*/ 157291 h 1638301"/>
                  <a:gd name="connsiteX991" fmla="*/ 1633123 w 2139424"/>
                  <a:gd name="connsiteY991" fmla="*/ 176213 h 1638301"/>
                  <a:gd name="connsiteX992" fmla="*/ 1627725 w 2139424"/>
                  <a:gd name="connsiteY992" fmla="*/ 176213 h 1638301"/>
                  <a:gd name="connsiteX993" fmla="*/ 1614231 w 2139424"/>
                  <a:gd name="connsiteY993" fmla="*/ 165401 h 1638301"/>
                  <a:gd name="connsiteX994" fmla="*/ 1598039 w 2139424"/>
                  <a:gd name="connsiteY994" fmla="*/ 116746 h 1638301"/>
                  <a:gd name="connsiteX995" fmla="*/ 1606135 w 2139424"/>
                  <a:gd name="connsiteY995" fmla="*/ 97824 h 1638301"/>
                  <a:gd name="connsiteX996" fmla="*/ 1665507 w 2139424"/>
                  <a:gd name="connsiteY996" fmla="*/ 78903 h 1638301"/>
                  <a:gd name="connsiteX997" fmla="*/ 1670905 w 2139424"/>
                  <a:gd name="connsiteY997" fmla="*/ 76200 h 1638301"/>
                  <a:gd name="connsiteX998" fmla="*/ 1785692 w 2139424"/>
                  <a:gd name="connsiteY998" fmla="*/ 38100 h 1638301"/>
                  <a:gd name="connsiteX999" fmla="*/ 1791156 w 2139424"/>
                  <a:gd name="connsiteY999" fmla="*/ 38100 h 1638301"/>
                  <a:gd name="connsiteX1000" fmla="*/ 1804816 w 2139424"/>
                  <a:gd name="connsiteY1000" fmla="*/ 48962 h 1638301"/>
                  <a:gd name="connsiteX1001" fmla="*/ 1821208 w 2139424"/>
                  <a:gd name="connsiteY1001" fmla="*/ 97840 h 1638301"/>
                  <a:gd name="connsiteX1002" fmla="*/ 1813012 w 2139424"/>
                  <a:gd name="connsiteY1002" fmla="*/ 116848 h 1638301"/>
                  <a:gd name="connsiteX1003" fmla="*/ 1744713 w 2139424"/>
                  <a:gd name="connsiteY1003" fmla="*/ 138572 h 1638301"/>
                  <a:gd name="connsiteX1004" fmla="*/ 1739249 w 2139424"/>
                  <a:gd name="connsiteY1004" fmla="*/ 141288 h 1638301"/>
                  <a:gd name="connsiteX1005" fmla="*/ 1725589 w 2139424"/>
                  <a:gd name="connsiteY1005" fmla="*/ 130426 h 1638301"/>
                  <a:gd name="connsiteX1006" fmla="*/ 1709197 w 2139424"/>
                  <a:gd name="connsiteY1006" fmla="*/ 78832 h 1638301"/>
                  <a:gd name="connsiteX1007" fmla="*/ 1717393 w 2139424"/>
                  <a:gd name="connsiteY1007" fmla="*/ 59824 h 1638301"/>
                  <a:gd name="connsiteX1008" fmla="*/ 1785692 w 2139424"/>
                  <a:gd name="connsiteY1008" fmla="*/ 38100 h 1638301"/>
                  <a:gd name="connsiteX1009" fmla="*/ 1907789 w 2139424"/>
                  <a:gd name="connsiteY1009" fmla="*/ 0 h 1638301"/>
                  <a:gd name="connsiteX1010" fmla="*/ 1910531 w 2139424"/>
                  <a:gd name="connsiteY1010" fmla="*/ 0 h 1638301"/>
                  <a:gd name="connsiteX1011" fmla="*/ 1926984 w 2139424"/>
                  <a:gd name="connsiteY1011" fmla="*/ 8109 h 1638301"/>
                  <a:gd name="connsiteX1012" fmla="*/ 1943436 w 2139424"/>
                  <a:gd name="connsiteY1012" fmla="*/ 59467 h 1638301"/>
                  <a:gd name="connsiteX1013" fmla="*/ 1932468 w 2139424"/>
                  <a:gd name="connsiteY1013" fmla="*/ 78388 h 1638301"/>
                  <a:gd name="connsiteX1014" fmla="*/ 1863917 w 2139424"/>
                  <a:gd name="connsiteY1014" fmla="*/ 100013 h 1638301"/>
                  <a:gd name="connsiteX1015" fmla="*/ 1858433 w 2139424"/>
                  <a:gd name="connsiteY1015" fmla="*/ 100013 h 1638301"/>
                  <a:gd name="connsiteX1016" fmla="*/ 1844722 w 2139424"/>
                  <a:gd name="connsiteY1016" fmla="*/ 91904 h 1638301"/>
                  <a:gd name="connsiteX1017" fmla="*/ 1828270 w 2139424"/>
                  <a:gd name="connsiteY1017" fmla="*/ 40546 h 1638301"/>
                  <a:gd name="connsiteX1018" fmla="*/ 1839238 w 2139424"/>
                  <a:gd name="connsiteY1018" fmla="*/ 21624 h 1638301"/>
                  <a:gd name="connsiteX1019" fmla="*/ 1907789 w 2139424"/>
                  <a:gd name="connsiteY1019" fmla="*/ 0 h 1638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</a:cxnLst>
                <a:rect l="l" t="t" r="r" b="b"/>
                <a:pathLst>
                  <a:path w="2139424" h="1638301">
                    <a:moveTo>
                      <a:pt x="1304584" y="1458913"/>
                    </a:moveTo>
                    <a:cubicBezTo>
                      <a:pt x="1307307" y="1458913"/>
                      <a:pt x="1310031" y="1458913"/>
                      <a:pt x="1310031" y="1461631"/>
                    </a:cubicBezTo>
                    <a:cubicBezTo>
                      <a:pt x="1331816" y="1526863"/>
                      <a:pt x="1331816" y="1526863"/>
                      <a:pt x="1331816" y="1526863"/>
                    </a:cubicBezTo>
                    <a:cubicBezTo>
                      <a:pt x="1331816" y="1529581"/>
                      <a:pt x="1331816" y="1532299"/>
                      <a:pt x="1329093" y="1532299"/>
                    </a:cubicBezTo>
                    <a:cubicBezTo>
                      <a:pt x="1005035" y="1638301"/>
                      <a:pt x="1005035" y="1638301"/>
                      <a:pt x="1005035" y="1638301"/>
                    </a:cubicBezTo>
                    <a:cubicBezTo>
                      <a:pt x="1002312" y="1638301"/>
                      <a:pt x="999588" y="1635583"/>
                      <a:pt x="999588" y="1635583"/>
                    </a:cubicBezTo>
                    <a:cubicBezTo>
                      <a:pt x="977803" y="1570351"/>
                      <a:pt x="977803" y="1570351"/>
                      <a:pt x="977803" y="1570351"/>
                    </a:cubicBezTo>
                    <a:cubicBezTo>
                      <a:pt x="977803" y="1567633"/>
                      <a:pt x="977803" y="1564915"/>
                      <a:pt x="980526" y="1564915"/>
                    </a:cubicBezTo>
                    <a:cubicBezTo>
                      <a:pt x="1304584" y="1458913"/>
                      <a:pt x="1304584" y="1458913"/>
                      <a:pt x="1304584" y="1458913"/>
                    </a:cubicBezTo>
                    <a:close/>
                    <a:moveTo>
                      <a:pt x="1663016" y="1344709"/>
                    </a:moveTo>
                    <a:cubicBezTo>
                      <a:pt x="1663694" y="1345046"/>
                      <a:pt x="1664371" y="1345719"/>
                      <a:pt x="1665727" y="1345719"/>
                    </a:cubicBezTo>
                    <a:cubicBezTo>
                      <a:pt x="1684704" y="1410374"/>
                      <a:pt x="1684704" y="1410374"/>
                      <a:pt x="1684704" y="1410374"/>
                    </a:cubicBezTo>
                    <a:cubicBezTo>
                      <a:pt x="1687415" y="1413068"/>
                      <a:pt x="1684704" y="1415762"/>
                      <a:pt x="1684704" y="1415762"/>
                    </a:cubicBezTo>
                    <a:cubicBezTo>
                      <a:pt x="1362100" y="1520825"/>
                      <a:pt x="1362100" y="1520825"/>
                      <a:pt x="1362100" y="1520825"/>
                    </a:cubicBezTo>
                    <a:cubicBezTo>
                      <a:pt x="1359389" y="1520825"/>
                      <a:pt x="1356678" y="1520825"/>
                      <a:pt x="1356678" y="1518131"/>
                    </a:cubicBezTo>
                    <a:cubicBezTo>
                      <a:pt x="1334990" y="1453477"/>
                      <a:pt x="1334990" y="1453477"/>
                      <a:pt x="1334990" y="1453477"/>
                    </a:cubicBezTo>
                    <a:cubicBezTo>
                      <a:pt x="1334990" y="1450783"/>
                      <a:pt x="1334990" y="1450783"/>
                      <a:pt x="1337701" y="1448089"/>
                    </a:cubicBezTo>
                    <a:cubicBezTo>
                      <a:pt x="1660305" y="1345719"/>
                      <a:pt x="1660305" y="1345719"/>
                      <a:pt x="1660305" y="1345719"/>
                    </a:cubicBezTo>
                    <a:cubicBezTo>
                      <a:pt x="1661660" y="1344372"/>
                      <a:pt x="1662338" y="1344372"/>
                      <a:pt x="1663016" y="1344709"/>
                    </a:cubicBezTo>
                    <a:close/>
                    <a:moveTo>
                      <a:pt x="294175" y="1168400"/>
                    </a:moveTo>
                    <a:cubicBezTo>
                      <a:pt x="294175" y="1168400"/>
                      <a:pt x="296877" y="1168400"/>
                      <a:pt x="299578" y="1168400"/>
                    </a:cubicBezTo>
                    <a:cubicBezTo>
                      <a:pt x="307683" y="1168400"/>
                      <a:pt x="315788" y="1171121"/>
                      <a:pt x="318489" y="1179285"/>
                    </a:cubicBezTo>
                    <a:cubicBezTo>
                      <a:pt x="318489" y="1179285"/>
                      <a:pt x="318489" y="1179285"/>
                      <a:pt x="340101" y="1247321"/>
                    </a:cubicBezTo>
                    <a:cubicBezTo>
                      <a:pt x="342803" y="1258207"/>
                      <a:pt x="337400" y="1269093"/>
                      <a:pt x="326594" y="1271814"/>
                    </a:cubicBezTo>
                    <a:cubicBezTo>
                      <a:pt x="326594" y="1271814"/>
                      <a:pt x="326594" y="1271814"/>
                      <a:pt x="237443" y="1301750"/>
                    </a:cubicBezTo>
                    <a:cubicBezTo>
                      <a:pt x="234741" y="1301750"/>
                      <a:pt x="232040" y="1301750"/>
                      <a:pt x="232040" y="1301750"/>
                    </a:cubicBezTo>
                    <a:cubicBezTo>
                      <a:pt x="223935" y="1301750"/>
                      <a:pt x="215830" y="1296307"/>
                      <a:pt x="213129" y="1288143"/>
                    </a:cubicBezTo>
                    <a:cubicBezTo>
                      <a:pt x="213129" y="1288143"/>
                      <a:pt x="213129" y="1288143"/>
                      <a:pt x="191516" y="1222828"/>
                    </a:cubicBezTo>
                    <a:cubicBezTo>
                      <a:pt x="188815" y="1211943"/>
                      <a:pt x="194218" y="1201057"/>
                      <a:pt x="202323" y="1198335"/>
                    </a:cubicBezTo>
                    <a:cubicBezTo>
                      <a:pt x="202323" y="1198335"/>
                      <a:pt x="202323" y="1198335"/>
                      <a:pt x="294175" y="1168400"/>
                    </a:cubicBezTo>
                    <a:close/>
                    <a:moveTo>
                      <a:pt x="426411" y="1125538"/>
                    </a:moveTo>
                    <a:cubicBezTo>
                      <a:pt x="434547" y="1125538"/>
                      <a:pt x="439971" y="1130942"/>
                      <a:pt x="442683" y="1139048"/>
                    </a:cubicBezTo>
                    <a:cubicBezTo>
                      <a:pt x="442683" y="1139048"/>
                      <a:pt x="442683" y="1139048"/>
                      <a:pt x="464379" y="1206602"/>
                    </a:cubicBezTo>
                    <a:cubicBezTo>
                      <a:pt x="469803" y="1214708"/>
                      <a:pt x="464379" y="1225516"/>
                      <a:pt x="453531" y="1230921"/>
                    </a:cubicBezTo>
                    <a:cubicBezTo>
                      <a:pt x="453531" y="1230921"/>
                      <a:pt x="453531" y="1230921"/>
                      <a:pt x="388444" y="1249836"/>
                    </a:cubicBezTo>
                    <a:cubicBezTo>
                      <a:pt x="385732" y="1252538"/>
                      <a:pt x="383020" y="1252538"/>
                      <a:pt x="383020" y="1252538"/>
                    </a:cubicBezTo>
                    <a:cubicBezTo>
                      <a:pt x="374884" y="1252538"/>
                      <a:pt x="366748" y="1247133"/>
                      <a:pt x="364036" y="1239027"/>
                    </a:cubicBezTo>
                    <a:cubicBezTo>
                      <a:pt x="364036" y="1239027"/>
                      <a:pt x="364036" y="1239027"/>
                      <a:pt x="342340" y="1171474"/>
                    </a:cubicBezTo>
                    <a:cubicBezTo>
                      <a:pt x="339628" y="1163368"/>
                      <a:pt x="345052" y="1152559"/>
                      <a:pt x="355900" y="1147155"/>
                    </a:cubicBezTo>
                    <a:cubicBezTo>
                      <a:pt x="355900" y="1147155"/>
                      <a:pt x="355900" y="1147155"/>
                      <a:pt x="420987" y="1128240"/>
                    </a:cubicBezTo>
                    <a:cubicBezTo>
                      <a:pt x="420987" y="1125538"/>
                      <a:pt x="423699" y="1125538"/>
                      <a:pt x="426411" y="1125538"/>
                    </a:cubicBezTo>
                    <a:close/>
                    <a:moveTo>
                      <a:pt x="551823" y="1084263"/>
                    </a:moveTo>
                    <a:cubicBezTo>
                      <a:pt x="559959" y="1084263"/>
                      <a:pt x="565383" y="1089667"/>
                      <a:pt x="568095" y="1097773"/>
                    </a:cubicBezTo>
                    <a:cubicBezTo>
                      <a:pt x="568095" y="1097773"/>
                      <a:pt x="568095" y="1097773"/>
                      <a:pt x="589791" y="1165327"/>
                    </a:cubicBezTo>
                    <a:cubicBezTo>
                      <a:pt x="595215" y="1173433"/>
                      <a:pt x="589791" y="1184241"/>
                      <a:pt x="578943" y="1189646"/>
                    </a:cubicBezTo>
                    <a:cubicBezTo>
                      <a:pt x="578943" y="1189646"/>
                      <a:pt x="578943" y="1189646"/>
                      <a:pt x="513856" y="1208561"/>
                    </a:cubicBezTo>
                    <a:cubicBezTo>
                      <a:pt x="511144" y="1211263"/>
                      <a:pt x="511144" y="1211263"/>
                      <a:pt x="508432" y="1211263"/>
                    </a:cubicBezTo>
                    <a:cubicBezTo>
                      <a:pt x="500296" y="1211263"/>
                      <a:pt x="492160" y="1205858"/>
                      <a:pt x="489448" y="1197752"/>
                    </a:cubicBezTo>
                    <a:cubicBezTo>
                      <a:pt x="489448" y="1197752"/>
                      <a:pt x="489448" y="1197752"/>
                      <a:pt x="467752" y="1130199"/>
                    </a:cubicBezTo>
                    <a:cubicBezTo>
                      <a:pt x="465040" y="1122093"/>
                      <a:pt x="470464" y="1111284"/>
                      <a:pt x="481312" y="1105880"/>
                    </a:cubicBezTo>
                    <a:cubicBezTo>
                      <a:pt x="481312" y="1105880"/>
                      <a:pt x="481312" y="1105880"/>
                      <a:pt x="546399" y="1086965"/>
                    </a:cubicBezTo>
                    <a:cubicBezTo>
                      <a:pt x="546399" y="1084263"/>
                      <a:pt x="549111" y="1084263"/>
                      <a:pt x="551823" y="1084263"/>
                    </a:cubicBezTo>
                    <a:close/>
                    <a:moveTo>
                      <a:pt x="677236" y="1042988"/>
                    </a:moveTo>
                    <a:cubicBezTo>
                      <a:pt x="685372" y="1042988"/>
                      <a:pt x="690796" y="1048460"/>
                      <a:pt x="693508" y="1056667"/>
                    </a:cubicBezTo>
                    <a:cubicBezTo>
                      <a:pt x="693508" y="1056667"/>
                      <a:pt x="693508" y="1056667"/>
                      <a:pt x="715204" y="1125065"/>
                    </a:cubicBezTo>
                    <a:cubicBezTo>
                      <a:pt x="720628" y="1133273"/>
                      <a:pt x="715204" y="1144217"/>
                      <a:pt x="704356" y="1149688"/>
                    </a:cubicBezTo>
                    <a:cubicBezTo>
                      <a:pt x="704356" y="1149688"/>
                      <a:pt x="704356" y="1149688"/>
                      <a:pt x="639269" y="1168840"/>
                    </a:cubicBezTo>
                    <a:cubicBezTo>
                      <a:pt x="636557" y="1171576"/>
                      <a:pt x="636557" y="1171576"/>
                      <a:pt x="633845" y="1171576"/>
                    </a:cubicBezTo>
                    <a:cubicBezTo>
                      <a:pt x="625709" y="1171576"/>
                      <a:pt x="617573" y="1166104"/>
                      <a:pt x="614861" y="1157896"/>
                    </a:cubicBezTo>
                    <a:cubicBezTo>
                      <a:pt x="614861" y="1157896"/>
                      <a:pt x="614861" y="1157896"/>
                      <a:pt x="593165" y="1089498"/>
                    </a:cubicBezTo>
                    <a:cubicBezTo>
                      <a:pt x="590453" y="1081291"/>
                      <a:pt x="595877" y="1070347"/>
                      <a:pt x="606725" y="1064875"/>
                    </a:cubicBezTo>
                    <a:cubicBezTo>
                      <a:pt x="606725" y="1064875"/>
                      <a:pt x="606725" y="1064875"/>
                      <a:pt x="671812" y="1045724"/>
                    </a:cubicBezTo>
                    <a:cubicBezTo>
                      <a:pt x="671812" y="1042988"/>
                      <a:pt x="674524" y="1042988"/>
                      <a:pt x="677236" y="1042988"/>
                    </a:cubicBezTo>
                    <a:close/>
                    <a:moveTo>
                      <a:pt x="381208" y="1004888"/>
                    </a:moveTo>
                    <a:cubicBezTo>
                      <a:pt x="383925" y="1004888"/>
                      <a:pt x="383925" y="1004888"/>
                      <a:pt x="386642" y="1004888"/>
                    </a:cubicBezTo>
                    <a:cubicBezTo>
                      <a:pt x="394793" y="1004888"/>
                      <a:pt x="402944" y="1010359"/>
                      <a:pt x="405661" y="1018565"/>
                    </a:cubicBezTo>
                    <a:cubicBezTo>
                      <a:pt x="405661" y="1018565"/>
                      <a:pt x="405661" y="1018565"/>
                      <a:pt x="427398" y="1084214"/>
                    </a:cubicBezTo>
                    <a:cubicBezTo>
                      <a:pt x="430115" y="1095155"/>
                      <a:pt x="424681" y="1106097"/>
                      <a:pt x="413813" y="1108832"/>
                    </a:cubicBezTo>
                    <a:cubicBezTo>
                      <a:pt x="413813" y="1108832"/>
                      <a:pt x="413813" y="1108832"/>
                      <a:pt x="196447" y="1179952"/>
                    </a:cubicBezTo>
                    <a:cubicBezTo>
                      <a:pt x="196447" y="1179952"/>
                      <a:pt x="193730" y="1182688"/>
                      <a:pt x="191013" y="1182688"/>
                    </a:cubicBezTo>
                    <a:cubicBezTo>
                      <a:pt x="182862" y="1182688"/>
                      <a:pt x="174710" y="1177217"/>
                      <a:pt x="171993" y="1169011"/>
                    </a:cubicBezTo>
                    <a:cubicBezTo>
                      <a:pt x="171993" y="1169011"/>
                      <a:pt x="171993" y="1169011"/>
                      <a:pt x="150257" y="1100626"/>
                    </a:cubicBezTo>
                    <a:cubicBezTo>
                      <a:pt x="147540" y="1089685"/>
                      <a:pt x="152974" y="1078743"/>
                      <a:pt x="163842" y="1076008"/>
                    </a:cubicBezTo>
                    <a:cubicBezTo>
                      <a:pt x="163842" y="1076008"/>
                      <a:pt x="163842" y="1076008"/>
                      <a:pt x="381208" y="1004888"/>
                    </a:cubicBezTo>
                    <a:close/>
                    <a:moveTo>
                      <a:pt x="802120" y="1003300"/>
                    </a:moveTo>
                    <a:cubicBezTo>
                      <a:pt x="810355" y="1003300"/>
                      <a:pt x="815845" y="1008704"/>
                      <a:pt x="818590" y="1016810"/>
                    </a:cubicBezTo>
                    <a:cubicBezTo>
                      <a:pt x="818590" y="1016810"/>
                      <a:pt x="818590" y="1016810"/>
                      <a:pt x="840551" y="1084364"/>
                    </a:cubicBezTo>
                    <a:cubicBezTo>
                      <a:pt x="846041" y="1092470"/>
                      <a:pt x="840551" y="1103278"/>
                      <a:pt x="829571" y="1108683"/>
                    </a:cubicBezTo>
                    <a:cubicBezTo>
                      <a:pt x="829571" y="1108683"/>
                      <a:pt x="829571" y="1108683"/>
                      <a:pt x="763689" y="1127598"/>
                    </a:cubicBezTo>
                    <a:cubicBezTo>
                      <a:pt x="760944" y="1130300"/>
                      <a:pt x="760944" y="1130300"/>
                      <a:pt x="758199" y="1130300"/>
                    </a:cubicBezTo>
                    <a:cubicBezTo>
                      <a:pt x="749964" y="1130300"/>
                      <a:pt x="741729" y="1124895"/>
                      <a:pt x="738984" y="1116789"/>
                    </a:cubicBezTo>
                    <a:cubicBezTo>
                      <a:pt x="738984" y="1116789"/>
                      <a:pt x="738984" y="1116789"/>
                      <a:pt x="717023" y="1049236"/>
                    </a:cubicBezTo>
                    <a:cubicBezTo>
                      <a:pt x="714278" y="1041130"/>
                      <a:pt x="719768" y="1030321"/>
                      <a:pt x="730748" y="1024917"/>
                    </a:cubicBezTo>
                    <a:cubicBezTo>
                      <a:pt x="730748" y="1024917"/>
                      <a:pt x="730748" y="1024917"/>
                      <a:pt x="796630" y="1006002"/>
                    </a:cubicBezTo>
                    <a:cubicBezTo>
                      <a:pt x="796630" y="1003300"/>
                      <a:pt x="799375" y="1003300"/>
                      <a:pt x="802120" y="1003300"/>
                    </a:cubicBezTo>
                    <a:close/>
                    <a:moveTo>
                      <a:pt x="1524729" y="976313"/>
                    </a:moveTo>
                    <a:cubicBezTo>
                      <a:pt x="1527447" y="976313"/>
                      <a:pt x="1527447" y="976313"/>
                      <a:pt x="1530165" y="976313"/>
                    </a:cubicBezTo>
                    <a:cubicBezTo>
                      <a:pt x="1538321" y="976313"/>
                      <a:pt x="1546475" y="981742"/>
                      <a:pt x="1549194" y="989887"/>
                    </a:cubicBezTo>
                    <a:cubicBezTo>
                      <a:pt x="1549194" y="989887"/>
                      <a:pt x="1549194" y="989887"/>
                      <a:pt x="1649772" y="1302095"/>
                    </a:cubicBezTo>
                    <a:cubicBezTo>
                      <a:pt x="1652490" y="1312955"/>
                      <a:pt x="1647053" y="1321099"/>
                      <a:pt x="1638898" y="1326529"/>
                    </a:cubicBezTo>
                    <a:cubicBezTo>
                      <a:pt x="1638898" y="1326529"/>
                      <a:pt x="1638898" y="1326529"/>
                      <a:pt x="989219" y="1538288"/>
                    </a:cubicBezTo>
                    <a:cubicBezTo>
                      <a:pt x="986501" y="1538288"/>
                      <a:pt x="983783" y="1538288"/>
                      <a:pt x="981064" y="1538288"/>
                    </a:cubicBezTo>
                    <a:cubicBezTo>
                      <a:pt x="972910" y="1538288"/>
                      <a:pt x="967473" y="1532859"/>
                      <a:pt x="964755" y="1524714"/>
                    </a:cubicBezTo>
                    <a:cubicBezTo>
                      <a:pt x="964755" y="1524714"/>
                      <a:pt x="964755" y="1524714"/>
                      <a:pt x="861458" y="1212505"/>
                    </a:cubicBezTo>
                    <a:cubicBezTo>
                      <a:pt x="858740" y="1204361"/>
                      <a:pt x="864177" y="1193501"/>
                      <a:pt x="875050" y="1188071"/>
                    </a:cubicBezTo>
                    <a:cubicBezTo>
                      <a:pt x="875050" y="1188071"/>
                      <a:pt x="875050" y="1188071"/>
                      <a:pt x="1524729" y="976313"/>
                    </a:cubicBezTo>
                    <a:close/>
                    <a:moveTo>
                      <a:pt x="926473" y="962025"/>
                    </a:moveTo>
                    <a:cubicBezTo>
                      <a:pt x="934609" y="962025"/>
                      <a:pt x="942745" y="967429"/>
                      <a:pt x="942745" y="975535"/>
                    </a:cubicBezTo>
                    <a:cubicBezTo>
                      <a:pt x="942745" y="975535"/>
                      <a:pt x="942745" y="975535"/>
                      <a:pt x="967153" y="1043089"/>
                    </a:cubicBezTo>
                    <a:cubicBezTo>
                      <a:pt x="969865" y="1051195"/>
                      <a:pt x="964441" y="1062003"/>
                      <a:pt x="953593" y="1067408"/>
                    </a:cubicBezTo>
                    <a:cubicBezTo>
                      <a:pt x="953593" y="1067408"/>
                      <a:pt x="953593" y="1067408"/>
                      <a:pt x="888506" y="1086323"/>
                    </a:cubicBezTo>
                    <a:cubicBezTo>
                      <a:pt x="885794" y="1089025"/>
                      <a:pt x="885794" y="1089025"/>
                      <a:pt x="883082" y="1089025"/>
                    </a:cubicBezTo>
                    <a:cubicBezTo>
                      <a:pt x="874946" y="1089025"/>
                      <a:pt x="866810" y="1083620"/>
                      <a:pt x="864098" y="1075514"/>
                    </a:cubicBezTo>
                    <a:cubicBezTo>
                      <a:pt x="864098" y="1075514"/>
                      <a:pt x="864098" y="1075514"/>
                      <a:pt x="842402" y="1007961"/>
                    </a:cubicBezTo>
                    <a:cubicBezTo>
                      <a:pt x="839690" y="999855"/>
                      <a:pt x="845114" y="989046"/>
                      <a:pt x="855962" y="983642"/>
                    </a:cubicBezTo>
                    <a:cubicBezTo>
                      <a:pt x="855962" y="983642"/>
                      <a:pt x="855962" y="983642"/>
                      <a:pt x="921049" y="964727"/>
                    </a:cubicBezTo>
                    <a:cubicBezTo>
                      <a:pt x="921049" y="962025"/>
                      <a:pt x="923761" y="962025"/>
                      <a:pt x="926473" y="962025"/>
                    </a:cubicBezTo>
                    <a:close/>
                    <a:moveTo>
                      <a:pt x="513723" y="962025"/>
                    </a:moveTo>
                    <a:cubicBezTo>
                      <a:pt x="521859" y="962025"/>
                      <a:pt x="529995" y="967429"/>
                      <a:pt x="532707" y="975535"/>
                    </a:cubicBezTo>
                    <a:cubicBezTo>
                      <a:pt x="532707" y="975535"/>
                      <a:pt x="532707" y="975535"/>
                      <a:pt x="554403" y="1043089"/>
                    </a:cubicBezTo>
                    <a:cubicBezTo>
                      <a:pt x="557115" y="1053897"/>
                      <a:pt x="551691" y="1064706"/>
                      <a:pt x="540843" y="1067408"/>
                    </a:cubicBezTo>
                    <a:cubicBezTo>
                      <a:pt x="540843" y="1067408"/>
                      <a:pt x="540843" y="1067408"/>
                      <a:pt x="475756" y="1089025"/>
                    </a:cubicBezTo>
                    <a:cubicBezTo>
                      <a:pt x="473044" y="1089025"/>
                      <a:pt x="473044" y="1089025"/>
                      <a:pt x="470332" y="1089025"/>
                    </a:cubicBezTo>
                    <a:cubicBezTo>
                      <a:pt x="462196" y="1089025"/>
                      <a:pt x="454060" y="1083620"/>
                      <a:pt x="451348" y="1075514"/>
                    </a:cubicBezTo>
                    <a:cubicBezTo>
                      <a:pt x="451348" y="1075514"/>
                      <a:pt x="451348" y="1075514"/>
                      <a:pt x="429652" y="1007961"/>
                    </a:cubicBezTo>
                    <a:cubicBezTo>
                      <a:pt x="426940" y="999855"/>
                      <a:pt x="432364" y="989046"/>
                      <a:pt x="443212" y="986344"/>
                    </a:cubicBezTo>
                    <a:cubicBezTo>
                      <a:pt x="443212" y="986344"/>
                      <a:pt x="443212" y="986344"/>
                      <a:pt x="508299" y="964727"/>
                    </a:cubicBezTo>
                    <a:cubicBezTo>
                      <a:pt x="508299" y="964727"/>
                      <a:pt x="511011" y="962025"/>
                      <a:pt x="513723" y="962025"/>
                    </a:cubicBezTo>
                    <a:close/>
                    <a:moveTo>
                      <a:pt x="1051886" y="920750"/>
                    </a:moveTo>
                    <a:cubicBezTo>
                      <a:pt x="1060022" y="920750"/>
                      <a:pt x="1068158" y="926222"/>
                      <a:pt x="1068158" y="934429"/>
                    </a:cubicBezTo>
                    <a:cubicBezTo>
                      <a:pt x="1068158" y="934429"/>
                      <a:pt x="1068158" y="934429"/>
                      <a:pt x="1092566" y="1002827"/>
                    </a:cubicBezTo>
                    <a:cubicBezTo>
                      <a:pt x="1095278" y="1011035"/>
                      <a:pt x="1089854" y="1021979"/>
                      <a:pt x="1079006" y="1027450"/>
                    </a:cubicBezTo>
                    <a:cubicBezTo>
                      <a:pt x="1079006" y="1027450"/>
                      <a:pt x="1079006" y="1027450"/>
                      <a:pt x="1013919" y="1046602"/>
                    </a:cubicBezTo>
                    <a:cubicBezTo>
                      <a:pt x="1011207" y="1049338"/>
                      <a:pt x="1011207" y="1049338"/>
                      <a:pt x="1008495" y="1049338"/>
                    </a:cubicBezTo>
                    <a:cubicBezTo>
                      <a:pt x="1000359" y="1049338"/>
                      <a:pt x="992223" y="1043866"/>
                      <a:pt x="989511" y="1035658"/>
                    </a:cubicBezTo>
                    <a:cubicBezTo>
                      <a:pt x="989511" y="1035658"/>
                      <a:pt x="989511" y="1035658"/>
                      <a:pt x="967815" y="967260"/>
                    </a:cubicBezTo>
                    <a:cubicBezTo>
                      <a:pt x="965103" y="959053"/>
                      <a:pt x="970527" y="948109"/>
                      <a:pt x="981375" y="942637"/>
                    </a:cubicBezTo>
                    <a:cubicBezTo>
                      <a:pt x="981375" y="942637"/>
                      <a:pt x="981375" y="942637"/>
                      <a:pt x="1046462" y="923486"/>
                    </a:cubicBezTo>
                    <a:cubicBezTo>
                      <a:pt x="1046462" y="920750"/>
                      <a:pt x="1049174" y="920750"/>
                      <a:pt x="1051886" y="920750"/>
                    </a:cubicBezTo>
                    <a:close/>
                    <a:moveTo>
                      <a:pt x="639136" y="920750"/>
                    </a:moveTo>
                    <a:cubicBezTo>
                      <a:pt x="647272" y="920750"/>
                      <a:pt x="655408" y="926222"/>
                      <a:pt x="658120" y="934429"/>
                    </a:cubicBezTo>
                    <a:cubicBezTo>
                      <a:pt x="658120" y="934429"/>
                      <a:pt x="658120" y="934429"/>
                      <a:pt x="679816" y="1002827"/>
                    </a:cubicBezTo>
                    <a:cubicBezTo>
                      <a:pt x="682528" y="1013771"/>
                      <a:pt x="677104" y="1024715"/>
                      <a:pt x="666256" y="1027450"/>
                    </a:cubicBezTo>
                    <a:cubicBezTo>
                      <a:pt x="666256" y="1027450"/>
                      <a:pt x="666256" y="1027450"/>
                      <a:pt x="601169" y="1049338"/>
                    </a:cubicBezTo>
                    <a:cubicBezTo>
                      <a:pt x="598457" y="1049338"/>
                      <a:pt x="598457" y="1049338"/>
                      <a:pt x="595745" y="1049338"/>
                    </a:cubicBezTo>
                    <a:cubicBezTo>
                      <a:pt x="587609" y="1049338"/>
                      <a:pt x="579473" y="1043866"/>
                      <a:pt x="576761" y="1035658"/>
                    </a:cubicBezTo>
                    <a:cubicBezTo>
                      <a:pt x="576761" y="1035658"/>
                      <a:pt x="576761" y="1035658"/>
                      <a:pt x="555065" y="967260"/>
                    </a:cubicBezTo>
                    <a:cubicBezTo>
                      <a:pt x="552353" y="959053"/>
                      <a:pt x="557777" y="948109"/>
                      <a:pt x="568625" y="945373"/>
                    </a:cubicBezTo>
                    <a:cubicBezTo>
                      <a:pt x="568625" y="945373"/>
                      <a:pt x="568625" y="945373"/>
                      <a:pt x="633712" y="923486"/>
                    </a:cubicBezTo>
                    <a:cubicBezTo>
                      <a:pt x="636424" y="923486"/>
                      <a:pt x="636424" y="920750"/>
                      <a:pt x="639136" y="920750"/>
                    </a:cubicBezTo>
                    <a:close/>
                    <a:moveTo>
                      <a:pt x="274922" y="904875"/>
                    </a:moveTo>
                    <a:cubicBezTo>
                      <a:pt x="277635" y="904875"/>
                      <a:pt x="280348" y="904875"/>
                      <a:pt x="280348" y="904875"/>
                    </a:cubicBezTo>
                    <a:cubicBezTo>
                      <a:pt x="288486" y="904875"/>
                      <a:pt x="296625" y="910334"/>
                      <a:pt x="299338" y="918522"/>
                    </a:cubicBezTo>
                    <a:cubicBezTo>
                      <a:pt x="299338" y="918522"/>
                      <a:pt x="299338" y="918522"/>
                      <a:pt x="321040" y="984027"/>
                    </a:cubicBezTo>
                    <a:cubicBezTo>
                      <a:pt x="323753" y="994944"/>
                      <a:pt x="318327" y="1005862"/>
                      <a:pt x="310189" y="1008591"/>
                    </a:cubicBezTo>
                    <a:cubicBezTo>
                      <a:pt x="310189" y="1008591"/>
                      <a:pt x="310189" y="1008591"/>
                      <a:pt x="158271" y="1060450"/>
                    </a:cubicBezTo>
                    <a:cubicBezTo>
                      <a:pt x="155558" y="1060450"/>
                      <a:pt x="152845" y="1060450"/>
                      <a:pt x="152845" y="1060450"/>
                    </a:cubicBezTo>
                    <a:cubicBezTo>
                      <a:pt x="144706" y="1060450"/>
                      <a:pt x="136568" y="1054991"/>
                      <a:pt x="133855" y="1046803"/>
                    </a:cubicBezTo>
                    <a:cubicBezTo>
                      <a:pt x="133855" y="1046803"/>
                      <a:pt x="133855" y="1046803"/>
                      <a:pt x="112153" y="981298"/>
                    </a:cubicBezTo>
                    <a:cubicBezTo>
                      <a:pt x="109440" y="970380"/>
                      <a:pt x="114865" y="959462"/>
                      <a:pt x="123004" y="956733"/>
                    </a:cubicBezTo>
                    <a:cubicBezTo>
                      <a:pt x="123004" y="956733"/>
                      <a:pt x="123004" y="956733"/>
                      <a:pt x="274922" y="904875"/>
                    </a:cubicBezTo>
                    <a:close/>
                    <a:moveTo>
                      <a:pt x="1177298" y="881063"/>
                    </a:moveTo>
                    <a:cubicBezTo>
                      <a:pt x="1185434" y="881063"/>
                      <a:pt x="1193570" y="886467"/>
                      <a:pt x="1196282" y="894573"/>
                    </a:cubicBezTo>
                    <a:cubicBezTo>
                      <a:pt x="1196282" y="894573"/>
                      <a:pt x="1196282" y="894573"/>
                      <a:pt x="1217978" y="962127"/>
                    </a:cubicBezTo>
                    <a:cubicBezTo>
                      <a:pt x="1220690" y="970233"/>
                      <a:pt x="1215266" y="981041"/>
                      <a:pt x="1204418" y="986446"/>
                    </a:cubicBezTo>
                    <a:cubicBezTo>
                      <a:pt x="1204418" y="986446"/>
                      <a:pt x="1204418" y="986446"/>
                      <a:pt x="1139331" y="1005361"/>
                    </a:cubicBezTo>
                    <a:cubicBezTo>
                      <a:pt x="1136619" y="1008063"/>
                      <a:pt x="1136619" y="1008063"/>
                      <a:pt x="1133907" y="1008063"/>
                    </a:cubicBezTo>
                    <a:cubicBezTo>
                      <a:pt x="1125771" y="1008063"/>
                      <a:pt x="1117635" y="1002658"/>
                      <a:pt x="1114923" y="994552"/>
                    </a:cubicBezTo>
                    <a:cubicBezTo>
                      <a:pt x="1114923" y="994552"/>
                      <a:pt x="1114923" y="994552"/>
                      <a:pt x="1093227" y="926999"/>
                    </a:cubicBezTo>
                    <a:cubicBezTo>
                      <a:pt x="1090515" y="918893"/>
                      <a:pt x="1095939" y="908084"/>
                      <a:pt x="1106787" y="902680"/>
                    </a:cubicBezTo>
                    <a:cubicBezTo>
                      <a:pt x="1106787" y="902680"/>
                      <a:pt x="1106787" y="902680"/>
                      <a:pt x="1171874" y="883765"/>
                    </a:cubicBezTo>
                    <a:cubicBezTo>
                      <a:pt x="1171874" y="881063"/>
                      <a:pt x="1174586" y="881063"/>
                      <a:pt x="1177298" y="881063"/>
                    </a:cubicBezTo>
                    <a:close/>
                    <a:moveTo>
                      <a:pt x="764548" y="881063"/>
                    </a:moveTo>
                    <a:cubicBezTo>
                      <a:pt x="772684" y="881063"/>
                      <a:pt x="780820" y="886467"/>
                      <a:pt x="783532" y="894573"/>
                    </a:cubicBezTo>
                    <a:cubicBezTo>
                      <a:pt x="783532" y="894573"/>
                      <a:pt x="783532" y="894573"/>
                      <a:pt x="805228" y="962127"/>
                    </a:cubicBezTo>
                    <a:cubicBezTo>
                      <a:pt x="807940" y="972935"/>
                      <a:pt x="802516" y="983744"/>
                      <a:pt x="791668" y="986446"/>
                    </a:cubicBezTo>
                    <a:cubicBezTo>
                      <a:pt x="791668" y="986446"/>
                      <a:pt x="791668" y="986446"/>
                      <a:pt x="726581" y="1008063"/>
                    </a:cubicBezTo>
                    <a:cubicBezTo>
                      <a:pt x="726581" y="1008063"/>
                      <a:pt x="723869" y="1008063"/>
                      <a:pt x="721157" y="1008063"/>
                    </a:cubicBezTo>
                    <a:cubicBezTo>
                      <a:pt x="713021" y="1008063"/>
                      <a:pt x="704885" y="1002658"/>
                      <a:pt x="702173" y="994552"/>
                    </a:cubicBezTo>
                    <a:cubicBezTo>
                      <a:pt x="702173" y="994552"/>
                      <a:pt x="702173" y="994552"/>
                      <a:pt x="680477" y="926999"/>
                    </a:cubicBezTo>
                    <a:cubicBezTo>
                      <a:pt x="677765" y="918893"/>
                      <a:pt x="683189" y="908084"/>
                      <a:pt x="694037" y="905382"/>
                    </a:cubicBezTo>
                    <a:cubicBezTo>
                      <a:pt x="694037" y="905382"/>
                      <a:pt x="694037" y="905382"/>
                      <a:pt x="759124" y="883765"/>
                    </a:cubicBezTo>
                    <a:cubicBezTo>
                      <a:pt x="761836" y="883765"/>
                      <a:pt x="761836" y="881063"/>
                      <a:pt x="764548" y="881063"/>
                    </a:cubicBezTo>
                    <a:close/>
                    <a:moveTo>
                      <a:pt x="402115" y="863600"/>
                    </a:moveTo>
                    <a:cubicBezTo>
                      <a:pt x="404817" y="863600"/>
                      <a:pt x="407519" y="863600"/>
                      <a:pt x="407519" y="863600"/>
                    </a:cubicBezTo>
                    <a:cubicBezTo>
                      <a:pt x="415625" y="863600"/>
                      <a:pt x="423732" y="869052"/>
                      <a:pt x="426434" y="877232"/>
                    </a:cubicBezTo>
                    <a:cubicBezTo>
                      <a:pt x="426434" y="877232"/>
                      <a:pt x="426434" y="877232"/>
                      <a:pt x="448051" y="942664"/>
                    </a:cubicBezTo>
                    <a:cubicBezTo>
                      <a:pt x="450753" y="953570"/>
                      <a:pt x="445349" y="964475"/>
                      <a:pt x="437242" y="967202"/>
                    </a:cubicBezTo>
                    <a:cubicBezTo>
                      <a:pt x="437242" y="967202"/>
                      <a:pt x="437242" y="967202"/>
                      <a:pt x="372391" y="989013"/>
                    </a:cubicBezTo>
                    <a:cubicBezTo>
                      <a:pt x="369689" y="989013"/>
                      <a:pt x="366987" y="989013"/>
                      <a:pt x="364285" y="989013"/>
                    </a:cubicBezTo>
                    <a:cubicBezTo>
                      <a:pt x="356179" y="989013"/>
                      <a:pt x="350774" y="983560"/>
                      <a:pt x="348072" y="975381"/>
                    </a:cubicBezTo>
                    <a:cubicBezTo>
                      <a:pt x="348072" y="975381"/>
                      <a:pt x="348072" y="975381"/>
                      <a:pt x="326455" y="909948"/>
                    </a:cubicBezTo>
                    <a:cubicBezTo>
                      <a:pt x="323753" y="899043"/>
                      <a:pt x="329157" y="888137"/>
                      <a:pt x="337264" y="885411"/>
                    </a:cubicBezTo>
                    <a:cubicBezTo>
                      <a:pt x="337264" y="885411"/>
                      <a:pt x="337264" y="885411"/>
                      <a:pt x="402115" y="863600"/>
                    </a:cubicBezTo>
                    <a:close/>
                    <a:moveTo>
                      <a:pt x="1301123" y="839788"/>
                    </a:moveTo>
                    <a:cubicBezTo>
                      <a:pt x="1309259" y="839788"/>
                      <a:pt x="1317395" y="845192"/>
                      <a:pt x="1320107" y="853298"/>
                    </a:cubicBezTo>
                    <a:cubicBezTo>
                      <a:pt x="1320107" y="853298"/>
                      <a:pt x="1320107" y="853298"/>
                      <a:pt x="1341803" y="920852"/>
                    </a:cubicBezTo>
                    <a:cubicBezTo>
                      <a:pt x="1344515" y="928958"/>
                      <a:pt x="1339091" y="939766"/>
                      <a:pt x="1328243" y="945171"/>
                    </a:cubicBezTo>
                    <a:cubicBezTo>
                      <a:pt x="1328243" y="945171"/>
                      <a:pt x="1328243" y="945171"/>
                      <a:pt x="1263156" y="964086"/>
                    </a:cubicBezTo>
                    <a:cubicBezTo>
                      <a:pt x="1260444" y="966788"/>
                      <a:pt x="1260444" y="966788"/>
                      <a:pt x="1257732" y="966788"/>
                    </a:cubicBezTo>
                    <a:cubicBezTo>
                      <a:pt x="1249596" y="966788"/>
                      <a:pt x="1241460" y="961383"/>
                      <a:pt x="1238748" y="953277"/>
                    </a:cubicBezTo>
                    <a:cubicBezTo>
                      <a:pt x="1238748" y="953277"/>
                      <a:pt x="1238748" y="953277"/>
                      <a:pt x="1217052" y="885724"/>
                    </a:cubicBezTo>
                    <a:cubicBezTo>
                      <a:pt x="1214340" y="877618"/>
                      <a:pt x="1219764" y="866809"/>
                      <a:pt x="1230612" y="861405"/>
                    </a:cubicBezTo>
                    <a:cubicBezTo>
                      <a:pt x="1230612" y="861405"/>
                      <a:pt x="1230612" y="861405"/>
                      <a:pt x="1295699" y="842490"/>
                    </a:cubicBezTo>
                    <a:cubicBezTo>
                      <a:pt x="1295699" y="839788"/>
                      <a:pt x="1298411" y="839788"/>
                      <a:pt x="1301123" y="839788"/>
                    </a:cubicBezTo>
                    <a:close/>
                    <a:moveTo>
                      <a:pt x="888373" y="839788"/>
                    </a:moveTo>
                    <a:cubicBezTo>
                      <a:pt x="896509" y="839788"/>
                      <a:pt x="904645" y="845192"/>
                      <a:pt x="907357" y="853298"/>
                    </a:cubicBezTo>
                    <a:cubicBezTo>
                      <a:pt x="907357" y="853298"/>
                      <a:pt x="907357" y="853298"/>
                      <a:pt x="929053" y="920852"/>
                    </a:cubicBezTo>
                    <a:cubicBezTo>
                      <a:pt x="931765" y="931660"/>
                      <a:pt x="926341" y="942469"/>
                      <a:pt x="915493" y="945171"/>
                    </a:cubicBezTo>
                    <a:cubicBezTo>
                      <a:pt x="915493" y="945171"/>
                      <a:pt x="915493" y="945171"/>
                      <a:pt x="850406" y="966788"/>
                    </a:cubicBezTo>
                    <a:cubicBezTo>
                      <a:pt x="850406" y="966788"/>
                      <a:pt x="847694" y="966788"/>
                      <a:pt x="844982" y="966788"/>
                    </a:cubicBezTo>
                    <a:cubicBezTo>
                      <a:pt x="836846" y="966788"/>
                      <a:pt x="828710" y="961383"/>
                      <a:pt x="825998" y="953277"/>
                    </a:cubicBezTo>
                    <a:cubicBezTo>
                      <a:pt x="825998" y="953277"/>
                      <a:pt x="825998" y="953277"/>
                      <a:pt x="804302" y="885724"/>
                    </a:cubicBezTo>
                    <a:cubicBezTo>
                      <a:pt x="801590" y="877618"/>
                      <a:pt x="807014" y="866809"/>
                      <a:pt x="817862" y="864107"/>
                    </a:cubicBezTo>
                    <a:cubicBezTo>
                      <a:pt x="817862" y="864107"/>
                      <a:pt x="817862" y="864107"/>
                      <a:pt x="882949" y="842490"/>
                    </a:cubicBezTo>
                    <a:cubicBezTo>
                      <a:pt x="885661" y="842490"/>
                      <a:pt x="885661" y="839788"/>
                      <a:pt x="888373" y="839788"/>
                    </a:cubicBezTo>
                    <a:close/>
                    <a:moveTo>
                      <a:pt x="527527" y="823913"/>
                    </a:moveTo>
                    <a:cubicBezTo>
                      <a:pt x="530229" y="823913"/>
                      <a:pt x="532931" y="823913"/>
                      <a:pt x="532931" y="823913"/>
                    </a:cubicBezTo>
                    <a:cubicBezTo>
                      <a:pt x="541037" y="823913"/>
                      <a:pt x="549144" y="829296"/>
                      <a:pt x="551846" y="837372"/>
                    </a:cubicBezTo>
                    <a:cubicBezTo>
                      <a:pt x="551846" y="837372"/>
                      <a:pt x="551846" y="837372"/>
                      <a:pt x="573463" y="901976"/>
                    </a:cubicBezTo>
                    <a:cubicBezTo>
                      <a:pt x="576165" y="912744"/>
                      <a:pt x="570761" y="923511"/>
                      <a:pt x="562654" y="926203"/>
                    </a:cubicBezTo>
                    <a:cubicBezTo>
                      <a:pt x="562654" y="926203"/>
                      <a:pt x="562654" y="926203"/>
                      <a:pt x="497803" y="947738"/>
                    </a:cubicBezTo>
                    <a:cubicBezTo>
                      <a:pt x="495101" y="947738"/>
                      <a:pt x="492399" y="947738"/>
                      <a:pt x="489697" y="947738"/>
                    </a:cubicBezTo>
                    <a:cubicBezTo>
                      <a:pt x="481591" y="947738"/>
                      <a:pt x="476186" y="942354"/>
                      <a:pt x="473484" y="934279"/>
                    </a:cubicBezTo>
                    <a:cubicBezTo>
                      <a:pt x="473484" y="934279"/>
                      <a:pt x="473484" y="934279"/>
                      <a:pt x="451867" y="869674"/>
                    </a:cubicBezTo>
                    <a:cubicBezTo>
                      <a:pt x="449165" y="858907"/>
                      <a:pt x="454569" y="848139"/>
                      <a:pt x="462676" y="845448"/>
                    </a:cubicBezTo>
                    <a:cubicBezTo>
                      <a:pt x="462676" y="845448"/>
                      <a:pt x="462676" y="845448"/>
                      <a:pt x="527527" y="823913"/>
                    </a:cubicBezTo>
                    <a:close/>
                    <a:moveTo>
                      <a:pt x="1426536" y="798513"/>
                    </a:moveTo>
                    <a:cubicBezTo>
                      <a:pt x="1434672" y="798513"/>
                      <a:pt x="1442808" y="803985"/>
                      <a:pt x="1445520" y="812192"/>
                    </a:cubicBezTo>
                    <a:cubicBezTo>
                      <a:pt x="1445520" y="812192"/>
                      <a:pt x="1445520" y="812192"/>
                      <a:pt x="1467216" y="880590"/>
                    </a:cubicBezTo>
                    <a:cubicBezTo>
                      <a:pt x="1469928" y="888798"/>
                      <a:pt x="1464504" y="899742"/>
                      <a:pt x="1453656" y="905213"/>
                    </a:cubicBezTo>
                    <a:cubicBezTo>
                      <a:pt x="1453656" y="905213"/>
                      <a:pt x="1453656" y="905213"/>
                      <a:pt x="1388569" y="924365"/>
                    </a:cubicBezTo>
                    <a:cubicBezTo>
                      <a:pt x="1385857" y="927101"/>
                      <a:pt x="1385857" y="927101"/>
                      <a:pt x="1383145" y="927101"/>
                    </a:cubicBezTo>
                    <a:cubicBezTo>
                      <a:pt x="1375009" y="927101"/>
                      <a:pt x="1366873" y="921629"/>
                      <a:pt x="1364161" y="913421"/>
                    </a:cubicBezTo>
                    <a:cubicBezTo>
                      <a:pt x="1364161" y="913421"/>
                      <a:pt x="1364161" y="913421"/>
                      <a:pt x="1342465" y="845023"/>
                    </a:cubicBezTo>
                    <a:cubicBezTo>
                      <a:pt x="1339753" y="836816"/>
                      <a:pt x="1345177" y="825872"/>
                      <a:pt x="1356025" y="820400"/>
                    </a:cubicBezTo>
                    <a:cubicBezTo>
                      <a:pt x="1356025" y="820400"/>
                      <a:pt x="1356025" y="820400"/>
                      <a:pt x="1421112" y="801249"/>
                    </a:cubicBezTo>
                    <a:cubicBezTo>
                      <a:pt x="1421112" y="798513"/>
                      <a:pt x="1423824" y="798513"/>
                      <a:pt x="1426536" y="798513"/>
                    </a:cubicBezTo>
                    <a:close/>
                    <a:moveTo>
                      <a:pt x="1013786" y="798513"/>
                    </a:moveTo>
                    <a:cubicBezTo>
                      <a:pt x="1021922" y="798513"/>
                      <a:pt x="1030058" y="803985"/>
                      <a:pt x="1032770" y="812192"/>
                    </a:cubicBezTo>
                    <a:cubicBezTo>
                      <a:pt x="1032770" y="812192"/>
                      <a:pt x="1032770" y="812192"/>
                      <a:pt x="1054466" y="880590"/>
                    </a:cubicBezTo>
                    <a:cubicBezTo>
                      <a:pt x="1057178" y="891534"/>
                      <a:pt x="1051754" y="902478"/>
                      <a:pt x="1040906" y="905213"/>
                    </a:cubicBezTo>
                    <a:cubicBezTo>
                      <a:pt x="1040906" y="905213"/>
                      <a:pt x="1040906" y="905213"/>
                      <a:pt x="975819" y="927101"/>
                    </a:cubicBezTo>
                    <a:cubicBezTo>
                      <a:pt x="975819" y="927101"/>
                      <a:pt x="973107" y="927101"/>
                      <a:pt x="970395" y="927101"/>
                    </a:cubicBezTo>
                    <a:cubicBezTo>
                      <a:pt x="962259" y="927101"/>
                      <a:pt x="954123" y="921629"/>
                      <a:pt x="951411" y="913421"/>
                    </a:cubicBezTo>
                    <a:cubicBezTo>
                      <a:pt x="951411" y="913421"/>
                      <a:pt x="951411" y="913421"/>
                      <a:pt x="929715" y="845023"/>
                    </a:cubicBezTo>
                    <a:cubicBezTo>
                      <a:pt x="927003" y="836816"/>
                      <a:pt x="932427" y="825872"/>
                      <a:pt x="943275" y="823136"/>
                    </a:cubicBezTo>
                    <a:cubicBezTo>
                      <a:pt x="943275" y="823136"/>
                      <a:pt x="943275" y="823136"/>
                      <a:pt x="1008362" y="801249"/>
                    </a:cubicBezTo>
                    <a:cubicBezTo>
                      <a:pt x="1011074" y="801249"/>
                      <a:pt x="1011074" y="798513"/>
                      <a:pt x="1013786" y="798513"/>
                    </a:cubicBezTo>
                    <a:close/>
                    <a:moveTo>
                      <a:pt x="212739" y="793750"/>
                    </a:moveTo>
                    <a:cubicBezTo>
                      <a:pt x="215467" y="793750"/>
                      <a:pt x="215467" y="793750"/>
                      <a:pt x="218195" y="793750"/>
                    </a:cubicBezTo>
                    <a:cubicBezTo>
                      <a:pt x="226378" y="793750"/>
                      <a:pt x="234562" y="796475"/>
                      <a:pt x="237290" y="804653"/>
                    </a:cubicBezTo>
                    <a:cubicBezTo>
                      <a:pt x="237290" y="804653"/>
                      <a:pt x="237290" y="804653"/>
                      <a:pt x="259112" y="872796"/>
                    </a:cubicBezTo>
                    <a:cubicBezTo>
                      <a:pt x="261840" y="883698"/>
                      <a:pt x="256384" y="894601"/>
                      <a:pt x="245473" y="897327"/>
                    </a:cubicBezTo>
                    <a:cubicBezTo>
                      <a:pt x="245473" y="897327"/>
                      <a:pt x="245473" y="897327"/>
                      <a:pt x="117265" y="938213"/>
                    </a:cubicBezTo>
                    <a:cubicBezTo>
                      <a:pt x="117265" y="938213"/>
                      <a:pt x="114538" y="938213"/>
                      <a:pt x="111810" y="938213"/>
                    </a:cubicBezTo>
                    <a:cubicBezTo>
                      <a:pt x="103626" y="938213"/>
                      <a:pt x="95443" y="935487"/>
                      <a:pt x="92715" y="927310"/>
                    </a:cubicBezTo>
                    <a:cubicBezTo>
                      <a:pt x="92715" y="927310"/>
                      <a:pt x="92715" y="927310"/>
                      <a:pt x="70893" y="859167"/>
                    </a:cubicBezTo>
                    <a:cubicBezTo>
                      <a:pt x="68165" y="848264"/>
                      <a:pt x="73620" y="837361"/>
                      <a:pt x="84532" y="834636"/>
                    </a:cubicBezTo>
                    <a:cubicBezTo>
                      <a:pt x="84532" y="834636"/>
                      <a:pt x="84532" y="834636"/>
                      <a:pt x="212739" y="793750"/>
                    </a:cubicBezTo>
                    <a:close/>
                    <a:moveTo>
                      <a:pt x="652332" y="782638"/>
                    </a:moveTo>
                    <a:cubicBezTo>
                      <a:pt x="655067" y="782638"/>
                      <a:pt x="657803" y="782638"/>
                      <a:pt x="657803" y="782638"/>
                    </a:cubicBezTo>
                    <a:cubicBezTo>
                      <a:pt x="666011" y="782638"/>
                      <a:pt x="674219" y="788090"/>
                      <a:pt x="676955" y="796270"/>
                    </a:cubicBezTo>
                    <a:cubicBezTo>
                      <a:pt x="676955" y="796270"/>
                      <a:pt x="676955" y="796270"/>
                      <a:pt x="698842" y="861702"/>
                    </a:cubicBezTo>
                    <a:cubicBezTo>
                      <a:pt x="701578" y="872608"/>
                      <a:pt x="696106" y="883513"/>
                      <a:pt x="687898" y="886240"/>
                    </a:cubicBezTo>
                    <a:cubicBezTo>
                      <a:pt x="687898" y="886240"/>
                      <a:pt x="687898" y="886240"/>
                      <a:pt x="622236" y="908051"/>
                    </a:cubicBezTo>
                    <a:cubicBezTo>
                      <a:pt x="619501" y="908051"/>
                      <a:pt x="616765" y="908051"/>
                      <a:pt x="614029" y="908051"/>
                    </a:cubicBezTo>
                    <a:cubicBezTo>
                      <a:pt x="608557" y="908051"/>
                      <a:pt x="600349" y="902598"/>
                      <a:pt x="597613" y="894419"/>
                    </a:cubicBezTo>
                    <a:cubicBezTo>
                      <a:pt x="597613" y="894419"/>
                      <a:pt x="597613" y="894419"/>
                      <a:pt x="575726" y="828986"/>
                    </a:cubicBezTo>
                    <a:cubicBezTo>
                      <a:pt x="572990" y="818081"/>
                      <a:pt x="578462" y="807175"/>
                      <a:pt x="586670" y="804449"/>
                    </a:cubicBezTo>
                    <a:cubicBezTo>
                      <a:pt x="586670" y="804449"/>
                      <a:pt x="586670" y="804449"/>
                      <a:pt x="652332" y="782638"/>
                    </a:cubicBezTo>
                    <a:close/>
                    <a:moveTo>
                      <a:pt x="1551948" y="758825"/>
                    </a:moveTo>
                    <a:cubicBezTo>
                      <a:pt x="1560084" y="758825"/>
                      <a:pt x="1568220" y="764229"/>
                      <a:pt x="1570932" y="772335"/>
                    </a:cubicBezTo>
                    <a:cubicBezTo>
                      <a:pt x="1570932" y="772335"/>
                      <a:pt x="1570932" y="772335"/>
                      <a:pt x="1592628" y="839889"/>
                    </a:cubicBezTo>
                    <a:cubicBezTo>
                      <a:pt x="1595340" y="847995"/>
                      <a:pt x="1589916" y="858803"/>
                      <a:pt x="1579068" y="861506"/>
                    </a:cubicBezTo>
                    <a:cubicBezTo>
                      <a:pt x="1579068" y="861506"/>
                      <a:pt x="1579068" y="861506"/>
                      <a:pt x="1513981" y="883123"/>
                    </a:cubicBezTo>
                    <a:cubicBezTo>
                      <a:pt x="1511269" y="885825"/>
                      <a:pt x="1511269" y="885825"/>
                      <a:pt x="1508557" y="885825"/>
                    </a:cubicBezTo>
                    <a:cubicBezTo>
                      <a:pt x="1500421" y="885825"/>
                      <a:pt x="1492285" y="880420"/>
                      <a:pt x="1489573" y="872314"/>
                    </a:cubicBezTo>
                    <a:cubicBezTo>
                      <a:pt x="1489573" y="872314"/>
                      <a:pt x="1489573" y="872314"/>
                      <a:pt x="1467877" y="804761"/>
                    </a:cubicBezTo>
                    <a:cubicBezTo>
                      <a:pt x="1465165" y="796655"/>
                      <a:pt x="1470589" y="785846"/>
                      <a:pt x="1481437" y="780442"/>
                    </a:cubicBezTo>
                    <a:cubicBezTo>
                      <a:pt x="1481437" y="780442"/>
                      <a:pt x="1481437" y="780442"/>
                      <a:pt x="1546524" y="761527"/>
                    </a:cubicBezTo>
                    <a:cubicBezTo>
                      <a:pt x="1546524" y="758825"/>
                      <a:pt x="1549236" y="758825"/>
                      <a:pt x="1551948" y="758825"/>
                    </a:cubicBezTo>
                    <a:close/>
                    <a:moveTo>
                      <a:pt x="1139198" y="758825"/>
                    </a:moveTo>
                    <a:cubicBezTo>
                      <a:pt x="1147334" y="758825"/>
                      <a:pt x="1155470" y="764229"/>
                      <a:pt x="1158182" y="772335"/>
                    </a:cubicBezTo>
                    <a:cubicBezTo>
                      <a:pt x="1158182" y="772335"/>
                      <a:pt x="1158182" y="772335"/>
                      <a:pt x="1179878" y="839889"/>
                    </a:cubicBezTo>
                    <a:cubicBezTo>
                      <a:pt x="1182590" y="850697"/>
                      <a:pt x="1177166" y="861506"/>
                      <a:pt x="1166318" y="864208"/>
                    </a:cubicBezTo>
                    <a:cubicBezTo>
                      <a:pt x="1166318" y="864208"/>
                      <a:pt x="1166318" y="864208"/>
                      <a:pt x="1101231" y="885825"/>
                    </a:cubicBezTo>
                    <a:cubicBezTo>
                      <a:pt x="1101231" y="885825"/>
                      <a:pt x="1098519" y="885825"/>
                      <a:pt x="1095807" y="885825"/>
                    </a:cubicBezTo>
                    <a:cubicBezTo>
                      <a:pt x="1087671" y="885825"/>
                      <a:pt x="1079535" y="880420"/>
                      <a:pt x="1076823" y="872314"/>
                    </a:cubicBezTo>
                    <a:cubicBezTo>
                      <a:pt x="1076823" y="872314"/>
                      <a:pt x="1076823" y="872314"/>
                      <a:pt x="1055127" y="804761"/>
                    </a:cubicBezTo>
                    <a:cubicBezTo>
                      <a:pt x="1052415" y="796655"/>
                      <a:pt x="1057839" y="785846"/>
                      <a:pt x="1068687" y="783144"/>
                    </a:cubicBezTo>
                    <a:cubicBezTo>
                      <a:pt x="1068687" y="783144"/>
                      <a:pt x="1068687" y="783144"/>
                      <a:pt x="1133774" y="761527"/>
                    </a:cubicBezTo>
                    <a:cubicBezTo>
                      <a:pt x="1136486" y="761527"/>
                      <a:pt x="1136486" y="758825"/>
                      <a:pt x="1139198" y="758825"/>
                    </a:cubicBezTo>
                    <a:close/>
                    <a:moveTo>
                      <a:pt x="334336" y="752475"/>
                    </a:moveTo>
                    <a:cubicBezTo>
                      <a:pt x="342472" y="752475"/>
                      <a:pt x="350608" y="757947"/>
                      <a:pt x="353320" y="766154"/>
                    </a:cubicBezTo>
                    <a:cubicBezTo>
                      <a:pt x="353320" y="766154"/>
                      <a:pt x="353320" y="766154"/>
                      <a:pt x="375016" y="834552"/>
                    </a:cubicBezTo>
                    <a:cubicBezTo>
                      <a:pt x="377728" y="845496"/>
                      <a:pt x="372304" y="856440"/>
                      <a:pt x="361456" y="859175"/>
                    </a:cubicBezTo>
                    <a:cubicBezTo>
                      <a:pt x="361456" y="859175"/>
                      <a:pt x="361456" y="859175"/>
                      <a:pt x="296369" y="881063"/>
                    </a:cubicBezTo>
                    <a:cubicBezTo>
                      <a:pt x="296369" y="881063"/>
                      <a:pt x="293657" y="881063"/>
                      <a:pt x="290945" y="881063"/>
                    </a:cubicBezTo>
                    <a:cubicBezTo>
                      <a:pt x="282809" y="881063"/>
                      <a:pt x="274673" y="875591"/>
                      <a:pt x="271961" y="867383"/>
                    </a:cubicBezTo>
                    <a:cubicBezTo>
                      <a:pt x="271961" y="867383"/>
                      <a:pt x="271961" y="867383"/>
                      <a:pt x="250265" y="798985"/>
                    </a:cubicBezTo>
                    <a:cubicBezTo>
                      <a:pt x="247553" y="790778"/>
                      <a:pt x="252977" y="779834"/>
                      <a:pt x="263825" y="777098"/>
                    </a:cubicBezTo>
                    <a:cubicBezTo>
                      <a:pt x="263825" y="777098"/>
                      <a:pt x="263825" y="777098"/>
                      <a:pt x="328912" y="755211"/>
                    </a:cubicBezTo>
                    <a:cubicBezTo>
                      <a:pt x="331624" y="755211"/>
                      <a:pt x="331624" y="752475"/>
                      <a:pt x="334336" y="752475"/>
                    </a:cubicBezTo>
                    <a:close/>
                    <a:moveTo>
                      <a:pt x="777745" y="741363"/>
                    </a:moveTo>
                    <a:cubicBezTo>
                      <a:pt x="780480" y="741363"/>
                      <a:pt x="783216" y="741363"/>
                      <a:pt x="783216" y="741363"/>
                    </a:cubicBezTo>
                    <a:cubicBezTo>
                      <a:pt x="791424" y="741363"/>
                      <a:pt x="799632" y="746815"/>
                      <a:pt x="802368" y="754995"/>
                    </a:cubicBezTo>
                    <a:cubicBezTo>
                      <a:pt x="802368" y="754995"/>
                      <a:pt x="802368" y="754995"/>
                      <a:pt x="824255" y="820427"/>
                    </a:cubicBezTo>
                    <a:cubicBezTo>
                      <a:pt x="826991" y="831333"/>
                      <a:pt x="821519" y="842238"/>
                      <a:pt x="813311" y="844965"/>
                    </a:cubicBezTo>
                    <a:cubicBezTo>
                      <a:pt x="813311" y="844965"/>
                      <a:pt x="813311" y="844965"/>
                      <a:pt x="747649" y="866776"/>
                    </a:cubicBezTo>
                    <a:cubicBezTo>
                      <a:pt x="744914" y="866776"/>
                      <a:pt x="742178" y="866776"/>
                      <a:pt x="739442" y="866776"/>
                    </a:cubicBezTo>
                    <a:cubicBezTo>
                      <a:pt x="733970" y="866776"/>
                      <a:pt x="725762" y="861323"/>
                      <a:pt x="723026" y="853144"/>
                    </a:cubicBezTo>
                    <a:cubicBezTo>
                      <a:pt x="723026" y="853144"/>
                      <a:pt x="723026" y="853144"/>
                      <a:pt x="701139" y="787711"/>
                    </a:cubicBezTo>
                    <a:cubicBezTo>
                      <a:pt x="698403" y="776806"/>
                      <a:pt x="703875" y="765900"/>
                      <a:pt x="712083" y="763174"/>
                    </a:cubicBezTo>
                    <a:cubicBezTo>
                      <a:pt x="712083" y="763174"/>
                      <a:pt x="712083" y="763174"/>
                      <a:pt x="777745" y="741363"/>
                    </a:cubicBezTo>
                    <a:close/>
                    <a:moveTo>
                      <a:pt x="1263023" y="717550"/>
                    </a:moveTo>
                    <a:cubicBezTo>
                      <a:pt x="1271159" y="717550"/>
                      <a:pt x="1279295" y="722954"/>
                      <a:pt x="1282007" y="731060"/>
                    </a:cubicBezTo>
                    <a:cubicBezTo>
                      <a:pt x="1282007" y="731060"/>
                      <a:pt x="1282007" y="731060"/>
                      <a:pt x="1303703" y="798614"/>
                    </a:cubicBezTo>
                    <a:cubicBezTo>
                      <a:pt x="1306415" y="809422"/>
                      <a:pt x="1300991" y="820231"/>
                      <a:pt x="1290143" y="822933"/>
                    </a:cubicBezTo>
                    <a:cubicBezTo>
                      <a:pt x="1290143" y="822933"/>
                      <a:pt x="1290143" y="822933"/>
                      <a:pt x="1225056" y="844550"/>
                    </a:cubicBezTo>
                    <a:cubicBezTo>
                      <a:pt x="1225056" y="844550"/>
                      <a:pt x="1222344" y="844550"/>
                      <a:pt x="1219632" y="844550"/>
                    </a:cubicBezTo>
                    <a:cubicBezTo>
                      <a:pt x="1211496" y="844550"/>
                      <a:pt x="1203360" y="839145"/>
                      <a:pt x="1203360" y="831039"/>
                    </a:cubicBezTo>
                    <a:cubicBezTo>
                      <a:pt x="1203360" y="831039"/>
                      <a:pt x="1203360" y="831039"/>
                      <a:pt x="1178952" y="763486"/>
                    </a:cubicBezTo>
                    <a:cubicBezTo>
                      <a:pt x="1176240" y="755380"/>
                      <a:pt x="1181664" y="744571"/>
                      <a:pt x="1192512" y="741869"/>
                    </a:cubicBezTo>
                    <a:cubicBezTo>
                      <a:pt x="1192512" y="741869"/>
                      <a:pt x="1192512" y="741869"/>
                      <a:pt x="1257599" y="720252"/>
                    </a:cubicBezTo>
                    <a:cubicBezTo>
                      <a:pt x="1260311" y="720252"/>
                      <a:pt x="1260311" y="717550"/>
                      <a:pt x="1263023" y="717550"/>
                    </a:cubicBezTo>
                    <a:close/>
                    <a:moveTo>
                      <a:pt x="459748" y="712788"/>
                    </a:moveTo>
                    <a:cubicBezTo>
                      <a:pt x="467884" y="712788"/>
                      <a:pt x="476020" y="718192"/>
                      <a:pt x="478732" y="726298"/>
                    </a:cubicBezTo>
                    <a:cubicBezTo>
                      <a:pt x="478732" y="726298"/>
                      <a:pt x="478732" y="726298"/>
                      <a:pt x="500428" y="793852"/>
                    </a:cubicBezTo>
                    <a:cubicBezTo>
                      <a:pt x="503140" y="804660"/>
                      <a:pt x="497716" y="815469"/>
                      <a:pt x="486868" y="818171"/>
                    </a:cubicBezTo>
                    <a:cubicBezTo>
                      <a:pt x="486868" y="818171"/>
                      <a:pt x="486868" y="818171"/>
                      <a:pt x="421781" y="839788"/>
                    </a:cubicBezTo>
                    <a:cubicBezTo>
                      <a:pt x="421781" y="839788"/>
                      <a:pt x="419069" y="839788"/>
                      <a:pt x="416357" y="839788"/>
                    </a:cubicBezTo>
                    <a:cubicBezTo>
                      <a:pt x="408221" y="839788"/>
                      <a:pt x="400085" y="834383"/>
                      <a:pt x="397373" y="826277"/>
                    </a:cubicBezTo>
                    <a:cubicBezTo>
                      <a:pt x="397373" y="826277"/>
                      <a:pt x="397373" y="826277"/>
                      <a:pt x="375677" y="758724"/>
                    </a:cubicBezTo>
                    <a:cubicBezTo>
                      <a:pt x="372965" y="750618"/>
                      <a:pt x="378389" y="739809"/>
                      <a:pt x="389237" y="737107"/>
                    </a:cubicBezTo>
                    <a:cubicBezTo>
                      <a:pt x="389237" y="737107"/>
                      <a:pt x="389237" y="737107"/>
                      <a:pt x="454324" y="715490"/>
                    </a:cubicBezTo>
                    <a:cubicBezTo>
                      <a:pt x="457036" y="715490"/>
                      <a:pt x="457036" y="712788"/>
                      <a:pt x="459748" y="712788"/>
                    </a:cubicBezTo>
                    <a:close/>
                    <a:moveTo>
                      <a:pt x="1722506" y="701675"/>
                    </a:moveTo>
                    <a:cubicBezTo>
                      <a:pt x="1725231" y="701675"/>
                      <a:pt x="1727956" y="701675"/>
                      <a:pt x="1727956" y="701675"/>
                    </a:cubicBezTo>
                    <a:cubicBezTo>
                      <a:pt x="1736130" y="701675"/>
                      <a:pt x="1744305" y="707066"/>
                      <a:pt x="1747030" y="715154"/>
                    </a:cubicBezTo>
                    <a:cubicBezTo>
                      <a:pt x="1747030" y="715154"/>
                      <a:pt x="1747030" y="715154"/>
                      <a:pt x="1768828" y="779852"/>
                    </a:cubicBezTo>
                    <a:cubicBezTo>
                      <a:pt x="1771553" y="790635"/>
                      <a:pt x="1766103" y="801418"/>
                      <a:pt x="1757929" y="804113"/>
                    </a:cubicBezTo>
                    <a:cubicBezTo>
                      <a:pt x="1757929" y="804113"/>
                      <a:pt x="1757929" y="804113"/>
                      <a:pt x="1638037" y="841854"/>
                    </a:cubicBezTo>
                    <a:cubicBezTo>
                      <a:pt x="1638037" y="844550"/>
                      <a:pt x="1635312" y="844550"/>
                      <a:pt x="1632587" y="844550"/>
                    </a:cubicBezTo>
                    <a:cubicBezTo>
                      <a:pt x="1624413" y="844550"/>
                      <a:pt x="1616238" y="839158"/>
                      <a:pt x="1613513" y="831071"/>
                    </a:cubicBezTo>
                    <a:cubicBezTo>
                      <a:pt x="1613513" y="831071"/>
                      <a:pt x="1613513" y="831071"/>
                      <a:pt x="1591715" y="763677"/>
                    </a:cubicBezTo>
                    <a:cubicBezTo>
                      <a:pt x="1588990" y="755590"/>
                      <a:pt x="1594440" y="744807"/>
                      <a:pt x="1605339" y="739415"/>
                    </a:cubicBezTo>
                    <a:cubicBezTo>
                      <a:pt x="1605339" y="739415"/>
                      <a:pt x="1605339" y="739415"/>
                      <a:pt x="1722506" y="701675"/>
                    </a:cubicBezTo>
                    <a:close/>
                    <a:moveTo>
                      <a:pt x="902177" y="701675"/>
                    </a:moveTo>
                    <a:cubicBezTo>
                      <a:pt x="904879" y="701675"/>
                      <a:pt x="907581" y="701675"/>
                      <a:pt x="907581" y="701675"/>
                    </a:cubicBezTo>
                    <a:cubicBezTo>
                      <a:pt x="915687" y="701675"/>
                      <a:pt x="923794" y="707058"/>
                      <a:pt x="926496" y="715134"/>
                    </a:cubicBezTo>
                    <a:cubicBezTo>
                      <a:pt x="926496" y="715134"/>
                      <a:pt x="926496" y="715134"/>
                      <a:pt x="948113" y="779738"/>
                    </a:cubicBezTo>
                    <a:cubicBezTo>
                      <a:pt x="950815" y="790506"/>
                      <a:pt x="945411" y="801273"/>
                      <a:pt x="937304" y="803965"/>
                    </a:cubicBezTo>
                    <a:cubicBezTo>
                      <a:pt x="937304" y="803965"/>
                      <a:pt x="937304" y="803965"/>
                      <a:pt x="872453" y="825500"/>
                    </a:cubicBezTo>
                    <a:cubicBezTo>
                      <a:pt x="869751" y="825500"/>
                      <a:pt x="867049" y="825500"/>
                      <a:pt x="867049" y="825500"/>
                    </a:cubicBezTo>
                    <a:cubicBezTo>
                      <a:pt x="858943" y="825500"/>
                      <a:pt x="850836" y="820116"/>
                      <a:pt x="848134" y="812041"/>
                    </a:cubicBezTo>
                    <a:cubicBezTo>
                      <a:pt x="848134" y="812041"/>
                      <a:pt x="848134" y="812041"/>
                      <a:pt x="826517" y="747436"/>
                    </a:cubicBezTo>
                    <a:cubicBezTo>
                      <a:pt x="823815" y="736669"/>
                      <a:pt x="829219" y="725901"/>
                      <a:pt x="837326" y="723210"/>
                    </a:cubicBezTo>
                    <a:cubicBezTo>
                      <a:pt x="837326" y="723210"/>
                      <a:pt x="837326" y="723210"/>
                      <a:pt x="902177" y="701675"/>
                    </a:cubicBezTo>
                    <a:close/>
                    <a:moveTo>
                      <a:pt x="106541" y="693738"/>
                    </a:moveTo>
                    <a:cubicBezTo>
                      <a:pt x="106541" y="693738"/>
                      <a:pt x="109233" y="693738"/>
                      <a:pt x="111925" y="693738"/>
                    </a:cubicBezTo>
                    <a:cubicBezTo>
                      <a:pt x="120001" y="693738"/>
                      <a:pt x="125384" y="699121"/>
                      <a:pt x="128076" y="707197"/>
                    </a:cubicBezTo>
                    <a:cubicBezTo>
                      <a:pt x="128076" y="707197"/>
                      <a:pt x="128076" y="707197"/>
                      <a:pt x="149611" y="774493"/>
                    </a:cubicBezTo>
                    <a:cubicBezTo>
                      <a:pt x="152303" y="782569"/>
                      <a:pt x="149611" y="793336"/>
                      <a:pt x="138844" y="796028"/>
                    </a:cubicBezTo>
                    <a:cubicBezTo>
                      <a:pt x="138844" y="796028"/>
                      <a:pt x="138844" y="796028"/>
                      <a:pt x="76931" y="817563"/>
                    </a:cubicBezTo>
                    <a:cubicBezTo>
                      <a:pt x="76931" y="817563"/>
                      <a:pt x="74239" y="817563"/>
                      <a:pt x="71547" y="817563"/>
                    </a:cubicBezTo>
                    <a:cubicBezTo>
                      <a:pt x="63472" y="817563"/>
                      <a:pt x="58088" y="812179"/>
                      <a:pt x="55396" y="804104"/>
                    </a:cubicBezTo>
                    <a:cubicBezTo>
                      <a:pt x="55396" y="804104"/>
                      <a:pt x="55396" y="804104"/>
                      <a:pt x="33861" y="736807"/>
                    </a:cubicBezTo>
                    <a:cubicBezTo>
                      <a:pt x="28478" y="728732"/>
                      <a:pt x="33861" y="717964"/>
                      <a:pt x="44629" y="715273"/>
                    </a:cubicBezTo>
                    <a:cubicBezTo>
                      <a:pt x="44629" y="715273"/>
                      <a:pt x="44629" y="715273"/>
                      <a:pt x="106541" y="693738"/>
                    </a:cubicBezTo>
                    <a:close/>
                    <a:moveTo>
                      <a:pt x="1388436" y="676275"/>
                    </a:moveTo>
                    <a:cubicBezTo>
                      <a:pt x="1396572" y="676275"/>
                      <a:pt x="1404708" y="681747"/>
                      <a:pt x="1407420" y="689954"/>
                    </a:cubicBezTo>
                    <a:cubicBezTo>
                      <a:pt x="1407420" y="689954"/>
                      <a:pt x="1407420" y="689954"/>
                      <a:pt x="1429116" y="758352"/>
                    </a:cubicBezTo>
                    <a:cubicBezTo>
                      <a:pt x="1431828" y="769296"/>
                      <a:pt x="1426404" y="780240"/>
                      <a:pt x="1415556" y="782975"/>
                    </a:cubicBezTo>
                    <a:cubicBezTo>
                      <a:pt x="1415556" y="782975"/>
                      <a:pt x="1415556" y="782975"/>
                      <a:pt x="1350469" y="804863"/>
                    </a:cubicBezTo>
                    <a:cubicBezTo>
                      <a:pt x="1350469" y="804863"/>
                      <a:pt x="1347757" y="804863"/>
                      <a:pt x="1345045" y="804863"/>
                    </a:cubicBezTo>
                    <a:cubicBezTo>
                      <a:pt x="1336909" y="804863"/>
                      <a:pt x="1331485" y="799391"/>
                      <a:pt x="1328773" y="791183"/>
                    </a:cubicBezTo>
                    <a:cubicBezTo>
                      <a:pt x="1328773" y="791183"/>
                      <a:pt x="1328773" y="791183"/>
                      <a:pt x="1307077" y="722785"/>
                    </a:cubicBezTo>
                    <a:cubicBezTo>
                      <a:pt x="1301653" y="714578"/>
                      <a:pt x="1307077" y="703634"/>
                      <a:pt x="1317925" y="700898"/>
                    </a:cubicBezTo>
                    <a:cubicBezTo>
                      <a:pt x="1317925" y="700898"/>
                      <a:pt x="1317925" y="700898"/>
                      <a:pt x="1383012" y="679011"/>
                    </a:cubicBezTo>
                    <a:cubicBezTo>
                      <a:pt x="1385724" y="679011"/>
                      <a:pt x="1385724" y="676275"/>
                      <a:pt x="1388436" y="676275"/>
                    </a:cubicBezTo>
                    <a:close/>
                    <a:moveTo>
                      <a:pt x="585161" y="671513"/>
                    </a:moveTo>
                    <a:cubicBezTo>
                      <a:pt x="593297" y="671513"/>
                      <a:pt x="601433" y="676917"/>
                      <a:pt x="604145" y="685023"/>
                    </a:cubicBezTo>
                    <a:cubicBezTo>
                      <a:pt x="604145" y="685023"/>
                      <a:pt x="604145" y="685023"/>
                      <a:pt x="625841" y="752577"/>
                    </a:cubicBezTo>
                    <a:cubicBezTo>
                      <a:pt x="628553" y="763385"/>
                      <a:pt x="623129" y="774194"/>
                      <a:pt x="612281" y="776896"/>
                    </a:cubicBezTo>
                    <a:cubicBezTo>
                      <a:pt x="612281" y="776896"/>
                      <a:pt x="612281" y="776896"/>
                      <a:pt x="547194" y="798513"/>
                    </a:cubicBezTo>
                    <a:cubicBezTo>
                      <a:pt x="547194" y="798513"/>
                      <a:pt x="544482" y="798513"/>
                      <a:pt x="541770" y="798513"/>
                    </a:cubicBezTo>
                    <a:cubicBezTo>
                      <a:pt x="533634" y="798513"/>
                      <a:pt x="525498" y="793108"/>
                      <a:pt x="522786" y="785002"/>
                    </a:cubicBezTo>
                    <a:cubicBezTo>
                      <a:pt x="522786" y="785002"/>
                      <a:pt x="522786" y="785002"/>
                      <a:pt x="501090" y="717449"/>
                    </a:cubicBezTo>
                    <a:cubicBezTo>
                      <a:pt x="498378" y="709343"/>
                      <a:pt x="503802" y="698534"/>
                      <a:pt x="514650" y="695832"/>
                    </a:cubicBezTo>
                    <a:cubicBezTo>
                      <a:pt x="514650" y="695832"/>
                      <a:pt x="514650" y="695832"/>
                      <a:pt x="579737" y="674215"/>
                    </a:cubicBezTo>
                    <a:cubicBezTo>
                      <a:pt x="582449" y="674215"/>
                      <a:pt x="582449" y="671513"/>
                      <a:pt x="585161" y="671513"/>
                    </a:cubicBezTo>
                    <a:close/>
                    <a:moveTo>
                      <a:pt x="1027590" y="660400"/>
                    </a:moveTo>
                    <a:cubicBezTo>
                      <a:pt x="1030292" y="660400"/>
                      <a:pt x="1032994" y="660400"/>
                      <a:pt x="1032994" y="660400"/>
                    </a:cubicBezTo>
                    <a:cubicBezTo>
                      <a:pt x="1041100" y="660400"/>
                      <a:pt x="1049207" y="665852"/>
                      <a:pt x="1051909" y="674032"/>
                    </a:cubicBezTo>
                    <a:cubicBezTo>
                      <a:pt x="1051909" y="674032"/>
                      <a:pt x="1051909" y="674032"/>
                      <a:pt x="1073526" y="739464"/>
                    </a:cubicBezTo>
                    <a:cubicBezTo>
                      <a:pt x="1076228" y="750370"/>
                      <a:pt x="1070824" y="761275"/>
                      <a:pt x="1062717" y="764002"/>
                    </a:cubicBezTo>
                    <a:cubicBezTo>
                      <a:pt x="1062717" y="764002"/>
                      <a:pt x="1062717" y="764002"/>
                      <a:pt x="997866" y="785813"/>
                    </a:cubicBezTo>
                    <a:cubicBezTo>
                      <a:pt x="995164" y="785813"/>
                      <a:pt x="992462" y="785813"/>
                      <a:pt x="992462" y="785813"/>
                    </a:cubicBezTo>
                    <a:cubicBezTo>
                      <a:pt x="984356" y="785813"/>
                      <a:pt x="976249" y="780360"/>
                      <a:pt x="973547" y="772181"/>
                    </a:cubicBezTo>
                    <a:cubicBezTo>
                      <a:pt x="973547" y="772181"/>
                      <a:pt x="973547" y="772181"/>
                      <a:pt x="951930" y="706748"/>
                    </a:cubicBezTo>
                    <a:cubicBezTo>
                      <a:pt x="949228" y="695843"/>
                      <a:pt x="954632" y="684937"/>
                      <a:pt x="962739" y="682211"/>
                    </a:cubicBezTo>
                    <a:cubicBezTo>
                      <a:pt x="962739" y="682211"/>
                      <a:pt x="962739" y="682211"/>
                      <a:pt x="1027590" y="660400"/>
                    </a:cubicBezTo>
                    <a:close/>
                    <a:moveTo>
                      <a:pt x="1859245" y="657225"/>
                    </a:moveTo>
                    <a:cubicBezTo>
                      <a:pt x="1864698" y="657225"/>
                      <a:pt x="1872877" y="662697"/>
                      <a:pt x="1875604" y="670904"/>
                    </a:cubicBezTo>
                    <a:cubicBezTo>
                      <a:pt x="1875604" y="670904"/>
                      <a:pt x="1875604" y="670904"/>
                      <a:pt x="1897415" y="739302"/>
                    </a:cubicBezTo>
                    <a:cubicBezTo>
                      <a:pt x="1900141" y="750246"/>
                      <a:pt x="1894688" y="761190"/>
                      <a:pt x="1886509" y="763925"/>
                    </a:cubicBezTo>
                    <a:cubicBezTo>
                      <a:pt x="1886509" y="763925"/>
                      <a:pt x="1886509" y="763925"/>
                      <a:pt x="1823803" y="783077"/>
                    </a:cubicBezTo>
                    <a:cubicBezTo>
                      <a:pt x="1821076" y="783077"/>
                      <a:pt x="1821076" y="785813"/>
                      <a:pt x="1818350" y="785813"/>
                    </a:cubicBezTo>
                    <a:cubicBezTo>
                      <a:pt x="1810171" y="785813"/>
                      <a:pt x="1804718" y="780341"/>
                      <a:pt x="1801992" y="772133"/>
                    </a:cubicBezTo>
                    <a:cubicBezTo>
                      <a:pt x="1801992" y="772133"/>
                      <a:pt x="1801992" y="772133"/>
                      <a:pt x="1777454" y="703735"/>
                    </a:cubicBezTo>
                    <a:cubicBezTo>
                      <a:pt x="1774728" y="692792"/>
                      <a:pt x="1780181" y="681848"/>
                      <a:pt x="1791086" y="679112"/>
                    </a:cubicBezTo>
                    <a:cubicBezTo>
                      <a:pt x="1791086" y="679112"/>
                      <a:pt x="1791086" y="679112"/>
                      <a:pt x="1853793" y="659961"/>
                    </a:cubicBezTo>
                    <a:cubicBezTo>
                      <a:pt x="1853793" y="659961"/>
                      <a:pt x="1856519" y="657225"/>
                      <a:pt x="1859245" y="657225"/>
                    </a:cubicBezTo>
                    <a:close/>
                    <a:moveTo>
                      <a:pt x="231816" y="652463"/>
                    </a:moveTo>
                    <a:cubicBezTo>
                      <a:pt x="234543" y="652463"/>
                      <a:pt x="234543" y="652463"/>
                      <a:pt x="237269" y="652463"/>
                    </a:cubicBezTo>
                    <a:cubicBezTo>
                      <a:pt x="245448" y="652463"/>
                      <a:pt x="250901" y="657915"/>
                      <a:pt x="253627" y="663368"/>
                    </a:cubicBezTo>
                    <a:cubicBezTo>
                      <a:pt x="253627" y="663368"/>
                      <a:pt x="253627" y="663368"/>
                      <a:pt x="278165" y="734254"/>
                    </a:cubicBezTo>
                    <a:cubicBezTo>
                      <a:pt x="280891" y="742433"/>
                      <a:pt x="275438" y="753338"/>
                      <a:pt x="264533" y="756065"/>
                    </a:cubicBezTo>
                    <a:cubicBezTo>
                      <a:pt x="264533" y="756065"/>
                      <a:pt x="264533" y="756065"/>
                      <a:pt x="204553" y="777876"/>
                    </a:cubicBezTo>
                    <a:cubicBezTo>
                      <a:pt x="201826" y="777876"/>
                      <a:pt x="201826" y="777876"/>
                      <a:pt x="199100" y="777876"/>
                    </a:cubicBezTo>
                    <a:cubicBezTo>
                      <a:pt x="190921" y="777876"/>
                      <a:pt x="185468" y="772423"/>
                      <a:pt x="182741" y="764244"/>
                    </a:cubicBezTo>
                    <a:cubicBezTo>
                      <a:pt x="182741" y="764244"/>
                      <a:pt x="182741" y="764244"/>
                      <a:pt x="158204" y="696085"/>
                    </a:cubicBezTo>
                    <a:cubicBezTo>
                      <a:pt x="155478" y="685179"/>
                      <a:pt x="160930" y="677000"/>
                      <a:pt x="171836" y="674274"/>
                    </a:cubicBezTo>
                    <a:cubicBezTo>
                      <a:pt x="171836" y="674274"/>
                      <a:pt x="171836" y="674274"/>
                      <a:pt x="231816" y="652463"/>
                    </a:cubicBezTo>
                    <a:close/>
                    <a:moveTo>
                      <a:pt x="1513848" y="636588"/>
                    </a:moveTo>
                    <a:cubicBezTo>
                      <a:pt x="1521984" y="636588"/>
                      <a:pt x="1530120" y="641992"/>
                      <a:pt x="1532832" y="650098"/>
                    </a:cubicBezTo>
                    <a:cubicBezTo>
                      <a:pt x="1532832" y="650098"/>
                      <a:pt x="1532832" y="650098"/>
                      <a:pt x="1554528" y="717652"/>
                    </a:cubicBezTo>
                    <a:cubicBezTo>
                      <a:pt x="1557240" y="728460"/>
                      <a:pt x="1551816" y="739269"/>
                      <a:pt x="1540968" y="741971"/>
                    </a:cubicBezTo>
                    <a:cubicBezTo>
                      <a:pt x="1540968" y="741971"/>
                      <a:pt x="1540968" y="741971"/>
                      <a:pt x="1475881" y="763588"/>
                    </a:cubicBezTo>
                    <a:cubicBezTo>
                      <a:pt x="1475881" y="763588"/>
                      <a:pt x="1473169" y="763588"/>
                      <a:pt x="1470457" y="763588"/>
                    </a:cubicBezTo>
                    <a:cubicBezTo>
                      <a:pt x="1462321" y="763588"/>
                      <a:pt x="1456897" y="758183"/>
                      <a:pt x="1454185" y="750077"/>
                    </a:cubicBezTo>
                    <a:cubicBezTo>
                      <a:pt x="1454185" y="750077"/>
                      <a:pt x="1454185" y="750077"/>
                      <a:pt x="1432489" y="682524"/>
                    </a:cubicBezTo>
                    <a:cubicBezTo>
                      <a:pt x="1427065" y="674418"/>
                      <a:pt x="1432489" y="663609"/>
                      <a:pt x="1443337" y="660907"/>
                    </a:cubicBezTo>
                    <a:cubicBezTo>
                      <a:pt x="1443337" y="660907"/>
                      <a:pt x="1443337" y="660907"/>
                      <a:pt x="1508424" y="639290"/>
                    </a:cubicBezTo>
                    <a:cubicBezTo>
                      <a:pt x="1511136" y="639290"/>
                      <a:pt x="1511136" y="636588"/>
                      <a:pt x="1513848" y="636588"/>
                    </a:cubicBezTo>
                    <a:close/>
                    <a:moveTo>
                      <a:pt x="708986" y="630238"/>
                    </a:moveTo>
                    <a:cubicBezTo>
                      <a:pt x="717122" y="630238"/>
                      <a:pt x="725258" y="635710"/>
                      <a:pt x="727970" y="643917"/>
                    </a:cubicBezTo>
                    <a:cubicBezTo>
                      <a:pt x="727970" y="643917"/>
                      <a:pt x="727970" y="643917"/>
                      <a:pt x="749666" y="712315"/>
                    </a:cubicBezTo>
                    <a:cubicBezTo>
                      <a:pt x="752378" y="723259"/>
                      <a:pt x="746954" y="734203"/>
                      <a:pt x="736106" y="736938"/>
                    </a:cubicBezTo>
                    <a:cubicBezTo>
                      <a:pt x="736106" y="736938"/>
                      <a:pt x="736106" y="736938"/>
                      <a:pt x="671019" y="758826"/>
                    </a:cubicBezTo>
                    <a:cubicBezTo>
                      <a:pt x="671019" y="758826"/>
                      <a:pt x="668307" y="758826"/>
                      <a:pt x="665595" y="758826"/>
                    </a:cubicBezTo>
                    <a:cubicBezTo>
                      <a:pt x="657459" y="758826"/>
                      <a:pt x="649323" y="753354"/>
                      <a:pt x="646611" y="745146"/>
                    </a:cubicBezTo>
                    <a:cubicBezTo>
                      <a:pt x="646611" y="745146"/>
                      <a:pt x="646611" y="745146"/>
                      <a:pt x="624915" y="676748"/>
                    </a:cubicBezTo>
                    <a:cubicBezTo>
                      <a:pt x="622203" y="668541"/>
                      <a:pt x="627627" y="657597"/>
                      <a:pt x="638475" y="654861"/>
                    </a:cubicBezTo>
                    <a:cubicBezTo>
                      <a:pt x="638475" y="654861"/>
                      <a:pt x="638475" y="654861"/>
                      <a:pt x="703562" y="632974"/>
                    </a:cubicBezTo>
                    <a:cubicBezTo>
                      <a:pt x="706274" y="632974"/>
                      <a:pt x="706274" y="630238"/>
                      <a:pt x="708986" y="630238"/>
                    </a:cubicBezTo>
                    <a:close/>
                    <a:moveTo>
                      <a:pt x="1973303" y="619125"/>
                    </a:moveTo>
                    <a:cubicBezTo>
                      <a:pt x="1976030" y="619125"/>
                      <a:pt x="1976030" y="619125"/>
                      <a:pt x="1978756" y="619125"/>
                    </a:cubicBezTo>
                    <a:cubicBezTo>
                      <a:pt x="1986935" y="619125"/>
                      <a:pt x="1992388" y="624577"/>
                      <a:pt x="1995114" y="632757"/>
                    </a:cubicBezTo>
                    <a:cubicBezTo>
                      <a:pt x="1995114" y="632757"/>
                      <a:pt x="1995114" y="632757"/>
                      <a:pt x="2019652" y="700916"/>
                    </a:cubicBezTo>
                    <a:cubicBezTo>
                      <a:pt x="2022378" y="709095"/>
                      <a:pt x="2016925" y="720000"/>
                      <a:pt x="2006020" y="722727"/>
                    </a:cubicBezTo>
                    <a:cubicBezTo>
                      <a:pt x="2006020" y="722727"/>
                      <a:pt x="2006020" y="722727"/>
                      <a:pt x="1943313" y="744538"/>
                    </a:cubicBezTo>
                    <a:cubicBezTo>
                      <a:pt x="1943313" y="744538"/>
                      <a:pt x="1940587" y="744538"/>
                      <a:pt x="1937861" y="744538"/>
                    </a:cubicBezTo>
                    <a:cubicBezTo>
                      <a:pt x="1932408" y="744538"/>
                      <a:pt x="1924229" y="739085"/>
                      <a:pt x="1921502" y="730906"/>
                    </a:cubicBezTo>
                    <a:cubicBezTo>
                      <a:pt x="1921502" y="730906"/>
                      <a:pt x="1921502" y="730906"/>
                      <a:pt x="1899691" y="662747"/>
                    </a:cubicBezTo>
                    <a:cubicBezTo>
                      <a:pt x="1896965" y="654568"/>
                      <a:pt x="1902418" y="643662"/>
                      <a:pt x="1910597" y="640936"/>
                    </a:cubicBezTo>
                    <a:cubicBezTo>
                      <a:pt x="1910597" y="640936"/>
                      <a:pt x="1910597" y="640936"/>
                      <a:pt x="1973303" y="619125"/>
                    </a:cubicBezTo>
                    <a:close/>
                    <a:moveTo>
                      <a:pt x="1152395" y="619125"/>
                    </a:moveTo>
                    <a:cubicBezTo>
                      <a:pt x="1155130" y="619125"/>
                      <a:pt x="1157866" y="619125"/>
                      <a:pt x="1157866" y="619125"/>
                    </a:cubicBezTo>
                    <a:cubicBezTo>
                      <a:pt x="1166074" y="619125"/>
                      <a:pt x="1174282" y="624577"/>
                      <a:pt x="1177018" y="632757"/>
                    </a:cubicBezTo>
                    <a:cubicBezTo>
                      <a:pt x="1177018" y="632757"/>
                      <a:pt x="1177018" y="632757"/>
                      <a:pt x="1198905" y="698189"/>
                    </a:cubicBezTo>
                    <a:cubicBezTo>
                      <a:pt x="1201641" y="709095"/>
                      <a:pt x="1196169" y="720000"/>
                      <a:pt x="1187961" y="722727"/>
                    </a:cubicBezTo>
                    <a:cubicBezTo>
                      <a:pt x="1187961" y="722727"/>
                      <a:pt x="1187961" y="722727"/>
                      <a:pt x="1122299" y="744538"/>
                    </a:cubicBezTo>
                    <a:cubicBezTo>
                      <a:pt x="1119564" y="744538"/>
                      <a:pt x="1116828" y="744538"/>
                      <a:pt x="1116828" y="744538"/>
                    </a:cubicBezTo>
                    <a:cubicBezTo>
                      <a:pt x="1108620" y="744538"/>
                      <a:pt x="1100412" y="739085"/>
                      <a:pt x="1097676" y="730906"/>
                    </a:cubicBezTo>
                    <a:cubicBezTo>
                      <a:pt x="1097676" y="730906"/>
                      <a:pt x="1097676" y="730906"/>
                      <a:pt x="1075789" y="665473"/>
                    </a:cubicBezTo>
                    <a:cubicBezTo>
                      <a:pt x="1073053" y="654568"/>
                      <a:pt x="1078525" y="643662"/>
                      <a:pt x="1086733" y="640936"/>
                    </a:cubicBezTo>
                    <a:cubicBezTo>
                      <a:pt x="1086733" y="640936"/>
                      <a:pt x="1086733" y="640936"/>
                      <a:pt x="1152395" y="619125"/>
                    </a:cubicBezTo>
                    <a:close/>
                    <a:moveTo>
                      <a:pt x="359506" y="611188"/>
                    </a:moveTo>
                    <a:cubicBezTo>
                      <a:pt x="367685" y="611188"/>
                      <a:pt x="373138" y="616640"/>
                      <a:pt x="375864" y="624820"/>
                    </a:cubicBezTo>
                    <a:cubicBezTo>
                      <a:pt x="375864" y="624820"/>
                      <a:pt x="375864" y="624820"/>
                      <a:pt x="400402" y="692979"/>
                    </a:cubicBezTo>
                    <a:cubicBezTo>
                      <a:pt x="403128" y="703884"/>
                      <a:pt x="397675" y="712063"/>
                      <a:pt x="389496" y="717516"/>
                    </a:cubicBezTo>
                    <a:cubicBezTo>
                      <a:pt x="389496" y="717516"/>
                      <a:pt x="389496" y="717516"/>
                      <a:pt x="326790" y="736601"/>
                    </a:cubicBezTo>
                    <a:cubicBezTo>
                      <a:pt x="324063" y="736601"/>
                      <a:pt x="324063" y="736601"/>
                      <a:pt x="321337" y="736601"/>
                    </a:cubicBezTo>
                    <a:cubicBezTo>
                      <a:pt x="313158" y="736601"/>
                      <a:pt x="307705" y="731148"/>
                      <a:pt x="304979" y="725695"/>
                    </a:cubicBezTo>
                    <a:cubicBezTo>
                      <a:pt x="304979" y="725695"/>
                      <a:pt x="304979" y="725695"/>
                      <a:pt x="283168" y="654810"/>
                    </a:cubicBezTo>
                    <a:cubicBezTo>
                      <a:pt x="277715" y="646631"/>
                      <a:pt x="283168" y="635725"/>
                      <a:pt x="294073" y="632999"/>
                    </a:cubicBezTo>
                    <a:cubicBezTo>
                      <a:pt x="294073" y="632999"/>
                      <a:pt x="294073" y="632999"/>
                      <a:pt x="354053" y="613914"/>
                    </a:cubicBezTo>
                    <a:cubicBezTo>
                      <a:pt x="356780" y="611188"/>
                      <a:pt x="356780" y="611188"/>
                      <a:pt x="359506" y="611188"/>
                    </a:cubicBezTo>
                    <a:close/>
                    <a:moveTo>
                      <a:pt x="1638732" y="595313"/>
                    </a:moveTo>
                    <a:cubicBezTo>
                      <a:pt x="1646967" y="595313"/>
                      <a:pt x="1655202" y="600717"/>
                      <a:pt x="1657947" y="608823"/>
                    </a:cubicBezTo>
                    <a:cubicBezTo>
                      <a:pt x="1657947" y="608823"/>
                      <a:pt x="1657947" y="608823"/>
                      <a:pt x="1679908" y="676377"/>
                    </a:cubicBezTo>
                    <a:cubicBezTo>
                      <a:pt x="1682653" y="687185"/>
                      <a:pt x="1677163" y="697994"/>
                      <a:pt x="1666183" y="700696"/>
                    </a:cubicBezTo>
                    <a:cubicBezTo>
                      <a:pt x="1666183" y="700696"/>
                      <a:pt x="1666183" y="700696"/>
                      <a:pt x="1600301" y="722313"/>
                    </a:cubicBezTo>
                    <a:cubicBezTo>
                      <a:pt x="1600301" y="722313"/>
                      <a:pt x="1597556" y="722313"/>
                      <a:pt x="1594811" y="722313"/>
                    </a:cubicBezTo>
                    <a:cubicBezTo>
                      <a:pt x="1586576" y="722313"/>
                      <a:pt x="1581086" y="716908"/>
                      <a:pt x="1578341" y="708802"/>
                    </a:cubicBezTo>
                    <a:cubicBezTo>
                      <a:pt x="1578341" y="708802"/>
                      <a:pt x="1578341" y="708802"/>
                      <a:pt x="1556380" y="641249"/>
                    </a:cubicBezTo>
                    <a:cubicBezTo>
                      <a:pt x="1550890" y="633143"/>
                      <a:pt x="1556380" y="622334"/>
                      <a:pt x="1567360" y="619632"/>
                    </a:cubicBezTo>
                    <a:cubicBezTo>
                      <a:pt x="1567360" y="619632"/>
                      <a:pt x="1567360" y="619632"/>
                      <a:pt x="1633242" y="598015"/>
                    </a:cubicBezTo>
                    <a:cubicBezTo>
                      <a:pt x="1635987" y="598015"/>
                      <a:pt x="1635987" y="595313"/>
                      <a:pt x="1638732" y="595313"/>
                    </a:cubicBezTo>
                    <a:close/>
                    <a:moveTo>
                      <a:pt x="76472" y="595313"/>
                    </a:moveTo>
                    <a:cubicBezTo>
                      <a:pt x="79167" y="595313"/>
                      <a:pt x="79167" y="595313"/>
                      <a:pt x="81862" y="595313"/>
                    </a:cubicBezTo>
                    <a:cubicBezTo>
                      <a:pt x="87252" y="595313"/>
                      <a:pt x="92642" y="600744"/>
                      <a:pt x="95337" y="606175"/>
                    </a:cubicBezTo>
                    <a:cubicBezTo>
                      <a:pt x="95337" y="606175"/>
                      <a:pt x="95337" y="606175"/>
                      <a:pt x="111508" y="657769"/>
                    </a:cubicBezTo>
                    <a:cubicBezTo>
                      <a:pt x="114203" y="663200"/>
                      <a:pt x="111508" y="671346"/>
                      <a:pt x="103422" y="674061"/>
                    </a:cubicBezTo>
                    <a:cubicBezTo>
                      <a:pt x="103422" y="674061"/>
                      <a:pt x="103422" y="674061"/>
                      <a:pt x="36046" y="698501"/>
                    </a:cubicBezTo>
                    <a:cubicBezTo>
                      <a:pt x="33351" y="698501"/>
                      <a:pt x="30656" y="698501"/>
                      <a:pt x="30656" y="698501"/>
                    </a:cubicBezTo>
                    <a:cubicBezTo>
                      <a:pt x="25265" y="698501"/>
                      <a:pt x="17180" y="693070"/>
                      <a:pt x="17180" y="687639"/>
                    </a:cubicBezTo>
                    <a:cubicBezTo>
                      <a:pt x="17180" y="687639"/>
                      <a:pt x="17180" y="687639"/>
                      <a:pt x="1010" y="636045"/>
                    </a:cubicBezTo>
                    <a:cubicBezTo>
                      <a:pt x="-1685" y="630614"/>
                      <a:pt x="1010" y="619752"/>
                      <a:pt x="9095" y="619752"/>
                    </a:cubicBezTo>
                    <a:cubicBezTo>
                      <a:pt x="9095" y="619752"/>
                      <a:pt x="9095" y="619752"/>
                      <a:pt x="76472" y="595313"/>
                    </a:cubicBezTo>
                    <a:close/>
                    <a:moveTo>
                      <a:pt x="834398" y="590550"/>
                    </a:moveTo>
                    <a:cubicBezTo>
                      <a:pt x="842534" y="590550"/>
                      <a:pt x="850670" y="595954"/>
                      <a:pt x="853382" y="604060"/>
                    </a:cubicBezTo>
                    <a:cubicBezTo>
                      <a:pt x="853382" y="604060"/>
                      <a:pt x="853382" y="604060"/>
                      <a:pt x="875078" y="671614"/>
                    </a:cubicBezTo>
                    <a:cubicBezTo>
                      <a:pt x="877790" y="682422"/>
                      <a:pt x="872366" y="693231"/>
                      <a:pt x="861518" y="695933"/>
                    </a:cubicBezTo>
                    <a:cubicBezTo>
                      <a:pt x="861518" y="695933"/>
                      <a:pt x="861518" y="695933"/>
                      <a:pt x="796431" y="717550"/>
                    </a:cubicBezTo>
                    <a:cubicBezTo>
                      <a:pt x="796431" y="717550"/>
                      <a:pt x="793719" y="717550"/>
                      <a:pt x="791007" y="717550"/>
                    </a:cubicBezTo>
                    <a:cubicBezTo>
                      <a:pt x="782871" y="717550"/>
                      <a:pt x="774735" y="712145"/>
                      <a:pt x="774735" y="704039"/>
                    </a:cubicBezTo>
                    <a:cubicBezTo>
                      <a:pt x="774735" y="704039"/>
                      <a:pt x="774735" y="704039"/>
                      <a:pt x="750327" y="636486"/>
                    </a:cubicBezTo>
                    <a:cubicBezTo>
                      <a:pt x="747615" y="628380"/>
                      <a:pt x="753039" y="617571"/>
                      <a:pt x="763887" y="614869"/>
                    </a:cubicBezTo>
                    <a:cubicBezTo>
                      <a:pt x="763887" y="614869"/>
                      <a:pt x="763887" y="614869"/>
                      <a:pt x="828974" y="593252"/>
                    </a:cubicBezTo>
                    <a:cubicBezTo>
                      <a:pt x="831686" y="593252"/>
                      <a:pt x="831686" y="590550"/>
                      <a:pt x="834398" y="590550"/>
                    </a:cubicBezTo>
                    <a:close/>
                    <a:moveTo>
                      <a:pt x="2092366" y="581025"/>
                    </a:moveTo>
                    <a:cubicBezTo>
                      <a:pt x="2095093" y="581025"/>
                      <a:pt x="2097819" y="581025"/>
                      <a:pt x="2097819" y="581025"/>
                    </a:cubicBezTo>
                    <a:cubicBezTo>
                      <a:pt x="2105998" y="581025"/>
                      <a:pt x="2114177" y="583751"/>
                      <a:pt x="2116904" y="591930"/>
                    </a:cubicBezTo>
                    <a:cubicBezTo>
                      <a:pt x="2116904" y="591930"/>
                      <a:pt x="2116904" y="591930"/>
                      <a:pt x="2138715" y="660089"/>
                    </a:cubicBezTo>
                    <a:cubicBezTo>
                      <a:pt x="2141441" y="670995"/>
                      <a:pt x="2135988" y="681900"/>
                      <a:pt x="2127809" y="684627"/>
                    </a:cubicBezTo>
                    <a:cubicBezTo>
                      <a:pt x="2127809" y="684627"/>
                      <a:pt x="2127809" y="684627"/>
                      <a:pt x="2065103" y="703711"/>
                    </a:cubicBezTo>
                    <a:cubicBezTo>
                      <a:pt x="2062376" y="703711"/>
                      <a:pt x="2059650" y="706438"/>
                      <a:pt x="2059650" y="706438"/>
                    </a:cubicBezTo>
                    <a:cubicBezTo>
                      <a:pt x="2051471" y="706438"/>
                      <a:pt x="2043292" y="700985"/>
                      <a:pt x="2040565" y="692806"/>
                    </a:cubicBezTo>
                    <a:cubicBezTo>
                      <a:pt x="2040565" y="692806"/>
                      <a:pt x="2040565" y="692806"/>
                      <a:pt x="2018754" y="624647"/>
                    </a:cubicBezTo>
                    <a:cubicBezTo>
                      <a:pt x="2016028" y="613741"/>
                      <a:pt x="2021481" y="602836"/>
                      <a:pt x="2029660" y="600109"/>
                    </a:cubicBezTo>
                    <a:cubicBezTo>
                      <a:pt x="2029660" y="600109"/>
                      <a:pt x="2029660" y="600109"/>
                      <a:pt x="2092366" y="581025"/>
                    </a:cubicBezTo>
                    <a:close/>
                    <a:moveTo>
                      <a:pt x="1276827" y="579438"/>
                    </a:moveTo>
                    <a:cubicBezTo>
                      <a:pt x="1279529" y="579438"/>
                      <a:pt x="1282231" y="579438"/>
                      <a:pt x="1284933" y="579438"/>
                    </a:cubicBezTo>
                    <a:cubicBezTo>
                      <a:pt x="1290337" y="579438"/>
                      <a:pt x="1298444" y="584821"/>
                      <a:pt x="1301146" y="592897"/>
                    </a:cubicBezTo>
                    <a:cubicBezTo>
                      <a:pt x="1301146" y="592897"/>
                      <a:pt x="1301146" y="592897"/>
                      <a:pt x="1322763" y="657501"/>
                    </a:cubicBezTo>
                    <a:cubicBezTo>
                      <a:pt x="1325465" y="668269"/>
                      <a:pt x="1320061" y="679036"/>
                      <a:pt x="1311954" y="681728"/>
                    </a:cubicBezTo>
                    <a:cubicBezTo>
                      <a:pt x="1311954" y="681728"/>
                      <a:pt x="1311954" y="681728"/>
                      <a:pt x="1247103" y="703263"/>
                    </a:cubicBezTo>
                    <a:cubicBezTo>
                      <a:pt x="1244401" y="703263"/>
                      <a:pt x="1241699" y="703263"/>
                      <a:pt x="1241699" y="703263"/>
                    </a:cubicBezTo>
                    <a:cubicBezTo>
                      <a:pt x="1233593" y="703263"/>
                      <a:pt x="1225486" y="697879"/>
                      <a:pt x="1222784" y="689804"/>
                    </a:cubicBezTo>
                    <a:cubicBezTo>
                      <a:pt x="1222784" y="689804"/>
                      <a:pt x="1222784" y="689804"/>
                      <a:pt x="1201167" y="625199"/>
                    </a:cubicBezTo>
                    <a:cubicBezTo>
                      <a:pt x="1198465" y="614432"/>
                      <a:pt x="1203869" y="603664"/>
                      <a:pt x="1211976" y="600973"/>
                    </a:cubicBezTo>
                    <a:cubicBezTo>
                      <a:pt x="1211976" y="600973"/>
                      <a:pt x="1211976" y="600973"/>
                      <a:pt x="1276827" y="579438"/>
                    </a:cubicBezTo>
                    <a:close/>
                    <a:moveTo>
                      <a:pt x="481904" y="571500"/>
                    </a:moveTo>
                    <a:cubicBezTo>
                      <a:pt x="490053" y="571500"/>
                      <a:pt x="498202" y="576883"/>
                      <a:pt x="500918" y="584959"/>
                    </a:cubicBezTo>
                    <a:cubicBezTo>
                      <a:pt x="500918" y="584959"/>
                      <a:pt x="500918" y="584959"/>
                      <a:pt x="522650" y="654947"/>
                    </a:cubicBezTo>
                    <a:cubicBezTo>
                      <a:pt x="525366" y="663023"/>
                      <a:pt x="519933" y="673790"/>
                      <a:pt x="511784" y="676482"/>
                    </a:cubicBezTo>
                    <a:cubicBezTo>
                      <a:pt x="511784" y="676482"/>
                      <a:pt x="511784" y="676482"/>
                      <a:pt x="449307" y="695325"/>
                    </a:cubicBezTo>
                    <a:cubicBezTo>
                      <a:pt x="449307" y="695325"/>
                      <a:pt x="446590" y="695325"/>
                      <a:pt x="443874" y="695325"/>
                    </a:cubicBezTo>
                    <a:cubicBezTo>
                      <a:pt x="438441" y="695325"/>
                      <a:pt x="430292" y="692633"/>
                      <a:pt x="427576" y="684557"/>
                    </a:cubicBezTo>
                    <a:cubicBezTo>
                      <a:pt x="427576" y="684557"/>
                      <a:pt x="427576" y="684557"/>
                      <a:pt x="405844" y="614569"/>
                    </a:cubicBezTo>
                    <a:cubicBezTo>
                      <a:pt x="403128" y="606494"/>
                      <a:pt x="405844" y="595726"/>
                      <a:pt x="416710" y="593035"/>
                    </a:cubicBezTo>
                    <a:cubicBezTo>
                      <a:pt x="416710" y="593035"/>
                      <a:pt x="416710" y="593035"/>
                      <a:pt x="476471" y="574192"/>
                    </a:cubicBezTo>
                    <a:cubicBezTo>
                      <a:pt x="479187" y="574192"/>
                      <a:pt x="481904" y="571500"/>
                      <a:pt x="481904" y="571500"/>
                    </a:cubicBezTo>
                    <a:close/>
                    <a:moveTo>
                      <a:pt x="196366" y="557213"/>
                    </a:moveTo>
                    <a:cubicBezTo>
                      <a:pt x="196366" y="557213"/>
                      <a:pt x="199115" y="557213"/>
                      <a:pt x="199115" y="557213"/>
                    </a:cubicBezTo>
                    <a:cubicBezTo>
                      <a:pt x="207362" y="557213"/>
                      <a:pt x="212860" y="559916"/>
                      <a:pt x="215609" y="568025"/>
                    </a:cubicBezTo>
                    <a:cubicBezTo>
                      <a:pt x="215609" y="568025"/>
                      <a:pt x="215609" y="568025"/>
                      <a:pt x="232104" y="616680"/>
                    </a:cubicBezTo>
                    <a:cubicBezTo>
                      <a:pt x="234853" y="624789"/>
                      <a:pt x="229355" y="632898"/>
                      <a:pt x="221108" y="635601"/>
                    </a:cubicBezTo>
                    <a:cubicBezTo>
                      <a:pt x="221108" y="635601"/>
                      <a:pt x="221108" y="635601"/>
                      <a:pt x="160627" y="654523"/>
                    </a:cubicBezTo>
                    <a:cubicBezTo>
                      <a:pt x="160627" y="657226"/>
                      <a:pt x="157878" y="657226"/>
                      <a:pt x="157878" y="657226"/>
                    </a:cubicBezTo>
                    <a:cubicBezTo>
                      <a:pt x="149631" y="657226"/>
                      <a:pt x="144133" y="651820"/>
                      <a:pt x="144133" y="646414"/>
                    </a:cubicBezTo>
                    <a:cubicBezTo>
                      <a:pt x="144133" y="646414"/>
                      <a:pt x="144133" y="646414"/>
                      <a:pt x="124889" y="595056"/>
                    </a:cubicBezTo>
                    <a:cubicBezTo>
                      <a:pt x="122140" y="586946"/>
                      <a:pt x="127638" y="578837"/>
                      <a:pt x="135885" y="576134"/>
                    </a:cubicBezTo>
                    <a:cubicBezTo>
                      <a:pt x="135885" y="576134"/>
                      <a:pt x="135885" y="576134"/>
                      <a:pt x="196366" y="557213"/>
                    </a:cubicBezTo>
                    <a:close/>
                    <a:moveTo>
                      <a:pt x="959811" y="549275"/>
                    </a:moveTo>
                    <a:cubicBezTo>
                      <a:pt x="967947" y="549275"/>
                      <a:pt x="976083" y="554679"/>
                      <a:pt x="978795" y="562785"/>
                    </a:cubicBezTo>
                    <a:cubicBezTo>
                      <a:pt x="978795" y="562785"/>
                      <a:pt x="978795" y="562785"/>
                      <a:pt x="1000491" y="630339"/>
                    </a:cubicBezTo>
                    <a:cubicBezTo>
                      <a:pt x="1003203" y="641147"/>
                      <a:pt x="997779" y="651956"/>
                      <a:pt x="986931" y="654658"/>
                    </a:cubicBezTo>
                    <a:cubicBezTo>
                      <a:pt x="986931" y="654658"/>
                      <a:pt x="986931" y="654658"/>
                      <a:pt x="921844" y="676275"/>
                    </a:cubicBezTo>
                    <a:cubicBezTo>
                      <a:pt x="921844" y="676275"/>
                      <a:pt x="919132" y="676275"/>
                      <a:pt x="916420" y="676275"/>
                    </a:cubicBezTo>
                    <a:cubicBezTo>
                      <a:pt x="908284" y="676275"/>
                      <a:pt x="902860" y="670870"/>
                      <a:pt x="900148" y="662764"/>
                    </a:cubicBezTo>
                    <a:cubicBezTo>
                      <a:pt x="900148" y="662764"/>
                      <a:pt x="900148" y="662764"/>
                      <a:pt x="878452" y="595211"/>
                    </a:cubicBezTo>
                    <a:cubicBezTo>
                      <a:pt x="873028" y="587105"/>
                      <a:pt x="878452" y="576296"/>
                      <a:pt x="889300" y="573594"/>
                    </a:cubicBezTo>
                    <a:cubicBezTo>
                      <a:pt x="889300" y="573594"/>
                      <a:pt x="889300" y="573594"/>
                      <a:pt x="954387" y="551977"/>
                    </a:cubicBezTo>
                    <a:cubicBezTo>
                      <a:pt x="957099" y="551977"/>
                      <a:pt x="957099" y="549275"/>
                      <a:pt x="959811" y="549275"/>
                    </a:cubicBezTo>
                    <a:close/>
                    <a:moveTo>
                      <a:pt x="1812875" y="538163"/>
                    </a:moveTo>
                    <a:cubicBezTo>
                      <a:pt x="1812875" y="538163"/>
                      <a:pt x="1815607" y="538163"/>
                      <a:pt x="1818338" y="538163"/>
                    </a:cubicBezTo>
                    <a:cubicBezTo>
                      <a:pt x="1826532" y="538163"/>
                      <a:pt x="1834727" y="543614"/>
                      <a:pt x="1837458" y="551791"/>
                    </a:cubicBezTo>
                    <a:cubicBezTo>
                      <a:pt x="1837458" y="551791"/>
                      <a:pt x="1837458" y="551791"/>
                      <a:pt x="1859310" y="617209"/>
                    </a:cubicBezTo>
                    <a:cubicBezTo>
                      <a:pt x="1862041" y="628111"/>
                      <a:pt x="1856578" y="639014"/>
                      <a:pt x="1845652" y="641740"/>
                    </a:cubicBezTo>
                    <a:cubicBezTo>
                      <a:pt x="1845652" y="641740"/>
                      <a:pt x="1845652" y="641740"/>
                      <a:pt x="1728200" y="679900"/>
                    </a:cubicBezTo>
                    <a:cubicBezTo>
                      <a:pt x="1725469" y="682626"/>
                      <a:pt x="1722737" y="682626"/>
                      <a:pt x="1720006" y="682626"/>
                    </a:cubicBezTo>
                    <a:cubicBezTo>
                      <a:pt x="1711812" y="682626"/>
                      <a:pt x="1706349" y="677174"/>
                      <a:pt x="1703617" y="668997"/>
                    </a:cubicBezTo>
                    <a:cubicBezTo>
                      <a:pt x="1703617" y="668997"/>
                      <a:pt x="1703617" y="668997"/>
                      <a:pt x="1681766" y="603580"/>
                    </a:cubicBezTo>
                    <a:cubicBezTo>
                      <a:pt x="1676303" y="592677"/>
                      <a:pt x="1681766" y="581774"/>
                      <a:pt x="1692692" y="579049"/>
                    </a:cubicBezTo>
                    <a:cubicBezTo>
                      <a:pt x="1692692" y="579049"/>
                      <a:pt x="1692692" y="579049"/>
                      <a:pt x="1812875" y="538163"/>
                    </a:cubicBezTo>
                    <a:close/>
                    <a:moveTo>
                      <a:pt x="1402240" y="538163"/>
                    </a:moveTo>
                    <a:cubicBezTo>
                      <a:pt x="1404942" y="538163"/>
                      <a:pt x="1407644" y="538163"/>
                      <a:pt x="1410346" y="538163"/>
                    </a:cubicBezTo>
                    <a:cubicBezTo>
                      <a:pt x="1418452" y="538163"/>
                      <a:pt x="1423857" y="543615"/>
                      <a:pt x="1426559" y="551795"/>
                    </a:cubicBezTo>
                    <a:cubicBezTo>
                      <a:pt x="1426559" y="551795"/>
                      <a:pt x="1426559" y="551795"/>
                      <a:pt x="1448176" y="617227"/>
                    </a:cubicBezTo>
                    <a:cubicBezTo>
                      <a:pt x="1450878" y="628133"/>
                      <a:pt x="1445474" y="639038"/>
                      <a:pt x="1437367" y="641765"/>
                    </a:cubicBezTo>
                    <a:cubicBezTo>
                      <a:pt x="1437367" y="641765"/>
                      <a:pt x="1437367" y="641765"/>
                      <a:pt x="1372516" y="663576"/>
                    </a:cubicBezTo>
                    <a:cubicBezTo>
                      <a:pt x="1369814" y="663576"/>
                      <a:pt x="1367112" y="663576"/>
                      <a:pt x="1367112" y="663576"/>
                    </a:cubicBezTo>
                    <a:cubicBezTo>
                      <a:pt x="1359006" y="663576"/>
                      <a:pt x="1350899" y="658123"/>
                      <a:pt x="1348197" y="649944"/>
                    </a:cubicBezTo>
                    <a:cubicBezTo>
                      <a:pt x="1348197" y="649944"/>
                      <a:pt x="1348197" y="649944"/>
                      <a:pt x="1326580" y="584511"/>
                    </a:cubicBezTo>
                    <a:cubicBezTo>
                      <a:pt x="1323878" y="573606"/>
                      <a:pt x="1329282" y="562700"/>
                      <a:pt x="1337389" y="559974"/>
                    </a:cubicBezTo>
                    <a:cubicBezTo>
                      <a:pt x="1337389" y="559974"/>
                      <a:pt x="1337389" y="559974"/>
                      <a:pt x="1402240" y="538163"/>
                    </a:cubicBezTo>
                    <a:close/>
                    <a:moveTo>
                      <a:pt x="598708" y="533400"/>
                    </a:moveTo>
                    <a:cubicBezTo>
                      <a:pt x="601424" y="533400"/>
                      <a:pt x="604141" y="533400"/>
                      <a:pt x="606857" y="533400"/>
                    </a:cubicBezTo>
                    <a:cubicBezTo>
                      <a:pt x="612290" y="533400"/>
                      <a:pt x="620439" y="538783"/>
                      <a:pt x="623155" y="544167"/>
                    </a:cubicBezTo>
                    <a:cubicBezTo>
                      <a:pt x="623155" y="544167"/>
                      <a:pt x="623155" y="544167"/>
                      <a:pt x="644887" y="614155"/>
                    </a:cubicBezTo>
                    <a:cubicBezTo>
                      <a:pt x="647603" y="622231"/>
                      <a:pt x="642170" y="632998"/>
                      <a:pt x="634021" y="635690"/>
                    </a:cubicBezTo>
                    <a:cubicBezTo>
                      <a:pt x="634021" y="635690"/>
                      <a:pt x="634021" y="635690"/>
                      <a:pt x="571544" y="654533"/>
                    </a:cubicBezTo>
                    <a:cubicBezTo>
                      <a:pt x="571544" y="657225"/>
                      <a:pt x="568827" y="657225"/>
                      <a:pt x="566111" y="657225"/>
                    </a:cubicBezTo>
                    <a:cubicBezTo>
                      <a:pt x="560678" y="657225"/>
                      <a:pt x="552529" y="651841"/>
                      <a:pt x="549813" y="643766"/>
                    </a:cubicBezTo>
                    <a:cubicBezTo>
                      <a:pt x="549813" y="643766"/>
                      <a:pt x="549813" y="643766"/>
                      <a:pt x="528081" y="576469"/>
                    </a:cubicBezTo>
                    <a:cubicBezTo>
                      <a:pt x="525365" y="565702"/>
                      <a:pt x="530798" y="554935"/>
                      <a:pt x="538947" y="552243"/>
                    </a:cubicBezTo>
                    <a:cubicBezTo>
                      <a:pt x="538947" y="552243"/>
                      <a:pt x="538947" y="552243"/>
                      <a:pt x="598708" y="533400"/>
                    </a:cubicBezTo>
                    <a:close/>
                    <a:moveTo>
                      <a:pt x="313117" y="519113"/>
                    </a:moveTo>
                    <a:cubicBezTo>
                      <a:pt x="318593" y="519113"/>
                      <a:pt x="324070" y="524519"/>
                      <a:pt x="326809" y="529925"/>
                    </a:cubicBezTo>
                    <a:cubicBezTo>
                      <a:pt x="326809" y="529925"/>
                      <a:pt x="326809" y="529925"/>
                      <a:pt x="343240" y="581283"/>
                    </a:cubicBezTo>
                    <a:cubicBezTo>
                      <a:pt x="345978" y="589392"/>
                      <a:pt x="343240" y="597501"/>
                      <a:pt x="335024" y="600204"/>
                    </a:cubicBezTo>
                    <a:cubicBezTo>
                      <a:pt x="335024" y="600204"/>
                      <a:pt x="335024" y="600204"/>
                      <a:pt x="274778" y="619126"/>
                    </a:cubicBezTo>
                    <a:cubicBezTo>
                      <a:pt x="272040" y="619126"/>
                      <a:pt x="272040" y="619126"/>
                      <a:pt x="269301" y="619126"/>
                    </a:cubicBezTo>
                    <a:cubicBezTo>
                      <a:pt x="263825" y="619126"/>
                      <a:pt x="258348" y="616423"/>
                      <a:pt x="255609" y="608314"/>
                    </a:cubicBezTo>
                    <a:cubicBezTo>
                      <a:pt x="255609" y="608314"/>
                      <a:pt x="255609" y="608314"/>
                      <a:pt x="239178" y="559659"/>
                    </a:cubicBezTo>
                    <a:cubicBezTo>
                      <a:pt x="236440" y="551549"/>
                      <a:pt x="241917" y="543440"/>
                      <a:pt x="250132" y="540737"/>
                    </a:cubicBezTo>
                    <a:cubicBezTo>
                      <a:pt x="250132" y="540737"/>
                      <a:pt x="250132" y="540737"/>
                      <a:pt x="307640" y="521816"/>
                    </a:cubicBezTo>
                    <a:cubicBezTo>
                      <a:pt x="310378" y="519113"/>
                      <a:pt x="310378" y="519113"/>
                      <a:pt x="313117" y="519113"/>
                    </a:cubicBezTo>
                    <a:close/>
                    <a:moveTo>
                      <a:pt x="1084695" y="508000"/>
                    </a:moveTo>
                    <a:cubicBezTo>
                      <a:pt x="1092930" y="508000"/>
                      <a:pt x="1101165" y="513472"/>
                      <a:pt x="1103910" y="521679"/>
                    </a:cubicBezTo>
                    <a:cubicBezTo>
                      <a:pt x="1103910" y="521679"/>
                      <a:pt x="1103910" y="521679"/>
                      <a:pt x="1125871" y="590077"/>
                    </a:cubicBezTo>
                    <a:cubicBezTo>
                      <a:pt x="1128616" y="601021"/>
                      <a:pt x="1123126" y="611965"/>
                      <a:pt x="1112146" y="614700"/>
                    </a:cubicBezTo>
                    <a:cubicBezTo>
                      <a:pt x="1112146" y="614700"/>
                      <a:pt x="1112146" y="614700"/>
                      <a:pt x="1046264" y="636588"/>
                    </a:cubicBezTo>
                    <a:cubicBezTo>
                      <a:pt x="1046264" y="636588"/>
                      <a:pt x="1043519" y="636588"/>
                      <a:pt x="1040774" y="636588"/>
                    </a:cubicBezTo>
                    <a:cubicBezTo>
                      <a:pt x="1032539" y="636588"/>
                      <a:pt x="1027049" y="631116"/>
                      <a:pt x="1024304" y="622908"/>
                    </a:cubicBezTo>
                    <a:cubicBezTo>
                      <a:pt x="1024304" y="622908"/>
                      <a:pt x="1024304" y="622908"/>
                      <a:pt x="1002343" y="554510"/>
                    </a:cubicBezTo>
                    <a:cubicBezTo>
                      <a:pt x="996853" y="546303"/>
                      <a:pt x="1002343" y="535359"/>
                      <a:pt x="1013323" y="532623"/>
                    </a:cubicBezTo>
                    <a:cubicBezTo>
                      <a:pt x="1013323" y="532623"/>
                      <a:pt x="1013323" y="532623"/>
                      <a:pt x="1079205" y="510736"/>
                    </a:cubicBezTo>
                    <a:cubicBezTo>
                      <a:pt x="1081950" y="510736"/>
                      <a:pt x="1081950" y="508000"/>
                      <a:pt x="1084695" y="508000"/>
                    </a:cubicBezTo>
                    <a:close/>
                    <a:moveTo>
                      <a:pt x="1937481" y="496888"/>
                    </a:moveTo>
                    <a:cubicBezTo>
                      <a:pt x="1945660" y="496888"/>
                      <a:pt x="1953839" y="502360"/>
                      <a:pt x="1956566" y="510567"/>
                    </a:cubicBezTo>
                    <a:cubicBezTo>
                      <a:pt x="1956566" y="510567"/>
                      <a:pt x="1956566" y="510567"/>
                      <a:pt x="1978377" y="578965"/>
                    </a:cubicBezTo>
                    <a:cubicBezTo>
                      <a:pt x="1981103" y="589909"/>
                      <a:pt x="1975650" y="600853"/>
                      <a:pt x="1967471" y="603588"/>
                    </a:cubicBezTo>
                    <a:cubicBezTo>
                      <a:pt x="1967471" y="603588"/>
                      <a:pt x="1967471" y="603588"/>
                      <a:pt x="1904765" y="622740"/>
                    </a:cubicBezTo>
                    <a:cubicBezTo>
                      <a:pt x="1902038" y="622740"/>
                      <a:pt x="1902038" y="625476"/>
                      <a:pt x="1899312" y="625476"/>
                    </a:cubicBezTo>
                    <a:cubicBezTo>
                      <a:pt x="1891133" y="625476"/>
                      <a:pt x="1882954" y="620004"/>
                      <a:pt x="1882954" y="611796"/>
                    </a:cubicBezTo>
                    <a:cubicBezTo>
                      <a:pt x="1882954" y="611796"/>
                      <a:pt x="1882954" y="611796"/>
                      <a:pt x="1858416" y="543398"/>
                    </a:cubicBezTo>
                    <a:cubicBezTo>
                      <a:pt x="1855690" y="532455"/>
                      <a:pt x="1861143" y="521511"/>
                      <a:pt x="1872048" y="518775"/>
                    </a:cubicBezTo>
                    <a:cubicBezTo>
                      <a:pt x="1872048" y="518775"/>
                      <a:pt x="1872048" y="518775"/>
                      <a:pt x="1932028" y="499624"/>
                    </a:cubicBezTo>
                    <a:cubicBezTo>
                      <a:pt x="1934755" y="499624"/>
                      <a:pt x="1937481" y="496888"/>
                      <a:pt x="1937481" y="496888"/>
                    </a:cubicBezTo>
                    <a:close/>
                    <a:moveTo>
                      <a:pt x="1527045" y="496888"/>
                    </a:moveTo>
                    <a:cubicBezTo>
                      <a:pt x="1529780" y="496888"/>
                      <a:pt x="1532516" y="496888"/>
                      <a:pt x="1535252" y="496888"/>
                    </a:cubicBezTo>
                    <a:cubicBezTo>
                      <a:pt x="1543460" y="496888"/>
                      <a:pt x="1548932" y="502340"/>
                      <a:pt x="1551668" y="510520"/>
                    </a:cubicBezTo>
                    <a:cubicBezTo>
                      <a:pt x="1551668" y="510520"/>
                      <a:pt x="1551668" y="510520"/>
                      <a:pt x="1573555" y="575952"/>
                    </a:cubicBezTo>
                    <a:cubicBezTo>
                      <a:pt x="1576291" y="586858"/>
                      <a:pt x="1570819" y="597763"/>
                      <a:pt x="1562611" y="600490"/>
                    </a:cubicBezTo>
                    <a:cubicBezTo>
                      <a:pt x="1562611" y="600490"/>
                      <a:pt x="1562611" y="600490"/>
                      <a:pt x="1496949" y="622301"/>
                    </a:cubicBezTo>
                    <a:cubicBezTo>
                      <a:pt x="1494214" y="622301"/>
                      <a:pt x="1491478" y="622301"/>
                      <a:pt x="1491478" y="622301"/>
                    </a:cubicBezTo>
                    <a:cubicBezTo>
                      <a:pt x="1483270" y="622301"/>
                      <a:pt x="1475062" y="616848"/>
                      <a:pt x="1472326" y="608669"/>
                    </a:cubicBezTo>
                    <a:cubicBezTo>
                      <a:pt x="1472326" y="608669"/>
                      <a:pt x="1472326" y="608669"/>
                      <a:pt x="1450439" y="543236"/>
                    </a:cubicBezTo>
                    <a:cubicBezTo>
                      <a:pt x="1447703" y="532331"/>
                      <a:pt x="1453175" y="521425"/>
                      <a:pt x="1461383" y="518699"/>
                    </a:cubicBezTo>
                    <a:cubicBezTo>
                      <a:pt x="1461383" y="518699"/>
                      <a:pt x="1461383" y="518699"/>
                      <a:pt x="1527045" y="496888"/>
                    </a:cubicBezTo>
                    <a:close/>
                    <a:moveTo>
                      <a:pt x="723662" y="492125"/>
                    </a:moveTo>
                    <a:cubicBezTo>
                      <a:pt x="723662" y="492125"/>
                      <a:pt x="726379" y="492125"/>
                      <a:pt x="729095" y="492125"/>
                    </a:cubicBezTo>
                    <a:cubicBezTo>
                      <a:pt x="734528" y="492125"/>
                      <a:pt x="742677" y="497577"/>
                      <a:pt x="745393" y="505757"/>
                    </a:cubicBezTo>
                    <a:cubicBezTo>
                      <a:pt x="745393" y="505757"/>
                      <a:pt x="745393" y="505757"/>
                      <a:pt x="767125" y="573916"/>
                    </a:cubicBezTo>
                    <a:cubicBezTo>
                      <a:pt x="769841" y="582095"/>
                      <a:pt x="764408" y="593000"/>
                      <a:pt x="756259" y="595727"/>
                    </a:cubicBezTo>
                    <a:cubicBezTo>
                      <a:pt x="756259" y="595727"/>
                      <a:pt x="756259" y="595727"/>
                      <a:pt x="696498" y="617538"/>
                    </a:cubicBezTo>
                    <a:cubicBezTo>
                      <a:pt x="693782" y="617538"/>
                      <a:pt x="691065" y="617538"/>
                      <a:pt x="691065" y="617538"/>
                    </a:cubicBezTo>
                    <a:cubicBezTo>
                      <a:pt x="682916" y="617538"/>
                      <a:pt x="674767" y="612085"/>
                      <a:pt x="672051" y="603906"/>
                    </a:cubicBezTo>
                    <a:cubicBezTo>
                      <a:pt x="672051" y="603906"/>
                      <a:pt x="672051" y="603906"/>
                      <a:pt x="650319" y="535747"/>
                    </a:cubicBezTo>
                    <a:cubicBezTo>
                      <a:pt x="647603" y="524841"/>
                      <a:pt x="653036" y="516662"/>
                      <a:pt x="661185" y="513936"/>
                    </a:cubicBezTo>
                    <a:cubicBezTo>
                      <a:pt x="661185" y="513936"/>
                      <a:pt x="661185" y="513936"/>
                      <a:pt x="723662" y="492125"/>
                    </a:cubicBezTo>
                    <a:close/>
                    <a:moveTo>
                      <a:pt x="421940" y="484188"/>
                    </a:moveTo>
                    <a:cubicBezTo>
                      <a:pt x="421940" y="484188"/>
                      <a:pt x="424678" y="484188"/>
                      <a:pt x="427417" y="484188"/>
                    </a:cubicBezTo>
                    <a:cubicBezTo>
                      <a:pt x="432893" y="484188"/>
                      <a:pt x="438370" y="486878"/>
                      <a:pt x="441109" y="494948"/>
                    </a:cubicBezTo>
                    <a:cubicBezTo>
                      <a:pt x="441109" y="494948"/>
                      <a:pt x="441109" y="494948"/>
                      <a:pt x="457540" y="543367"/>
                    </a:cubicBezTo>
                    <a:cubicBezTo>
                      <a:pt x="460278" y="551436"/>
                      <a:pt x="454801" y="559506"/>
                      <a:pt x="446586" y="562196"/>
                    </a:cubicBezTo>
                    <a:cubicBezTo>
                      <a:pt x="446586" y="562196"/>
                      <a:pt x="446586" y="562196"/>
                      <a:pt x="389078" y="581026"/>
                    </a:cubicBezTo>
                    <a:cubicBezTo>
                      <a:pt x="386340" y="581026"/>
                      <a:pt x="386340" y="581026"/>
                      <a:pt x="383601" y="581026"/>
                    </a:cubicBezTo>
                    <a:cubicBezTo>
                      <a:pt x="378125" y="581026"/>
                      <a:pt x="372648" y="578336"/>
                      <a:pt x="369909" y="572956"/>
                    </a:cubicBezTo>
                    <a:cubicBezTo>
                      <a:pt x="369909" y="572956"/>
                      <a:pt x="369909" y="572956"/>
                      <a:pt x="353478" y="521847"/>
                    </a:cubicBezTo>
                    <a:cubicBezTo>
                      <a:pt x="350740" y="513777"/>
                      <a:pt x="353478" y="505707"/>
                      <a:pt x="361694" y="503017"/>
                    </a:cubicBezTo>
                    <a:cubicBezTo>
                      <a:pt x="361694" y="503017"/>
                      <a:pt x="361694" y="503017"/>
                      <a:pt x="421940" y="484188"/>
                    </a:cubicBezTo>
                    <a:close/>
                    <a:moveTo>
                      <a:pt x="1209048" y="468313"/>
                    </a:moveTo>
                    <a:cubicBezTo>
                      <a:pt x="1217184" y="468313"/>
                      <a:pt x="1225320" y="473717"/>
                      <a:pt x="1228032" y="481823"/>
                    </a:cubicBezTo>
                    <a:cubicBezTo>
                      <a:pt x="1228032" y="481823"/>
                      <a:pt x="1228032" y="481823"/>
                      <a:pt x="1249728" y="549377"/>
                    </a:cubicBezTo>
                    <a:cubicBezTo>
                      <a:pt x="1252440" y="560185"/>
                      <a:pt x="1247016" y="570994"/>
                      <a:pt x="1236168" y="573696"/>
                    </a:cubicBezTo>
                    <a:cubicBezTo>
                      <a:pt x="1236168" y="573696"/>
                      <a:pt x="1236168" y="573696"/>
                      <a:pt x="1171081" y="595313"/>
                    </a:cubicBezTo>
                    <a:cubicBezTo>
                      <a:pt x="1171081" y="595313"/>
                      <a:pt x="1168369" y="595313"/>
                      <a:pt x="1165657" y="595313"/>
                    </a:cubicBezTo>
                    <a:cubicBezTo>
                      <a:pt x="1157521" y="595313"/>
                      <a:pt x="1152097" y="589908"/>
                      <a:pt x="1149385" y="581802"/>
                    </a:cubicBezTo>
                    <a:cubicBezTo>
                      <a:pt x="1149385" y="581802"/>
                      <a:pt x="1149385" y="581802"/>
                      <a:pt x="1127689" y="514249"/>
                    </a:cubicBezTo>
                    <a:cubicBezTo>
                      <a:pt x="1122265" y="506143"/>
                      <a:pt x="1127689" y="495334"/>
                      <a:pt x="1138537" y="492632"/>
                    </a:cubicBezTo>
                    <a:cubicBezTo>
                      <a:pt x="1138537" y="492632"/>
                      <a:pt x="1138537" y="492632"/>
                      <a:pt x="1203624" y="471015"/>
                    </a:cubicBezTo>
                    <a:cubicBezTo>
                      <a:pt x="1206336" y="471015"/>
                      <a:pt x="1206336" y="468313"/>
                      <a:pt x="1209048" y="468313"/>
                    </a:cubicBezTo>
                    <a:close/>
                    <a:moveTo>
                      <a:pt x="2054266" y="458788"/>
                    </a:moveTo>
                    <a:cubicBezTo>
                      <a:pt x="2054266" y="458788"/>
                      <a:pt x="2056993" y="458788"/>
                      <a:pt x="2059719" y="458788"/>
                    </a:cubicBezTo>
                    <a:cubicBezTo>
                      <a:pt x="2067898" y="458788"/>
                      <a:pt x="2073351" y="464240"/>
                      <a:pt x="2076077" y="472420"/>
                    </a:cubicBezTo>
                    <a:cubicBezTo>
                      <a:pt x="2076077" y="472420"/>
                      <a:pt x="2076077" y="472420"/>
                      <a:pt x="2097888" y="540579"/>
                    </a:cubicBezTo>
                    <a:cubicBezTo>
                      <a:pt x="2103341" y="548758"/>
                      <a:pt x="2097888" y="559663"/>
                      <a:pt x="2086983" y="562390"/>
                    </a:cubicBezTo>
                    <a:cubicBezTo>
                      <a:pt x="2086983" y="562390"/>
                      <a:pt x="2086983" y="562390"/>
                      <a:pt x="2024276" y="584201"/>
                    </a:cubicBezTo>
                    <a:cubicBezTo>
                      <a:pt x="2024276" y="584201"/>
                      <a:pt x="2021550" y="584201"/>
                      <a:pt x="2018824" y="584201"/>
                    </a:cubicBezTo>
                    <a:cubicBezTo>
                      <a:pt x="2010644" y="584201"/>
                      <a:pt x="2005192" y="578748"/>
                      <a:pt x="2002465" y="570569"/>
                    </a:cubicBezTo>
                    <a:cubicBezTo>
                      <a:pt x="2002465" y="570569"/>
                      <a:pt x="2002465" y="570569"/>
                      <a:pt x="1980654" y="502410"/>
                    </a:cubicBezTo>
                    <a:cubicBezTo>
                      <a:pt x="1977928" y="494231"/>
                      <a:pt x="1980654" y="483325"/>
                      <a:pt x="1991560" y="480599"/>
                    </a:cubicBezTo>
                    <a:cubicBezTo>
                      <a:pt x="1991560" y="480599"/>
                      <a:pt x="1991560" y="480599"/>
                      <a:pt x="2054266" y="458788"/>
                    </a:cubicBezTo>
                    <a:close/>
                    <a:moveTo>
                      <a:pt x="1651762" y="457200"/>
                    </a:moveTo>
                    <a:cubicBezTo>
                      <a:pt x="1654474" y="457200"/>
                      <a:pt x="1657186" y="457200"/>
                      <a:pt x="1659898" y="457200"/>
                    </a:cubicBezTo>
                    <a:cubicBezTo>
                      <a:pt x="1668034" y="457200"/>
                      <a:pt x="1673458" y="462583"/>
                      <a:pt x="1676170" y="470659"/>
                    </a:cubicBezTo>
                    <a:cubicBezTo>
                      <a:pt x="1676170" y="470659"/>
                      <a:pt x="1676170" y="470659"/>
                      <a:pt x="1697866" y="535263"/>
                    </a:cubicBezTo>
                    <a:cubicBezTo>
                      <a:pt x="1703290" y="546031"/>
                      <a:pt x="1695154" y="556798"/>
                      <a:pt x="1687018" y="559490"/>
                    </a:cubicBezTo>
                    <a:cubicBezTo>
                      <a:pt x="1687018" y="559490"/>
                      <a:pt x="1687018" y="559490"/>
                      <a:pt x="1621931" y="581025"/>
                    </a:cubicBezTo>
                    <a:cubicBezTo>
                      <a:pt x="1619219" y="581025"/>
                      <a:pt x="1616507" y="581025"/>
                      <a:pt x="1616507" y="581025"/>
                    </a:cubicBezTo>
                    <a:cubicBezTo>
                      <a:pt x="1608371" y="581025"/>
                      <a:pt x="1600235" y="575641"/>
                      <a:pt x="1597523" y="567566"/>
                    </a:cubicBezTo>
                    <a:cubicBezTo>
                      <a:pt x="1597523" y="567566"/>
                      <a:pt x="1597523" y="567566"/>
                      <a:pt x="1575827" y="502961"/>
                    </a:cubicBezTo>
                    <a:cubicBezTo>
                      <a:pt x="1573115" y="492194"/>
                      <a:pt x="1578539" y="481426"/>
                      <a:pt x="1586675" y="478735"/>
                    </a:cubicBezTo>
                    <a:cubicBezTo>
                      <a:pt x="1586675" y="478735"/>
                      <a:pt x="1586675" y="478735"/>
                      <a:pt x="1651762" y="457200"/>
                    </a:cubicBezTo>
                    <a:close/>
                    <a:moveTo>
                      <a:pt x="850595" y="450850"/>
                    </a:moveTo>
                    <a:cubicBezTo>
                      <a:pt x="858671" y="450850"/>
                      <a:pt x="864055" y="456302"/>
                      <a:pt x="866747" y="464482"/>
                    </a:cubicBezTo>
                    <a:cubicBezTo>
                      <a:pt x="866747" y="464482"/>
                      <a:pt x="866747" y="464482"/>
                      <a:pt x="888281" y="532641"/>
                    </a:cubicBezTo>
                    <a:cubicBezTo>
                      <a:pt x="893665" y="543546"/>
                      <a:pt x="888281" y="551725"/>
                      <a:pt x="877514" y="557178"/>
                    </a:cubicBezTo>
                    <a:cubicBezTo>
                      <a:pt x="877514" y="557178"/>
                      <a:pt x="877514" y="557178"/>
                      <a:pt x="818293" y="576263"/>
                    </a:cubicBezTo>
                    <a:cubicBezTo>
                      <a:pt x="815601" y="576263"/>
                      <a:pt x="812910" y="576263"/>
                      <a:pt x="812910" y="576263"/>
                    </a:cubicBezTo>
                    <a:cubicBezTo>
                      <a:pt x="804834" y="576263"/>
                      <a:pt x="796758" y="570810"/>
                      <a:pt x="796758" y="565357"/>
                    </a:cubicBezTo>
                    <a:cubicBezTo>
                      <a:pt x="796758" y="565357"/>
                      <a:pt x="796758" y="565357"/>
                      <a:pt x="772532" y="494472"/>
                    </a:cubicBezTo>
                    <a:cubicBezTo>
                      <a:pt x="769840" y="486293"/>
                      <a:pt x="775224" y="475387"/>
                      <a:pt x="783299" y="472661"/>
                    </a:cubicBezTo>
                    <a:cubicBezTo>
                      <a:pt x="783299" y="472661"/>
                      <a:pt x="783299" y="472661"/>
                      <a:pt x="845212" y="453576"/>
                    </a:cubicBezTo>
                    <a:cubicBezTo>
                      <a:pt x="847904" y="450850"/>
                      <a:pt x="847904" y="450850"/>
                      <a:pt x="850595" y="450850"/>
                    </a:cubicBezTo>
                    <a:close/>
                    <a:moveTo>
                      <a:pt x="535803" y="446088"/>
                    </a:moveTo>
                    <a:cubicBezTo>
                      <a:pt x="535803" y="446088"/>
                      <a:pt x="538542" y="446088"/>
                      <a:pt x="538542" y="446088"/>
                    </a:cubicBezTo>
                    <a:cubicBezTo>
                      <a:pt x="546757" y="446088"/>
                      <a:pt x="552234" y="451494"/>
                      <a:pt x="552234" y="456900"/>
                    </a:cubicBezTo>
                    <a:cubicBezTo>
                      <a:pt x="552234" y="456900"/>
                      <a:pt x="552234" y="456900"/>
                      <a:pt x="571403" y="508258"/>
                    </a:cubicBezTo>
                    <a:cubicBezTo>
                      <a:pt x="571403" y="516367"/>
                      <a:pt x="568665" y="524476"/>
                      <a:pt x="560449" y="527179"/>
                    </a:cubicBezTo>
                    <a:cubicBezTo>
                      <a:pt x="560449" y="527179"/>
                      <a:pt x="560449" y="527179"/>
                      <a:pt x="500203" y="546101"/>
                    </a:cubicBezTo>
                    <a:cubicBezTo>
                      <a:pt x="500203" y="546101"/>
                      <a:pt x="497465" y="546101"/>
                      <a:pt x="497465" y="546101"/>
                    </a:cubicBezTo>
                    <a:cubicBezTo>
                      <a:pt x="489249" y="546101"/>
                      <a:pt x="483773" y="540695"/>
                      <a:pt x="481034" y="535289"/>
                    </a:cubicBezTo>
                    <a:cubicBezTo>
                      <a:pt x="481034" y="535289"/>
                      <a:pt x="481034" y="535289"/>
                      <a:pt x="464603" y="483931"/>
                    </a:cubicBezTo>
                    <a:cubicBezTo>
                      <a:pt x="461865" y="478524"/>
                      <a:pt x="467342" y="470415"/>
                      <a:pt x="475557" y="467712"/>
                    </a:cubicBezTo>
                    <a:cubicBezTo>
                      <a:pt x="475557" y="467712"/>
                      <a:pt x="475557" y="467712"/>
                      <a:pt x="535803" y="446088"/>
                    </a:cubicBezTo>
                    <a:close/>
                    <a:moveTo>
                      <a:pt x="1334461" y="427038"/>
                    </a:moveTo>
                    <a:cubicBezTo>
                      <a:pt x="1342597" y="427038"/>
                      <a:pt x="1350733" y="432442"/>
                      <a:pt x="1353445" y="440548"/>
                    </a:cubicBezTo>
                    <a:cubicBezTo>
                      <a:pt x="1353445" y="440548"/>
                      <a:pt x="1353445" y="440548"/>
                      <a:pt x="1375141" y="508102"/>
                    </a:cubicBezTo>
                    <a:cubicBezTo>
                      <a:pt x="1377853" y="518910"/>
                      <a:pt x="1372429" y="529719"/>
                      <a:pt x="1361581" y="532421"/>
                    </a:cubicBezTo>
                    <a:cubicBezTo>
                      <a:pt x="1361581" y="532421"/>
                      <a:pt x="1361581" y="532421"/>
                      <a:pt x="1296494" y="554038"/>
                    </a:cubicBezTo>
                    <a:cubicBezTo>
                      <a:pt x="1296494" y="554038"/>
                      <a:pt x="1293782" y="554038"/>
                      <a:pt x="1291070" y="554038"/>
                    </a:cubicBezTo>
                    <a:cubicBezTo>
                      <a:pt x="1282934" y="554038"/>
                      <a:pt x="1277510" y="548633"/>
                      <a:pt x="1274798" y="540527"/>
                    </a:cubicBezTo>
                    <a:cubicBezTo>
                      <a:pt x="1274798" y="540527"/>
                      <a:pt x="1274798" y="540527"/>
                      <a:pt x="1253102" y="472974"/>
                    </a:cubicBezTo>
                    <a:cubicBezTo>
                      <a:pt x="1247678" y="464868"/>
                      <a:pt x="1253102" y="454059"/>
                      <a:pt x="1263950" y="451357"/>
                    </a:cubicBezTo>
                    <a:cubicBezTo>
                      <a:pt x="1263950" y="451357"/>
                      <a:pt x="1263950" y="451357"/>
                      <a:pt x="1329037" y="429740"/>
                    </a:cubicBezTo>
                    <a:cubicBezTo>
                      <a:pt x="1331749" y="429740"/>
                      <a:pt x="1334461" y="427038"/>
                      <a:pt x="1334461" y="427038"/>
                    </a:cubicBezTo>
                    <a:close/>
                    <a:moveTo>
                      <a:pt x="967450" y="412750"/>
                    </a:moveTo>
                    <a:cubicBezTo>
                      <a:pt x="970142" y="412750"/>
                      <a:pt x="970142" y="412750"/>
                      <a:pt x="972833" y="412750"/>
                    </a:cubicBezTo>
                    <a:cubicBezTo>
                      <a:pt x="980909" y="412750"/>
                      <a:pt x="986293" y="415466"/>
                      <a:pt x="988985" y="423615"/>
                    </a:cubicBezTo>
                    <a:cubicBezTo>
                      <a:pt x="988985" y="423615"/>
                      <a:pt x="988985" y="423615"/>
                      <a:pt x="1013211" y="494242"/>
                    </a:cubicBezTo>
                    <a:cubicBezTo>
                      <a:pt x="1015903" y="502391"/>
                      <a:pt x="1010519" y="513257"/>
                      <a:pt x="999752" y="515973"/>
                    </a:cubicBezTo>
                    <a:cubicBezTo>
                      <a:pt x="999752" y="515973"/>
                      <a:pt x="999752" y="515973"/>
                      <a:pt x="940531" y="534988"/>
                    </a:cubicBezTo>
                    <a:cubicBezTo>
                      <a:pt x="937839" y="534988"/>
                      <a:pt x="937839" y="534988"/>
                      <a:pt x="935148" y="534988"/>
                    </a:cubicBezTo>
                    <a:cubicBezTo>
                      <a:pt x="927072" y="534988"/>
                      <a:pt x="921688" y="532271"/>
                      <a:pt x="918996" y="524122"/>
                    </a:cubicBezTo>
                    <a:cubicBezTo>
                      <a:pt x="918996" y="524122"/>
                      <a:pt x="918996" y="524122"/>
                      <a:pt x="894770" y="453496"/>
                    </a:cubicBezTo>
                    <a:cubicBezTo>
                      <a:pt x="892078" y="445347"/>
                      <a:pt x="897462" y="434481"/>
                      <a:pt x="908229" y="431765"/>
                    </a:cubicBezTo>
                    <a:cubicBezTo>
                      <a:pt x="908229" y="431765"/>
                      <a:pt x="908229" y="431765"/>
                      <a:pt x="967450" y="412750"/>
                    </a:cubicBezTo>
                    <a:close/>
                    <a:moveTo>
                      <a:pt x="647365" y="411163"/>
                    </a:moveTo>
                    <a:cubicBezTo>
                      <a:pt x="650103" y="411163"/>
                      <a:pt x="650103" y="411163"/>
                      <a:pt x="652842" y="411163"/>
                    </a:cubicBezTo>
                    <a:cubicBezTo>
                      <a:pt x="658319" y="411163"/>
                      <a:pt x="663795" y="413853"/>
                      <a:pt x="666534" y="419233"/>
                    </a:cubicBezTo>
                    <a:cubicBezTo>
                      <a:pt x="666534" y="419233"/>
                      <a:pt x="666534" y="419233"/>
                      <a:pt x="682965" y="470342"/>
                    </a:cubicBezTo>
                    <a:cubicBezTo>
                      <a:pt x="685703" y="478411"/>
                      <a:pt x="682965" y="486481"/>
                      <a:pt x="674749" y="489171"/>
                    </a:cubicBezTo>
                    <a:cubicBezTo>
                      <a:pt x="674749" y="489171"/>
                      <a:pt x="674749" y="489171"/>
                      <a:pt x="614503" y="508001"/>
                    </a:cubicBezTo>
                    <a:cubicBezTo>
                      <a:pt x="611765" y="508001"/>
                      <a:pt x="611765" y="508001"/>
                      <a:pt x="609026" y="508001"/>
                    </a:cubicBezTo>
                    <a:cubicBezTo>
                      <a:pt x="603549" y="508001"/>
                      <a:pt x="598073" y="505311"/>
                      <a:pt x="595334" y="499931"/>
                    </a:cubicBezTo>
                    <a:cubicBezTo>
                      <a:pt x="595334" y="499931"/>
                      <a:pt x="595334" y="499931"/>
                      <a:pt x="578903" y="448822"/>
                    </a:cubicBezTo>
                    <a:cubicBezTo>
                      <a:pt x="576165" y="440752"/>
                      <a:pt x="581642" y="432682"/>
                      <a:pt x="587119" y="429992"/>
                    </a:cubicBezTo>
                    <a:cubicBezTo>
                      <a:pt x="587119" y="429992"/>
                      <a:pt x="587119" y="429992"/>
                      <a:pt x="647365" y="411163"/>
                    </a:cubicBezTo>
                    <a:close/>
                    <a:moveTo>
                      <a:pt x="1459873" y="385763"/>
                    </a:moveTo>
                    <a:cubicBezTo>
                      <a:pt x="1468009" y="385763"/>
                      <a:pt x="1476145" y="391235"/>
                      <a:pt x="1478857" y="399442"/>
                    </a:cubicBezTo>
                    <a:cubicBezTo>
                      <a:pt x="1478857" y="399442"/>
                      <a:pt x="1478857" y="399442"/>
                      <a:pt x="1500553" y="467840"/>
                    </a:cubicBezTo>
                    <a:cubicBezTo>
                      <a:pt x="1503265" y="478784"/>
                      <a:pt x="1497841" y="489728"/>
                      <a:pt x="1486993" y="492463"/>
                    </a:cubicBezTo>
                    <a:cubicBezTo>
                      <a:pt x="1486993" y="492463"/>
                      <a:pt x="1486993" y="492463"/>
                      <a:pt x="1424618" y="514351"/>
                    </a:cubicBezTo>
                    <a:cubicBezTo>
                      <a:pt x="1421906" y="514351"/>
                      <a:pt x="1419194" y="514351"/>
                      <a:pt x="1416482" y="514351"/>
                    </a:cubicBezTo>
                    <a:cubicBezTo>
                      <a:pt x="1408346" y="514351"/>
                      <a:pt x="1402922" y="508879"/>
                      <a:pt x="1400210" y="500671"/>
                    </a:cubicBezTo>
                    <a:cubicBezTo>
                      <a:pt x="1400210" y="500671"/>
                      <a:pt x="1400210" y="500671"/>
                      <a:pt x="1378514" y="432273"/>
                    </a:cubicBezTo>
                    <a:cubicBezTo>
                      <a:pt x="1373090" y="424066"/>
                      <a:pt x="1378514" y="413122"/>
                      <a:pt x="1389362" y="410386"/>
                    </a:cubicBezTo>
                    <a:cubicBezTo>
                      <a:pt x="1389362" y="410386"/>
                      <a:pt x="1389362" y="410386"/>
                      <a:pt x="1454449" y="388499"/>
                    </a:cubicBezTo>
                    <a:cubicBezTo>
                      <a:pt x="1457161" y="388499"/>
                      <a:pt x="1459873" y="385763"/>
                      <a:pt x="1459873" y="385763"/>
                    </a:cubicBezTo>
                    <a:close/>
                    <a:moveTo>
                      <a:pt x="1891202" y="377825"/>
                    </a:moveTo>
                    <a:cubicBezTo>
                      <a:pt x="1893929" y="377825"/>
                      <a:pt x="1896655" y="377825"/>
                      <a:pt x="1899381" y="377825"/>
                    </a:cubicBezTo>
                    <a:cubicBezTo>
                      <a:pt x="1907560" y="377825"/>
                      <a:pt x="1913013" y="383238"/>
                      <a:pt x="1915739" y="391358"/>
                    </a:cubicBezTo>
                    <a:cubicBezTo>
                      <a:pt x="1915739" y="391358"/>
                      <a:pt x="1915739" y="391358"/>
                      <a:pt x="1937550" y="456315"/>
                    </a:cubicBezTo>
                    <a:cubicBezTo>
                      <a:pt x="1943003" y="467141"/>
                      <a:pt x="1937550" y="477967"/>
                      <a:pt x="1926645" y="480674"/>
                    </a:cubicBezTo>
                    <a:cubicBezTo>
                      <a:pt x="1926645" y="480674"/>
                      <a:pt x="1926645" y="480674"/>
                      <a:pt x="1741252" y="542925"/>
                    </a:cubicBezTo>
                    <a:cubicBezTo>
                      <a:pt x="1738526" y="542925"/>
                      <a:pt x="1735800" y="542925"/>
                      <a:pt x="1735800" y="542925"/>
                    </a:cubicBezTo>
                    <a:cubicBezTo>
                      <a:pt x="1727621" y="542925"/>
                      <a:pt x="1719442" y="537512"/>
                      <a:pt x="1716715" y="529392"/>
                    </a:cubicBezTo>
                    <a:cubicBezTo>
                      <a:pt x="1716715" y="529392"/>
                      <a:pt x="1716715" y="529392"/>
                      <a:pt x="1694904" y="464435"/>
                    </a:cubicBezTo>
                    <a:cubicBezTo>
                      <a:pt x="1692178" y="453608"/>
                      <a:pt x="1697631" y="442782"/>
                      <a:pt x="1708536" y="440076"/>
                    </a:cubicBezTo>
                    <a:cubicBezTo>
                      <a:pt x="1708536" y="440076"/>
                      <a:pt x="1708536" y="440076"/>
                      <a:pt x="1891202" y="377825"/>
                    </a:cubicBezTo>
                    <a:close/>
                    <a:moveTo>
                      <a:pt x="1089246" y="373063"/>
                    </a:moveTo>
                    <a:cubicBezTo>
                      <a:pt x="1091962" y="373063"/>
                      <a:pt x="1094679" y="373063"/>
                      <a:pt x="1094679" y="373063"/>
                    </a:cubicBezTo>
                    <a:cubicBezTo>
                      <a:pt x="1102828" y="373063"/>
                      <a:pt x="1110977" y="378446"/>
                      <a:pt x="1110977" y="383830"/>
                    </a:cubicBezTo>
                    <a:cubicBezTo>
                      <a:pt x="1110977" y="383830"/>
                      <a:pt x="1110977" y="383830"/>
                      <a:pt x="1135425" y="453818"/>
                    </a:cubicBezTo>
                    <a:cubicBezTo>
                      <a:pt x="1138141" y="461894"/>
                      <a:pt x="1132708" y="472661"/>
                      <a:pt x="1124559" y="475353"/>
                    </a:cubicBezTo>
                    <a:cubicBezTo>
                      <a:pt x="1124559" y="475353"/>
                      <a:pt x="1124559" y="475353"/>
                      <a:pt x="1062082" y="494196"/>
                    </a:cubicBezTo>
                    <a:cubicBezTo>
                      <a:pt x="1062082" y="496888"/>
                      <a:pt x="1059365" y="496888"/>
                      <a:pt x="1056649" y="496888"/>
                    </a:cubicBezTo>
                    <a:cubicBezTo>
                      <a:pt x="1048500" y="496888"/>
                      <a:pt x="1043067" y="491504"/>
                      <a:pt x="1040351" y="483429"/>
                    </a:cubicBezTo>
                    <a:cubicBezTo>
                      <a:pt x="1040351" y="483429"/>
                      <a:pt x="1040351" y="483429"/>
                      <a:pt x="1018619" y="416132"/>
                    </a:cubicBezTo>
                    <a:cubicBezTo>
                      <a:pt x="1015903" y="405365"/>
                      <a:pt x="1018619" y="397289"/>
                      <a:pt x="1029485" y="391906"/>
                    </a:cubicBezTo>
                    <a:cubicBezTo>
                      <a:pt x="1029485" y="391906"/>
                      <a:pt x="1029485" y="391906"/>
                      <a:pt x="1089246" y="373063"/>
                    </a:cubicBezTo>
                    <a:close/>
                    <a:moveTo>
                      <a:pt x="761665" y="373063"/>
                    </a:moveTo>
                    <a:cubicBezTo>
                      <a:pt x="761665" y="373063"/>
                      <a:pt x="764403" y="373063"/>
                      <a:pt x="767142" y="373063"/>
                    </a:cubicBezTo>
                    <a:cubicBezTo>
                      <a:pt x="772619" y="373063"/>
                      <a:pt x="778095" y="378469"/>
                      <a:pt x="780834" y="383875"/>
                    </a:cubicBezTo>
                    <a:cubicBezTo>
                      <a:pt x="780834" y="383875"/>
                      <a:pt x="780834" y="383875"/>
                      <a:pt x="797265" y="432530"/>
                    </a:cubicBezTo>
                    <a:cubicBezTo>
                      <a:pt x="800003" y="440639"/>
                      <a:pt x="794526" y="448748"/>
                      <a:pt x="786311" y="451451"/>
                    </a:cubicBezTo>
                    <a:cubicBezTo>
                      <a:pt x="786311" y="451451"/>
                      <a:pt x="786311" y="451451"/>
                      <a:pt x="728803" y="470373"/>
                    </a:cubicBezTo>
                    <a:cubicBezTo>
                      <a:pt x="726065" y="473076"/>
                      <a:pt x="723326" y="473076"/>
                      <a:pt x="723326" y="473076"/>
                    </a:cubicBezTo>
                    <a:cubicBezTo>
                      <a:pt x="717849" y="473076"/>
                      <a:pt x="709634" y="467670"/>
                      <a:pt x="709634" y="462264"/>
                    </a:cubicBezTo>
                    <a:cubicBezTo>
                      <a:pt x="709634" y="462264"/>
                      <a:pt x="709634" y="462264"/>
                      <a:pt x="693203" y="410906"/>
                    </a:cubicBezTo>
                    <a:cubicBezTo>
                      <a:pt x="690465" y="402796"/>
                      <a:pt x="693203" y="394687"/>
                      <a:pt x="701419" y="391984"/>
                    </a:cubicBezTo>
                    <a:cubicBezTo>
                      <a:pt x="701419" y="391984"/>
                      <a:pt x="701419" y="391984"/>
                      <a:pt x="761665" y="373063"/>
                    </a:cubicBezTo>
                    <a:close/>
                    <a:moveTo>
                      <a:pt x="1583698" y="346075"/>
                    </a:moveTo>
                    <a:cubicBezTo>
                      <a:pt x="1591834" y="346075"/>
                      <a:pt x="1599970" y="351479"/>
                      <a:pt x="1602682" y="359585"/>
                    </a:cubicBezTo>
                    <a:cubicBezTo>
                      <a:pt x="1602682" y="359585"/>
                      <a:pt x="1602682" y="359585"/>
                      <a:pt x="1624378" y="427139"/>
                    </a:cubicBezTo>
                    <a:cubicBezTo>
                      <a:pt x="1627090" y="437947"/>
                      <a:pt x="1621666" y="448756"/>
                      <a:pt x="1613530" y="451458"/>
                    </a:cubicBezTo>
                    <a:cubicBezTo>
                      <a:pt x="1613530" y="451458"/>
                      <a:pt x="1613530" y="451458"/>
                      <a:pt x="1548443" y="473075"/>
                    </a:cubicBezTo>
                    <a:cubicBezTo>
                      <a:pt x="1545731" y="473075"/>
                      <a:pt x="1543019" y="473075"/>
                      <a:pt x="1540307" y="473075"/>
                    </a:cubicBezTo>
                    <a:cubicBezTo>
                      <a:pt x="1532171" y="473075"/>
                      <a:pt x="1526747" y="467670"/>
                      <a:pt x="1524035" y="459564"/>
                    </a:cubicBezTo>
                    <a:cubicBezTo>
                      <a:pt x="1524035" y="459564"/>
                      <a:pt x="1524035" y="459564"/>
                      <a:pt x="1502339" y="392011"/>
                    </a:cubicBezTo>
                    <a:cubicBezTo>
                      <a:pt x="1496915" y="383905"/>
                      <a:pt x="1502339" y="373096"/>
                      <a:pt x="1513187" y="370394"/>
                    </a:cubicBezTo>
                    <a:cubicBezTo>
                      <a:pt x="1513187" y="370394"/>
                      <a:pt x="1513187" y="370394"/>
                      <a:pt x="1578274" y="348777"/>
                    </a:cubicBezTo>
                    <a:cubicBezTo>
                      <a:pt x="1580986" y="348777"/>
                      <a:pt x="1583698" y="346075"/>
                      <a:pt x="1583698" y="346075"/>
                    </a:cubicBezTo>
                    <a:close/>
                    <a:moveTo>
                      <a:pt x="2018444" y="336550"/>
                    </a:moveTo>
                    <a:cubicBezTo>
                      <a:pt x="2026623" y="336550"/>
                      <a:pt x="2034802" y="342022"/>
                      <a:pt x="2037529" y="350229"/>
                    </a:cubicBezTo>
                    <a:cubicBezTo>
                      <a:pt x="2037529" y="350229"/>
                      <a:pt x="2037529" y="350229"/>
                      <a:pt x="2059340" y="418627"/>
                    </a:cubicBezTo>
                    <a:cubicBezTo>
                      <a:pt x="2062066" y="429571"/>
                      <a:pt x="2056613" y="440515"/>
                      <a:pt x="2048434" y="443250"/>
                    </a:cubicBezTo>
                    <a:cubicBezTo>
                      <a:pt x="2048434" y="443250"/>
                      <a:pt x="2048434" y="443250"/>
                      <a:pt x="1985728" y="462402"/>
                    </a:cubicBezTo>
                    <a:cubicBezTo>
                      <a:pt x="1983001" y="462402"/>
                      <a:pt x="1980275" y="465138"/>
                      <a:pt x="1980275" y="465138"/>
                    </a:cubicBezTo>
                    <a:cubicBezTo>
                      <a:pt x="1972096" y="465138"/>
                      <a:pt x="1963917" y="459666"/>
                      <a:pt x="1961190" y="451458"/>
                    </a:cubicBezTo>
                    <a:cubicBezTo>
                      <a:pt x="1961190" y="451458"/>
                      <a:pt x="1961190" y="451458"/>
                      <a:pt x="1939379" y="383060"/>
                    </a:cubicBezTo>
                    <a:cubicBezTo>
                      <a:pt x="1936653" y="372117"/>
                      <a:pt x="1942106" y="361173"/>
                      <a:pt x="1950285" y="358437"/>
                    </a:cubicBezTo>
                    <a:cubicBezTo>
                      <a:pt x="1950285" y="358437"/>
                      <a:pt x="1950285" y="358437"/>
                      <a:pt x="2012991" y="339286"/>
                    </a:cubicBezTo>
                    <a:cubicBezTo>
                      <a:pt x="2015718" y="339286"/>
                      <a:pt x="2018444" y="336550"/>
                      <a:pt x="2018444" y="336550"/>
                    </a:cubicBezTo>
                    <a:close/>
                    <a:moveTo>
                      <a:pt x="878267" y="334963"/>
                    </a:moveTo>
                    <a:cubicBezTo>
                      <a:pt x="883743" y="334963"/>
                      <a:pt x="891959" y="340369"/>
                      <a:pt x="891959" y="345775"/>
                    </a:cubicBezTo>
                    <a:cubicBezTo>
                      <a:pt x="891959" y="345775"/>
                      <a:pt x="891959" y="345775"/>
                      <a:pt x="908390" y="397133"/>
                    </a:cubicBezTo>
                    <a:cubicBezTo>
                      <a:pt x="911128" y="405242"/>
                      <a:pt x="908390" y="413351"/>
                      <a:pt x="900174" y="416054"/>
                    </a:cubicBezTo>
                    <a:cubicBezTo>
                      <a:pt x="900174" y="416054"/>
                      <a:pt x="900174" y="416054"/>
                      <a:pt x="839928" y="434976"/>
                    </a:cubicBezTo>
                    <a:cubicBezTo>
                      <a:pt x="839928" y="434976"/>
                      <a:pt x="837190" y="434976"/>
                      <a:pt x="837190" y="434976"/>
                    </a:cubicBezTo>
                    <a:cubicBezTo>
                      <a:pt x="828975" y="434976"/>
                      <a:pt x="823498" y="432273"/>
                      <a:pt x="820759" y="424164"/>
                    </a:cubicBezTo>
                    <a:cubicBezTo>
                      <a:pt x="820759" y="424164"/>
                      <a:pt x="820759" y="424164"/>
                      <a:pt x="804328" y="375509"/>
                    </a:cubicBezTo>
                    <a:cubicBezTo>
                      <a:pt x="801590" y="367399"/>
                      <a:pt x="807067" y="359290"/>
                      <a:pt x="815282" y="356587"/>
                    </a:cubicBezTo>
                    <a:cubicBezTo>
                      <a:pt x="815282" y="356587"/>
                      <a:pt x="815282" y="356587"/>
                      <a:pt x="875528" y="337666"/>
                    </a:cubicBezTo>
                    <a:cubicBezTo>
                      <a:pt x="875528" y="337666"/>
                      <a:pt x="878267" y="334963"/>
                      <a:pt x="878267" y="334963"/>
                    </a:cubicBezTo>
                    <a:close/>
                    <a:moveTo>
                      <a:pt x="1211483" y="331788"/>
                    </a:moveTo>
                    <a:cubicBezTo>
                      <a:pt x="1214199" y="331788"/>
                      <a:pt x="1216916" y="331788"/>
                      <a:pt x="1216916" y="331788"/>
                    </a:cubicBezTo>
                    <a:cubicBezTo>
                      <a:pt x="1225065" y="331788"/>
                      <a:pt x="1233214" y="337240"/>
                      <a:pt x="1235930" y="345420"/>
                    </a:cubicBezTo>
                    <a:cubicBezTo>
                      <a:pt x="1235930" y="345420"/>
                      <a:pt x="1235930" y="345420"/>
                      <a:pt x="1257662" y="413579"/>
                    </a:cubicBezTo>
                    <a:cubicBezTo>
                      <a:pt x="1260378" y="424484"/>
                      <a:pt x="1254945" y="432663"/>
                      <a:pt x="1246796" y="435390"/>
                    </a:cubicBezTo>
                    <a:cubicBezTo>
                      <a:pt x="1246796" y="435390"/>
                      <a:pt x="1246796" y="435390"/>
                      <a:pt x="1184319" y="457201"/>
                    </a:cubicBezTo>
                    <a:cubicBezTo>
                      <a:pt x="1184319" y="457201"/>
                      <a:pt x="1181602" y="457201"/>
                      <a:pt x="1178886" y="457201"/>
                    </a:cubicBezTo>
                    <a:cubicBezTo>
                      <a:pt x="1173453" y="457201"/>
                      <a:pt x="1165304" y="451748"/>
                      <a:pt x="1162588" y="443569"/>
                    </a:cubicBezTo>
                    <a:cubicBezTo>
                      <a:pt x="1162588" y="443569"/>
                      <a:pt x="1162588" y="443569"/>
                      <a:pt x="1140856" y="375410"/>
                    </a:cubicBezTo>
                    <a:cubicBezTo>
                      <a:pt x="1138140" y="367231"/>
                      <a:pt x="1143573" y="356325"/>
                      <a:pt x="1151722" y="353599"/>
                    </a:cubicBezTo>
                    <a:cubicBezTo>
                      <a:pt x="1151722" y="353599"/>
                      <a:pt x="1151722" y="353599"/>
                      <a:pt x="1211483" y="331788"/>
                    </a:cubicBezTo>
                    <a:close/>
                    <a:moveTo>
                      <a:pt x="1709269" y="304800"/>
                    </a:moveTo>
                    <a:cubicBezTo>
                      <a:pt x="1717375" y="304800"/>
                      <a:pt x="1725482" y="310204"/>
                      <a:pt x="1728184" y="318310"/>
                    </a:cubicBezTo>
                    <a:cubicBezTo>
                      <a:pt x="1728184" y="318310"/>
                      <a:pt x="1728184" y="318310"/>
                      <a:pt x="1749801" y="385864"/>
                    </a:cubicBezTo>
                    <a:cubicBezTo>
                      <a:pt x="1752503" y="396672"/>
                      <a:pt x="1747099" y="407481"/>
                      <a:pt x="1738992" y="410183"/>
                    </a:cubicBezTo>
                    <a:cubicBezTo>
                      <a:pt x="1738992" y="410183"/>
                      <a:pt x="1738992" y="410183"/>
                      <a:pt x="1674141" y="431800"/>
                    </a:cubicBezTo>
                    <a:cubicBezTo>
                      <a:pt x="1671439" y="431800"/>
                      <a:pt x="1668737" y="431800"/>
                      <a:pt x="1666035" y="431800"/>
                    </a:cubicBezTo>
                    <a:cubicBezTo>
                      <a:pt x="1657929" y="431800"/>
                      <a:pt x="1652524" y="426395"/>
                      <a:pt x="1649822" y="418289"/>
                    </a:cubicBezTo>
                    <a:cubicBezTo>
                      <a:pt x="1649822" y="418289"/>
                      <a:pt x="1649822" y="418289"/>
                      <a:pt x="1628205" y="350736"/>
                    </a:cubicBezTo>
                    <a:cubicBezTo>
                      <a:pt x="1625503" y="342630"/>
                      <a:pt x="1630907" y="331821"/>
                      <a:pt x="1639014" y="329119"/>
                    </a:cubicBezTo>
                    <a:cubicBezTo>
                      <a:pt x="1639014" y="329119"/>
                      <a:pt x="1639014" y="329119"/>
                      <a:pt x="1703865" y="307502"/>
                    </a:cubicBezTo>
                    <a:cubicBezTo>
                      <a:pt x="1706567" y="307502"/>
                      <a:pt x="1709269" y="304800"/>
                      <a:pt x="1709269" y="304800"/>
                    </a:cubicBezTo>
                    <a:close/>
                    <a:moveTo>
                      <a:pt x="987090" y="298450"/>
                    </a:moveTo>
                    <a:cubicBezTo>
                      <a:pt x="989828" y="298450"/>
                      <a:pt x="989828" y="298450"/>
                      <a:pt x="992567" y="298450"/>
                    </a:cubicBezTo>
                    <a:cubicBezTo>
                      <a:pt x="998043" y="298450"/>
                      <a:pt x="1003520" y="301196"/>
                      <a:pt x="1006259" y="309434"/>
                    </a:cubicBezTo>
                    <a:cubicBezTo>
                      <a:pt x="1006259" y="309434"/>
                      <a:pt x="1006259" y="309434"/>
                      <a:pt x="1022690" y="358861"/>
                    </a:cubicBezTo>
                    <a:cubicBezTo>
                      <a:pt x="1025428" y="367098"/>
                      <a:pt x="1019951" y="375336"/>
                      <a:pt x="1014474" y="378082"/>
                    </a:cubicBezTo>
                    <a:cubicBezTo>
                      <a:pt x="1014474" y="378082"/>
                      <a:pt x="1014474" y="378082"/>
                      <a:pt x="954228" y="397304"/>
                    </a:cubicBezTo>
                    <a:cubicBezTo>
                      <a:pt x="951490" y="397304"/>
                      <a:pt x="951490" y="400050"/>
                      <a:pt x="948751" y="400050"/>
                    </a:cubicBezTo>
                    <a:cubicBezTo>
                      <a:pt x="943275" y="400050"/>
                      <a:pt x="937798" y="394558"/>
                      <a:pt x="935059" y="389066"/>
                    </a:cubicBezTo>
                    <a:cubicBezTo>
                      <a:pt x="935059" y="389066"/>
                      <a:pt x="935059" y="389066"/>
                      <a:pt x="918628" y="336893"/>
                    </a:cubicBezTo>
                    <a:cubicBezTo>
                      <a:pt x="915890" y="328655"/>
                      <a:pt x="921367" y="320417"/>
                      <a:pt x="926844" y="317671"/>
                    </a:cubicBezTo>
                    <a:cubicBezTo>
                      <a:pt x="926844" y="317671"/>
                      <a:pt x="926844" y="317671"/>
                      <a:pt x="987090" y="298450"/>
                    </a:cubicBezTo>
                    <a:close/>
                    <a:moveTo>
                      <a:pt x="1341870" y="290513"/>
                    </a:moveTo>
                    <a:cubicBezTo>
                      <a:pt x="1347303" y="290513"/>
                      <a:pt x="1355452" y="295965"/>
                      <a:pt x="1358168" y="304145"/>
                    </a:cubicBezTo>
                    <a:cubicBezTo>
                      <a:pt x="1358168" y="304145"/>
                      <a:pt x="1358168" y="304145"/>
                      <a:pt x="1379900" y="372304"/>
                    </a:cubicBezTo>
                    <a:cubicBezTo>
                      <a:pt x="1382616" y="383209"/>
                      <a:pt x="1377183" y="394115"/>
                      <a:pt x="1369034" y="396841"/>
                    </a:cubicBezTo>
                    <a:cubicBezTo>
                      <a:pt x="1369034" y="396841"/>
                      <a:pt x="1369034" y="396841"/>
                      <a:pt x="1309273" y="415926"/>
                    </a:cubicBezTo>
                    <a:cubicBezTo>
                      <a:pt x="1306557" y="415926"/>
                      <a:pt x="1303840" y="415926"/>
                      <a:pt x="1303840" y="415926"/>
                    </a:cubicBezTo>
                    <a:cubicBezTo>
                      <a:pt x="1295691" y="415926"/>
                      <a:pt x="1287542" y="413199"/>
                      <a:pt x="1284826" y="405020"/>
                    </a:cubicBezTo>
                    <a:cubicBezTo>
                      <a:pt x="1284826" y="405020"/>
                      <a:pt x="1284826" y="405020"/>
                      <a:pt x="1263094" y="334135"/>
                    </a:cubicBezTo>
                    <a:cubicBezTo>
                      <a:pt x="1260378" y="325956"/>
                      <a:pt x="1265811" y="315050"/>
                      <a:pt x="1273960" y="312324"/>
                    </a:cubicBezTo>
                    <a:cubicBezTo>
                      <a:pt x="1273960" y="312324"/>
                      <a:pt x="1273960" y="312324"/>
                      <a:pt x="1336437" y="293239"/>
                    </a:cubicBezTo>
                    <a:cubicBezTo>
                      <a:pt x="1336437" y="290513"/>
                      <a:pt x="1339154" y="290513"/>
                      <a:pt x="1341870" y="290513"/>
                    </a:cubicBezTo>
                    <a:close/>
                    <a:moveTo>
                      <a:pt x="1103056" y="260350"/>
                    </a:moveTo>
                    <a:cubicBezTo>
                      <a:pt x="1111153" y="260350"/>
                      <a:pt x="1116550" y="265842"/>
                      <a:pt x="1119249" y="271334"/>
                    </a:cubicBezTo>
                    <a:cubicBezTo>
                      <a:pt x="1119249" y="271334"/>
                      <a:pt x="1119249" y="271334"/>
                      <a:pt x="1135441" y="323507"/>
                    </a:cubicBezTo>
                    <a:cubicBezTo>
                      <a:pt x="1138140" y="331744"/>
                      <a:pt x="1132743" y="339982"/>
                      <a:pt x="1124646" y="342728"/>
                    </a:cubicBezTo>
                    <a:cubicBezTo>
                      <a:pt x="1124646" y="342728"/>
                      <a:pt x="1124646" y="342728"/>
                      <a:pt x="1067973" y="361950"/>
                    </a:cubicBezTo>
                    <a:cubicBezTo>
                      <a:pt x="1065274" y="361950"/>
                      <a:pt x="1062575" y="361950"/>
                      <a:pt x="1062575" y="361950"/>
                    </a:cubicBezTo>
                    <a:cubicBezTo>
                      <a:pt x="1057177" y="361950"/>
                      <a:pt x="1049081" y="359204"/>
                      <a:pt x="1049081" y="350966"/>
                    </a:cubicBezTo>
                    <a:cubicBezTo>
                      <a:pt x="1049081" y="350966"/>
                      <a:pt x="1049081" y="350966"/>
                      <a:pt x="1032889" y="301539"/>
                    </a:cubicBezTo>
                    <a:cubicBezTo>
                      <a:pt x="1030190" y="293301"/>
                      <a:pt x="1032889" y="285063"/>
                      <a:pt x="1040985" y="282317"/>
                    </a:cubicBezTo>
                    <a:cubicBezTo>
                      <a:pt x="1040985" y="282317"/>
                      <a:pt x="1040985" y="282317"/>
                      <a:pt x="1100357" y="263096"/>
                    </a:cubicBezTo>
                    <a:cubicBezTo>
                      <a:pt x="1100357" y="260350"/>
                      <a:pt x="1103056" y="260350"/>
                      <a:pt x="1103056" y="260350"/>
                    </a:cubicBezTo>
                    <a:close/>
                    <a:moveTo>
                      <a:pt x="1852953" y="258763"/>
                    </a:moveTo>
                    <a:cubicBezTo>
                      <a:pt x="1855663" y="258763"/>
                      <a:pt x="1855663" y="258763"/>
                      <a:pt x="1858373" y="258763"/>
                    </a:cubicBezTo>
                    <a:cubicBezTo>
                      <a:pt x="1866502" y="258763"/>
                      <a:pt x="1874631" y="261484"/>
                      <a:pt x="1877341" y="269648"/>
                    </a:cubicBezTo>
                    <a:cubicBezTo>
                      <a:pt x="1877341" y="269648"/>
                      <a:pt x="1877341" y="269648"/>
                      <a:pt x="1899018" y="337684"/>
                    </a:cubicBezTo>
                    <a:cubicBezTo>
                      <a:pt x="1901728" y="348570"/>
                      <a:pt x="1896309" y="359456"/>
                      <a:pt x="1885470" y="362177"/>
                    </a:cubicBezTo>
                    <a:cubicBezTo>
                      <a:pt x="1885470" y="362177"/>
                      <a:pt x="1885470" y="362177"/>
                      <a:pt x="1793340" y="392113"/>
                    </a:cubicBezTo>
                    <a:cubicBezTo>
                      <a:pt x="1793340" y="392113"/>
                      <a:pt x="1790630" y="392113"/>
                      <a:pt x="1787920" y="392113"/>
                    </a:cubicBezTo>
                    <a:cubicBezTo>
                      <a:pt x="1779791" y="392113"/>
                      <a:pt x="1771662" y="386670"/>
                      <a:pt x="1768952" y="378506"/>
                    </a:cubicBezTo>
                    <a:cubicBezTo>
                      <a:pt x="1768952" y="378506"/>
                      <a:pt x="1768952" y="378506"/>
                      <a:pt x="1747275" y="313191"/>
                    </a:cubicBezTo>
                    <a:cubicBezTo>
                      <a:pt x="1744565" y="302306"/>
                      <a:pt x="1749984" y="291420"/>
                      <a:pt x="1760823" y="288698"/>
                    </a:cubicBezTo>
                    <a:cubicBezTo>
                      <a:pt x="1760823" y="288698"/>
                      <a:pt x="1760823" y="288698"/>
                      <a:pt x="1852953" y="258763"/>
                    </a:cubicBezTo>
                    <a:close/>
                    <a:moveTo>
                      <a:pt x="1458674" y="252413"/>
                    </a:moveTo>
                    <a:cubicBezTo>
                      <a:pt x="1458674" y="252413"/>
                      <a:pt x="1461391" y="252413"/>
                      <a:pt x="1464107" y="252413"/>
                    </a:cubicBezTo>
                    <a:cubicBezTo>
                      <a:pt x="1472256" y="252413"/>
                      <a:pt x="1477689" y="255139"/>
                      <a:pt x="1480405" y="263318"/>
                    </a:cubicBezTo>
                    <a:cubicBezTo>
                      <a:pt x="1480405" y="263318"/>
                      <a:pt x="1480405" y="263318"/>
                      <a:pt x="1502137" y="334204"/>
                    </a:cubicBezTo>
                    <a:cubicBezTo>
                      <a:pt x="1504853" y="342383"/>
                      <a:pt x="1502137" y="353288"/>
                      <a:pt x="1491271" y="356015"/>
                    </a:cubicBezTo>
                    <a:cubicBezTo>
                      <a:pt x="1491271" y="356015"/>
                      <a:pt x="1491271" y="356015"/>
                      <a:pt x="1431510" y="375099"/>
                    </a:cubicBezTo>
                    <a:cubicBezTo>
                      <a:pt x="1428794" y="375099"/>
                      <a:pt x="1426077" y="377826"/>
                      <a:pt x="1426077" y="377826"/>
                    </a:cubicBezTo>
                    <a:cubicBezTo>
                      <a:pt x="1417928" y="377826"/>
                      <a:pt x="1409779" y="372373"/>
                      <a:pt x="1407063" y="364194"/>
                    </a:cubicBezTo>
                    <a:cubicBezTo>
                      <a:pt x="1407063" y="364194"/>
                      <a:pt x="1407063" y="364194"/>
                      <a:pt x="1385331" y="296035"/>
                    </a:cubicBezTo>
                    <a:cubicBezTo>
                      <a:pt x="1382615" y="285129"/>
                      <a:pt x="1388048" y="274224"/>
                      <a:pt x="1396197" y="271497"/>
                    </a:cubicBezTo>
                    <a:cubicBezTo>
                      <a:pt x="1396197" y="271497"/>
                      <a:pt x="1396197" y="271497"/>
                      <a:pt x="1458674" y="252413"/>
                    </a:cubicBezTo>
                    <a:close/>
                    <a:moveTo>
                      <a:pt x="1212515" y="225425"/>
                    </a:moveTo>
                    <a:cubicBezTo>
                      <a:pt x="1215253" y="225425"/>
                      <a:pt x="1217992" y="225425"/>
                      <a:pt x="1217992" y="225425"/>
                    </a:cubicBezTo>
                    <a:cubicBezTo>
                      <a:pt x="1223469" y="225425"/>
                      <a:pt x="1231684" y="228159"/>
                      <a:pt x="1231684" y="236361"/>
                    </a:cubicBezTo>
                    <a:cubicBezTo>
                      <a:pt x="1231684" y="236361"/>
                      <a:pt x="1231684" y="236361"/>
                      <a:pt x="1248115" y="285573"/>
                    </a:cubicBezTo>
                    <a:cubicBezTo>
                      <a:pt x="1250853" y="293775"/>
                      <a:pt x="1248115" y="301978"/>
                      <a:pt x="1239899" y="304712"/>
                    </a:cubicBezTo>
                    <a:cubicBezTo>
                      <a:pt x="1239899" y="304712"/>
                      <a:pt x="1239899" y="304712"/>
                      <a:pt x="1179653" y="323850"/>
                    </a:cubicBezTo>
                    <a:cubicBezTo>
                      <a:pt x="1179653" y="323850"/>
                      <a:pt x="1176915" y="323850"/>
                      <a:pt x="1174176" y="323850"/>
                    </a:cubicBezTo>
                    <a:cubicBezTo>
                      <a:pt x="1168699" y="323850"/>
                      <a:pt x="1163223" y="321116"/>
                      <a:pt x="1160484" y="315648"/>
                    </a:cubicBezTo>
                    <a:cubicBezTo>
                      <a:pt x="1160484" y="315648"/>
                      <a:pt x="1160484" y="315648"/>
                      <a:pt x="1144053" y="263701"/>
                    </a:cubicBezTo>
                    <a:cubicBezTo>
                      <a:pt x="1141315" y="255499"/>
                      <a:pt x="1146792" y="247297"/>
                      <a:pt x="1155007" y="244563"/>
                    </a:cubicBezTo>
                    <a:cubicBezTo>
                      <a:pt x="1155007" y="244563"/>
                      <a:pt x="1155007" y="244563"/>
                      <a:pt x="1212515" y="225425"/>
                    </a:cubicBezTo>
                    <a:close/>
                    <a:moveTo>
                      <a:pt x="1976030" y="217488"/>
                    </a:moveTo>
                    <a:cubicBezTo>
                      <a:pt x="1976030" y="217488"/>
                      <a:pt x="1978756" y="217488"/>
                      <a:pt x="1981482" y="217488"/>
                    </a:cubicBezTo>
                    <a:cubicBezTo>
                      <a:pt x="1989662" y="217488"/>
                      <a:pt x="1995114" y="222940"/>
                      <a:pt x="1997841" y="231120"/>
                    </a:cubicBezTo>
                    <a:cubicBezTo>
                      <a:pt x="1997841" y="231120"/>
                      <a:pt x="1997841" y="231120"/>
                      <a:pt x="2019652" y="299279"/>
                    </a:cubicBezTo>
                    <a:cubicBezTo>
                      <a:pt x="2022378" y="307458"/>
                      <a:pt x="2019652" y="318363"/>
                      <a:pt x="2008746" y="321090"/>
                    </a:cubicBezTo>
                    <a:cubicBezTo>
                      <a:pt x="2008746" y="321090"/>
                      <a:pt x="2008746" y="321090"/>
                      <a:pt x="1946040" y="342901"/>
                    </a:cubicBezTo>
                    <a:cubicBezTo>
                      <a:pt x="1946040" y="342901"/>
                      <a:pt x="1943313" y="342901"/>
                      <a:pt x="1940587" y="342901"/>
                    </a:cubicBezTo>
                    <a:cubicBezTo>
                      <a:pt x="1932408" y="342901"/>
                      <a:pt x="1926955" y="337448"/>
                      <a:pt x="1924229" y="329269"/>
                    </a:cubicBezTo>
                    <a:cubicBezTo>
                      <a:pt x="1924229" y="329269"/>
                      <a:pt x="1924229" y="329269"/>
                      <a:pt x="1902418" y="261110"/>
                    </a:cubicBezTo>
                    <a:cubicBezTo>
                      <a:pt x="1896965" y="252931"/>
                      <a:pt x="1902418" y="242025"/>
                      <a:pt x="1913323" y="239299"/>
                    </a:cubicBezTo>
                    <a:cubicBezTo>
                      <a:pt x="1913323" y="239299"/>
                      <a:pt x="1913323" y="239299"/>
                      <a:pt x="1976030" y="217488"/>
                    </a:cubicBezTo>
                    <a:close/>
                    <a:moveTo>
                      <a:pt x="1581191" y="212725"/>
                    </a:moveTo>
                    <a:cubicBezTo>
                      <a:pt x="1583918" y="212725"/>
                      <a:pt x="1583918" y="212725"/>
                      <a:pt x="1586644" y="212725"/>
                    </a:cubicBezTo>
                    <a:cubicBezTo>
                      <a:pt x="1594823" y="212725"/>
                      <a:pt x="1600276" y="218108"/>
                      <a:pt x="1603002" y="223492"/>
                    </a:cubicBezTo>
                    <a:cubicBezTo>
                      <a:pt x="1603002" y="223492"/>
                      <a:pt x="1603002" y="223492"/>
                      <a:pt x="1624813" y="293480"/>
                    </a:cubicBezTo>
                    <a:cubicBezTo>
                      <a:pt x="1630266" y="301556"/>
                      <a:pt x="1624813" y="312323"/>
                      <a:pt x="1613908" y="315015"/>
                    </a:cubicBezTo>
                    <a:cubicBezTo>
                      <a:pt x="1613908" y="315015"/>
                      <a:pt x="1613908" y="315015"/>
                      <a:pt x="1553928" y="333858"/>
                    </a:cubicBezTo>
                    <a:cubicBezTo>
                      <a:pt x="1551201" y="336550"/>
                      <a:pt x="1551201" y="336550"/>
                      <a:pt x="1548475" y="336550"/>
                    </a:cubicBezTo>
                    <a:cubicBezTo>
                      <a:pt x="1540296" y="336550"/>
                      <a:pt x="1534843" y="331166"/>
                      <a:pt x="1532117" y="323091"/>
                    </a:cubicBezTo>
                    <a:cubicBezTo>
                      <a:pt x="1532117" y="323091"/>
                      <a:pt x="1532117" y="323091"/>
                      <a:pt x="1507579" y="255794"/>
                    </a:cubicBezTo>
                    <a:cubicBezTo>
                      <a:pt x="1504853" y="245027"/>
                      <a:pt x="1510306" y="236951"/>
                      <a:pt x="1521211" y="234260"/>
                    </a:cubicBezTo>
                    <a:cubicBezTo>
                      <a:pt x="1521211" y="234260"/>
                      <a:pt x="1521211" y="234260"/>
                      <a:pt x="1581191" y="212725"/>
                    </a:cubicBezTo>
                    <a:close/>
                    <a:moveTo>
                      <a:pt x="1325783" y="187325"/>
                    </a:moveTo>
                    <a:cubicBezTo>
                      <a:pt x="1328481" y="187325"/>
                      <a:pt x="1328481" y="187325"/>
                      <a:pt x="1331180" y="187325"/>
                    </a:cubicBezTo>
                    <a:cubicBezTo>
                      <a:pt x="1336577" y="187325"/>
                      <a:pt x="1341975" y="192817"/>
                      <a:pt x="1344674" y="198309"/>
                    </a:cubicBezTo>
                    <a:cubicBezTo>
                      <a:pt x="1344674" y="198309"/>
                      <a:pt x="1344674" y="198309"/>
                      <a:pt x="1360866" y="250482"/>
                    </a:cubicBezTo>
                    <a:cubicBezTo>
                      <a:pt x="1363565" y="255973"/>
                      <a:pt x="1358167" y="266957"/>
                      <a:pt x="1352770" y="266957"/>
                    </a:cubicBezTo>
                    <a:cubicBezTo>
                      <a:pt x="1352770" y="266957"/>
                      <a:pt x="1352770" y="266957"/>
                      <a:pt x="1293397" y="288925"/>
                    </a:cubicBezTo>
                    <a:cubicBezTo>
                      <a:pt x="1290699" y="288925"/>
                      <a:pt x="1290699" y="288925"/>
                      <a:pt x="1288000" y="288925"/>
                    </a:cubicBezTo>
                    <a:cubicBezTo>
                      <a:pt x="1282603" y="288925"/>
                      <a:pt x="1277205" y="283433"/>
                      <a:pt x="1274506" y="277941"/>
                    </a:cubicBezTo>
                    <a:cubicBezTo>
                      <a:pt x="1274506" y="277941"/>
                      <a:pt x="1274506" y="277941"/>
                      <a:pt x="1258314" y="225768"/>
                    </a:cubicBezTo>
                    <a:cubicBezTo>
                      <a:pt x="1255615" y="220276"/>
                      <a:pt x="1258314" y="209292"/>
                      <a:pt x="1266410" y="209292"/>
                    </a:cubicBezTo>
                    <a:cubicBezTo>
                      <a:pt x="1266410" y="209292"/>
                      <a:pt x="1266410" y="209292"/>
                      <a:pt x="1325783" y="187325"/>
                    </a:cubicBezTo>
                    <a:close/>
                    <a:moveTo>
                      <a:pt x="1440083" y="152400"/>
                    </a:moveTo>
                    <a:cubicBezTo>
                      <a:pt x="1440083" y="152400"/>
                      <a:pt x="1442781" y="152400"/>
                      <a:pt x="1442781" y="152400"/>
                    </a:cubicBezTo>
                    <a:cubicBezTo>
                      <a:pt x="1450877" y="152400"/>
                      <a:pt x="1456275" y="155134"/>
                      <a:pt x="1458974" y="160602"/>
                    </a:cubicBezTo>
                    <a:cubicBezTo>
                      <a:pt x="1458974" y="160602"/>
                      <a:pt x="1458974" y="160602"/>
                      <a:pt x="1475166" y="212548"/>
                    </a:cubicBezTo>
                    <a:cubicBezTo>
                      <a:pt x="1477865" y="220750"/>
                      <a:pt x="1472467" y="228953"/>
                      <a:pt x="1464371" y="231687"/>
                    </a:cubicBezTo>
                    <a:cubicBezTo>
                      <a:pt x="1464371" y="231687"/>
                      <a:pt x="1464371" y="231687"/>
                      <a:pt x="1404999" y="250825"/>
                    </a:cubicBezTo>
                    <a:cubicBezTo>
                      <a:pt x="1404999" y="250825"/>
                      <a:pt x="1402300" y="250825"/>
                      <a:pt x="1402300" y="250825"/>
                    </a:cubicBezTo>
                    <a:cubicBezTo>
                      <a:pt x="1394204" y="250825"/>
                      <a:pt x="1388806" y="248091"/>
                      <a:pt x="1388806" y="239889"/>
                    </a:cubicBezTo>
                    <a:cubicBezTo>
                      <a:pt x="1388806" y="239889"/>
                      <a:pt x="1388806" y="239889"/>
                      <a:pt x="1369915" y="190676"/>
                    </a:cubicBezTo>
                    <a:cubicBezTo>
                      <a:pt x="1369915" y="182474"/>
                      <a:pt x="1372614" y="174272"/>
                      <a:pt x="1380710" y="171538"/>
                    </a:cubicBezTo>
                    <a:cubicBezTo>
                      <a:pt x="1380710" y="171538"/>
                      <a:pt x="1380710" y="171538"/>
                      <a:pt x="1440083" y="152400"/>
                    </a:cubicBezTo>
                    <a:close/>
                    <a:moveTo>
                      <a:pt x="1811970" y="136525"/>
                    </a:moveTo>
                    <a:cubicBezTo>
                      <a:pt x="1814689" y="136525"/>
                      <a:pt x="1817408" y="136525"/>
                      <a:pt x="1820127" y="136525"/>
                    </a:cubicBezTo>
                    <a:cubicBezTo>
                      <a:pt x="1828283" y="136525"/>
                      <a:pt x="1833721" y="141960"/>
                      <a:pt x="1836440" y="150113"/>
                    </a:cubicBezTo>
                    <a:cubicBezTo>
                      <a:pt x="1836440" y="150113"/>
                      <a:pt x="1836440" y="150113"/>
                      <a:pt x="1858190" y="215335"/>
                    </a:cubicBezTo>
                    <a:cubicBezTo>
                      <a:pt x="1863628" y="226205"/>
                      <a:pt x="1855472" y="237076"/>
                      <a:pt x="1847315" y="239793"/>
                    </a:cubicBezTo>
                    <a:cubicBezTo>
                      <a:pt x="1847315" y="239793"/>
                      <a:pt x="1847315" y="239793"/>
                      <a:pt x="1676029" y="296863"/>
                    </a:cubicBezTo>
                    <a:cubicBezTo>
                      <a:pt x="1673310" y="296863"/>
                      <a:pt x="1670591" y="296863"/>
                      <a:pt x="1670591" y="296863"/>
                    </a:cubicBezTo>
                    <a:cubicBezTo>
                      <a:pt x="1662435" y="296863"/>
                      <a:pt x="1654278" y="291428"/>
                      <a:pt x="1651559" y="283275"/>
                    </a:cubicBezTo>
                    <a:cubicBezTo>
                      <a:pt x="1651559" y="283275"/>
                      <a:pt x="1651559" y="283275"/>
                      <a:pt x="1629809" y="218053"/>
                    </a:cubicBezTo>
                    <a:cubicBezTo>
                      <a:pt x="1627090" y="207182"/>
                      <a:pt x="1632528" y="196312"/>
                      <a:pt x="1640684" y="193594"/>
                    </a:cubicBezTo>
                    <a:cubicBezTo>
                      <a:pt x="1640684" y="193594"/>
                      <a:pt x="1640684" y="193594"/>
                      <a:pt x="1811970" y="136525"/>
                    </a:cubicBezTo>
                    <a:close/>
                    <a:moveTo>
                      <a:pt x="1551207" y="114300"/>
                    </a:moveTo>
                    <a:cubicBezTo>
                      <a:pt x="1553906" y="114300"/>
                      <a:pt x="1553906" y="114300"/>
                      <a:pt x="1556605" y="114300"/>
                    </a:cubicBezTo>
                    <a:cubicBezTo>
                      <a:pt x="1562003" y="114300"/>
                      <a:pt x="1567400" y="117003"/>
                      <a:pt x="1570099" y="125112"/>
                    </a:cubicBezTo>
                    <a:cubicBezTo>
                      <a:pt x="1570099" y="125112"/>
                      <a:pt x="1570099" y="125112"/>
                      <a:pt x="1586291" y="173767"/>
                    </a:cubicBezTo>
                    <a:cubicBezTo>
                      <a:pt x="1588990" y="181876"/>
                      <a:pt x="1586291" y="189985"/>
                      <a:pt x="1578195" y="192688"/>
                    </a:cubicBezTo>
                    <a:cubicBezTo>
                      <a:pt x="1578195" y="192688"/>
                      <a:pt x="1578195" y="192688"/>
                      <a:pt x="1518823" y="211610"/>
                    </a:cubicBezTo>
                    <a:cubicBezTo>
                      <a:pt x="1518823" y="214313"/>
                      <a:pt x="1516124" y="214313"/>
                      <a:pt x="1513425" y="214313"/>
                    </a:cubicBezTo>
                    <a:cubicBezTo>
                      <a:pt x="1508027" y="214313"/>
                      <a:pt x="1502630" y="208907"/>
                      <a:pt x="1499931" y="203501"/>
                    </a:cubicBezTo>
                    <a:cubicBezTo>
                      <a:pt x="1499931" y="203501"/>
                      <a:pt x="1499931" y="203501"/>
                      <a:pt x="1483739" y="152143"/>
                    </a:cubicBezTo>
                    <a:cubicBezTo>
                      <a:pt x="1481040" y="144033"/>
                      <a:pt x="1486437" y="135924"/>
                      <a:pt x="1494534" y="133221"/>
                    </a:cubicBezTo>
                    <a:cubicBezTo>
                      <a:pt x="1494534" y="133221"/>
                      <a:pt x="1494534" y="133221"/>
                      <a:pt x="1551207" y="114300"/>
                    </a:cubicBezTo>
                    <a:close/>
                    <a:moveTo>
                      <a:pt x="1940656" y="95250"/>
                    </a:moveTo>
                    <a:cubicBezTo>
                      <a:pt x="1948835" y="95250"/>
                      <a:pt x="1957014" y="100702"/>
                      <a:pt x="1959741" y="108882"/>
                    </a:cubicBezTo>
                    <a:cubicBezTo>
                      <a:pt x="1959741" y="108882"/>
                      <a:pt x="1959741" y="108882"/>
                      <a:pt x="1981552" y="177041"/>
                    </a:cubicBezTo>
                    <a:cubicBezTo>
                      <a:pt x="1984278" y="187946"/>
                      <a:pt x="1978825" y="198852"/>
                      <a:pt x="1970646" y="201578"/>
                    </a:cubicBezTo>
                    <a:cubicBezTo>
                      <a:pt x="1970646" y="201578"/>
                      <a:pt x="1970646" y="201578"/>
                      <a:pt x="1907940" y="220663"/>
                    </a:cubicBezTo>
                    <a:cubicBezTo>
                      <a:pt x="1905213" y="220663"/>
                      <a:pt x="1902487" y="220663"/>
                      <a:pt x="1902487" y="220663"/>
                    </a:cubicBezTo>
                    <a:cubicBezTo>
                      <a:pt x="1894308" y="220663"/>
                      <a:pt x="1886129" y="217936"/>
                      <a:pt x="1883402" y="209757"/>
                    </a:cubicBezTo>
                    <a:cubicBezTo>
                      <a:pt x="1883402" y="209757"/>
                      <a:pt x="1883402" y="209757"/>
                      <a:pt x="1861591" y="141598"/>
                    </a:cubicBezTo>
                    <a:cubicBezTo>
                      <a:pt x="1858865" y="130693"/>
                      <a:pt x="1864318" y="119787"/>
                      <a:pt x="1872497" y="117061"/>
                    </a:cubicBezTo>
                    <a:cubicBezTo>
                      <a:pt x="1872497" y="117061"/>
                      <a:pt x="1872497" y="117061"/>
                      <a:pt x="1935203" y="97976"/>
                    </a:cubicBezTo>
                    <a:cubicBezTo>
                      <a:pt x="1937930" y="97976"/>
                      <a:pt x="1940656" y="95250"/>
                      <a:pt x="1940656" y="95250"/>
                    </a:cubicBezTo>
                    <a:close/>
                    <a:moveTo>
                      <a:pt x="1670905" y="76200"/>
                    </a:moveTo>
                    <a:cubicBezTo>
                      <a:pt x="1676303" y="76200"/>
                      <a:pt x="1681700" y="81606"/>
                      <a:pt x="1684399" y="87012"/>
                    </a:cubicBezTo>
                    <a:cubicBezTo>
                      <a:pt x="1684399" y="87012"/>
                      <a:pt x="1684399" y="87012"/>
                      <a:pt x="1700591" y="138370"/>
                    </a:cubicBezTo>
                    <a:cubicBezTo>
                      <a:pt x="1703290" y="146479"/>
                      <a:pt x="1697893" y="154588"/>
                      <a:pt x="1689796" y="157291"/>
                    </a:cubicBezTo>
                    <a:cubicBezTo>
                      <a:pt x="1689796" y="157291"/>
                      <a:pt x="1689796" y="157291"/>
                      <a:pt x="1633123" y="176213"/>
                    </a:cubicBezTo>
                    <a:cubicBezTo>
                      <a:pt x="1630424" y="176213"/>
                      <a:pt x="1630424" y="176213"/>
                      <a:pt x="1627725" y="176213"/>
                    </a:cubicBezTo>
                    <a:cubicBezTo>
                      <a:pt x="1622327" y="176213"/>
                      <a:pt x="1616930" y="173510"/>
                      <a:pt x="1614231" y="165401"/>
                    </a:cubicBezTo>
                    <a:cubicBezTo>
                      <a:pt x="1614231" y="165401"/>
                      <a:pt x="1614231" y="165401"/>
                      <a:pt x="1598039" y="116746"/>
                    </a:cubicBezTo>
                    <a:cubicBezTo>
                      <a:pt x="1595340" y="108636"/>
                      <a:pt x="1598039" y="100527"/>
                      <a:pt x="1606135" y="97824"/>
                    </a:cubicBezTo>
                    <a:cubicBezTo>
                      <a:pt x="1606135" y="97824"/>
                      <a:pt x="1606135" y="97824"/>
                      <a:pt x="1665507" y="78903"/>
                    </a:cubicBezTo>
                    <a:cubicBezTo>
                      <a:pt x="1668206" y="78903"/>
                      <a:pt x="1668206" y="76200"/>
                      <a:pt x="1670905" y="76200"/>
                    </a:cubicBezTo>
                    <a:close/>
                    <a:moveTo>
                      <a:pt x="1785692" y="38100"/>
                    </a:moveTo>
                    <a:cubicBezTo>
                      <a:pt x="1788424" y="38100"/>
                      <a:pt x="1788424" y="38100"/>
                      <a:pt x="1791156" y="38100"/>
                    </a:cubicBezTo>
                    <a:cubicBezTo>
                      <a:pt x="1796620" y="38100"/>
                      <a:pt x="1802084" y="40815"/>
                      <a:pt x="1804816" y="48962"/>
                    </a:cubicBezTo>
                    <a:cubicBezTo>
                      <a:pt x="1804816" y="48962"/>
                      <a:pt x="1804816" y="48962"/>
                      <a:pt x="1821208" y="97840"/>
                    </a:cubicBezTo>
                    <a:cubicBezTo>
                      <a:pt x="1823940" y="105987"/>
                      <a:pt x="1821208" y="114133"/>
                      <a:pt x="1813012" y="116848"/>
                    </a:cubicBezTo>
                    <a:cubicBezTo>
                      <a:pt x="1813012" y="116848"/>
                      <a:pt x="1813012" y="116848"/>
                      <a:pt x="1744713" y="138572"/>
                    </a:cubicBezTo>
                    <a:cubicBezTo>
                      <a:pt x="1741981" y="141288"/>
                      <a:pt x="1741981" y="141288"/>
                      <a:pt x="1739249" y="141288"/>
                    </a:cubicBezTo>
                    <a:cubicBezTo>
                      <a:pt x="1733785" y="141288"/>
                      <a:pt x="1728321" y="135857"/>
                      <a:pt x="1725589" y="130426"/>
                    </a:cubicBezTo>
                    <a:cubicBezTo>
                      <a:pt x="1725589" y="130426"/>
                      <a:pt x="1725589" y="130426"/>
                      <a:pt x="1709197" y="78832"/>
                    </a:cubicBezTo>
                    <a:cubicBezTo>
                      <a:pt x="1706465" y="70685"/>
                      <a:pt x="1709197" y="62539"/>
                      <a:pt x="1717393" y="59824"/>
                    </a:cubicBezTo>
                    <a:cubicBezTo>
                      <a:pt x="1717393" y="59824"/>
                      <a:pt x="1717393" y="59824"/>
                      <a:pt x="1785692" y="38100"/>
                    </a:cubicBezTo>
                    <a:close/>
                    <a:moveTo>
                      <a:pt x="1907789" y="0"/>
                    </a:moveTo>
                    <a:cubicBezTo>
                      <a:pt x="1907789" y="0"/>
                      <a:pt x="1910531" y="0"/>
                      <a:pt x="1910531" y="0"/>
                    </a:cubicBezTo>
                    <a:cubicBezTo>
                      <a:pt x="1918758" y="0"/>
                      <a:pt x="1924242" y="2703"/>
                      <a:pt x="1926984" y="8109"/>
                    </a:cubicBezTo>
                    <a:cubicBezTo>
                      <a:pt x="1926984" y="8109"/>
                      <a:pt x="1926984" y="8109"/>
                      <a:pt x="1943436" y="59467"/>
                    </a:cubicBezTo>
                    <a:cubicBezTo>
                      <a:pt x="1946178" y="67576"/>
                      <a:pt x="1940694" y="75685"/>
                      <a:pt x="1932468" y="78388"/>
                    </a:cubicBezTo>
                    <a:cubicBezTo>
                      <a:pt x="1932468" y="78388"/>
                      <a:pt x="1932468" y="78388"/>
                      <a:pt x="1863917" y="100013"/>
                    </a:cubicBezTo>
                    <a:cubicBezTo>
                      <a:pt x="1863917" y="100013"/>
                      <a:pt x="1861175" y="100013"/>
                      <a:pt x="1858433" y="100013"/>
                    </a:cubicBezTo>
                    <a:cubicBezTo>
                      <a:pt x="1852948" y="100013"/>
                      <a:pt x="1847464" y="97310"/>
                      <a:pt x="1844722" y="91904"/>
                    </a:cubicBezTo>
                    <a:cubicBezTo>
                      <a:pt x="1844722" y="91904"/>
                      <a:pt x="1844722" y="91904"/>
                      <a:pt x="1828270" y="40546"/>
                    </a:cubicBezTo>
                    <a:cubicBezTo>
                      <a:pt x="1825528" y="32436"/>
                      <a:pt x="1831012" y="24327"/>
                      <a:pt x="1839238" y="21624"/>
                    </a:cubicBezTo>
                    <a:cubicBezTo>
                      <a:pt x="1839238" y="21624"/>
                      <a:pt x="1839238" y="21624"/>
                      <a:pt x="1907789" y="0"/>
                    </a:cubicBezTo>
                    <a:close/>
                  </a:path>
                </a:pathLst>
              </a:custGeom>
              <a:solidFill>
                <a:srgbClr val="A1A1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2" name="Freeform 159">
                <a:extLst>
                  <a:ext uri="{FF2B5EF4-FFF2-40B4-BE49-F238E27FC236}">
                    <a16:creationId xmlns:a16="http://schemas.microsoft.com/office/drawing/2014/main" id="{A7C98047-8FDC-4FC8-A63C-A3D68FF8AC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87827" y="4100749"/>
                <a:ext cx="2839849" cy="1189780"/>
              </a:xfrm>
              <a:custGeom>
                <a:avLst/>
                <a:gdLst>
                  <a:gd name="T0" fmla="*/ 21 w 1391"/>
                  <a:gd name="T1" fmla="*/ 446 h 680"/>
                  <a:gd name="T2" fmla="*/ 689 w 1391"/>
                  <a:gd name="T3" fmla="*/ 228 h 680"/>
                  <a:gd name="T4" fmla="*/ 1358 w 1391"/>
                  <a:gd name="T5" fmla="*/ 10 h 680"/>
                  <a:gd name="T6" fmla="*/ 1366 w 1391"/>
                  <a:gd name="T7" fmla="*/ 67 h 680"/>
                  <a:gd name="T8" fmla="*/ 1269 w 1391"/>
                  <a:gd name="T9" fmla="*/ 245 h 680"/>
                  <a:gd name="T10" fmla="*/ 1187 w 1391"/>
                  <a:gd name="T11" fmla="*/ 418 h 680"/>
                  <a:gd name="T12" fmla="*/ 785 w 1391"/>
                  <a:gd name="T13" fmla="*/ 549 h 680"/>
                  <a:gd name="T14" fmla="*/ 384 w 1391"/>
                  <a:gd name="T15" fmla="*/ 680 h 680"/>
                  <a:gd name="T16" fmla="*/ 239 w 1391"/>
                  <a:gd name="T17" fmla="*/ 596 h 680"/>
                  <a:gd name="T18" fmla="*/ 83 w 1391"/>
                  <a:gd name="T19" fmla="*/ 516 h 680"/>
                  <a:gd name="T20" fmla="*/ 11 w 1391"/>
                  <a:gd name="T21" fmla="*/ 472 h 680"/>
                  <a:gd name="T22" fmla="*/ 21 w 1391"/>
                  <a:gd name="T23" fmla="*/ 446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1" h="680">
                    <a:moveTo>
                      <a:pt x="21" y="446"/>
                    </a:moveTo>
                    <a:cubicBezTo>
                      <a:pt x="244" y="374"/>
                      <a:pt x="467" y="301"/>
                      <a:pt x="689" y="228"/>
                    </a:cubicBezTo>
                    <a:cubicBezTo>
                      <a:pt x="912" y="156"/>
                      <a:pt x="1135" y="83"/>
                      <a:pt x="1358" y="10"/>
                    </a:cubicBezTo>
                    <a:cubicBezTo>
                      <a:pt x="1390" y="0"/>
                      <a:pt x="1391" y="25"/>
                      <a:pt x="1366" y="67"/>
                    </a:cubicBezTo>
                    <a:cubicBezTo>
                      <a:pt x="1332" y="127"/>
                      <a:pt x="1299" y="186"/>
                      <a:pt x="1269" y="245"/>
                    </a:cubicBezTo>
                    <a:cubicBezTo>
                      <a:pt x="1240" y="303"/>
                      <a:pt x="1212" y="361"/>
                      <a:pt x="1187" y="418"/>
                    </a:cubicBezTo>
                    <a:cubicBezTo>
                      <a:pt x="1053" y="462"/>
                      <a:pt x="919" y="505"/>
                      <a:pt x="785" y="549"/>
                    </a:cubicBezTo>
                    <a:cubicBezTo>
                      <a:pt x="652" y="592"/>
                      <a:pt x="518" y="636"/>
                      <a:pt x="384" y="680"/>
                    </a:cubicBezTo>
                    <a:cubicBezTo>
                      <a:pt x="337" y="651"/>
                      <a:pt x="289" y="623"/>
                      <a:pt x="239" y="596"/>
                    </a:cubicBezTo>
                    <a:cubicBezTo>
                      <a:pt x="189" y="568"/>
                      <a:pt x="136" y="541"/>
                      <a:pt x="83" y="516"/>
                    </a:cubicBezTo>
                    <a:cubicBezTo>
                      <a:pt x="46" y="498"/>
                      <a:pt x="21" y="484"/>
                      <a:pt x="11" y="472"/>
                    </a:cubicBezTo>
                    <a:cubicBezTo>
                      <a:pt x="0" y="461"/>
                      <a:pt x="3" y="452"/>
                      <a:pt x="21" y="446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3" name="Freeform 160">
                <a:extLst>
                  <a:ext uri="{FF2B5EF4-FFF2-40B4-BE49-F238E27FC236}">
                    <a16:creationId xmlns:a16="http://schemas.microsoft.com/office/drawing/2014/main" id="{7E777E63-F70A-4229-B334-6E63D8FD3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7838" y="4309267"/>
                <a:ext cx="2391389" cy="915844"/>
              </a:xfrm>
              <a:custGeom>
                <a:avLst/>
                <a:gdLst>
                  <a:gd name="T0" fmla="*/ 1172 w 1172"/>
                  <a:gd name="T1" fmla="*/ 0 h 524"/>
                  <a:gd name="T2" fmla="*/ 1105 w 1172"/>
                  <a:gd name="T3" fmla="*/ 133 h 524"/>
                  <a:gd name="T4" fmla="*/ 1046 w 1172"/>
                  <a:gd name="T5" fmla="*/ 264 h 524"/>
                  <a:gd name="T6" fmla="*/ 648 w 1172"/>
                  <a:gd name="T7" fmla="*/ 394 h 524"/>
                  <a:gd name="T8" fmla="*/ 249 w 1172"/>
                  <a:gd name="T9" fmla="*/ 524 h 524"/>
                  <a:gd name="T10" fmla="*/ 128 w 1172"/>
                  <a:gd name="T11" fmla="*/ 452 h 524"/>
                  <a:gd name="T12" fmla="*/ 0 w 1172"/>
                  <a:gd name="T13" fmla="*/ 382 h 524"/>
                  <a:gd name="T14" fmla="*/ 586 w 1172"/>
                  <a:gd name="T15" fmla="*/ 191 h 524"/>
                  <a:gd name="T16" fmla="*/ 1172 w 1172"/>
                  <a:gd name="T17" fmla="*/ 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2" h="524">
                    <a:moveTo>
                      <a:pt x="1172" y="0"/>
                    </a:moveTo>
                    <a:cubicBezTo>
                      <a:pt x="1148" y="45"/>
                      <a:pt x="1126" y="89"/>
                      <a:pt x="1105" y="133"/>
                    </a:cubicBezTo>
                    <a:cubicBezTo>
                      <a:pt x="1084" y="177"/>
                      <a:pt x="1065" y="221"/>
                      <a:pt x="1046" y="264"/>
                    </a:cubicBezTo>
                    <a:cubicBezTo>
                      <a:pt x="913" y="307"/>
                      <a:pt x="781" y="351"/>
                      <a:pt x="648" y="394"/>
                    </a:cubicBezTo>
                    <a:cubicBezTo>
                      <a:pt x="515" y="437"/>
                      <a:pt x="382" y="481"/>
                      <a:pt x="249" y="524"/>
                    </a:cubicBezTo>
                    <a:cubicBezTo>
                      <a:pt x="210" y="500"/>
                      <a:pt x="169" y="475"/>
                      <a:pt x="128" y="452"/>
                    </a:cubicBezTo>
                    <a:cubicBezTo>
                      <a:pt x="87" y="428"/>
                      <a:pt x="44" y="405"/>
                      <a:pt x="0" y="382"/>
                    </a:cubicBezTo>
                    <a:cubicBezTo>
                      <a:pt x="195" y="318"/>
                      <a:pt x="390" y="254"/>
                      <a:pt x="586" y="191"/>
                    </a:cubicBezTo>
                    <a:cubicBezTo>
                      <a:pt x="781" y="127"/>
                      <a:pt x="976" y="63"/>
                      <a:pt x="11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4" name="Freeform 161">
                <a:extLst>
                  <a:ext uri="{FF2B5EF4-FFF2-40B4-BE49-F238E27FC236}">
                    <a16:creationId xmlns:a16="http://schemas.microsoft.com/office/drawing/2014/main" id="{89251D5E-08F6-4773-AE7B-BBCC66842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6910" y="4123236"/>
                <a:ext cx="2792140" cy="801364"/>
              </a:xfrm>
              <a:custGeom>
                <a:avLst/>
                <a:gdLst>
                  <a:gd name="T0" fmla="*/ 3 w 1368"/>
                  <a:gd name="T1" fmla="*/ 444 h 458"/>
                  <a:gd name="T2" fmla="*/ 684 w 1368"/>
                  <a:gd name="T3" fmla="*/ 222 h 458"/>
                  <a:gd name="T4" fmla="*/ 1364 w 1368"/>
                  <a:gd name="T5" fmla="*/ 1 h 458"/>
                  <a:gd name="T6" fmla="*/ 1366 w 1368"/>
                  <a:gd name="T7" fmla="*/ 9 h 458"/>
                  <a:gd name="T8" fmla="*/ 1358 w 1368"/>
                  <a:gd name="T9" fmla="*/ 20 h 458"/>
                  <a:gd name="T10" fmla="*/ 688 w 1368"/>
                  <a:gd name="T11" fmla="*/ 238 h 458"/>
                  <a:gd name="T12" fmla="*/ 19 w 1368"/>
                  <a:gd name="T13" fmla="*/ 457 h 458"/>
                  <a:gd name="T14" fmla="*/ 6 w 1368"/>
                  <a:gd name="T15" fmla="*/ 452 h 458"/>
                  <a:gd name="T16" fmla="*/ 3 w 1368"/>
                  <a:gd name="T17" fmla="*/ 444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8" h="458">
                    <a:moveTo>
                      <a:pt x="3" y="444"/>
                    </a:moveTo>
                    <a:cubicBezTo>
                      <a:pt x="230" y="370"/>
                      <a:pt x="457" y="296"/>
                      <a:pt x="684" y="222"/>
                    </a:cubicBezTo>
                    <a:cubicBezTo>
                      <a:pt x="910" y="148"/>
                      <a:pt x="1137" y="75"/>
                      <a:pt x="1364" y="1"/>
                    </a:cubicBezTo>
                    <a:cubicBezTo>
                      <a:pt x="1367" y="0"/>
                      <a:pt x="1368" y="3"/>
                      <a:pt x="1366" y="9"/>
                    </a:cubicBezTo>
                    <a:cubicBezTo>
                      <a:pt x="1364" y="14"/>
                      <a:pt x="1361" y="19"/>
                      <a:pt x="1358" y="20"/>
                    </a:cubicBezTo>
                    <a:cubicBezTo>
                      <a:pt x="1135" y="93"/>
                      <a:pt x="911" y="166"/>
                      <a:pt x="688" y="238"/>
                    </a:cubicBezTo>
                    <a:cubicBezTo>
                      <a:pt x="465" y="311"/>
                      <a:pt x="242" y="384"/>
                      <a:pt x="19" y="457"/>
                    </a:cubicBezTo>
                    <a:cubicBezTo>
                      <a:pt x="16" y="458"/>
                      <a:pt x="10" y="456"/>
                      <a:pt x="6" y="452"/>
                    </a:cubicBezTo>
                    <a:cubicBezTo>
                      <a:pt x="1" y="449"/>
                      <a:pt x="0" y="445"/>
                      <a:pt x="3" y="444"/>
                    </a:cubicBezTo>
                    <a:close/>
                  </a:path>
                </a:pathLst>
              </a:custGeom>
              <a:solidFill>
                <a:srgbClr val="A1A1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5" name="Freeform 585">
                <a:extLst>
                  <a:ext uri="{FF2B5EF4-FFF2-40B4-BE49-F238E27FC236}">
                    <a16:creationId xmlns:a16="http://schemas.microsoft.com/office/drawing/2014/main" id="{17BB7C37-A0ED-47FA-8770-1977B6DA63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81010" y="4870426"/>
                <a:ext cx="275190" cy="91772"/>
              </a:xfrm>
              <a:custGeom>
                <a:avLst/>
                <a:gdLst>
                  <a:gd name="connsiteX0" fmla="*/ 178164 w 366278"/>
                  <a:gd name="connsiteY0" fmla="*/ 39688 h 142531"/>
                  <a:gd name="connsiteX1" fmla="*/ 241166 w 366278"/>
                  <a:gd name="connsiteY1" fmla="*/ 39688 h 142531"/>
                  <a:gd name="connsiteX2" fmla="*/ 243906 w 366278"/>
                  <a:gd name="connsiteY2" fmla="*/ 47960 h 142531"/>
                  <a:gd name="connsiteX3" fmla="*/ 216513 w 366278"/>
                  <a:gd name="connsiteY3" fmla="*/ 56232 h 142531"/>
                  <a:gd name="connsiteX4" fmla="*/ 200078 w 366278"/>
                  <a:gd name="connsiteY4" fmla="*/ 56232 h 142531"/>
                  <a:gd name="connsiteX5" fmla="*/ 216513 w 366278"/>
                  <a:gd name="connsiteY5" fmla="*/ 78290 h 142531"/>
                  <a:gd name="connsiteX6" fmla="*/ 202817 w 366278"/>
                  <a:gd name="connsiteY6" fmla="*/ 89319 h 142531"/>
                  <a:gd name="connsiteX7" fmla="*/ 178164 w 366278"/>
                  <a:gd name="connsiteY7" fmla="*/ 89319 h 142531"/>
                  <a:gd name="connsiteX8" fmla="*/ 161729 w 366278"/>
                  <a:gd name="connsiteY8" fmla="*/ 70018 h 142531"/>
                  <a:gd name="connsiteX9" fmla="*/ 153511 w 366278"/>
                  <a:gd name="connsiteY9" fmla="*/ 78290 h 142531"/>
                  <a:gd name="connsiteX10" fmla="*/ 126119 w 366278"/>
                  <a:gd name="connsiteY10" fmla="*/ 86562 h 142531"/>
                  <a:gd name="connsiteX11" fmla="*/ 117902 w 366278"/>
                  <a:gd name="connsiteY11" fmla="*/ 81047 h 142531"/>
                  <a:gd name="connsiteX12" fmla="*/ 153511 w 366278"/>
                  <a:gd name="connsiteY12" fmla="*/ 47960 h 142531"/>
                  <a:gd name="connsiteX13" fmla="*/ 178164 w 366278"/>
                  <a:gd name="connsiteY13" fmla="*/ 39688 h 142531"/>
                  <a:gd name="connsiteX14" fmla="*/ 207900 w 366278"/>
                  <a:gd name="connsiteY14" fmla="*/ 0 h 142531"/>
                  <a:gd name="connsiteX15" fmla="*/ 202457 w 366278"/>
                  <a:gd name="connsiteY15" fmla="*/ 13607 h 142531"/>
                  <a:gd name="connsiteX16" fmla="*/ 36450 w 366278"/>
                  <a:gd name="connsiteY16" fmla="*/ 97972 h 142531"/>
                  <a:gd name="connsiteX17" fmla="*/ 164357 w 366278"/>
                  <a:gd name="connsiteY17" fmla="*/ 119743 h 142531"/>
                  <a:gd name="connsiteX18" fmla="*/ 327642 w 366278"/>
                  <a:gd name="connsiteY18" fmla="*/ 38100 h 142531"/>
                  <a:gd name="connsiteX19" fmla="*/ 319478 w 366278"/>
                  <a:gd name="connsiteY19" fmla="*/ 13607 h 142531"/>
                  <a:gd name="connsiteX20" fmla="*/ 349414 w 366278"/>
                  <a:gd name="connsiteY20" fmla="*/ 0 h 142531"/>
                  <a:gd name="connsiteX21" fmla="*/ 363021 w 366278"/>
                  <a:gd name="connsiteY21" fmla="*/ 29936 h 142531"/>
                  <a:gd name="connsiteX22" fmla="*/ 161635 w 366278"/>
                  <a:gd name="connsiteY22" fmla="*/ 133350 h 142531"/>
                  <a:gd name="connsiteX23" fmla="*/ 1071 w 366278"/>
                  <a:gd name="connsiteY23" fmla="*/ 103415 h 142531"/>
                  <a:gd name="connsiteX24" fmla="*/ 207900 w 366278"/>
                  <a:gd name="connsiteY24" fmla="*/ 0 h 142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66278" h="142531">
                    <a:moveTo>
                      <a:pt x="178164" y="39688"/>
                    </a:moveTo>
                    <a:cubicBezTo>
                      <a:pt x="200078" y="39688"/>
                      <a:pt x="219253" y="39688"/>
                      <a:pt x="241166" y="39688"/>
                    </a:cubicBezTo>
                    <a:cubicBezTo>
                      <a:pt x="249384" y="39688"/>
                      <a:pt x="252123" y="45203"/>
                      <a:pt x="243906" y="47960"/>
                    </a:cubicBezTo>
                    <a:cubicBezTo>
                      <a:pt x="238427" y="53475"/>
                      <a:pt x="224731" y="56232"/>
                      <a:pt x="216513" y="56232"/>
                    </a:cubicBezTo>
                    <a:cubicBezTo>
                      <a:pt x="211035" y="56232"/>
                      <a:pt x="205557" y="56232"/>
                      <a:pt x="200078" y="56232"/>
                    </a:cubicBezTo>
                    <a:cubicBezTo>
                      <a:pt x="205557" y="64504"/>
                      <a:pt x="211035" y="70018"/>
                      <a:pt x="216513" y="78290"/>
                    </a:cubicBezTo>
                    <a:cubicBezTo>
                      <a:pt x="219253" y="81047"/>
                      <a:pt x="213774" y="86562"/>
                      <a:pt x="202817" y="89319"/>
                    </a:cubicBezTo>
                    <a:cubicBezTo>
                      <a:pt x="191861" y="92076"/>
                      <a:pt x="180904" y="92076"/>
                      <a:pt x="178164" y="89319"/>
                    </a:cubicBezTo>
                    <a:cubicBezTo>
                      <a:pt x="172686" y="83804"/>
                      <a:pt x="167208" y="75533"/>
                      <a:pt x="161729" y="70018"/>
                    </a:cubicBezTo>
                    <a:cubicBezTo>
                      <a:pt x="158990" y="72775"/>
                      <a:pt x="156251" y="75533"/>
                      <a:pt x="153511" y="78290"/>
                    </a:cubicBezTo>
                    <a:cubicBezTo>
                      <a:pt x="148033" y="83804"/>
                      <a:pt x="134337" y="86562"/>
                      <a:pt x="126119" y="86562"/>
                    </a:cubicBezTo>
                    <a:cubicBezTo>
                      <a:pt x="115162" y="89319"/>
                      <a:pt x="112423" y="83804"/>
                      <a:pt x="117902" y="81047"/>
                    </a:cubicBezTo>
                    <a:cubicBezTo>
                      <a:pt x="128859" y="70018"/>
                      <a:pt x="142555" y="58989"/>
                      <a:pt x="153511" y="47960"/>
                    </a:cubicBezTo>
                    <a:cubicBezTo>
                      <a:pt x="158990" y="45203"/>
                      <a:pt x="169947" y="39688"/>
                      <a:pt x="178164" y="39688"/>
                    </a:cubicBezTo>
                    <a:close/>
                    <a:moveTo>
                      <a:pt x="207900" y="0"/>
                    </a:moveTo>
                    <a:cubicBezTo>
                      <a:pt x="205178" y="5443"/>
                      <a:pt x="205178" y="8165"/>
                      <a:pt x="202457" y="13607"/>
                    </a:cubicBezTo>
                    <a:cubicBezTo>
                      <a:pt x="120814" y="29936"/>
                      <a:pt x="44614" y="68036"/>
                      <a:pt x="36450" y="97972"/>
                    </a:cubicBezTo>
                    <a:cubicBezTo>
                      <a:pt x="25564" y="125186"/>
                      <a:pt x="85435" y="136072"/>
                      <a:pt x="164357" y="119743"/>
                    </a:cubicBezTo>
                    <a:cubicBezTo>
                      <a:pt x="246000" y="103415"/>
                      <a:pt x="319478" y="57150"/>
                      <a:pt x="327642" y="38100"/>
                    </a:cubicBezTo>
                    <a:cubicBezTo>
                      <a:pt x="335807" y="16329"/>
                      <a:pt x="327642" y="19050"/>
                      <a:pt x="319478" y="13607"/>
                    </a:cubicBezTo>
                    <a:cubicBezTo>
                      <a:pt x="330364" y="8165"/>
                      <a:pt x="338528" y="5443"/>
                      <a:pt x="349414" y="0"/>
                    </a:cubicBezTo>
                    <a:cubicBezTo>
                      <a:pt x="363021" y="8165"/>
                      <a:pt x="371185" y="5443"/>
                      <a:pt x="363021" y="29936"/>
                    </a:cubicBezTo>
                    <a:cubicBezTo>
                      <a:pt x="352135" y="54429"/>
                      <a:pt x="259607" y="111579"/>
                      <a:pt x="161635" y="133350"/>
                    </a:cubicBezTo>
                    <a:cubicBezTo>
                      <a:pt x="63664" y="152400"/>
                      <a:pt x="-9815" y="141515"/>
                      <a:pt x="1071" y="103415"/>
                    </a:cubicBezTo>
                    <a:cubicBezTo>
                      <a:pt x="11957" y="68036"/>
                      <a:pt x="104485" y="21772"/>
                      <a:pt x="207900" y="0"/>
                    </a:cubicBez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6" name="Freeform 586">
                <a:extLst>
                  <a:ext uri="{FF2B5EF4-FFF2-40B4-BE49-F238E27FC236}">
                    <a16:creationId xmlns:a16="http://schemas.microsoft.com/office/drawing/2014/main" id="{C4FD1879-E1A7-4BEE-8661-92CB812D16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80569" y="4775366"/>
                <a:ext cx="266950" cy="77639"/>
              </a:xfrm>
              <a:custGeom>
                <a:avLst/>
                <a:gdLst>
                  <a:gd name="connsiteX0" fmla="*/ 182599 w 355310"/>
                  <a:gd name="connsiteY0" fmla="*/ 15308 h 120582"/>
                  <a:gd name="connsiteX1" fmla="*/ 189370 w 355310"/>
                  <a:gd name="connsiteY1" fmla="*/ 17009 h 120582"/>
                  <a:gd name="connsiteX2" fmla="*/ 200202 w 355310"/>
                  <a:gd name="connsiteY2" fmla="*/ 38780 h 120582"/>
                  <a:gd name="connsiteX3" fmla="*/ 211035 w 355310"/>
                  <a:gd name="connsiteY3" fmla="*/ 30616 h 120582"/>
                  <a:gd name="connsiteX4" fmla="*/ 238116 w 355310"/>
                  <a:gd name="connsiteY4" fmla="*/ 22452 h 120582"/>
                  <a:gd name="connsiteX5" fmla="*/ 243532 w 355310"/>
                  <a:gd name="connsiteY5" fmla="*/ 30616 h 120582"/>
                  <a:gd name="connsiteX6" fmla="*/ 202910 w 355310"/>
                  <a:gd name="connsiteY6" fmla="*/ 63273 h 120582"/>
                  <a:gd name="connsiteX7" fmla="*/ 178537 w 355310"/>
                  <a:gd name="connsiteY7" fmla="*/ 71437 h 120582"/>
                  <a:gd name="connsiteX8" fmla="*/ 121667 w 355310"/>
                  <a:gd name="connsiteY8" fmla="*/ 68716 h 120582"/>
                  <a:gd name="connsiteX9" fmla="*/ 118959 w 355310"/>
                  <a:gd name="connsiteY9" fmla="*/ 60552 h 120582"/>
                  <a:gd name="connsiteX10" fmla="*/ 146040 w 355310"/>
                  <a:gd name="connsiteY10" fmla="*/ 52387 h 120582"/>
                  <a:gd name="connsiteX11" fmla="*/ 159581 w 355310"/>
                  <a:gd name="connsiteY11" fmla="*/ 52387 h 120582"/>
                  <a:gd name="connsiteX12" fmla="*/ 151456 w 355310"/>
                  <a:gd name="connsiteY12" fmla="*/ 30616 h 120582"/>
                  <a:gd name="connsiteX13" fmla="*/ 167705 w 355310"/>
                  <a:gd name="connsiteY13" fmla="*/ 19730 h 120582"/>
                  <a:gd name="connsiteX14" fmla="*/ 182599 w 355310"/>
                  <a:gd name="connsiteY14" fmla="*/ 15308 h 120582"/>
                  <a:gd name="connsiteX15" fmla="*/ 122242 w 355310"/>
                  <a:gd name="connsiteY15" fmla="*/ 0 h 120582"/>
                  <a:gd name="connsiteX16" fmla="*/ 133082 w 355310"/>
                  <a:gd name="connsiteY16" fmla="*/ 8235 h 120582"/>
                  <a:gd name="connsiteX17" fmla="*/ 43649 w 355310"/>
                  <a:gd name="connsiteY17" fmla="*/ 96077 h 120582"/>
                  <a:gd name="connsiteX18" fmla="*/ 225226 w 355310"/>
                  <a:gd name="connsiteY18" fmla="*/ 79607 h 120582"/>
                  <a:gd name="connsiteX19" fmla="*/ 322789 w 355310"/>
                  <a:gd name="connsiteY19" fmla="*/ 10980 h 120582"/>
                  <a:gd name="connsiteX20" fmla="*/ 355310 w 355310"/>
                  <a:gd name="connsiteY20" fmla="*/ 2745 h 120582"/>
                  <a:gd name="connsiteX21" fmla="*/ 233356 w 355310"/>
                  <a:gd name="connsiteY21" fmla="*/ 87842 h 120582"/>
                  <a:gd name="connsiteX22" fmla="*/ 11128 w 355310"/>
                  <a:gd name="connsiteY22" fmla="*/ 109803 h 120582"/>
                  <a:gd name="connsiteX23" fmla="*/ 122242 w 355310"/>
                  <a:gd name="connsiteY23" fmla="*/ 0 h 120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55310" h="120582">
                    <a:moveTo>
                      <a:pt x="182599" y="15308"/>
                    </a:moveTo>
                    <a:cubicBezTo>
                      <a:pt x="186662" y="14968"/>
                      <a:pt x="189370" y="15648"/>
                      <a:pt x="189370" y="17009"/>
                    </a:cubicBezTo>
                    <a:cubicBezTo>
                      <a:pt x="192078" y="25173"/>
                      <a:pt x="197494" y="33337"/>
                      <a:pt x="200202" y="38780"/>
                    </a:cubicBezTo>
                    <a:cubicBezTo>
                      <a:pt x="202910" y="36059"/>
                      <a:pt x="205618" y="33337"/>
                      <a:pt x="211035" y="30616"/>
                    </a:cubicBezTo>
                    <a:cubicBezTo>
                      <a:pt x="216451" y="25173"/>
                      <a:pt x="227283" y="22452"/>
                      <a:pt x="238116" y="22452"/>
                    </a:cubicBezTo>
                    <a:cubicBezTo>
                      <a:pt x="246240" y="22452"/>
                      <a:pt x="248948" y="25173"/>
                      <a:pt x="243532" y="30616"/>
                    </a:cubicBezTo>
                    <a:cubicBezTo>
                      <a:pt x="229991" y="41502"/>
                      <a:pt x="216451" y="52387"/>
                      <a:pt x="202910" y="63273"/>
                    </a:cubicBezTo>
                    <a:cubicBezTo>
                      <a:pt x="194786" y="68716"/>
                      <a:pt x="186662" y="71437"/>
                      <a:pt x="178537" y="71437"/>
                    </a:cubicBezTo>
                    <a:cubicBezTo>
                      <a:pt x="159581" y="71437"/>
                      <a:pt x="140624" y="68716"/>
                      <a:pt x="121667" y="68716"/>
                    </a:cubicBezTo>
                    <a:cubicBezTo>
                      <a:pt x="113543" y="68716"/>
                      <a:pt x="110835" y="65994"/>
                      <a:pt x="118959" y="60552"/>
                    </a:cubicBezTo>
                    <a:cubicBezTo>
                      <a:pt x="124375" y="55109"/>
                      <a:pt x="137916" y="52387"/>
                      <a:pt x="146040" y="52387"/>
                    </a:cubicBezTo>
                    <a:cubicBezTo>
                      <a:pt x="151456" y="52387"/>
                      <a:pt x="156873" y="52387"/>
                      <a:pt x="159581" y="52387"/>
                    </a:cubicBezTo>
                    <a:cubicBezTo>
                      <a:pt x="156873" y="44223"/>
                      <a:pt x="154165" y="38780"/>
                      <a:pt x="151456" y="30616"/>
                    </a:cubicBezTo>
                    <a:cubicBezTo>
                      <a:pt x="148748" y="27894"/>
                      <a:pt x="156873" y="22452"/>
                      <a:pt x="167705" y="19730"/>
                    </a:cubicBezTo>
                    <a:cubicBezTo>
                      <a:pt x="173121" y="17009"/>
                      <a:pt x="178537" y="15648"/>
                      <a:pt x="182599" y="15308"/>
                    </a:cubicBezTo>
                    <a:close/>
                    <a:moveTo>
                      <a:pt x="122242" y="0"/>
                    </a:moveTo>
                    <a:cubicBezTo>
                      <a:pt x="127662" y="2745"/>
                      <a:pt x="130372" y="5490"/>
                      <a:pt x="133082" y="8235"/>
                    </a:cubicBezTo>
                    <a:cubicBezTo>
                      <a:pt x="57200" y="38431"/>
                      <a:pt x="16548" y="76862"/>
                      <a:pt x="43649" y="96077"/>
                    </a:cubicBezTo>
                    <a:cubicBezTo>
                      <a:pt x="68040" y="115293"/>
                      <a:pt x="160183" y="104313"/>
                      <a:pt x="225226" y="79607"/>
                    </a:cubicBezTo>
                    <a:cubicBezTo>
                      <a:pt x="287558" y="54901"/>
                      <a:pt x="314659" y="32941"/>
                      <a:pt x="322789" y="10980"/>
                    </a:cubicBezTo>
                    <a:cubicBezTo>
                      <a:pt x="333629" y="8235"/>
                      <a:pt x="344470" y="5490"/>
                      <a:pt x="355310" y="2745"/>
                    </a:cubicBezTo>
                    <a:cubicBezTo>
                      <a:pt x="344470" y="30196"/>
                      <a:pt x="311949" y="57647"/>
                      <a:pt x="233356" y="87842"/>
                    </a:cubicBezTo>
                    <a:cubicBezTo>
                      <a:pt x="157473" y="118038"/>
                      <a:pt x="43649" y="131763"/>
                      <a:pt x="11128" y="109803"/>
                    </a:cubicBezTo>
                    <a:cubicBezTo>
                      <a:pt x="-24103" y="85097"/>
                      <a:pt x="27389" y="38431"/>
                      <a:pt x="122242" y="0"/>
                    </a:cubicBezTo>
                    <a:close/>
                  </a:path>
                </a:pathLst>
              </a:custGeom>
              <a:solidFill>
                <a:srgbClr val="9EB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7" name="Freeform 587">
                <a:extLst>
                  <a:ext uri="{FF2B5EF4-FFF2-40B4-BE49-F238E27FC236}">
                    <a16:creationId xmlns:a16="http://schemas.microsoft.com/office/drawing/2014/main" id="{B58CCEC8-9F5A-4307-AA01-C2FC219000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76472" y="4959353"/>
                <a:ext cx="254889" cy="87272"/>
              </a:xfrm>
              <a:custGeom>
                <a:avLst/>
                <a:gdLst>
                  <a:gd name="connsiteX0" fmla="*/ 162759 w 339257"/>
                  <a:gd name="connsiteY0" fmla="*/ 38100 h 135543"/>
                  <a:gd name="connsiteX1" fmla="*/ 222206 w 339257"/>
                  <a:gd name="connsiteY1" fmla="*/ 40858 h 135543"/>
                  <a:gd name="connsiteX2" fmla="*/ 227610 w 339257"/>
                  <a:gd name="connsiteY2" fmla="*/ 49129 h 135543"/>
                  <a:gd name="connsiteX3" fmla="*/ 200589 w 339257"/>
                  <a:gd name="connsiteY3" fmla="*/ 57401 h 135543"/>
                  <a:gd name="connsiteX4" fmla="*/ 187078 w 339257"/>
                  <a:gd name="connsiteY4" fmla="*/ 57401 h 135543"/>
                  <a:gd name="connsiteX5" fmla="*/ 203291 w 339257"/>
                  <a:gd name="connsiteY5" fmla="*/ 76702 h 135543"/>
                  <a:gd name="connsiteX6" fmla="*/ 189780 w 339257"/>
                  <a:gd name="connsiteY6" fmla="*/ 87731 h 135543"/>
                  <a:gd name="connsiteX7" fmla="*/ 168163 w 339257"/>
                  <a:gd name="connsiteY7" fmla="*/ 87731 h 135543"/>
                  <a:gd name="connsiteX8" fmla="*/ 151950 w 339257"/>
                  <a:gd name="connsiteY8" fmla="*/ 68430 h 135543"/>
                  <a:gd name="connsiteX9" fmla="*/ 143844 w 339257"/>
                  <a:gd name="connsiteY9" fmla="*/ 76702 h 135543"/>
                  <a:gd name="connsiteX10" fmla="*/ 116823 w 339257"/>
                  <a:gd name="connsiteY10" fmla="*/ 84974 h 135543"/>
                  <a:gd name="connsiteX11" fmla="*/ 108716 w 339257"/>
                  <a:gd name="connsiteY11" fmla="*/ 76702 h 135543"/>
                  <a:gd name="connsiteX12" fmla="*/ 141142 w 339257"/>
                  <a:gd name="connsiteY12" fmla="*/ 46372 h 135543"/>
                  <a:gd name="connsiteX13" fmla="*/ 162759 w 339257"/>
                  <a:gd name="connsiteY13" fmla="*/ 38100 h 135543"/>
                  <a:gd name="connsiteX14" fmla="*/ 189819 w 339257"/>
                  <a:gd name="connsiteY14" fmla="*/ 0 h 135543"/>
                  <a:gd name="connsiteX15" fmla="*/ 187112 w 339257"/>
                  <a:gd name="connsiteY15" fmla="*/ 10903 h 135543"/>
                  <a:gd name="connsiteX16" fmla="*/ 32792 w 339257"/>
                  <a:gd name="connsiteY16" fmla="*/ 89949 h 135543"/>
                  <a:gd name="connsiteX17" fmla="*/ 157331 w 339257"/>
                  <a:gd name="connsiteY17" fmla="*/ 117206 h 135543"/>
                  <a:gd name="connsiteX18" fmla="*/ 303529 w 339257"/>
                  <a:gd name="connsiteY18" fmla="*/ 38160 h 135543"/>
                  <a:gd name="connsiteX19" fmla="*/ 295407 w 339257"/>
                  <a:gd name="connsiteY19" fmla="*/ 13628 h 135543"/>
                  <a:gd name="connsiteX20" fmla="*/ 322480 w 339257"/>
                  <a:gd name="connsiteY20" fmla="*/ 2725 h 135543"/>
                  <a:gd name="connsiteX21" fmla="*/ 336017 w 339257"/>
                  <a:gd name="connsiteY21" fmla="*/ 32708 h 135543"/>
                  <a:gd name="connsiteX22" fmla="*/ 154624 w 339257"/>
                  <a:gd name="connsiteY22" fmla="*/ 128109 h 135543"/>
                  <a:gd name="connsiteX23" fmla="*/ 303 w 339257"/>
                  <a:gd name="connsiteY23" fmla="*/ 98126 h 135543"/>
                  <a:gd name="connsiteX24" fmla="*/ 189819 w 339257"/>
                  <a:gd name="connsiteY24" fmla="*/ 0 h 135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39257" h="135543">
                    <a:moveTo>
                      <a:pt x="162759" y="38100"/>
                    </a:moveTo>
                    <a:cubicBezTo>
                      <a:pt x="184376" y="40858"/>
                      <a:pt x="203291" y="40858"/>
                      <a:pt x="222206" y="40858"/>
                    </a:cubicBezTo>
                    <a:cubicBezTo>
                      <a:pt x="230312" y="40858"/>
                      <a:pt x="233014" y="43615"/>
                      <a:pt x="227610" y="49129"/>
                    </a:cubicBezTo>
                    <a:cubicBezTo>
                      <a:pt x="222206" y="51887"/>
                      <a:pt x="208695" y="57401"/>
                      <a:pt x="200589" y="57401"/>
                    </a:cubicBezTo>
                    <a:cubicBezTo>
                      <a:pt x="197887" y="57401"/>
                      <a:pt x="192482" y="57401"/>
                      <a:pt x="187078" y="57401"/>
                    </a:cubicBezTo>
                    <a:cubicBezTo>
                      <a:pt x="192482" y="62916"/>
                      <a:pt x="197887" y="68430"/>
                      <a:pt x="203291" y="76702"/>
                    </a:cubicBezTo>
                    <a:cubicBezTo>
                      <a:pt x="205993" y="79459"/>
                      <a:pt x="197887" y="84974"/>
                      <a:pt x="189780" y="87731"/>
                    </a:cubicBezTo>
                    <a:cubicBezTo>
                      <a:pt x="178972" y="90488"/>
                      <a:pt x="170865" y="90488"/>
                      <a:pt x="168163" y="87731"/>
                    </a:cubicBezTo>
                    <a:cubicBezTo>
                      <a:pt x="162759" y="82216"/>
                      <a:pt x="157355" y="73945"/>
                      <a:pt x="151950" y="68430"/>
                    </a:cubicBezTo>
                    <a:cubicBezTo>
                      <a:pt x="149248" y="71187"/>
                      <a:pt x="146546" y="73945"/>
                      <a:pt x="143844" y="76702"/>
                    </a:cubicBezTo>
                    <a:cubicBezTo>
                      <a:pt x="138440" y="79459"/>
                      <a:pt x="127631" y="84974"/>
                      <a:pt x="116823" y="84974"/>
                    </a:cubicBezTo>
                    <a:cubicBezTo>
                      <a:pt x="108716" y="84974"/>
                      <a:pt x="106014" y="82216"/>
                      <a:pt x="108716" y="76702"/>
                    </a:cubicBezTo>
                    <a:cubicBezTo>
                      <a:pt x="119525" y="68430"/>
                      <a:pt x="130333" y="57401"/>
                      <a:pt x="141142" y="46372"/>
                    </a:cubicBezTo>
                    <a:cubicBezTo>
                      <a:pt x="146546" y="40858"/>
                      <a:pt x="157355" y="38100"/>
                      <a:pt x="162759" y="38100"/>
                    </a:cubicBezTo>
                    <a:close/>
                    <a:moveTo>
                      <a:pt x="189819" y="0"/>
                    </a:moveTo>
                    <a:cubicBezTo>
                      <a:pt x="189819" y="2725"/>
                      <a:pt x="187112" y="8177"/>
                      <a:pt x="187112" y="10903"/>
                    </a:cubicBezTo>
                    <a:cubicBezTo>
                      <a:pt x="108599" y="27257"/>
                      <a:pt x="40914" y="62692"/>
                      <a:pt x="32792" y="89949"/>
                    </a:cubicBezTo>
                    <a:cubicBezTo>
                      <a:pt x="27377" y="119932"/>
                      <a:pt x="84232" y="130835"/>
                      <a:pt x="157331" y="117206"/>
                    </a:cubicBezTo>
                    <a:cubicBezTo>
                      <a:pt x="230430" y="100852"/>
                      <a:pt x="298114" y="57240"/>
                      <a:pt x="303529" y="38160"/>
                    </a:cubicBezTo>
                    <a:cubicBezTo>
                      <a:pt x="311651" y="19080"/>
                      <a:pt x="303529" y="19080"/>
                      <a:pt x="295407" y="13628"/>
                    </a:cubicBezTo>
                    <a:cubicBezTo>
                      <a:pt x="303529" y="10903"/>
                      <a:pt x="314358" y="5451"/>
                      <a:pt x="322480" y="2725"/>
                    </a:cubicBezTo>
                    <a:cubicBezTo>
                      <a:pt x="336017" y="8177"/>
                      <a:pt x="344139" y="8177"/>
                      <a:pt x="336017" y="32708"/>
                    </a:cubicBezTo>
                    <a:cubicBezTo>
                      <a:pt x="327895" y="57240"/>
                      <a:pt x="243967" y="111755"/>
                      <a:pt x="154624" y="128109"/>
                    </a:cubicBezTo>
                    <a:cubicBezTo>
                      <a:pt x="62573" y="144463"/>
                      <a:pt x="-5111" y="133560"/>
                      <a:pt x="303" y="98126"/>
                    </a:cubicBezTo>
                    <a:cubicBezTo>
                      <a:pt x="8426" y="62692"/>
                      <a:pt x="95061" y="19080"/>
                      <a:pt x="189819" y="0"/>
                    </a:cubicBez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8" name="Freeform 588">
                <a:extLst>
                  <a:ext uri="{FF2B5EF4-FFF2-40B4-BE49-F238E27FC236}">
                    <a16:creationId xmlns:a16="http://schemas.microsoft.com/office/drawing/2014/main" id="{C4D64A36-9C45-4AF8-869E-550E237808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45655" y="4872470"/>
                <a:ext cx="247187" cy="74739"/>
              </a:xfrm>
              <a:custGeom>
                <a:avLst/>
                <a:gdLst>
                  <a:gd name="connsiteX0" fmla="*/ 167419 w 329006"/>
                  <a:gd name="connsiteY0" fmla="*/ 14061 h 116077"/>
                  <a:gd name="connsiteX1" fmla="*/ 173836 w 329006"/>
                  <a:gd name="connsiteY1" fmla="*/ 18143 h 116077"/>
                  <a:gd name="connsiteX2" fmla="*/ 184645 w 329006"/>
                  <a:gd name="connsiteY2" fmla="*/ 39915 h 116077"/>
                  <a:gd name="connsiteX3" fmla="*/ 195453 w 329006"/>
                  <a:gd name="connsiteY3" fmla="*/ 31750 h 116077"/>
                  <a:gd name="connsiteX4" fmla="*/ 219772 w 329006"/>
                  <a:gd name="connsiteY4" fmla="*/ 20865 h 116077"/>
                  <a:gd name="connsiteX5" fmla="*/ 225177 w 329006"/>
                  <a:gd name="connsiteY5" fmla="*/ 29029 h 116077"/>
                  <a:gd name="connsiteX6" fmla="*/ 187347 w 329006"/>
                  <a:gd name="connsiteY6" fmla="*/ 61686 h 116077"/>
                  <a:gd name="connsiteX7" fmla="*/ 165730 w 329006"/>
                  <a:gd name="connsiteY7" fmla="*/ 69850 h 116077"/>
                  <a:gd name="connsiteX8" fmla="*/ 111687 w 329006"/>
                  <a:gd name="connsiteY8" fmla="*/ 67129 h 116077"/>
                  <a:gd name="connsiteX9" fmla="*/ 108985 w 329006"/>
                  <a:gd name="connsiteY9" fmla="*/ 56243 h 116077"/>
                  <a:gd name="connsiteX10" fmla="*/ 136007 w 329006"/>
                  <a:gd name="connsiteY10" fmla="*/ 50800 h 116077"/>
                  <a:gd name="connsiteX11" fmla="*/ 149517 w 329006"/>
                  <a:gd name="connsiteY11" fmla="*/ 50800 h 116077"/>
                  <a:gd name="connsiteX12" fmla="*/ 138709 w 329006"/>
                  <a:gd name="connsiteY12" fmla="*/ 29029 h 116077"/>
                  <a:gd name="connsiteX13" fmla="*/ 154921 w 329006"/>
                  <a:gd name="connsiteY13" fmla="*/ 18143 h 116077"/>
                  <a:gd name="connsiteX14" fmla="*/ 167419 w 329006"/>
                  <a:gd name="connsiteY14" fmla="*/ 14061 h 116077"/>
                  <a:gd name="connsiteX15" fmla="*/ 111432 w 329006"/>
                  <a:gd name="connsiteY15" fmla="*/ 0 h 116077"/>
                  <a:gd name="connsiteX16" fmla="*/ 122311 w 329006"/>
                  <a:gd name="connsiteY16" fmla="*/ 8106 h 116077"/>
                  <a:gd name="connsiteX17" fmla="*/ 38001 w 329006"/>
                  <a:gd name="connsiteY17" fmla="*/ 91873 h 116077"/>
                  <a:gd name="connsiteX18" fmla="*/ 209340 w 329006"/>
                  <a:gd name="connsiteY18" fmla="*/ 78362 h 116077"/>
                  <a:gd name="connsiteX19" fmla="*/ 299090 w 329006"/>
                  <a:gd name="connsiteY19" fmla="*/ 13511 h 116077"/>
                  <a:gd name="connsiteX20" fmla="*/ 329006 w 329006"/>
                  <a:gd name="connsiteY20" fmla="*/ 8106 h 116077"/>
                  <a:gd name="connsiteX21" fmla="*/ 217499 w 329006"/>
                  <a:gd name="connsiteY21" fmla="*/ 86468 h 116077"/>
                  <a:gd name="connsiteX22" fmla="*/ 10804 w 329006"/>
                  <a:gd name="connsiteY22" fmla="*/ 102681 h 116077"/>
                  <a:gd name="connsiteX23" fmla="*/ 111432 w 329006"/>
                  <a:gd name="connsiteY23" fmla="*/ 0 h 116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29006" h="116077">
                    <a:moveTo>
                      <a:pt x="167419" y="14061"/>
                    </a:moveTo>
                    <a:cubicBezTo>
                      <a:pt x="171134" y="14061"/>
                      <a:pt x="173836" y="15422"/>
                      <a:pt x="173836" y="18143"/>
                    </a:cubicBezTo>
                    <a:cubicBezTo>
                      <a:pt x="179241" y="23586"/>
                      <a:pt x="181943" y="31750"/>
                      <a:pt x="184645" y="39915"/>
                    </a:cubicBezTo>
                    <a:cubicBezTo>
                      <a:pt x="187347" y="37193"/>
                      <a:pt x="190049" y="34472"/>
                      <a:pt x="195453" y="31750"/>
                    </a:cubicBezTo>
                    <a:cubicBezTo>
                      <a:pt x="200858" y="26307"/>
                      <a:pt x="211666" y="20865"/>
                      <a:pt x="219772" y="20865"/>
                    </a:cubicBezTo>
                    <a:cubicBezTo>
                      <a:pt x="227879" y="20865"/>
                      <a:pt x="230581" y="26307"/>
                      <a:pt x="225177" y="29029"/>
                    </a:cubicBezTo>
                    <a:cubicBezTo>
                      <a:pt x="211666" y="39915"/>
                      <a:pt x="200858" y="50800"/>
                      <a:pt x="187347" y="61686"/>
                    </a:cubicBezTo>
                    <a:cubicBezTo>
                      <a:pt x="181943" y="67129"/>
                      <a:pt x="173836" y="69850"/>
                      <a:pt x="165730" y="69850"/>
                    </a:cubicBezTo>
                    <a:cubicBezTo>
                      <a:pt x="149517" y="67129"/>
                      <a:pt x="130602" y="67129"/>
                      <a:pt x="111687" y="67129"/>
                    </a:cubicBezTo>
                    <a:cubicBezTo>
                      <a:pt x="106283" y="64407"/>
                      <a:pt x="103581" y="61686"/>
                      <a:pt x="108985" y="56243"/>
                    </a:cubicBezTo>
                    <a:cubicBezTo>
                      <a:pt x="117092" y="53522"/>
                      <a:pt x="127900" y="48079"/>
                      <a:pt x="136007" y="50800"/>
                    </a:cubicBezTo>
                    <a:cubicBezTo>
                      <a:pt x="141411" y="50800"/>
                      <a:pt x="144113" y="50800"/>
                      <a:pt x="149517" y="50800"/>
                    </a:cubicBezTo>
                    <a:cubicBezTo>
                      <a:pt x="146815" y="42636"/>
                      <a:pt x="141411" y="37193"/>
                      <a:pt x="138709" y="29029"/>
                    </a:cubicBezTo>
                    <a:cubicBezTo>
                      <a:pt x="138709" y="26307"/>
                      <a:pt x="144113" y="20865"/>
                      <a:pt x="154921" y="18143"/>
                    </a:cubicBezTo>
                    <a:cubicBezTo>
                      <a:pt x="158975" y="15422"/>
                      <a:pt x="163703" y="14061"/>
                      <a:pt x="167419" y="14061"/>
                    </a:cubicBezTo>
                    <a:close/>
                    <a:moveTo>
                      <a:pt x="111432" y="0"/>
                    </a:moveTo>
                    <a:cubicBezTo>
                      <a:pt x="114152" y="2702"/>
                      <a:pt x="119591" y="5404"/>
                      <a:pt x="122311" y="8106"/>
                    </a:cubicBezTo>
                    <a:cubicBezTo>
                      <a:pt x="51599" y="35128"/>
                      <a:pt x="13524" y="72958"/>
                      <a:pt x="38001" y="91873"/>
                    </a:cubicBezTo>
                    <a:cubicBezTo>
                      <a:pt x="65198" y="110787"/>
                      <a:pt x="149507" y="99979"/>
                      <a:pt x="209340" y="78362"/>
                    </a:cubicBezTo>
                    <a:cubicBezTo>
                      <a:pt x="266454" y="54043"/>
                      <a:pt x="290931" y="35128"/>
                      <a:pt x="299090" y="13511"/>
                    </a:cubicBezTo>
                    <a:cubicBezTo>
                      <a:pt x="309968" y="10808"/>
                      <a:pt x="318127" y="10808"/>
                      <a:pt x="329006" y="8106"/>
                    </a:cubicBezTo>
                    <a:cubicBezTo>
                      <a:pt x="320847" y="32426"/>
                      <a:pt x="290931" y="59447"/>
                      <a:pt x="217499" y="86468"/>
                    </a:cubicBezTo>
                    <a:cubicBezTo>
                      <a:pt x="146788" y="116192"/>
                      <a:pt x="43440" y="127000"/>
                      <a:pt x="10804" y="102681"/>
                    </a:cubicBezTo>
                    <a:cubicBezTo>
                      <a:pt x="-21832" y="81064"/>
                      <a:pt x="21683" y="32426"/>
                      <a:pt x="111432" y="0"/>
                    </a:cubicBezTo>
                    <a:close/>
                  </a:path>
                </a:pathLst>
              </a:custGeom>
              <a:solidFill>
                <a:srgbClr val="F59B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9" name="Freeform 176">
                <a:extLst>
                  <a:ext uri="{FF2B5EF4-FFF2-40B4-BE49-F238E27FC236}">
                    <a16:creationId xmlns:a16="http://schemas.microsoft.com/office/drawing/2014/main" id="{35F1F114-0C2A-4534-AC37-8964B8F04B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1351" y="5057479"/>
                <a:ext cx="251663" cy="75639"/>
              </a:xfrm>
              <a:custGeom>
                <a:avLst/>
                <a:gdLst>
                  <a:gd name="T0" fmla="*/ 112 w 123"/>
                  <a:gd name="T1" fmla="*/ 5 h 43"/>
                  <a:gd name="T2" fmla="*/ 85 w 123"/>
                  <a:gd name="T3" fmla="*/ 27 h 43"/>
                  <a:gd name="T4" fmla="*/ 24 w 123"/>
                  <a:gd name="T5" fmla="*/ 31 h 43"/>
                  <a:gd name="T6" fmla="*/ 46 w 123"/>
                  <a:gd name="T7" fmla="*/ 3 h 43"/>
                  <a:gd name="T8" fmla="*/ 41 w 123"/>
                  <a:gd name="T9" fmla="*/ 0 h 43"/>
                  <a:gd name="T10" fmla="*/ 14 w 123"/>
                  <a:gd name="T11" fmla="*/ 35 h 43"/>
                  <a:gd name="T12" fmla="*/ 90 w 123"/>
                  <a:gd name="T13" fmla="*/ 29 h 43"/>
                  <a:gd name="T14" fmla="*/ 123 w 123"/>
                  <a:gd name="T15" fmla="*/ 2 h 43"/>
                  <a:gd name="T16" fmla="*/ 112 w 123"/>
                  <a:gd name="T17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43">
                    <a:moveTo>
                      <a:pt x="112" y="5"/>
                    </a:moveTo>
                    <a:cubicBezTo>
                      <a:pt x="111" y="12"/>
                      <a:pt x="105" y="19"/>
                      <a:pt x="85" y="27"/>
                    </a:cubicBezTo>
                    <a:cubicBezTo>
                      <a:pt x="66" y="34"/>
                      <a:pt x="35" y="38"/>
                      <a:pt x="24" y="31"/>
                    </a:cubicBezTo>
                    <a:cubicBezTo>
                      <a:pt x="12" y="25"/>
                      <a:pt x="22" y="12"/>
                      <a:pt x="46" y="3"/>
                    </a:cubicBezTo>
                    <a:cubicBezTo>
                      <a:pt x="44" y="2"/>
                      <a:pt x="43" y="1"/>
                      <a:pt x="41" y="0"/>
                    </a:cubicBezTo>
                    <a:cubicBezTo>
                      <a:pt x="12" y="12"/>
                      <a:pt x="0" y="27"/>
                      <a:pt x="14" y="35"/>
                    </a:cubicBezTo>
                    <a:cubicBezTo>
                      <a:pt x="28" y="43"/>
                      <a:pt x="66" y="39"/>
                      <a:pt x="90" y="29"/>
                    </a:cubicBezTo>
                    <a:cubicBezTo>
                      <a:pt x="114" y="20"/>
                      <a:pt x="122" y="11"/>
                      <a:pt x="123" y="2"/>
                    </a:cubicBezTo>
                    <a:cubicBezTo>
                      <a:pt x="119" y="3"/>
                      <a:pt x="116" y="4"/>
                      <a:pt x="112" y="5"/>
                    </a:cubicBezTo>
                    <a:close/>
                  </a:path>
                </a:pathLst>
              </a:custGeom>
              <a:solidFill>
                <a:srgbClr val="179E8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0" name="Freeform 590">
                <a:extLst>
                  <a:ext uri="{FF2B5EF4-FFF2-40B4-BE49-F238E27FC236}">
                    <a16:creationId xmlns:a16="http://schemas.microsoft.com/office/drawing/2014/main" id="{0A8FD471-A313-4D1B-835F-69D9755E7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03200" y="4938909"/>
                <a:ext cx="236158" cy="101192"/>
              </a:xfrm>
              <a:custGeom>
                <a:avLst/>
                <a:gdLst>
                  <a:gd name="connsiteX0" fmla="*/ 186203 w 314326"/>
                  <a:gd name="connsiteY0" fmla="*/ 100012 h 157162"/>
                  <a:gd name="connsiteX1" fmla="*/ 188913 w 314326"/>
                  <a:gd name="connsiteY1" fmla="*/ 105455 h 157162"/>
                  <a:gd name="connsiteX2" fmla="*/ 37169 w 314326"/>
                  <a:gd name="connsiteY2" fmla="*/ 157162 h 157162"/>
                  <a:gd name="connsiteX3" fmla="*/ 31750 w 314326"/>
                  <a:gd name="connsiteY3" fmla="*/ 148998 h 157162"/>
                  <a:gd name="connsiteX4" fmla="*/ 186203 w 314326"/>
                  <a:gd name="connsiteY4" fmla="*/ 100012 h 157162"/>
                  <a:gd name="connsiteX5" fmla="*/ 311611 w 314326"/>
                  <a:gd name="connsiteY5" fmla="*/ 42862 h 157162"/>
                  <a:gd name="connsiteX6" fmla="*/ 314326 w 314326"/>
                  <a:gd name="connsiteY6" fmla="*/ 51064 h 157162"/>
                  <a:gd name="connsiteX7" fmla="*/ 170427 w 314326"/>
                  <a:gd name="connsiteY7" fmla="*/ 97543 h 157162"/>
                  <a:gd name="connsiteX8" fmla="*/ 29243 w 314326"/>
                  <a:gd name="connsiteY8" fmla="*/ 141287 h 157162"/>
                  <a:gd name="connsiteX9" fmla="*/ 23813 w 314326"/>
                  <a:gd name="connsiteY9" fmla="*/ 135819 h 157162"/>
                  <a:gd name="connsiteX10" fmla="*/ 167712 w 314326"/>
                  <a:gd name="connsiteY10" fmla="*/ 89341 h 157162"/>
                  <a:gd name="connsiteX11" fmla="*/ 311611 w 314326"/>
                  <a:gd name="connsiteY11" fmla="*/ 42862 h 157162"/>
                  <a:gd name="connsiteX12" fmla="*/ 306388 w 314326"/>
                  <a:gd name="connsiteY12" fmla="*/ 28575 h 157162"/>
                  <a:gd name="connsiteX13" fmla="*/ 306388 w 314326"/>
                  <a:gd name="connsiteY13" fmla="*/ 34043 h 157162"/>
                  <a:gd name="connsiteX14" fmla="*/ 165204 w 314326"/>
                  <a:gd name="connsiteY14" fmla="*/ 80522 h 157162"/>
                  <a:gd name="connsiteX15" fmla="*/ 21305 w 314326"/>
                  <a:gd name="connsiteY15" fmla="*/ 127000 h 157162"/>
                  <a:gd name="connsiteX16" fmla="*/ 15875 w 314326"/>
                  <a:gd name="connsiteY16" fmla="*/ 121532 h 157162"/>
                  <a:gd name="connsiteX17" fmla="*/ 159774 w 314326"/>
                  <a:gd name="connsiteY17" fmla="*/ 75054 h 157162"/>
                  <a:gd name="connsiteX18" fmla="*/ 306388 w 314326"/>
                  <a:gd name="connsiteY18" fmla="*/ 28575 h 157162"/>
                  <a:gd name="connsiteX19" fmla="*/ 301626 w 314326"/>
                  <a:gd name="connsiteY19" fmla="*/ 12700 h 157162"/>
                  <a:gd name="connsiteX20" fmla="*/ 301626 w 314326"/>
                  <a:gd name="connsiteY20" fmla="*/ 20809 h 157162"/>
                  <a:gd name="connsiteX21" fmla="*/ 157501 w 314326"/>
                  <a:gd name="connsiteY21" fmla="*/ 66761 h 157162"/>
                  <a:gd name="connsiteX22" fmla="*/ 13377 w 314326"/>
                  <a:gd name="connsiteY22" fmla="*/ 112713 h 157162"/>
                  <a:gd name="connsiteX23" fmla="*/ 7938 w 314326"/>
                  <a:gd name="connsiteY23" fmla="*/ 107307 h 157162"/>
                  <a:gd name="connsiteX24" fmla="*/ 154782 w 314326"/>
                  <a:gd name="connsiteY24" fmla="*/ 61355 h 157162"/>
                  <a:gd name="connsiteX25" fmla="*/ 301626 w 314326"/>
                  <a:gd name="connsiteY25" fmla="*/ 12700 h 157162"/>
                  <a:gd name="connsiteX26" fmla="*/ 295275 w 314326"/>
                  <a:gd name="connsiteY26" fmla="*/ 0 h 157162"/>
                  <a:gd name="connsiteX27" fmla="*/ 295275 w 314326"/>
                  <a:gd name="connsiteY27" fmla="*/ 5406 h 157162"/>
                  <a:gd name="connsiteX28" fmla="*/ 151701 w 314326"/>
                  <a:gd name="connsiteY28" fmla="*/ 54061 h 157162"/>
                  <a:gd name="connsiteX29" fmla="*/ 5418 w 314326"/>
                  <a:gd name="connsiteY29" fmla="*/ 100013 h 157162"/>
                  <a:gd name="connsiteX30" fmla="*/ 0 w 314326"/>
                  <a:gd name="connsiteY30" fmla="*/ 94607 h 157162"/>
                  <a:gd name="connsiteX31" fmla="*/ 146283 w 314326"/>
                  <a:gd name="connsiteY31" fmla="*/ 45952 h 157162"/>
                  <a:gd name="connsiteX32" fmla="*/ 295275 w 314326"/>
                  <a:gd name="connsiteY32" fmla="*/ 0 h 157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14326" h="157162">
                    <a:moveTo>
                      <a:pt x="186203" y="100012"/>
                    </a:moveTo>
                    <a:cubicBezTo>
                      <a:pt x="186203" y="102734"/>
                      <a:pt x="186203" y="105455"/>
                      <a:pt x="188913" y="105455"/>
                    </a:cubicBezTo>
                    <a:cubicBezTo>
                      <a:pt x="137429" y="124505"/>
                      <a:pt x="85944" y="140834"/>
                      <a:pt x="37169" y="157162"/>
                    </a:cubicBezTo>
                    <a:cubicBezTo>
                      <a:pt x="34460" y="154441"/>
                      <a:pt x="34460" y="151719"/>
                      <a:pt x="31750" y="148998"/>
                    </a:cubicBezTo>
                    <a:cubicBezTo>
                      <a:pt x="83234" y="132669"/>
                      <a:pt x="134719" y="116341"/>
                      <a:pt x="186203" y="100012"/>
                    </a:cubicBezTo>
                    <a:close/>
                    <a:moveTo>
                      <a:pt x="311611" y="42862"/>
                    </a:moveTo>
                    <a:cubicBezTo>
                      <a:pt x="311611" y="45596"/>
                      <a:pt x="311611" y="48330"/>
                      <a:pt x="314326" y="51064"/>
                    </a:cubicBezTo>
                    <a:cubicBezTo>
                      <a:pt x="265455" y="64734"/>
                      <a:pt x="219298" y="81139"/>
                      <a:pt x="170427" y="97543"/>
                    </a:cubicBezTo>
                    <a:cubicBezTo>
                      <a:pt x="124271" y="111213"/>
                      <a:pt x="75399" y="127617"/>
                      <a:pt x="29243" y="141287"/>
                    </a:cubicBezTo>
                    <a:cubicBezTo>
                      <a:pt x="26528" y="141287"/>
                      <a:pt x="26528" y="138553"/>
                      <a:pt x="23813" y="135819"/>
                    </a:cubicBezTo>
                    <a:cubicBezTo>
                      <a:pt x="72684" y="119415"/>
                      <a:pt x="118841" y="105745"/>
                      <a:pt x="167712" y="89341"/>
                    </a:cubicBezTo>
                    <a:cubicBezTo>
                      <a:pt x="213868" y="72937"/>
                      <a:pt x="262740" y="59266"/>
                      <a:pt x="311611" y="42862"/>
                    </a:cubicBezTo>
                    <a:close/>
                    <a:moveTo>
                      <a:pt x="306388" y="28575"/>
                    </a:moveTo>
                    <a:cubicBezTo>
                      <a:pt x="306388" y="31309"/>
                      <a:pt x="306388" y="31309"/>
                      <a:pt x="306388" y="34043"/>
                    </a:cubicBezTo>
                    <a:cubicBezTo>
                      <a:pt x="260232" y="50447"/>
                      <a:pt x="211360" y="66852"/>
                      <a:pt x="165204" y="80522"/>
                    </a:cubicBezTo>
                    <a:cubicBezTo>
                      <a:pt x="116333" y="96926"/>
                      <a:pt x="67461" y="113330"/>
                      <a:pt x="21305" y="127000"/>
                    </a:cubicBezTo>
                    <a:cubicBezTo>
                      <a:pt x="18590" y="127000"/>
                      <a:pt x="18590" y="124266"/>
                      <a:pt x="15875" y="121532"/>
                    </a:cubicBezTo>
                    <a:cubicBezTo>
                      <a:pt x="64746" y="105128"/>
                      <a:pt x="113618" y="91458"/>
                      <a:pt x="159774" y="75054"/>
                    </a:cubicBezTo>
                    <a:cubicBezTo>
                      <a:pt x="208645" y="58650"/>
                      <a:pt x="257517" y="42245"/>
                      <a:pt x="306388" y="28575"/>
                    </a:cubicBezTo>
                    <a:close/>
                    <a:moveTo>
                      <a:pt x="301626" y="12700"/>
                    </a:moveTo>
                    <a:cubicBezTo>
                      <a:pt x="301626" y="15403"/>
                      <a:pt x="301626" y="18106"/>
                      <a:pt x="301626" y="20809"/>
                    </a:cubicBezTo>
                    <a:cubicBezTo>
                      <a:pt x="255397" y="34325"/>
                      <a:pt x="206449" y="50543"/>
                      <a:pt x="157501" y="66761"/>
                    </a:cubicBezTo>
                    <a:cubicBezTo>
                      <a:pt x="108553" y="82980"/>
                      <a:pt x="59605" y="96495"/>
                      <a:pt x="13377" y="112713"/>
                    </a:cubicBezTo>
                    <a:cubicBezTo>
                      <a:pt x="10657" y="110010"/>
                      <a:pt x="10657" y="110010"/>
                      <a:pt x="7938" y="107307"/>
                    </a:cubicBezTo>
                    <a:cubicBezTo>
                      <a:pt x="56886" y="91089"/>
                      <a:pt x="105834" y="74870"/>
                      <a:pt x="154782" y="61355"/>
                    </a:cubicBezTo>
                    <a:cubicBezTo>
                      <a:pt x="203730" y="45137"/>
                      <a:pt x="252678" y="28919"/>
                      <a:pt x="301626" y="12700"/>
                    </a:cubicBezTo>
                    <a:close/>
                    <a:moveTo>
                      <a:pt x="295275" y="0"/>
                    </a:moveTo>
                    <a:cubicBezTo>
                      <a:pt x="295275" y="2703"/>
                      <a:pt x="295275" y="5406"/>
                      <a:pt x="295275" y="5406"/>
                    </a:cubicBezTo>
                    <a:cubicBezTo>
                      <a:pt x="246514" y="21625"/>
                      <a:pt x="200462" y="37843"/>
                      <a:pt x="151701" y="54061"/>
                    </a:cubicBezTo>
                    <a:cubicBezTo>
                      <a:pt x="102940" y="67577"/>
                      <a:pt x="54179" y="83795"/>
                      <a:pt x="5418" y="100013"/>
                    </a:cubicBezTo>
                    <a:cubicBezTo>
                      <a:pt x="2709" y="97310"/>
                      <a:pt x="2709" y="94607"/>
                      <a:pt x="0" y="94607"/>
                    </a:cubicBezTo>
                    <a:cubicBezTo>
                      <a:pt x="48761" y="78389"/>
                      <a:pt x="97522" y="62170"/>
                      <a:pt x="146283" y="45952"/>
                    </a:cubicBezTo>
                    <a:cubicBezTo>
                      <a:pt x="195044" y="29734"/>
                      <a:pt x="243805" y="16219"/>
                      <a:pt x="295275" y="0"/>
                    </a:cubicBez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grpSp>
            <p:nvGrpSpPr>
              <p:cNvPr id="271" name="Group 270">
                <a:extLst>
                  <a:ext uri="{FF2B5EF4-FFF2-40B4-BE49-F238E27FC236}">
                    <a16:creationId xmlns:a16="http://schemas.microsoft.com/office/drawing/2014/main" id="{3F079F31-1E5F-47D5-8339-95B5E0A406D6}"/>
                  </a:ext>
                </a:extLst>
              </p:cNvPr>
              <p:cNvGrpSpPr/>
              <p:nvPr/>
            </p:nvGrpSpPr>
            <p:grpSpPr>
              <a:xfrm>
                <a:off x="10894786" y="4551516"/>
                <a:ext cx="425799" cy="199319"/>
                <a:chOff x="9340851" y="4651375"/>
                <a:chExt cx="566738" cy="309563"/>
              </a:xfrm>
            </p:grpSpPr>
            <p:sp>
              <p:nvSpPr>
                <p:cNvPr id="283" name="Freeform 184">
                  <a:extLst>
                    <a:ext uri="{FF2B5EF4-FFF2-40B4-BE49-F238E27FC236}">
                      <a16:creationId xmlns:a16="http://schemas.microsoft.com/office/drawing/2014/main" id="{1BE7F4F2-15C0-4E34-A911-D36BE0E24C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0851" y="4651375"/>
                  <a:ext cx="566738" cy="309563"/>
                </a:xfrm>
                <a:custGeom>
                  <a:avLst/>
                  <a:gdLst>
                    <a:gd name="T0" fmla="*/ 106 w 209"/>
                    <a:gd name="T1" fmla="*/ 12 h 114"/>
                    <a:gd name="T2" fmla="*/ 181 w 209"/>
                    <a:gd name="T3" fmla="*/ 2 h 114"/>
                    <a:gd name="T4" fmla="*/ 206 w 209"/>
                    <a:gd name="T5" fmla="*/ 28 h 114"/>
                    <a:gd name="T6" fmla="*/ 171 w 209"/>
                    <a:gd name="T7" fmla="*/ 71 h 114"/>
                    <a:gd name="T8" fmla="*/ 102 w 209"/>
                    <a:gd name="T9" fmla="*/ 104 h 114"/>
                    <a:gd name="T10" fmla="*/ 34 w 209"/>
                    <a:gd name="T11" fmla="*/ 111 h 114"/>
                    <a:gd name="T12" fmla="*/ 1 w 209"/>
                    <a:gd name="T13" fmla="*/ 89 h 114"/>
                    <a:gd name="T14" fmla="*/ 29 w 209"/>
                    <a:gd name="T15" fmla="*/ 49 h 114"/>
                    <a:gd name="T16" fmla="*/ 106 w 209"/>
                    <a:gd name="T17" fmla="*/ 1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9" h="114">
                      <a:moveTo>
                        <a:pt x="106" y="12"/>
                      </a:moveTo>
                      <a:cubicBezTo>
                        <a:pt x="136" y="3"/>
                        <a:pt x="163" y="0"/>
                        <a:pt x="181" y="2"/>
                      </a:cubicBezTo>
                      <a:cubicBezTo>
                        <a:pt x="199" y="5"/>
                        <a:pt x="209" y="14"/>
                        <a:pt x="206" y="28"/>
                      </a:cubicBezTo>
                      <a:cubicBezTo>
                        <a:pt x="203" y="41"/>
                        <a:pt x="190" y="57"/>
                        <a:pt x="171" y="71"/>
                      </a:cubicBezTo>
                      <a:cubicBezTo>
                        <a:pt x="152" y="85"/>
                        <a:pt x="128" y="97"/>
                        <a:pt x="102" y="104"/>
                      </a:cubicBezTo>
                      <a:cubicBezTo>
                        <a:pt x="76" y="112"/>
                        <a:pt x="52" y="114"/>
                        <a:pt x="34" y="111"/>
                      </a:cubicBezTo>
                      <a:cubicBezTo>
                        <a:pt x="15" y="108"/>
                        <a:pt x="3" y="101"/>
                        <a:pt x="1" y="89"/>
                      </a:cubicBezTo>
                      <a:cubicBezTo>
                        <a:pt x="0" y="77"/>
                        <a:pt x="10" y="63"/>
                        <a:pt x="29" y="49"/>
                      </a:cubicBezTo>
                      <a:cubicBezTo>
                        <a:pt x="48" y="35"/>
                        <a:pt x="75" y="22"/>
                        <a:pt x="106" y="12"/>
                      </a:cubicBezTo>
                      <a:close/>
                    </a:path>
                  </a:pathLst>
                </a:custGeom>
                <a:solidFill>
                  <a:srgbClr val="F59B1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4" name="Freeform 185">
                  <a:extLst>
                    <a:ext uri="{FF2B5EF4-FFF2-40B4-BE49-F238E27FC236}">
                      <a16:creationId xmlns:a16="http://schemas.microsoft.com/office/drawing/2014/main" id="{3A6669CE-2318-4537-AF13-5F9B6332B9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0539" y="4810125"/>
                  <a:ext cx="242888" cy="146050"/>
                </a:xfrm>
                <a:custGeom>
                  <a:avLst/>
                  <a:gdLst>
                    <a:gd name="T0" fmla="*/ 34 w 89"/>
                    <a:gd name="T1" fmla="*/ 54 h 54"/>
                    <a:gd name="T2" fmla="*/ 0 w 89"/>
                    <a:gd name="T3" fmla="*/ 47 h 54"/>
                    <a:gd name="T4" fmla="*/ 89 w 89"/>
                    <a:gd name="T5" fmla="*/ 0 h 54"/>
                    <a:gd name="T6" fmla="*/ 34 w 89"/>
                    <a:gd name="T7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9" h="54">
                      <a:moveTo>
                        <a:pt x="34" y="54"/>
                      </a:moveTo>
                      <a:cubicBezTo>
                        <a:pt x="20" y="54"/>
                        <a:pt x="8" y="52"/>
                        <a:pt x="0" y="47"/>
                      </a:cubicBezTo>
                      <a:cubicBezTo>
                        <a:pt x="29" y="32"/>
                        <a:pt x="58" y="16"/>
                        <a:pt x="89" y="0"/>
                      </a:cubicBezTo>
                      <a:cubicBezTo>
                        <a:pt x="70" y="19"/>
                        <a:pt x="52" y="36"/>
                        <a:pt x="34" y="54"/>
                      </a:cubicBezTo>
                      <a:close/>
                    </a:path>
                  </a:pathLst>
                </a:custGeom>
                <a:solidFill>
                  <a:srgbClr val="C03B2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5" name="Freeform 186">
                  <a:extLst>
                    <a:ext uri="{FF2B5EF4-FFF2-40B4-BE49-F238E27FC236}">
                      <a16:creationId xmlns:a16="http://schemas.microsoft.com/office/drawing/2014/main" id="{F88687C7-6650-401C-963C-46D7A9B236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0851" y="4768850"/>
                  <a:ext cx="282575" cy="168275"/>
                </a:xfrm>
                <a:custGeom>
                  <a:avLst/>
                  <a:gdLst>
                    <a:gd name="T0" fmla="*/ 15 w 104"/>
                    <a:gd name="T1" fmla="*/ 62 h 62"/>
                    <a:gd name="T2" fmla="*/ 1 w 104"/>
                    <a:gd name="T3" fmla="*/ 46 h 62"/>
                    <a:gd name="T4" fmla="*/ 39 w 104"/>
                    <a:gd name="T5" fmla="*/ 0 h 62"/>
                    <a:gd name="T6" fmla="*/ 104 w 104"/>
                    <a:gd name="T7" fmla="*/ 15 h 62"/>
                    <a:gd name="T8" fmla="*/ 15 w 104"/>
                    <a:gd name="T9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4" h="62">
                      <a:moveTo>
                        <a:pt x="15" y="62"/>
                      </a:moveTo>
                      <a:cubicBezTo>
                        <a:pt x="7" y="58"/>
                        <a:pt x="3" y="56"/>
                        <a:pt x="1" y="46"/>
                      </a:cubicBezTo>
                      <a:cubicBezTo>
                        <a:pt x="0" y="36"/>
                        <a:pt x="14" y="16"/>
                        <a:pt x="39" y="0"/>
                      </a:cubicBezTo>
                      <a:cubicBezTo>
                        <a:pt x="61" y="5"/>
                        <a:pt x="83" y="10"/>
                        <a:pt x="104" y="15"/>
                      </a:cubicBezTo>
                      <a:cubicBezTo>
                        <a:pt x="73" y="31"/>
                        <a:pt x="44" y="47"/>
                        <a:pt x="15" y="62"/>
                      </a:cubicBezTo>
                      <a:close/>
                    </a:path>
                  </a:pathLst>
                </a:custGeom>
                <a:solidFill>
                  <a:srgbClr val="9EBE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6" name="Freeform 187">
                  <a:extLst>
                    <a:ext uri="{FF2B5EF4-FFF2-40B4-BE49-F238E27FC236}">
                      <a16:creationId xmlns:a16="http://schemas.microsoft.com/office/drawing/2014/main" id="{09D61714-2FA1-4794-A368-9C2F3953AD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47214" y="4684713"/>
                  <a:ext cx="180975" cy="125413"/>
                </a:xfrm>
                <a:custGeom>
                  <a:avLst/>
                  <a:gdLst>
                    <a:gd name="T0" fmla="*/ 0 w 67"/>
                    <a:gd name="T1" fmla="*/ 31 h 46"/>
                    <a:gd name="T2" fmla="*/ 67 w 67"/>
                    <a:gd name="T3" fmla="*/ 0 h 46"/>
                    <a:gd name="T4" fmla="*/ 65 w 67"/>
                    <a:gd name="T5" fmla="*/ 46 h 46"/>
                    <a:gd name="T6" fmla="*/ 0 w 67"/>
                    <a:gd name="T7" fmla="*/ 3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46">
                      <a:moveTo>
                        <a:pt x="0" y="31"/>
                      </a:moveTo>
                      <a:cubicBezTo>
                        <a:pt x="18" y="19"/>
                        <a:pt x="41" y="8"/>
                        <a:pt x="67" y="0"/>
                      </a:cubicBezTo>
                      <a:cubicBezTo>
                        <a:pt x="66" y="16"/>
                        <a:pt x="65" y="31"/>
                        <a:pt x="65" y="46"/>
                      </a:cubicBezTo>
                      <a:cubicBezTo>
                        <a:pt x="44" y="41"/>
                        <a:pt x="22" y="36"/>
                        <a:pt x="0" y="31"/>
                      </a:cubicBezTo>
                      <a:close/>
                    </a:path>
                  </a:pathLst>
                </a:custGeom>
                <a:solidFill>
                  <a:srgbClr val="F59B1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87" name="Freeform 188">
                  <a:extLst>
                    <a:ext uri="{FF2B5EF4-FFF2-40B4-BE49-F238E27FC236}">
                      <a16:creationId xmlns:a16="http://schemas.microsoft.com/office/drawing/2014/main" id="{D024FCAC-D8CD-4506-96E8-245B959E5E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23426" y="4651375"/>
                  <a:ext cx="211138" cy="158750"/>
                </a:xfrm>
                <a:custGeom>
                  <a:avLst/>
                  <a:gdLst>
                    <a:gd name="T0" fmla="*/ 2 w 78"/>
                    <a:gd name="T1" fmla="*/ 12 h 58"/>
                    <a:gd name="T2" fmla="*/ 0 w 78"/>
                    <a:gd name="T3" fmla="*/ 58 h 58"/>
                    <a:gd name="T4" fmla="*/ 78 w 78"/>
                    <a:gd name="T5" fmla="*/ 2 h 58"/>
                    <a:gd name="T6" fmla="*/ 2 w 78"/>
                    <a:gd name="T7" fmla="*/ 1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58">
                      <a:moveTo>
                        <a:pt x="2" y="12"/>
                      </a:moveTo>
                      <a:cubicBezTo>
                        <a:pt x="1" y="28"/>
                        <a:pt x="0" y="43"/>
                        <a:pt x="0" y="58"/>
                      </a:cubicBezTo>
                      <a:cubicBezTo>
                        <a:pt x="25" y="40"/>
                        <a:pt x="51" y="21"/>
                        <a:pt x="78" y="2"/>
                      </a:cubicBezTo>
                      <a:cubicBezTo>
                        <a:pt x="59" y="0"/>
                        <a:pt x="32" y="3"/>
                        <a:pt x="2" y="12"/>
                      </a:cubicBezTo>
                      <a:close/>
                    </a:path>
                  </a:pathLst>
                </a:custGeom>
                <a:solidFill>
                  <a:srgbClr val="2580B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469" name="Group 468">
                <a:extLst>
                  <a:ext uri="{FF2B5EF4-FFF2-40B4-BE49-F238E27FC236}">
                    <a16:creationId xmlns:a16="http://schemas.microsoft.com/office/drawing/2014/main" id="{3ED1AD0C-C66C-49FE-AF07-A089B8A89E5C}"/>
                  </a:ext>
                </a:extLst>
              </p:cNvPr>
              <p:cNvGrpSpPr/>
              <p:nvPr/>
            </p:nvGrpSpPr>
            <p:grpSpPr>
              <a:xfrm>
                <a:off x="11023596" y="5486400"/>
                <a:ext cx="622596" cy="980240"/>
                <a:chOff x="10155304" y="5571961"/>
                <a:chExt cx="622596" cy="980240"/>
              </a:xfrm>
            </p:grpSpPr>
            <p:sp>
              <p:nvSpPr>
                <p:cNvPr id="272" name="Rectangle 194">
                  <a:extLst>
                    <a:ext uri="{FF2B5EF4-FFF2-40B4-BE49-F238E27FC236}">
                      <a16:creationId xmlns:a16="http://schemas.microsoft.com/office/drawing/2014/main" id="{E37BB3C3-3D1B-40B0-8A28-6B960A1B15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18706" y="6146408"/>
                  <a:ext cx="251663" cy="300511"/>
                </a:xfrm>
                <a:prstGeom prst="rect">
                  <a:avLst/>
                </a:pr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3" name="Freeform 195">
                  <a:extLst>
                    <a:ext uri="{FF2B5EF4-FFF2-40B4-BE49-F238E27FC236}">
                      <a16:creationId xmlns:a16="http://schemas.microsoft.com/office/drawing/2014/main" id="{874927B5-728C-47B8-8A0A-667C7E57EE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55304" y="5571961"/>
                  <a:ext cx="622596" cy="663374"/>
                </a:xfrm>
                <a:custGeom>
                  <a:avLst/>
                  <a:gdLst>
                    <a:gd name="T0" fmla="*/ 212 w 305"/>
                    <a:gd name="T1" fmla="*/ 208 h 379"/>
                    <a:gd name="T2" fmla="*/ 211 w 305"/>
                    <a:gd name="T3" fmla="*/ 262 h 379"/>
                    <a:gd name="T4" fmla="*/ 251 w 305"/>
                    <a:gd name="T5" fmla="*/ 201 h 379"/>
                    <a:gd name="T6" fmla="*/ 305 w 305"/>
                    <a:gd name="T7" fmla="*/ 198 h 379"/>
                    <a:gd name="T8" fmla="*/ 224 w 305"/>
                    <a:gd name="T9" fmla="*/ 345 h 379"/>
                    <a:gd name="T10" fmla="*/ 146 w 305"/>
                    <a:gd name="T11" fmla="*/ 377 h 379"/>
                    <a:gd name="T12" fmla="*/ 35 w 305"/>
                    <a:gd name="T13" fmla="*/ 242 h 379"/>
                    <a:gd name="T14" fmla="*/ 7 w 305"/>
                    <a:gd name="T15" fmla="*/ 101 h 379"/>
                    <a:gd name="T16" fmla="*/ 49 w 305"/>
                    <a:gd name="T17" fmla="*/ 93 h 379"/>
                    <a:gd name="T18" fmla="*/ 68 w 305"/>
                    <a:gd name="T19" fmla="*/ 193 h 379"/>
                    <a:gd name="T20" fmla="*/ 73 w 305"/>
                    <a:gd name="T21" fmla="*/ 188 h 379"/>
                    <a:gd name="T22" fmla="*/ 60 w 305"/>
                    <a:gd name="T23" fmla="*/ 54 h 379"/>
                    <a:gd name="T24" fmla="*/ 103 w 305"/>
                    <a:gd name="T25" fmla="*/ 49 h 379"/>
                    <a:gd name="T26" fmla="*/ 116 w 305"/>
                    <a:gd name="T27" fmla="*/ 173 h 379"/>
                    <a:gd name="T28" fmla="*/ 121 w 305"/>
                    <a:gd name="T29" fmla="*/ 172 h 379"/>
                    <a:gd name="T30" fmla="*/ 118 w 305"/>
                    <a:gd name="T31" fmla="*/ 30 h 379"/>
                    <a:gd name="T32" fmla="*/ 161 w 305"/>
                    <a:gd name="T33" fmla="*/ 29 h 379"/>
                    <a:gd name="T34" fmla="*/ 164 w 305"/>
                    <a:gd name="T35" fmla="*/ 181 h 379"/>
                    <a:gd name="T36" fmla="*/ 170 w 305"/>
                    <a:gd name="T37" fmla="*/ 185 h 379"/>
                    <a:gd name="T38" fmla="*/ 182 w 305"/>
                    <a:gd name="T39" fmla="*/ 37 h 379"/>
                    <a:gd name="T40" fmla="*/ 225 w 305"/>
                    <a:gd name="T41" fmla="*/ 41 h 379"/>
                    <a:gd name="T42" fmla="*/ 212 w 305"/>
                    <a:gd name="T43" fmla="*/ 208 h 3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05" h="379">
                      <a:moveTo>
                        <a:pt x="212" y="208"/>
                      </a:moveTo>
                      <a:cubicBezTo>
                        <a:pt x="211" y="223"/>
                        <a:pt x="211" y="241"/>
                        <a:pt x="211" y="262"/>
                      </a:cubicBezTo>
                      <a:cubicBezTo>
                        <a:pt x="251" y="201"/>
                        <a:pt x="251" y="201"/>
                        <a:pt x="251" y="201"/>
                      </a:cubicBezTo>
                      <a:cubicBezTo>
                        <a:pt x="269" y="175"/>
                        <a:pt x="297" y="185"/>
                        <a:pt x="305" y="198"/>
                      </a:cubicBezTo>
                      <a:cubicBezTo>
                        <a:pt x="224" y="345"/>
                        <a:pt x="224" y="345"/>
                        <a:pt x="224" y="345"/>
                      </a:cubicBezTo>
                      <a:cubicBezTo>
                        <a:pt x="212" y="366"/>
                        <a:pt x="178" y="376"/>
                        <a:pt x="146" y="377"/>
                      </a:cubicBezTo>
                      <a:cubicBezTo>
                        <a:pt x="78" y="379"/>
                        <a:pt x="36" y="335"/>
                        <a:pt x="35" y="242"/>
                      </a:cubicBezTo>
                      <a:cubicBezTo>
                        <a:pt x="7" y="101"/>
                        <a:pt x="7" y="101"/>
                        <a:pt x="7" y="101"/>
                      </a:cubicBezTo>
                      <a:cubicBezTo>
                        <a:pt x="0" y="71"/>
                        <a:pt x="43" y="62"/>
                        <a:pt x="49" y="93"/>
                      </a:cubicBezTo>
                      <a:cubicBezTo>
                        <a:pt x="68" y="193"/>
                        <a:pt x="68" y="193"/>
                        <a:pt x="68" y="193"/>
                      </a:cubicBezTo>
                      <a:cubicBezTo>
                        <a:pt x="70" y="191"/>
                        <a:pt x="71" y="189"/>
                        <a:pt x="73" y="188"/>
                      </a:cubicBezTo>
                      <a:cubicBezTo>
                        <a:pt x="60" y="54"/>
                        <a:pt x="60" y="54"/>
                        <a:pt x="60" y="54"/>
                      </a:cubicBezTo>
                      <a:cubicBezTo>
                        <a:pt x="57" y="23"/>
                        <a:pt x="100" y="23"/>
                        <a:pt x="103" y="49"/>
                      </a:cubicBezTo>
                      <a:cubicBezTo>
                        <a:pt x="116" y="173"/>
                        <a:pt x="116" y="173"/>
                        <a:pt x="116" y="173"/>
                      </a:cubicBezTo>
                      <a:cubicBezTo>
                        <a:pt x="117" y="172"/>
                        <a:pt x="120" y="172"/>
                        <a:pt x="121" y="172"/>
                      </a:cubicBezTo>
                      <a:cubicBezTo>
                        <a:pt x="118" y="30"/>
                        <a:pt x="118" y="30"/>
                        <a:pt x="118" y="30"/>
                      </a:cubicBezTo>
                      <a:cubicBezTo>
                        <a:pt x="118" y="1"/>
                        <a:pt x="161" y="0"/>
                        <a:pt x="161" y="29"/>
                      </a:cubicBezTo>
                      <a:cubicBezTo>
                        <a:pt x="164" y="181"/>
                        <a:pt x="164" y="181"/>
                        <a:pt x="164" y="181"/>
                      </a:cubicBezTo>
                      <a:cubicBezTo>
                        <a:pt x="166" y="182"/>
                        <a:pt x="168" y="184"/>
                        <a:pt x="170" y="185"/>
                      </a:cubicBezTo>
                      <a:cubicBezTo>
                        <a:pt x="182" y="37"/>
                        <a:pt x="182" y="37"/>
                        <a:pt x="182" y="37"/>
                      </a:cubicBezTo>
                      <a:cubicBezTo>
                        <a:pt x="184" y="9"/>
                        <a:pt x="227" y="12"/>
                        <a:pt x="225" y="41"/>
                      </a:cubicBezTo>
                      <a:lnTo>
                        <a:pt x="212" y="208"/>
                      </a:lnTo>
                      <a:close/>
                    </a:path>
                  </a:pathLst>
                </a:custGeom>
                <a:solidFill>
                  <a:srgbClr val="FED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4" name="Rectangle 196">
                  <a:extLst>
                    <a:ext uri="{FF2B5EF4-FFF2-40B4-BE49-F238E27FC236}">
                      <a16:creationId xmlns:a16="http://schemas.microsoft.com/office/drawing/2014/main" id="{5D13DF57-8833-4981-B63E-76CFD3F9E2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290081" y="6247600"/>
                  <a:ext cx="308913" cy="11039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275" name="Rectangle 197">
                  <a:extLst>
                    <a:ext uri="{FF2B5EF4-FFF2-40B4-BE49-F238E27FC236}">
                      <a16:creationId xmlns:a16="http://schemas.microsoft.com/office/drawing/2014/main" id="{0A5D887D-3D20-46E2-BEA3-4F4F397424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260263" y="6357992"/>
                  <a:ext cx="368549" cy="194209"/>
                </a:xfrm>
                <a:prstGeom prst="rect">
                  <a:avLst/>
                </a:prstGeom>
                <a:solidFill>
                  <a:srgbClr val="2580B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sp>
            <p:nvSpPr>
              <p:cNvPr id="282" name="Freeform 203">
                <a:extLst>
                  <a:ext uri="{FF2B5EF4-FFF2-40B4-BE49-F238E27FC236}">
                    <a16:creationId xmlns:a16="http://schemas.microsoft.com/office/drawing/2014/main" id="{E6043871-BA5C-4943-B18A-6BC997E639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65973" y="4735502"/>
                <a:ext cx="237350" cy="192164"/>
              </a:xfrm>
              <a:custGeom>
                <a:avLst/>
                <a:gdLst>
                  <a:gd name="T0" fmla="*/ 116 w 116"/>
                  <a:gd name="T1" fmla="*/ 24 h 110"/>
                  <a:gd name="T2" fmla="*/ 76 w 116"/>
                  <a:gd name="T3" fmla="*/ 0 h 110"/>
                  <a:gd name="T4" fmla="*/ 77 w 116"/>
                  <a:gd name="T5" fmla="*/ 4 h 110"/>
                  <a:gd name="T6" fmla="*/ 71 w 116"/>
                  <a:gd name="T7" fmla="*/ 4 h 110"/>
                  <a:gd name="T8" fmla="*/ 116 w 116"/>
                  <a:gd name="T9" fmla="*/ 24 h 110"/>
                  <a:gd name="T10" fmla="*/ 2 w 116"/>
                  <a:gd name="T11" fmla="*/ 81 h 110"/>
                  <a:gd name="T12" fmla="*/ 0 w 116"/>
                  <a:gd name="T13" fmla="*/ 75 h 110"/>
                  <a:gd name="T14" fmla="*/ 56 w 116"/>
                  <a:gd name="T15" fmla="*/ 110 h 110"/>
                  <a:gd name="T16" fmla="*/ 2 w 116"/>
                  <a:gd name="T17" fmla="*/ 82 h 110"/>
                  <a:gd name="T18" fmla="*/ 2 w 116"/>
                  <a:gd name="T19" fmla="*/ 81 h 110"/>
                  <a:gd name="T20" fmla="*/ 33 w 116"/>
                  <a:gd name="T21" fmla="*/ 43 h 110"/>
                  <a:gd name="T22" fmla="*/ 43 w 116"/>
                  <a:gd name="T23" fmla="*/ 46 h 110"/>
                  <a:gd name="T24" fmla="*/ 41 w 116"/>
                  <a:gd name="T25" fmla="*/ 41 h 110"/>
                  <a:gd name="T26" fmla="*/ 87 w 116"/>
                  <a:gd name="T27" fmla="*/ 69 h 110"/>
                  <a:gd name="T28" fmla="*/ 33 w 116"/>
                  <a:gd name="T29" fmla="*/ 4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6" h="110">
                    <a:moveTo>
                      <a:pt x="116" y="24"/>
                    </a:moveTo>
                    <a:cubicBezTo>
                      <a:pt x="116" y="24"/>
                      <a:pt x="95" y="12"/>
                      <a:pt x="76" y="0"/>
                    </a:cubicBezTo>
                    <a:cubicBezTo>
                      <a:pt x="76" y="2"/>
                      <a:pt x="77" y="3"/>
                      <a:pt x="77" y="4"/>
                    </a:cubicBezTo>
                    <a:cubicBezTo>
                      <a:pt x="75" y="4"/>
                      <a:pt x="73" y="4"/>
                      <a:pt x="71" y="4"/>
                    </a:cubicBezTo>
                    <a:cubicBezTo>
                      <a:pt x="91" y="13"/>
                      <a:pt x="116" y="24"/>
                      <a:pt x="116" y="24"/>
                    </a:cubicBezTo>
                    <a:close/>
                    <a:moveTo>
                      <a:pt x="2" y="81"/>
                    </a:moveTo>
                    <a:cubicBezTo>
                      <a:pt x="1" y="79"/>
                      <a:pt x="0" y="77"/>
                      <a:pt x="0" y="75"/>
                    </a:cubicBezTo>
                    <a:cubicBezTo>
                      <a:pt x="21" y="88"/>
                      <a:pt x="56" y="110"/>
                      <a:pt x="56" y="110"/>
                    </a:cubicBezTo>
                    <a:cubicBezTo>
                      <a:pt x="56" y="110"/>
                      <a:pt x="18" y="91"/>
                      <a:pt x="2" y="82"/>
                    </a:cubicBezTo>
                    <a:cubicBezTo>
                      <a:pt x="2" y="82"/>
                      <a:pt x="2" y="82"/>
                      <a:pt x="2" y="81"/>
                    </a:cubicBezTo>
                    <a:close/>
                    <a:moveTo>
                      <a:pt x="33" y="43"/>
                    </a:moveTo>
                    <a:cubicBezTo>
                      <a:pt x="36" y="43"/>
                      <a:pt x="40" y="44"/>
                      <a:pt x="43" y="46"/>
                    </a:cubicBezTo>
                    <a:cubicBezTo>
                      <a:pt x="42" y="44"/>
                      <a:pt x="41" y="43"/>
                      <a:pt x="41" y="41"/>
                    </a:cubicBezTo>
                    <a:cubicBezTo>
                      <a:pt x="62" y="54"/>
                      <a:pt x="87" y="69"/>
                      <a:pt x="87" y="69"/>
                    </a:cubicBezTo>
                    <a:cubicBezTo>
                      <a:pt x="87" y="69"/>
                      <a:pt x="53" y="53"/>
                      <a:pt x="33" y="43"/>
                    </a:cubicBezTo>
                    <a:close/>
                  </a:path>
                </a:pathLst>
              </a:custGeom>
              <a:solidFill>
                <a:srgbClr val="D4A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28919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10">
            <a:extLst>
              <a:ext uri="{FF2B5EF4-FFF2-40B4-BE49-F238E27FC236}">
                <a16:creationId xmlns:a16="http://schemas.microsoft.com/office/drawing/2014/main" id="{EAAEEB35-F72E-458F-87B8-61A8F8641A62}"/>
              </a:ext>
            </a:extLst>
          </p:cNvPr>
          <p:cNvSpPr/>
          <p:nvPr/>
        </p:nvSpPr>
        <p:spPr>
          <a:xfrm>
            <a:off x="-1" y="848447"/>
            <a:ext cx="12192001" cy="1094091"/>
          </a:xfrm>
          <a:prstGeom prst="roundRect">
            <a:avLst>
              <a:gd name="adj" fmla="val 0"/>
            </a:avLst>
          </a:prstGeom>
          <a:solidFill>
            <a:srgbClr val="E7EFF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F261253E-7179-4092-9AEE-968EC1B20D05}"/>
              </a:ext>
            </a:extLst>
          </p:cNvPr>
          <p:cNvSpPr>
            <a:spLocks noGrp="1"/>
          </p:cNvSpPr>
          <p:nvPr/>
        </p:nvSpPr>
        <p:spPr>
          <a:xfrm>
            <a:off x="1141413" y="151150"/>
            <a:ext cx="9909175" cy="58578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Data Backup Tools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E582EF-F378-4F1A-AA62-8E56275343EC}"/>
              </a:ext>
            </a:extLst>
          </p:cNvPr>
          <p:cNvSpPr/>
          <p:nvPr/>
        </p:nvSpPr>
        <p:spPr>
          <a:xfrm>
            <a:off x="253091" y="1041549"/>
            <a:ext cx="1804309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File History Tool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365CD43-F173-4B8F-87F6-45A9CAA28391}"/>
              </a:ext>
            </a:extLst>
          </p:cNvPr>
          <p:cNvSpPr/>
          <p:nvPr/>
        </p:nvSpPr>
        <p:spPr>
          <a:xfrm>
            <a:off x="2435298" y="895355"/>
            <a:ext cx="8385102" cy="1000274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t>File History is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t>built-In backup tool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t>in Windows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t>It regularly backs up important folders like Desktop, Documents, Downloads, Music, Picture, Videos, and parts of AppData folder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2FB760-B21B-45B1-8611-1AF101C27DB8}"/>
              </a:ext>
            </a:extLst>
          </p:cNvPr>
          <p:cNvGrpSpPr>
            <a:grpSpLocks noChangeAspect="1"/>
          </p:cNvGrpSpPr>
          <p:nvPr/>
        </p:nvGrpSpPr>
        <p:grpSpPr>
          <a:xfrm>
            <a:off x="11233076" y="992706"/>
            <a:ext cx="806524" cy="805573"/>
            <a:chOff x="9059049" y="1861937"/>
            <a:chExt cx="1306207" cy="1304666"/>
          </a:xfrm>
        </p:grpSpPr>
        <p:sp>
          <p:nvSpPr>
            <p:cNvPr id="36" name="Freeform 133">
              <a:extLst>
                <a:ext uri="{FF2B5EF4-FFF2-40B4-BE49-F238E27FC236}">
                  <a16:creationId xmlns:a16="http://schemas.microsoft.com/office/drawing/2014/main" id="{507D86C1-B8D7-4A12-B78C-B0D0C62F73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9049" y="1861937"/>
              <a:ext cx="1306207" cy="1304666"/>
            </a:xfrm>
            <a:custGeom>
              <a:avLst/>
              <a:gdLst>
                <a:gd name="T0" fmla="*/ 707 w 717"/>
                <a:gd name="T1" fmla="*/ 298 h 716"/>
                <a:gd name="T2" fmla="*/ 643 w 717"/>
                <a:gd name="T3" fmla="*/ 280 h 716"/>
                <a:gd name="T4" fmla="*/ 677 w 717"/>
                <a:gd name="T5" fmla="*/ 204 h 716"/>
                <a:gd name="T6" fmla="*/ 564 w 717"/>
                <a:gd name="T7" fmla="*/ 146 h 716"/>
                <a:gd name="T8" fmla="*/ 551 w 717"/>
                <a:gd name="T9" fmla="*/ 135 h 716"/>
                <a:gd name="T10" fmla="*/ 482 w 717"/>
                <a:gd name="T11" fmla="*/ 26 h 716"/>
                <a:gd name="T12" fmla="*/ 434 w 717"/>
                <a:gd name="T13" fmla="*/ 73 h 716"/>
                <a:gd name="T14" fmla="*/ 387 w 717"/>
                <a:gd name="T15" fmla="*/ 6 h 716"/>
                <a:gd name="T16" fmla="*/ 280 w 717"/>
                <a:gd name="T17" fmla="*/ 74 h 716"/>
                <a:gd name="T18" fmla="*/ 258 w 717"/>
                <a:gd name="T19" fmla="*/ 81 h 716"/>
                <a:gd name="T20" fmla="*/ 130 w 717"/>
                <a:gd name="T21" fmla="*/ 88 h 716"/>
                <a:gd name="T22" fmla="*/ 147 w 717"/>
                <a:gd name="T23" fmla="*/ 153 h 716"/>
                <a:gd name="T24" fmla="*/ 68 w 717"/>
                <a:gd name="T25" fmla="*/ 156 h 716"/>
                <a:gd name="T26" fmla="*/ 73 w 717"/>
                <a:gd name="T27" fmla="*/ 283 h 716"/>
                <a:gd name="T28" fmla="*/ 69 w 717"/>
                <a:gd name="T29" fmla="*/ 304 h 716"/>
                <a:gd name="T30" fmla="*/ 10 w 717"/>
                <a:gd name="T31" fmla="*/ 418 h 716"/>
                <a:gd name="T32" fmla="*/ 75 w 717"/>
                <a:gd name="T33" fmla="*/ 436 h 716"/>
                <a:gd name="T34" fmla="*/ 41 w 717"/>
                <a:gd name="T35" fmla="*/ 512 h 716"/>
                <a:gd name="T36" fmla="*/ 154 w 717"/>
                <a:gd name="T37" fmla="*/ 570 h 716"/>
                <a:gd name="T38" fmla="*/ 166 w 717"/>
                <a:gd name="T39" fmla="*/ 581 h 716"/>
                <a:gd name="T40" fmla="*/ 236 w 717"/>
                <a:gd name="T41" fmla="*/ 689 h 716"/>
                <a:gd name="T42" fmla="*/ 284 w 717"/>
                <a:gd name="T43" fmla="*/ 643 h 716"/>
                <a:gd name="T44" fmla="*/ 330 w 717"/>
                <a:gd name="T45" fmla="*/ 710 h 716"/>
                <a:gd name="T46" fmla="*/ 437 w 717"/>
                <a:gd name="T47" fmla="*/ 642 h 716"/>
                <a:gd name="T48" fmla="*/ 459 w 717"/>
                <a:gd name="T49" fmla="*/ 635 h 716"/>
                <a:gd name="T50" fmla="*/ 587 w 717"/>
                <a:gd name="T51" fmla="*/ 628 h 716"/>
                <a:gd name="T52" fmla="*/ 570 w 717"/>
                <a:gd name="T53" fmla="*/ 563 h 716"/>
                <a:gd name="T54" fmla="*/ 649 w 717"/>
                <a:gd name="T55" fmla="*/ 560 h 716"/>
                <a:gd name="T56" fmla="*/ 644 w 717"/>
                <a:gd name="T57" fmla="*/ 433 h 716"/>
                <a:gd name="T58" fmla="*/ 648 w 717"/>
                <a:gd name="T59" fmla="*/ 412 h 716"/>
                <a:gd name="T60" fmla="*/ 357 w 717"/>
                <a:gd name="T61" fmla="*/ 586 h 716"/>
                <a:gd name="T62" fmla="*/ 357 w 717"/>
                <a:gd name="T63" fmla="*/ 130 h 716"/>
                <a:gd name="T64" fmla="*/ 357 w 717"/>
                <a:gd name="T65" fmla="*/ 58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17" h="716">
                  <a:moveTo>
                    <a:pt x="711" y="386"/>
                  </a:moveTo>
                  <a:cubicBezTo>
                    <a:pt x="717" y="338"/>
                    <a:pt x="707" y="298"/>
                    <a:pt x="707" y="298"/>
                  </a:cubicBezTo>
                  <a:cubicBezTo>
                    <a:pt x="643" y="279"/>
                    <a:pt x="643" y="279"/>
                    <a:pt x="643" y="279"/>
                  </a:cubicBezTo>
                  <a:cubicBezTo>
                    <a:pt x="643" y="280"/>
                    <a:pt x="643" y="280"/>
                    <a:pt x="643" y="280"/>
                  </a:cubicBezTo>
                  <a:cubicBezTo>
                    <a:pt x="641" y="272"/>
                    <a:pt x="638" y="265"/>
                    <a:pt x="636" y="257"/>
                  </a:cubicBezTo>
                  <a:cubicBezTo>
                    <a:pt x="677" y="204"/>
                    <a:pt x="677" y="204"/>
                    <a:pt x="677" y="204"/>
                  </a:cubicBezTo>
                  <a:cubicBezTo>
                    <a:pt x="658" y="159"/>
                    <a:pt x="628" y="129"/>
                    <a:pt x="628" y="129"/>
                  </a:cubicBezTo>
                  <a:cubicBezTo>
                    <a:pt x="564" y="146"/>
                    <a:pt x="564" y="146"/>
                    <a:pt x="564" y="146"/>
                  </a:cubicBezTo>
                  <a:cubicBezTo>
                    <a:pt x="564" y="147"/>
                    <a:pt x="564" y="147"/>
                    <a:pt x="564" y="147"/>
                  </a:cubicBezTo>
                  <a:cubicBezTo>
                    <a:pt x="559" y="142"/>
                    <a:pt x="555" y="139"/>
                    <a:pt x="551" y="135"/>
                  </a:cubicBezTo>
                  <a:cubicBezTo>
                    <a:pt x="560" y="68"/>
                    <a:pt x="560" y="68"/>
                    <a:pt x="560" y="68"/>
                  </a:cubicBezTo>
                  <a:cubicBezTo>
                    <a:pt x="522" y="38"/>
                    <a:pt x="482" y="26"/>
                    <a:pt x="482" y="26"/>
                  </a:cubicBezTo>
                  <a:cubicBezTo>
                    <a:pt x="434" y="73"/>
                    <a:pt x="434" y="73"/>
                    <a:pt x="434" y="73"/>
                  </a:cubicBezTo>
                  <a:cubicBezTo>
                    <a:pt x="434" y="73"/>
                    <a:pt x="434" y="73"/>
                    <a:pt x="434" y="73"/>
                  </a:cubicBezTo>
                  <a:cubicBezTo>
                    <a:pt x="427" y="71"/>
                    <a:pt x="420" y="70"/>
                    <a:pt x="412" y="68"/>
                  </a:cubicBezTo>
                  <a:cubicBezTo>
                    <a:pt x="387" y="6"/>
                    <a:pt x="387" y="6"/>
                    <a:pt x="387" y="6"/>
                  </a:cubicBezTo>
                  <a:cubicBezTo>
                    <a:pt x="339" y="0"/>
                    <a:pt x="298" y="10"/>
                    <a:pt x="298" y="10"/>
                  </a:cubicBezTo>
                  <a:cubicBezTo>
                    <a:pt x="280" y="74"/>
                    <a:pt x="280" y="74"/>
                    <a:pt x="280" y="74"/>
                  </a:cubicBezTo>
                  <a:cubicBezTo>
                    <a:pt x="280" y="74"/>
                    <a:pt x="280" y="74"/>
                    <a:pt x="280" y="74"/>
                  </a:cubicBezTo>
                  <a:cubicBezTo>
                    <a:pt x="273" y="76"/>
                    <a:pt x="265" y="78"/>
                    <a:pt x="258" y="81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160" y="59"/>
                    <a:pt x="130" y="88"/>
                    <a:pt x="130" y="88"/>
                  </a:cubicBezTo>
                  <a:cubicBezTo>
                    <a:pt x="147" y="153"/>
                    <a:pt x="147" y="153"/>
                    <a:pt x="147" y="153"/>
                  </a:cubicBezTo>
                  <a:cubicBezTo>
                    <a:pt x="147" y="153"/>
                    <a:pt x="147" y="153"/>
                    <a:pt x="147" y="153"/>
                  </a:cubicBezTo>
                  <a:cubicBezTo>
                    <a:pt x="143" y="157"/>
                    <a:pt x="139" y="161"/>
                    <a:pt x="135" y="16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39" y="195"/>
                    <a:pt x="27" y="235"/>
                    <a:pt x="27" y="235"/>
                  </a:cubicBezTo>
                  <a:cubicBezTo>
                    <a:pt x="73" y="283"/>
                    <a:pt x="73" y="283"/>
                    <a:pt x="73" y="283"/>
                  </a:cubicBezTo>
                  <a:cubicBezTo>
                    <a:pt x="74" y="283"/>
                    <a:pt x="74" y="283"/>
                    <a:pt x="74" y="283"/>
                  </a:cubicBezTo>
                  <a:cubicBezTo>
                    <a:pt x="72" y="290"/>
                    <a:pt x="70" y="297"/>
                    <a:pt x="69" y="304"/>
                  </a:cubicBezTo>
                  <a:cubicBezTo>
                    <a:pt x="6" y="330"/>
                    <a:pt x="6" y="330"/>
                    <a:pt x="6" y="330"/>
                  </a:cubicBezTo>
                  <a:cubicBezTo>
                    <a:pt x="0" y="378"/>
                    <a:pt x="10" y="418"/>
                    <a:pt x="10" y="418"/>
                  </a:cubicBezTo>
                  <a:cubicBezTo>
                    <a:pt x="75" y="437"/>
                    <a:pt x="75" y="437"/>
                    <a:pt x="75" y="437"/>
                  </a:cubicBezTo>
                  <a:cubicBezTo>
                    <a:pt x="75" y="436"/>
                    <a:pt x="75" y="436"/>
                    <a:pt x="75" y="436"/>
                  </a:cubicBezTo>
                  <a:cubicBezTo>
                    <a:pt x="77" y="444"/>
                    <a:pt x="79" y="451"/>
                    <a:pt x="82" y="459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60" y="557"/>
                    <a:pt x="89" y="587"/>
                    <a:pt x="89" y="587"/>
                  </a:cubicBezTo>
                  <a:cubicBezTo>
                    <a:pt x="154" y="570"/>
                    <a:pt x="154" y="570"/>
                    <a:pt x="154" y="570"/>
                  </a:cubicBezTo>
                  <a:cubicBezTo>
                    <a:pt x="154" y="569"/>
                    <a:pt x="154" y="569"/>
                    <a:pt x="154" y="569"/>
                  </a:cubicBezTo>
                  <a:cubicBezTo>
                    <a:pt x="158" y="574"/>
                    <a:pt x="162" y="577"/>
                    <a:pt x="166" y="581"/>
                  </a:cubicBezTo>
                  <a:cubicBezTo>
                    <a:pt x="157" y="648"/>
                    <a:pt x="157" y="648"/>
                    <a:pt x="157" y="648"/>
                  </a:cubicBezTo>
                  <a:cubicBezTo>
                    <a:pt x="195" y="678"/>
                    <a:pt x="236" y="689"/>
                    <a:pt x="236" y="689"/>
                  </a:cubicBezTo>
                  <a:cubicBezTo>
                    <a:pt x="284" y="643"/>
                    <a:pt x="284" y="643"/>
                    <a:pt x="284" y="643"/>
                  </a:cubicBezTo>
                  <a:cubicBezTo>
                    <a:pt x="284" y="643"/>
                    <a:pt x="284" y="643"/>
                    <a:pt x="284" y="643"/>
                  </a:cubicBezTo>
                  <a:cubicBezTo>
                    <a:pt x="291" y="645"/>
                    <a:pt x="298" y="646"/>
                    <a:pt x="305" y="648"/>
                  </a:cubicBezTo>
                  <a:cubicBezTo>
                    <a:pt x="330" y="710"/>
                    <a:pt x="330" y="710"/>
                    <a:pt x="330" y="710"/>
                  </a:cubicBezTo>
                  <a:cubicBezTo>
                    <a:pt x="378" y="716"/>
                    <a:pt x="419" y="706"/>
                    <a:pt x="419" y="706"/>
                  </a:cubicBezTo>
                  <a:cubicBezTo>
                    <a:pt x="437" y="642"/>
                    <a:pt x="437" y="642"/>
                    <a:pt x="437" y="642"/>
                  </a:cubicBezTo>
                  <a:cubicBezTo>
                    <a:pt x="437" y="642"/>
                    <a:pt x="437" y="642"/>
                    <a:pt x="437" y="642"/>
                  </a:cubicBezTo>
                  <a:cubicBezTo>
                    <a:pt x="445" y="640"/>
                    <a:pt x="452" y="638"/>
                    <a:pt x="459" y="635"/>
                  </a:cubicBezTo>
                  <a:cubicBezTo>
                    <a:pt x="513" y="676"/>
                    <a:pt x="513" y="676"/>
                    <a:pt x="513" y="676"/>
                  </a:cubicBezTo>
                  <a:cubicBezTo>
                    <a:pt x="557" y="657"/>
                    <a:pt x="587" y="628"/>
                    <a:pt x="587" y="628"/>
                  </a:cubicBezTo>
                  <a:cubicBezTo>
                    <a:pt x="570" y="563"/>
                    <a:pt x="570" y="563"/>
                    <a:pt x="570" y="563"/>
                  </a:cubicBezTo>
                  <a:cubicBezTo>
                    <a:pt x="570" y="563"/>
                    <a:pt x="570" y="563"/>
                    <a:pt x="570" y="563"/>
                  </a:cubicBezTo>
                  <a:cubicBezTo>
                    <a:pt x="574" y="559"/>
                    <a:pt x="578" y="555"/>
                    <a:pt x="582" y="550"/>
                  </a:cubicBezTo>
                  <a:cubicBezTo>
                    <a:pt x="649" y="560"/>
                    <a:pt x="649" y="560"/>
                    <a:pt x="649" y="560"/>
                  </a:cubicBezTo>
                  <a:cubicBezTo>
                    <a:pt x="678" y="521"/>
                    <a:pt x="690" y="481"/>
                    <a:pt x="690" y="481"/>
                  </a:cubicBezTo>
                  <a:cubicBezTo>
                    <a:pt x="644" y="433"/>
                    <a:pt x="644" y="433"/>
                    <a:pt x="644" y="433"/>
                  </a:cubicBezTo>
                  <a:cubicBezTo>
                    <a:pt x="643" y="433"/>
                    <a:pt x="643" y="433"/>
                    <a:pt x="643" y="433"/>
                  </a:cubicBezTo>
                  <a:cubicBezTo>
                    <a:pt x="645" y="426"/>
                    <a:pt x="647" y="419"/>
                    <a:pt x="648" y="412"/>
                  </a:cubicBezTo>
                  <a:lnTo>
                    <a:pt x="711" y="386"/>
                  </a:lnTo>
                  <a:close/>
                  <a:moveTo>
                    <a:pt x="357" y="586"/>
                  </a:moveTo>
                  <a:cubicBezTo>
                    <a:pt x="231" y="586"/>
                    <a:pt x="129" y="484"/>
                    <a:pt x="129" y="358"/>
                  </a:cubicBezTo>
                  <a:cubicBezTo>
                    <a:pt x="129" y="232"/>
                    <a:pt x="231" y="130"/>
                    <a:pt x="357" y="130"/>
                  </a:cubicBezTo>
                  <a:cubicBezTo>
                    <a:pt x="484" y="130"/>
                    <a:pt x="586" y="232"/>
                    <a:pt x="586" y="358"/>
                  </a:cubicBezTo>
                  <a:cubicBezTo>
                    <a:pt x="586" y="484"/>
                    <a:pt x="484" y="586"/>
                    <a:pt x="357" y="586"/>
                  </a:cubicBezTo>
                  <a:close/>
                </a:path>
              </a:pathLst>
            </a:custGeom>
            <a:solidFill>
              <a:srgbClr val="4F81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83E8E9D-655F-423E-BCA9-27C0FC3D50C6}"/>
                </a:ext>
              </a:extLst>
            </p:cNvPr>
            <p:cNvGrpSpPr/>
            <p:nvPr/>
          </p:nvGrpSpPr>
          <p:grpSpPr>
            <a:xfrm>
              <a:off x="9442049" y="2293486"/>
              <a:ext cx="591839" cy="452356"/>
              <a:chOff x="6654912" y="2293486"/>
              <a:chExt cx="591839" cy="452356"/>
            </a:xfrm>
            <a:solidFill>
              <a:srgbClr val="4F81BD"/>
            </a:solidFill>
          </p:grpSpPr>
          <p:sp>
            <p:nvSpPr>
              <p:cNvPr id="38" name="Freeform 126">
                <a:extLst>
                  <a:ext uri="{FF2B5EF4-FFF2-40B4-BE49-F238E27FC236}">
                    <a16:creationId xmlns:a16="http://schemas.microsoft.com/office/drawing/2014/main" id="{AEB9FFAB-48BA-4164-AD53-BB4C33AFE5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80705" y="2293486"/>
                <a:ext cx="366046" cy="366046"/>
              </a:xfrm>
              <a:custGeom>
                <a:avLst/>
                <a:gdLst>
                  <a:gd name="T0" fmla="*/ 197 w 201"/>
                  <a:gd name="T1" fmla="*/ 74 h 201"/>
                  <a:gd name="T2" fmla="*/ 179 w 201"/>
                  <a:gd name="T3" fmla="*/ 71 h 201"/>
                  <a:gd name="T4" fmla="*/ 186 w 201"/>
                  <a:gd name="T5" fmla="*/ 49 h 201"/>
                  <a:gd name="T6" fmla="*/ 146 w 201"/>
                  <a:gd name="T7" fmla="*/ 35 h 201"/>
                  <a:gd name="T8" fmla="*/ 146 w 201"/>
                  <a:gd name="T9" fmla="*/ 32 h 201"/>
                  <a:gd name="T10" fmla="*/ 126 w 201"/>
                  <a:gd name="T11" fmla="*/ 4 h 201"/>
                  <a:gd name="T12" fmla="*/ 114 w 201"/>
                  <a:gd name="T13" fmla="*/ 18 h 201"/>
                  <a:gd name="T14" fmla="*/ 100 w 201"/>
                  <a:gd name="T15" fmla="*/ 0 h 201"/>
                  <a:gd name="T16" fmla="*/ 71 w 201"/>
                  <a:gd name="T17" fmla="*/ 22 h 201"/>
                  <a:gd name="T18" fmla="*/ 65 w 201"/>
                  <a:gd name="T19" fmla="*/ 25 h 201"/>
                  <a:gd name="T20" fmla="*/ 29 w 201"/>
                  <a:gd name="T21" fmla="*/ 30 h 201"/>
                  <a:gd name="T22" fmla="*/ 36 w 201"/>
                  <a:gd name="T23" fmla="*/ 48 h 201"/>
                  <a:gd name="T24" fmla="*/ 14 w 201"/>
                  <a:gd name="T25" fmla="*/ 51 h 201"/>
                  <a:gd name="T26" fmla="*/ 18 w 201"/>
                  <a:gd name="T27" fmla="*/ 86 h 201"/>
                  <a:gd name="T28" fmla="*/ 18 w 201"/>
                  <a:gd name="T29" fmla="*/ 92 h 201"/>
                  <a:gd name="T30" fmla="*/ 4 w 201"/>
                  <a:gd name="T31" fmla="*/ 126 h 201"/>
                  <a:gd name="T32" fmla="*/ 23 w 201"/>
                  <a:gd name="T33" fmla="*/ 129 h 201"/>
                  <a:gd name="T34" fmla="*/ 15 w 201"/>
                  <a:gd name="T35" fmla="*/ 152 h 201"/>
                  <a:gd name="T36" fmla="*/ 42 w 201"/>
                  <a:gd name="T37" fmla="*/ 165 h 201"/>
                  <a:gd name="T38" fmla="*/ 49 w 201"/>
                  <a:gd name="T39" fmla="*/ 168 h 201"/>
                  <a:gd name="T40" fmla="*/ 74 w 201"/>
                  <a:gd name="T41" fmla="*/ 197 h 201"/>
                  <a:gd name="T42" fmla="*/ 87 w 201"/>
                  <a:gd name="T43" fmla="*/ 182 h 201"/>
                  <a:gd name="T44" fmla="*/ 102 w 201"/>
                  <a:gd name="T45" fmla="*/ 200 h 201"/>
                  <a:gd name="T46" fmla="*/ 130 w 201"/>
                  <a:gd name="T47" fmla="*/ 178 h 201"/>
                  <a:gd name="T48" fmla="*/ 136 w 201"/>
                  <a:gd name="T49" fmla="*/ 176 h 201"/>
                  <a:gd name="T50" fmla="*/ 172 w 201"/>
                  <a:gd name="T51" fmla="*/ 168 h 201"/>
                  <a:gd name="T52" fmla="*/ 166 w 201"/>
                  <a:gd name="T53" fmla="*/ 147 h 201"/>
                  <a:gd name="T54" fmla="*/ 188 w 201"/>
                  <a:gd name="T55" fmla="*/ 148 h 201"/>
                  <a:gd name="T56" fmla="*/ 183 w 201"/>
                  <a:gd name="T57" fmla="*/ 114 h 201"/>
                  <a:gd name="T58" fmla="*/ 184 w 201"/>
                  <a:gd name="T59" fmla="*/ 108 h 201"/>
                  <a:gd name="T60" fmla="*/ 101 w 201"/>
                  <a:gd name="T61" fmla="*/ 142 h 201"/>
                  <a:gd name="T62" fmla="*/ 101 w 201"/>
                  <a:gd name="T63" fmla="*/ 58 h 201"/>
                  <a:gd name="T64" fmla="*/ 101 w 201"/>
                  <a:gd name="T65" fmla="*/ 14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1" h="201">
                    <a:moveTo>
                      <a:pt x="201" y="99"/>
                    </a:moveTo>
                    <a:cubicBezTo>
                      <a:pt x="201" y="85"/>
                      <a:pt x="197" y="74"/>
                      <a:pt x="197" y="74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8" y="69"/>
                      <a:pt x="177" y="67"/>
                      <a:pt x="176" y="65"/>
                    </a:cubicBezTo>
                    <a:cubicBezTo>
                      <a:pt x="186" y="49"/>
                      <a:pt x="186" y="49"/>
                      <a:pt x="186" y="49"/>
                    </a:cubicBezTo>
                    <a:cubicBezTo>
                      <a:pt x="180" y="36"/>
                      <a:pt x="167" y="29"/>
                      <a:pt x="167" y="29"/>
                    </a:cubicBezTo>
                    <a:cubicBezTo>
                      <a:pt x="146" y="35"/>
                      <a:pt x="146" y="35"/>
                      <a:pt x="146" y="35"/>
                    </a:cubicBezTo>
                    <a:cubicBezTo>
                      <a:pt x="146" y="35"/>
                      <a:pt x="146" y="35"/>
                      <a:pt x="146" y="35"/>
                    </a:cubicBezTo>
                    <a:cubicBezTo>
                      <a:pt x="146" y="34"/>
                      <a:pt x="147" y="33"/>
                      <a:pt x="146" y="32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37" y="6"/>
                      <a:pt x="126" y="4"/>
                      <a:pt x="126" y="4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2" y="18"/>
                      <a:pt x="110" y="17"/>
                      <a:pt x="108" y="17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86" y="0"/>
                      <a:pt x="75" y="3"/>
                      <a:pt x="75" y="3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69" y="23"/>
                      <a:pt x="67" y="24"/>
                      <a:pt x="65" y="2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37" y="21"/>
                      <a:pt x="29" y="30"/>
                      <a:pt x="29" y="30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5" y="49"/>
                      <a:pt x="34" y="50"/>
                      <a:pt x="33" y="52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6" y="62"/>
                      <a:pt x="4" y="74"/>
                      <a:pt x="4" y="74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18" y="88"/>
                      <a:pt x="18" y="90"/>
                      <a:pt x="18" y="92"/>
                    </a:cubicBezTo>
                    <a:cubicBezTo>
                      <a:pt x="1" y="101"/>
                      <a:pt x="1" y="101"/>
                      <a:pt x="1" y="101"/>
                    </a:cubicBezTo>
                    <a:cubicBezTo>
                      <a:pt x="0" y="115"/>
                      <a:pt x="4" y="126"/>
                      <a:pt x="4" y="126"/>
                    </a:cubicBezTo>
                    <a:cubicBezTo>
                      <a:pt x="23" y="129"/>
                      <a:pt x="23" y="129"/>
                      <a:pt x="23" y="129"/>
                    </a:cubicBezTo>
                    <a:cubicBezTo>
                      <a:pt x="23" y="129"/>
                      <a:pt x="23" y="129"/>
                      <a:pt x="23" y="129"/>
                    </a:cubicBezTo>
                    <a:cubicBezTo>
                      <a:pt x="23" y="131"/>
                      <a:pt x="24" y="133"/>
                      <a:pt x="25" y="135"/>
                    </a:cubicBezTo>
                    <a:cubicBezTo>
                      <a:pt x="15" y="152"/>
                      <a:pt x="15" y="152"/>
                      <a:pt x="15" y="152"/>
                    </a:cubicBezTo>
                    <a:cubicBezTo>
                      <a:pt x="22" y="164"/>
                      <a:pt x="27" y="171"/>
                      <a:pt x="27" y="171"/>
                    </a:cubicBezTo>
                    <a:cubicBezTo>
                      <a:pt x="42" y="165"/>
                      <a:pt x="42" y="165"/>
                      <a:pt x="42" y="165"/>
                    </a:cubicBezTo>
                    <a:cubicBezTo>
                      <a:pt x="42" y="165"/>
                      <a:pt x="42" y="165"/>
                      <a:pt x="42" y="165"/>
                    </a:cubicBezTo>
                    <a:cubicBezTo>
                      <a:pt x="42" y="166"/>
                      <a:pt x="48" y="167"/>
                      <a:pt x="49" y="168"/>
                    </a:cubicBezTo>
                    <a:cubicBezTo>
                      <a:pt x="50" y="187"/>
                      <a:pt x="50" y="187"/>
                      <a:pt x="50" y="187"/>
                    </a:cubicBezTo>
                    <a:cubicBezTo>
                      <a:pt x="61" y="194"/>
                      <a:pt x="74" y="197"/>
                      <a:pt x="74" y="197"/>
                    </a:cubicBezTo>
                    <a:cubicBezTo>
                      <a:pt x="86" y="182"/>
                      <a:pt x="86" y="182"/>
                      <a:pt x="86" y="182"/>
                    </a:cubicBezTo>
                    <a:cubicBezTo>
                      <a:pt x="87" y="182"/>
                      <a:pt x="87" y="182"/>
                      <a:pt x="87" y="182"/>
                    </a:cubicBezTo>
                    <a:cubicBezTo>
                      <a:pt x="89" y="183"/>
                      <a:pt x="91" y="183"/>
                      <a:pt x="93" y="183"/>
                    </a:cubicBezTo>
                    <a:cubicBezTo>
                      <a:pt x="102" y="200"/>
                      <a:pt x="102" y="200"/>
                      <a:pt x="102" y="200"/>
                    </a:cubicBezTo>
                    <a:cubicBezTo>
                      <a:pt x="115" y="201"/>
                      <a:pt x="127" y="197"/>
                      <a:pt x="127" y="197"/>
                    </a:cubicBezTo>
                    <a:cubicBezTo>
                      <a:pt x="130" y="178"/>
                      <a:pt x="130" y="178"/>
                      <a:pt x="130" y="178"/>
                    </a:cubicBezTo>
                    <a:cubicBezTo>
                      <a:pt x="130" y="178"/>
                      <a:pt x="130" y="178"/>
                      <a:pt x="130" y="178"/>
                    </a:cubicBezTo>
                    <a:cubicBezTo>
                      <a:pt x="132" y="177"/>
                      <a:pt x="134" y="176"/>
                      <a:pt x="136" y="176"/>
                    </a:cubicBezTo>
                    <a:cubicBezTo>
                      <a:pt x="152" y="186"/>
                      <a:pt x="152" y="186"/>
                      <a:pt x="152" y="186"/>
                    </a:cubicBezTo>
                    <a:cubicBezTo>
                      <a:pt x="164" y="179"/>
                      <a:pt x="172" y="168"/>
                      <a:pt x="172" y="168"/>
                    </a:cubicBezTo>
                    <a:cubicBezTo>
                      <a:pt x="166" y="147"/>
                      <a:pt x="166" y="147"/>
                      <a:pt x="166" y="147"/>
                    </a:cubicBezTo>
                    <a:cubicBezTo>
                      <a:pt x="166" y="147"/>
                      <a:pt x="166" y="147"/>
                      <a:pt x="166" y="147"/>
                    </a:cubicBezTo>
                    <a:cubicBezTo>
                      <a:pt x="167" y="147"/>
                      <a:pt x="168" y="147"/>
                      <a:pt x="169" y="146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95" y="137"/>
                      <a:pt x="197" y="126"/>
                      <a:pt x="197" y="126"/>
                    </a:cubicBezTo>
                    <a:cubicBezTo>
                      <a:pt x="183" y="114"/>
                      <a:pt x="183" y="114"/>
                      <a:pt x="183" y="114"/>
                    </a:cubicBezTo>
                    <a:cubicBezTo>
                      <a:pt x="183" y="114"/>
                      <a:pt x="183" y="114"/>
                      <a:pt x="183" y="114"/>
                    </a:cubicBezTo>
                    <a:cubicBezTo>
                      <a:pt x="183" y="112"/>
                      <a:pt x="184" y="110"/>
                      <a:pt x="184" y="108"/>
                    </a:cubicBezTo>
                    <a:lnTo>
                      <a:pt x="201" y="99"/>
                    </a:lnTo>
                    <a:close/>
                    <a:moveTo>
                      <a:pt x="101" y="142"/>
                    </a:moveTo>
                    <a:cubicBezTo>
                      <a:pt x="77" y="142"/>
                      <a:pt x="58" y="123"/>
                      <a:pt x="58" y="100"/>
                    </a:cubicBezTo>
                    <a:cubicBezTo>
                      <a:pt x="58" y="77"/>
                      <a:pt x="77" y="58"/>
                      <a:pt x="101" y="58"/>
                    </a:cubicBezTo>
                    <a:cubicBezTo>
                      <a:pt x="124" y="58"/>
                      <a:pt x="143" y="77"/>
                      <a:pt x="143" y="100"/>
                    </a:cubicBezTo>
                    <a:cubicBezTo>
                      <a:pt x="143" y="123"/>
                      <a:pt x="124" y="142"/>
                      <a:pt x="101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127">
                <a:extLst>
                  <a:ext uri="{FF2B5EF4-FFF2-40B4-BE49-F238E27FC236}">
                    <a16:creationId xmlns:a16="http://schemas.microsoft.com/office/drawing/2014/main" id="{11F4F462-7EBB-48E2-8CCD-31168DA662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54912" y="2488454"/>
                <a:ext cx="256618" cy="257388"/>
              </a:xfrm>
              <a:custGeom>
                <a:avLst/>
                <a:gdLst>
                  <a:gd name="T0" fmla="*/ 138 w 141"/>
                  <a:gd name="T1" fmla="*/ 52 h 141"/>
                  <a:gd name="T2" fmla="*/ 125 w 141"/>
                  <a:gd name="T3" fmla="*/ 50 h 141"/>
                  <a:gd name="T4" fmla="*/ 131 w 141"/>
                  <a:gd name="T5" fmla="*/ 34 h 141"/>
                  <a:gd name="T6" fmla="*/ 110 w 141"/>
                  <a:gd name="T7" fmla="*/ 25 h 141"/>
                  <a:gd name="T8" fmla="*/ 106 w 141"/>
                  <a:gd name="T9" fmla="*/ 23 h 141"/>
                  <a:gd name="T10" fmla="*/ 89 w 141"/>
                  <a:gd name="T11" fmla="*/ 2 h 141"/>
                  <a:gd name="T12" fmla="*/ 80 w 141"/>
                  <a:gd name="T13" fmla="*/ 13 h 141"/>
                  <a:gd name="T14" fmla="*/ 70 w 141"/>
                  <a:gd name="T15" fmla="*/ 0 h 141"/>
                  <a:gd name="T16" fmla="*/ 50 w 141"/>
                  <a:gd name="T17" fmla="*/ 15 h 141"/>
                  <a:gd name="T18" fmla="*/ 45 w 141"/>
                  <a:gd name="T19" fmla="*/ 17 h 141"/>
                  <a:gd name="T20" fmla="*/ 20 w 141"/>
                  <a:gd name="T21" fmla="*/ 21 h 141"/>
                  <a:gd name="T22" fmla="*/ 25 w 141"/>
                  <a:gd name="T23" fmla="*/ 33 h 141"/>
                  <a:gd name="T24" fmla="*/ 9 w 141"/>
                  <a:gd name="T25" fmla="*/ 36 h 141"/>
                  <a:gd name="T26" fmla="*/ 12 w 141"/>
                  <a:gd name="T27" fmla="*/ 61 h 141"/>
                  <a:gd name="T28" fmla="*/ 12 w 141"/>
                  <a:gd name="T29" fmla="*/ 65 h 141"/>
                  <a:gd name="T30" fmla="*/ 2 w 141"/>
                  <a:gd name="T31" fmla="*/ 88 h 141"/>
                  <a:gd name="T32" fmla="*/ 15 w 141"/>
                  <a:gd name="T33" fmla="*/ 91 h 141"/>
                  <a:gd name="T34" fmla="*/ 10 w 141"/>
                  <a:gd name="T35" fmla="*/ 106 h 141"/>
                  <a:gd name="T36" fmla="*/ 34 w 141"/>
                  <a:gd name="T37" fmla="*/ 116 h 141"/>
                  <a:gd name="T38" fmla="*/ 37 w 141"/>
                  <a:gd name="T39" fmla="*/ 118 h 141"/>
                  <a:gd name="T40" fmla="*/ 53 w 141"/>
                  <a:gd name="T41" fmla="*/ 138 h 141"/>
                  <a:gd name="T42" fmla="*/ 62 w 141"/>
                  <a:gd name="T43" fmla="*/ 128 h 141"/>
                  <a:gd name="T44" fmla="*/ 71 w 141"/>
                  <a:gd name="T45" fmla="*/ 141 h 141"/>
                  <a:gd name="T46" fmla="*/ 91 w 141"/>
                  <a:gd name="T47" fmla="*/ 125 h 141"/>
                  <a:gd name="T48" fmla="*/ 95 w 141"/>
                  <a:gd name="T49" fmla="*/ 123 h 141"/>
                  <a:gd name="T50" fmla="*/ 120 w 141"/>
                  <a:gd name="T51" fmla="*/ 118 h 141"/>
                  <a:gd name="T52" fmla="*/ 116 w 141"/>
                  <a:gd name="T53" fmla="*/ 104 h 141"/>
                  <a:gd name="T54" fmla="*/ 131 w 141"/>
                  <a:gd name="T55" fmla="*/ 104 h 141"/>
                  <a:gd name="T56" fmla="*/ 128 w 141"/>
                  <a:gd name="T57" fmla="*/ 80 h 141"/>
                  <a:gd name="T58" fmla="*/ 129 w 141"/>
                  <a:gd name="T59" fmla="*/ 76 h 141"/>
                  <a:gd name="T60" fmla="*/ 70 w 141"/>
                  <a:gd name="T61" fmla="*/ 100 h 141"/>
                  <a:gd name="T62" fmla="*/ 70 w 141"/>
                  <a:gd name="T63" fmla="*/ 41 h 141"/>
                  <a:gd name="T64" fmla="*/ 70 w 141"/>
                  <a:gd name="T65" fmla="*/ 10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1" h="141">
                    <a:moveTo>
                      <a:pt x="141" y="70"/>
                    </a:moveTo>
                    <a:cubicBezTo>
                      <a:pt x="141" y="60"/>
                      <a:pt x="138" y="52"/>
                      <a:pt x="138" y="52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48"/>
                      <a:pt x="124" y="47"/>
                      <a:pt x="123" y="45"/>
                    </a:cubicBezTo>
                    <a:cubicBezTo>
                      <a:pt x="131" y="34"/>
                      <a:pt x="131" y="34"/>
                      <a:pt x="131" y="34"/>
                    </a:cubicBezTo>
                    <a:cubicBezTo>
                      <a:pt x="126" y="26"/>
                      <a:pt x="121" y="20"/>
                      <a:pt x="121" y="20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10" y="24"/>
                      <a:pt x="107" y="23"/>
                      <a:pt x="106" y="23"/>
                    </a:cubicBezTo>
                    <a:cubicBezTo>
                      <a:pt x="106" y="9"/>
                      <a:pt x="106" y="9"/>
                      <a:pt x="106" y="9"/>
                    </a:cubicBezTo>
                    <a:cubicBezTo>
                      <a:pt x="98" y="4"/>
                      <a:pt x="89" y="2"/>
                      <a:pt x="89" y="2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79" y="12"/>
                      <a:pt x="77" y="12"/>
                      <a:pt x="76" y="12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0" y="0"/>
                      <a:pt x="52" y="2"/>
                      <a:pt x="52" y="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8" y="16"/>
                      <a:pt x="47" y="17"/>
                      <a:pt x="45" y="17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6" y="15"/>
                      <a:pt x="20" y="21"/>
                      <a:pt x="20" y="21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4" y="34"/>
                      <a:pt x="23" y="35"/>
                      <a:pt x="23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4" y="44"/>
                      <a:pt x="2" y="52"/>
                      <a:pt x="2" y="52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2" y="62"/>
                      <a:pt x="12" y="63"/>
                      <a:pt x="12" y="65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81"/>
                      <a:pt x="2" y="88"/>
                      <a:pt x="2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6" y="92"/>
                      <a:pt x="17" y="94"/>
                      <a:pt x="17" y="95"/>
                    </a:cubicBezTo>
                    <a:cubicBezTo>
                      <a:pt x="10" y="106"/>
                      <a:pt x="10" y="106"/>
                      <a:pt x="10" y="106"/>
                    </a:cubicBezTo>
                    <a:cubicBezTo>
                      <a:pt x="15" y="115"/>
                      <a:pt x="21" y="120"/>
                      <a:pt x="21" y="120"/>
                    </a:cubicBezTo>
                    <a:cubicBezTo>
                      <a:pt x="34" y="116"/>
                      <a:pt x="34" y="116"/>
                      <a:pt x="34" y="116"/>
                    </a:cubicBezTo>
                    <a:cubicBezTo>
                      <a:pt x="34" y="116"/>
                      <a:pt x="34" y="116"/>
                      <a:pt x="34" y="116"/>
                    </a:cubicBezTo>
                    <a:cubicBezTo>
                      <a:pt x="34" y="117"/>
                      <a:pt x="36" y="117"/>
                      <a:pt x="37" y="118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44" y="136"/>
                      <a:pt x="53" y="138"/>
                      <a:pt x="53" y="138"/>
                    </a:cubicBezTo>
                    <a:cubicBezTo>
                      <a:pt x="62" y="128"/>
                      <a:pt x="62" y="128"/>
                      <a:pt x="62" y="128"/>
                    </a:cubicBezTo>
                    <a:cubicBezTo>
                      <a:pt x="62" y="128"/>
                      <a:pt x="62" y="128"/>
                      <a:pt x="62" y="128"/>
                    </a:cubicBezTo>
                    <a:cubicBezTo>
                      <a:pt x="62" y="128"/>
                      <a:pt x="64" y="128"/>
                      <a:pt x="66" y="129"/>
                    </a:cubicBezTo>
                    <a:cubicBezTo>
                      <a:pt x="71" y="141"/>
                      <a:pt x="71" y="141"/>
                      <a:pt x="71" y="141"/>
                    </a:cubicBezTo>
                    <a:cubicBezTo>
                      <a:pt x="81" y="141"/>
                      <a:pt x="89" y="138"/>
                      <a:pt x="89" y="138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2" y="125"/>
                      <a:pt x="94" y="124"/>
                      <a:pt x="95" y="123"/>
                    </a:cubicBezTo>
                    <a:cubicBezTo>
                      <a:pt x="107" y="131"/>
                      <a:pt x="107" y="131"/>
                      <a:pt x="107" y="131"/>
                    </a:cubicBezTo>
                    <a:cubicBezTo>
                      <a:pt x="115" y="126"/>
                      <a:pt x="120" y="118"/>
                      <a:pt x="120" y="118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17" y="104"/>
                      <a:pt x="117" y="104"/>
                      <a:pt x="118" y="103"/>
                    </a:cubicBezTo>
                    <a:cubicBezTo>
                      <a:pt x="131" y="104"/>
                      <a:pt x="131" y="104"/>
                      <a:pt x="131" y="104"/>
                    </a:cubicBezTo>
                    <a:cubicBezTo>
                      <a:pt x="137" y="96"/>
                      <a:pt x="138" y="88"/>
                      <a:pt x="138" y="88"/>
                    </a:cubicBezTo>
                    <a:cubicBezTo>
                      <a:pt x="128" y="80"/>
                      <a:pt x="128" y="80"/>
                      <a:pt x="128" y="80"/>
                    </a:cubicBezTo>
                    <a:cubicBezTo>
                      <a:pt x="128" y="80"/>
                      <a:pt x="128" y="80"/>
                      <a:pt x="128" y="80"/>
                    </a:cubicBezTo>
                    <a:cubicBezTo>
                      <a:pt x="128" y="79"/>
                      <a:pt x="128" y="77"/>
                      <a:pt x="129" y="76"/>
                    </a:cubicBezTo>
                    <a:lnTo>
                      <a:pt x="141" y="70"/>
                    </a:lnTo>
                    <a:close/>
                    <a:moveTo>
                      <a:pt x="70" y="100"/>
                    </a:moveTo>
                    <a:cubicBezTo>
                      <a:pt x="54" y="100"/>
                      <a:pt x="41" y="87"/>
                      <a:pt x="41" y="70"/>
                    </a:cubicBezTo>
                    <a:cubicBezTo>
                      <a:pt x="41" y="54"/>
                      <a:pt x="54" y="41"/>
                      <a:pt x="70" y="41"/>
                    </a:cubicBezTo>
                    <a:cubicBezTo>
                      <a:pt x="87" y="41"/>
                      <a:pt x="100" y="54"/>
                      <a:pt x="100" y="70"/>
                    </a:cubicBezTo>
                    <a:cubicBezTo>
                      <a:pt x="100" y="87"/>
                      <a:pt x="87" y="100"/>
                      <a:pt x="70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128">
                <a:extLst>
                  <a:ext uri="{FF2B5EF4-FFF2-40B4-BE49-F238E27FC236}">
                    <a16:creationId xmlns:a16="http://schemas.microsoft.com/office/drawing/2014/main" id="{4C014128-DE60-4C15-BE97-E3158161DA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67242" y="2313523"/>
                <a:ext cx="171079" cy="171079"/>
              </a:xfrm>
              <a:custGeom>
                <a:avLst/>
                <a:gdLst>
                  <a:gd name="T0" fmla="*/ 92 w 94"/>
                  <a:gd name="T1" fmla="*/ 35 h 94"/>
                  <a:gd name="T2" fmla="*/ 83 w 94"/>
                  <a:gd name="T3" fmla="*/ 33 h 94"/>
                  <a:gd name="T4" fmla="*/ 87 w 94"/>
                  <a:gd name="T5" fmla="*/ 23 h 94"/>
                  <a:gd name="T6" fmla="*/ 71 w 94"/>
                  <a:gd name="T7" fmla="*/ 16 h 94"/>
                  <a:gd name="T8" fmla="*/ 69 w 94"/>
                  <a:gd name="T9" fmla="*/ 15 h 94"/>
                  <a:gd name="T10" fmla="*/ 58 w 94"/>
                  <a:gd name="T11" fmla="*/ 2 h 94"/>
                  <a:gd name="T12" fmla="*/ 51 w 94"/>
                  <a:gd name="T13" fmla="*/ 8 h 94"/>
                  <a:gd name="T14" fmla="*/ 46 w 94"/>
                  <a:gd name="T15" fmla="*/ 0 h 94"/>
                  <a:gd name="T16" fmla="*/ 33 w 94"/>
                  <a:gd name="T17" fmla="*/ 10 h 94"/>
                  <a:gd name="T18" fmla="*/ 30 w 94"/>
                  <a:gd name="T19" fmla="*/ 11 h 94"/>
                  <a:gd name="T20" fmla="*/ 13 w 94"/>
                  <a:gd name="T21" fmla="*/ 14 h 94"/>
                  <a:gd name="T22" fmla="*/ 16 w 94"/>
                  <a:gd name="T23" fmla="*/ 22 h 94"/>
                  <a:gd name="T24" fmla="*/ 6 w 94"/>
                  <a:gd name="T25" fmla="*/ 24 h 94"/>
                  <a:gd name="T26" fmla="*/ 8 w 94"/>
                  <a:gd name="T27" fmla="*/ 40 h 94"/>
                  <a:gd name="T28" fmla="*/ 8 w 94"/>
                  <a:gd name="T29" fmla="*/ 43 h 94"/>
                  <a:gd name="T30" fmla="*/ 1 w 94"/>
                  <a:gd name="T31" fmla="*/ 59 h 94"/>
                  <a:gd name="T32" fmla="*/ 10 w 94"/>
                  <a:gd name="T33" fmla="*/ 60 h 94"/>
                  <a:gd name="T34" fmla="*/ 7 w 94"/>
                  <a:gd name="T35" fmla="*/ 71 h 94"/>
                  <a:gd name="T36" fmla="*/ 15 w 94"/>
                  <a:gd name="T37" fmla="*/ 77 h 94"/>
                  <a:gd name="T38" fmla="*/ 19 w 94"/>
                  <a:gd name="T39" fmla="*/ 79 h 94"/>
                  <a:gd name="T40" fmla="*/ 34 w 94"/>
                  <a:gd name="T41" fmla="*/ 92 h 94"/>
                  <a:gd name="T42" fmla="*/ 43 w 94"/>
                  <a:gd name="T43" fmla="*/ 85 h 94"/>
                  <a:gd name="T44" fmla="*/ 48 w 94"/>
                  <a:gd name="T45" fmla="*/ 94 h 94"/>
                  <a:gd name="T46" fmla="*/ 61 w 94"/>
                  <a:gd name="T47" fmla="*/ 83 h 94"/>
                  <a:gd name="T48" fmla="*/ 63 w 94"/>
                  <a:gd name="T49" fmla="*/ 82 h 94"/>
                  <a:gd name="T50" fmla="*/ 80 w 94"/>
                  <a:gd name="T51" fmla="*/ 78 h 94"/>
                  <a:gd name="T52" fmla="*/ 77 w 94"/>
                  <a:gd name="T53" fmla="*/ 68 h 94"/>
                  <a:gd name="T54" fmla="*/ 87 w 94"/>
                  <a:gd name="T55" fmla="*/ 69 h 94"/>
                  <a:gd name="T56" fmla="*/ 85 w 94"/>
                  <a:gd name="T57" fmla="*/ 53 h 94"/>
                  <a:gd name="T58" fmla="*/ 86 w 94"/>
                  <a:gd name="T59" fmla="*/ 50 h 94"/>
                  <a:gd name="T60" fmla="*/ 47 w 94"/>
                  <a:gd name="T61" fmla="*/ 67 h 94"/>
                  <a:gd name="T62" fmla="*/ 47 w 94"/>
                  <a:gd name="T63" fmla="*/ 27 h 94"/>
                  <a:gd name="T64" fmla="*/ 47 w 94"/>
                  <a:gd name="T65" fmla="*/ 6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4" h="94">
                    <a:moveTo>
                      <a:pt x="94" y="46"/>
                    </a:moveTo>
                    <a:cubicBezTo>
                      <a:pt x="94" y="40"/>
                      <a:pt x="92" y="35"/>
                      <a:pt x="92" y="35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83" y="32"/>
                      <a:pt x="83" y="31"/>
                      <a:pt x="82" y="30"/>
                    </a:cubicBezTo>
                    <a:cubicBezTo>
                      <a:pt x="87" y="23"/>
                      <a:pt x="87" y="23"/>
                      <a:pt x="87" y="23"/>
                    </a:cubicBezTo>
                    <a:cubicBezTo>
                      <a:pt x="84" y="17"/>
                      <a:pt x="80" y="13"/>
                      <a:pt x="80" y="13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1" y="16"/>
                      <a:pt x="70" y="15"/>
                      <a:pt x="69" y="15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64" y="3"/>
                      <a:pt x="58" y="2"/>
                      <a:pt x="58" y="2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1" y="8"/>
                      <a:pt x="50" y="8"/>
                      <a:pt x="49" y="8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0"/>
                      <a:pt x="34" y="1"/>
                      <a:pt x="34" y="1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1"/>
                      <a:pt x="31" y="11"/>
                      <a:pt x="30" y="11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7" y="10"/>
                      <a:pt x="13" y="14"/>
                      <a:pt x="13" y="14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3"/>
                      <a:pt x="15" y="23"/>
                      <a:pt x="15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3" y="29"/>
                      <a:pt x="1" y="34"/>
                      <a:pt x="1" y="34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1"/>
                      <a:pt x="8" y="42"/>
                      <a:pt x="8" y="43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54"/>
                      <a:pt x="1" y="59"/>
                      <a:pt x="1" y="59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1" y="61"/>
                      <a:pt x="11" y="62"/>
                      <a:pt x="11" y="63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10" y="77"/>
                      <a:pt x="10" y="80"/>
                      <a:pt x="10" y="80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78"/>
                      <a:pt x="19" y="78"/>
                      <a:pt x="19" y="79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7" y="91"/>
                      <a:pt x="34" y="92"/>
                      <a:pt x="34" y="92"/>
                    </a:cubicBezTo>
                    <a:cubicBezTo>
                      <a:pt x="43" y="85"/>
                      <a:pt x="43" y="85"/>
                      <a:pt x="43" y="85"/>
                    </a:cubicBezTo>
                    <a:cubicBezTo>
                      <a:pt x="43" y="85"/>
                      <a:pt x="43" y="85"/>
                      <a:pt x="43" y="85"/>
                    </a:cubicBezTo>
                    <a:cubicBezTo>
                      <a:pt x="43" y="85"/>
                      <a:pt x="44" y="86"/>
                      <a:pt x="45" y="86"/>
                    </a:cubicBezTo>
                    <a:cubicBezTo>
                      <a:pt x="48" y="94"/>
                      <a:pt x="48" y="94"/>
                      <a:pt x="48" y="94"/>
                    </a:cubicBezTo>
                    <a:cubicBezTo>
                      <a:pt x="54" y="94"/>
                      <a:pt x="59" y="92"/>
                      <a:pt x="59" y="92"/>
                    </a:cubicBezTo>
                    <a:cubicBezTo>
                      <a:pt x="61" y="83"/>
                      <a:pt x="61" y="83"/>
                      <a:pt x="61" y="83"/>
                    </a:cubicBezTo>
                    <a:cubicBezTo>
                      <a:pt x="61" y="83"/>
                      <a:pt x="61" y="83"/>
                      <a:pt x="61" y="83"/>
                    </a:cubicBezTo>
                    <a:cubicBezTo>
                      <a:pt x="62" y="83"/>
                      <a:pt x="62" y="83"/>
                      <a:pt x="63" y="82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7" y="84"/>
                      <a:pt x="80" y="78"/>
                      <a:pt x="80" y="78"/>
                    </a:cubicBezTo>
                    <a:cubicBezTo>
                      <a:pt x="77" y="68"/>
                      <a:pt x="77" y="68"/>
                      <a:pt x="77" y="68"/>
                    </a:cubicBezTo>
                    <a:cubicBezTo>
                      <a:pt x="77" y="68"/>
                      <a:pt x="77" y="68"/>
                      <a:pt x="77" y="68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91" y="64"/>
                      <a:pt x="92" y="59"/>
                      <a:pt x="92" y="59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5" y="52"/>
                      <a:pt x="85" y="51"/>
                      <a:pt x="86" y="50"/>
                    </a:cubicBezTo>
                    <a:lnTo>
                      <a:pt x="94" y="46"/>
                    </a:lnTo>
                    <a:close/>
                    <a:moveTo>
                      <a:pt x="47" y="67"/>
                    </a:moveTo>
                    <a:cubicBezTo>
                      <a:pt x="36" y="67"/>
                      <a:pt x="27" y="58"/>
                      <a:pt x="27" y="47"/>
                    </a:cubicBezTo>
                    <a:cubicBezTo>
                      <a:pt x="27" y="36"/>
                      <a:pt x="36" y="27"/>
                      <a:pt x="47" y="27"/>
                    </a:cubicBezTo>
                    <a:cubicBezTo>
                      <a:pt x="58" y="27"/>
                      <a:pt x="67" y="36"/>
                      <a:pt x="67" y="47"/>
                    </a:cubicBezTo>
                    <a:cubicBezTo>
                      <a:pt x="67" y="58"/>
                      <a:pt x="58" y="67"/>
                      <a:pt x="47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68D73C0-CDE5-472D-87E6-EE90F448BEFE}"/>
              </a:ext>
            </a:extLst>
          </p:cNvPr>
          <p:cNvCxnSpPr>
            <a:cxnSpLocks/>
          </p:cNvCxnSpPr>
          <p:nvPr/>
        </p:nvCxnSpPr>
        <p:spPr>
          <a:xfrm>
            <a:off x="2286000" y="950634"/>
            <a:ext cx="0" cy="889716"/>
          </a:xfrm>
          <a:prstGeom prst="line">
            <a:avLst/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pic>
        <p:nvPicPr>
          <p:cNvPr id="42" name="Picture 4" descr="https://www.howtogeek.com/wp-content/uploads/2017/02/bar_2.png.pagespeed.ce.0FUSCwc-uD.png">
            <a:extLst>
              <a:ext uri="{FF2B5EF4-FFF2-40B4-BE49-F238E27FC236}">
                <a16:creationId xmlns:a16="http://schemas.microsoft.com/office/drawing/2014/main" id="{705253A4-65C6-4354-B21D-A33705CED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10" y="2510965"/>
            <a:ext cx="5849323" cy="3918116"/>
          </a:xfrm>
          <a:prstGeom prst="rect">
            <a:avLst/>
          </a:prstGeom>
          <a:noFill/>
          <a:ln w="5715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 descr="https://www.howtogeek.com/wp-content/uploads/2017/02/xbar_1-650x480.png.pagespeed.gp+jp+jw+pj+ws+js+rj+rp+rw+ri+cp+md.ic.QyfRz3LpiW.png">
            <a:extLst>
              <a:ext uri="{FF2B5EF4-FFF2-40B4-BE49-F238E27FC236}">
                <a16:creationId xmlns:a16="http://schemas.microsoft.com/office/drawing/2014/main" id="{9A21C8DC-5D39-4C92-806B-BEB6A6B58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085681"/>
            <a:ext cx="5250824" cy="3877531"/>
          </a:xfrm>
          <a:prstGeom prst="rect">
            <a:avLst/>
          </a:prstGeom>
          <a:noFill/>
          <a:ln w="5715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4E28C68-568B-4D69-A83A-74D99E59ED78}"/>
              </a:ext>
            </a:extLst>
          </p:cNvPr>
          <p:cNvCxnSpPr>
            <a:cxnSpLocks noChangeAspect="1"/>
          </p:cNvCxnSpPr>
          <p:nvPr/>
        </p:nvCxnSpPr>
        <p:spPr>
          <a:xfrm>
            <a:off x="8305800" y="2209800"/>
            <a:ext cx="0" cy="418326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37C1142E-84CA-417D-93D3-7C571018F0B6}"/>
              </a:ext>
            </a:extLst>
          </p:cNvPr>
          <p:cNvSpPr/>
          <p:nvPr/>
        </p:nvSpPr>
        <p:spPr>
          <a:xfrm>
            <a:off x="9342917" y="2183703"/>
            <a:ext cx="261131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Genie Backup Manager Pro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https://www.zoolz.com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001244-78FE-4074-A07A-E05A758675FA}"/>
              </a:ext>
            </a:extLst>
          </p:cNvPr>
          <p:cNvSpPr/>
          <p:nvPr/>
        </p:nvSpPr>
        <p:spPr>
          <a:xfrm>
            <a:off x="9342917" y="3103050"/>
            <a:ext cx="2386195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BullGuard Backup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https://www.bullguard.com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A325D34-6119-45C1-88AF-B853DD3C9309}"/>
              </a:ext>
            </a:extLst>
          </p:cNvPr>
          <p:cNvSpPr/>
          <p:nvPr/>
        </p:nvSpPr>
        <p:spPr>
          <a:xfrm>
            <a:off x="9342917" y="4023033"/>
            <a:ext cx="25908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NTI Backup Now EZ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https://www.nticorp.com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B8B5E71-9138-4364-B632-0070E7A9D496}"/>
              </a:ext>
            </a:extLst>
          </p:cNvPr>
          <p:cNvSpPr/>
          <p:nvPr/>
        </p:nvSpPr>
        <p:spPr>
          <a:xfrm>
            <a:off x="9342917" y="4948734"/>
            <a:ext cx="250127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Power2Go 13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https://www.cyberlink.com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434DFDE-E5DA-4174-A5A6-55B0C5CC1138}"/>
              </a:ext>
            </a:extLst>
          </p:cNvPr>
          <p:cNvSpPr/>
          <p:nvPr/>
        </p:nvSpPr>
        <p:spPr>
          <a:xfrm>
            <a:off x="9342917" y="5866008"/>
            <a:ext cx="2344174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Backup4all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https://www.backup4all.com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7173F27-549B-4102-A884-E1C7257214DD}"/>
              </a:ext>
            </a:extLst>
          </p:cNvPr>
          <p:cNvGrpSpPr/>
          <p:nvPr/>
        </p:nvGrpSpPr>
        <p:grpSpPr>
          <a:xfrm>
            <a:off x="8681585" y="2194560"/>
            <a:ext cx="513547" cy="513680"/>
            <a:chOff x="8681585" y="2194560"/>
            <a:chExt cx="513547" cy="51368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BCE19B9-18C7-4F80-9135-AA62916717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81585" y="2194560"/>
              <a:ext cx="513547" cy="5136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221">
              <a:extLst>
                <a:ext uri="{FF2B5EF4-FFF2-40B4-BE49-F238E27FC236}">
                  <a16:creationId xmlns:a16="http://schemas.microsoft.com/office/drawing/2014/main" id="{BB87BB90-32C7-4768-A4D0-D87C645E19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3758" y="2328747"/>
              <a:ext cx="249200" cy="245306"/>
            </a:xfrm>
            <a:custGeom>
              <a:avLst/>
              <a:gdLst>
                <a:gd name="T0" fmla="*/ 68881 w 59"/>
                <a:gd name="T1" fmla="*/ 58628 h 58"/>
                <a:gd name="T2" fmla="*/ 58549 w 59"/>
                <a:gd name="T3" fmla="*/ 65525 h 58"/>
                <a:gd name="T4" fmla="*/ 10332 w 59"/>
                <a:gd name="T5" fmla="*/ 65525 h 58"/>
                <a:gd name="T6" fmla="*/ 0 w 59"/>
                <a:gd name="T7" fmla="*/ 58628 h 58"/>
                <a:gd name="T8" fmla="*/ 0 w 59"/>
                <a:gd name="T9" fmla="*/ 6897 h 58"/>
                <a:gd name="T10" fmla="*/ 10332 w 59"/>
                <a:gd name="T11" fmla="*/ 0 h 58"/>
                <a:gd name="T12" fmla="*/ 58549 w 59"/>
                <a:gd name="T13" fmla="*/ 0 h 58"/>
                <a:gd name="T14" fmla="*/ 68881 w 59"/>
                <a:gd name="T15" fmla="*/ 6897 h 58"/>
                <a:gd name="T16" fmla="*/ 68881 w 59"/>
                <a:gd name="T17" fmla="*/ 58628 h 58"/>
                <a:gd name="T18" fmla="*/ 203200 w 59"/>
                <a:gd name="T19" fmla="*/ 106910 h 58"/>
                <a:gd name="T20" fmla="*/ 103322 w 59"/>
                <a:gd name="T21" fmla="*/ 200025 h 58"/>
                <a:gd name="T22" fmla="*/ 0 w 59"/>
                <a:gd name="T23" fmla="*/ 106910 h 58"/>
                <a:gd name="T24" fmla="*/ 0 w 59"/>
                <a:gd name="T25" fmla="*/ 89666 h 58"/>
                <a:gd name="T26" fmla="*/ 10332 w 59"/>
                <a:gd name="T27" fmla="*/ 82769 h 58"/>
                <a:gd name="T28" fmla="*/ 58549 w 59"/>
                <a:gd name="T29" fmla="*/ 82769 h 58"/>
                <a:gd name="T30" fmla="*/ 68881 w 59"/>
                <a:gd name="T31" fmla="*/ 89666 h 58"/>
                <a:gd name="T32" fmla="*/ 68881 w 59"/>
                <a:gd name="T33" fmla="*/ 106910 h 58"/>
                <a:gd name="T34" fmla="*/ 103322 w 59"/>
                <a:gd name="T35" fmla="*/ 131051 h 58"/>
                <a:gd name="T36" fmla="*/ 134319 w 59"/>
                <a:gd name="T37" fmla="*/ 106910 h 58"/>
                <a:gd name="T38" fmla="*/ 134319 w 59"/>
                <a:gd name="T39" fmla="*/ 89666 h 58"/>
                <a:gd name="T40" fmla="*/ 144651 w 59"/>
                <a:gd name="T41" fmla="*/ 82769 h 58"/>
                <a:gd name="T42" fmla="*/ 192868 w 59"/>
                <a:gd name="T43" fmla="*/ 82769 h 58"/>
                <a:gd name="T44" fmla="*/ 203200 w 59"/>
                <a:gd name="T45" fmla="*/ 89666 h 58"/>
                <a:gd name="T46" fmla="*/ 203200 w 59"/>
                <a:gd name="T47" fmla="*/ 106910 h 58"/>
                <a:gd name="T48" fmla="*/ 203200 w 59"/>
                <a:gd name="T49" fmla="*/ 58628 h 58"/>
                <a:gd name="T50" fmla="*/ 192868 w 59"/>
                <a:gd name="T51" fmla="*/ 65525 h 58"/>
                <a:gd name="T52" fmla="*/ 144651 w 59"/>
                <a:gd name="T53" fmla="*/ 65525 h 58"/>
                <a:gd name="T54" fmla="*/ 134319 w 59"/>
                <a:gd name="T55" fmla="*/ 58628 h 58"/>
                <a:gd name="T56" fmla="*/ 134319 w 59"/>
                <a:gd name="T57" fmla="*/ 6897 h 58"/>
                <a:gd name="T58" fmla="*/ 144651 w 59"/>
                <a:gd name="T59" fmla="*/ 0 h 58"/>
                <a:gd name="T60" fmla="*/ 192868 w 59"/>
                <a:gd name="T61" fmla="*/ 0 h 58"/>
                <a:gd name="T62" fmla="*/ 203200 w 59"/>
                <a:gd name="T63" fmla="*/ 6897 h 58"/>
                <a:gd name="T64" fmla="*/ 203200 w 59"/>
                <a:gd name="T65" fmla="*/ 58628 h 5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9" h="58">
                  <a:moveTo>
                    <a:pt x="20" y="17"/>
                  </a:moveTo>
                  <a:cubicBezTo>
                    <a:pt x="20" y="18"/>
                    <a:pt x="19" y="19"/>
                    <a:pt x="17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0" y="18"/>
                    <a:pt x="0" y="1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0"/>
                    <a:pt x="20" y="1"/>
                    <a:pt x="20" y="2"/>
                  </a:cubicBezTo>
                  <a:lnTo>
                    <a:pt x="20" y="17"/>
                  </a:lnTo>
                  <a:close/>
                  <a:moveTo>
                    <a:pt x="59" y="31"/>
                  </a:moveTo>
                  <a:cubicBezTo>
                    <a:pt x="59" y="47"/>
                    <a:pt x="46" y="58"/>
                    <a:pt x="30" y="58"/>
                  </a:cubicBezTo>
                  <a:cubicBezTo>
                    <a:pt x="13" y="58"/>
                    <a:pt x="0" y="47"/>
                    <a:pt x="0" y="3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2" y="24"/>
                    <a:pt x="3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9" y="24"/>
                    <a:pt x="20" y="25"/>
                    <a:pt x="20" y="26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8"/>
                    <a:pt x="28" y="38"/>
                    <a:pt x="30" y="38"/>
                  </a:cubicBezTo>
                  <a:cubicBezTo>
                    <a:pt x="31" y="38"/>
                    <a:pt x="39" y="38"/>
                    <a:pt x="39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5"/>
                    <a:pt x="40" y="24"/>
                    <a:pt x="42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4"/>
                    <a:pt x="59" y="25"/>
                    <a:pt x="59" y="26"/>
                  </a:cubicBezTo>
                  <a:lnTo>
                    <a:pt x="59" y="31"/>
                  </a:lnTo>
                  <a:close/>
                  <a:moveTo>
                    <a:pt x="59" y="17"/>
                  </a:moveTo>
                  <a:cubicBezTo>
                    <a:pt x="59" y="18"/>
                    <a:pt x="58" y="19"/>
                    <a:pt x="56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0" y="19"/>
                    <a:pt x="39" y="18"/>
                    <a:pt x="39" y="17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1"/>
                    <a:pt x="4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59" y="1"/>
                    <a:pt x="59" y="2"/>
                  </a:cubicBezTo>
                  <a:lnTo>
                    <a:pt x="59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61EA2FB-CAE8-48DC-9D63-E3C038A705A4}"/>
              </a:ext>
            </a:extLst>
          </p:cNvPr>
          <p:cNvGrpSpPr/>
          <p:nvPr/>
        </p:nvGrpSpPr>
        <p:grpSpPr>
          <a:xfrm>
            <a:off x="8681585" y="3114208"/>
            <a:ext cx="513547" cy="513680"/>
            <a:chOff x="8681585" y="3114208"/>
            <a:chExt cx="513547" cy="51368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39CC3A9-C944-4F12-9830-CDED8ECA7B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81585" y="3114208"/>
              <a:ext cx="513547" cy="5136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30">
              <a:extLst>
                <a:ext uri="{FF2B5EF4-FFF2-40B4-BE49-F238E27FC236}">
                  <a16:creationId xmlns:a16="http://schemas.microsoft.com/office/drawing/2014/main" id="{31E08337-8596-4320-8863-65A4102CC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98950" y="3252216"/>
              <a:ext cx="278816" cy="237665"/>
            </a:xfrm>
            <a:custGeom>
              <a:avLst/>
              <a:gdLst>
                <a:gd name="T0" fmla="*/ 186184 w 64"/>
                <a:gd name="T1" fmla="*/ 144673 h 53"/>
                <a:gd name="T2" fmla="*/ 148258 w 64"/>
                <a:gd name="T3" fmla="*/ 182563 h 53"/>
                <a:gd name="T4" fmla="*/ 37926 w 64"/>
                <a:gd name="T5" fmla="*/ 182563 h 53"/>
                <a:gd name="T6" fmla="*/ 0 w 64"/>
                <a:gd name="T7" fmla="*/ 144673 h 53"/>
                <a:gd name="T8" fmla="*/ 0 w 64"/>
                <a:gd name="T9" fmla="*/ 34446 h 53"/>
                <a:gd name="T10" fmla="*/ 37926 w 64"/>
                <a:gd name="T11" fmla="*/ 0 h 53"/>
                <a:gd name="T12" fmla="*/ 148258 w 64"/>
                <a:gd name="T13" fmla="*/ 0 h 53"/>
                <a:gd name="T14" fmla="*/ 162049 w 64"/>
                <a:gd name="T15" fmla="*/ 0 h 53"/>
                <a:gd name="T16" fmla="*/ 165497 w 64"/>
                <a:gd name="T17" fmla="*/ 3445 h 53"/>
                <a:gd name="T18" fmla="*/ 165497 w 64"/>
                <a:gd name="T19" fmla="*/ 6889 h 53"/>
                <a:gd name="T20" fmla="*/ 158602 w 64"/>
                <a:gd name="T21" fmla="*/ 13778 h 53"/>
                <a:gd name="T22" fmla="*/ 155154 w 64"/>
                <a:gd name="T23" fmla="*/ 17223 h 53"/>
                <a:gd name="T24" fmla="*/ 155154 w 64"/>
                <a:gd name="T25" fmla="*/ 17223 h 53"/>
                <a:gd name="T26" fmla="*/ 148258 w 64"/>
                <a:gd name="T27" fmla="*/ 13778 h 53"/>
                <a:gd name="T28" fmla="*/ 37926 w 64"/>
                <a:gd name="T29" fmla="*/ 13778 h 53"/>
                <a:gd name="T30" fmla="*/ 17239 w 64"/>
                <a:gd name="T31" fmla="*/ 34446 h 53"/>
                <a:gd name="T32" fmla="*/ 17239 w 64"/>
                <a:gd name="T33" fmla="*/ 144673 h 53"/>
                <a:gd name="T34" fmla="*/ 37926 w 64"/>
                <a:gd name="T35" fmla="*/ 165340 h 53"/>
                <a:gd name="T36" fmla="*/ 148258 w 64"/>
                <a:gd name="T37" fmla="*/ 165340 h 53"/>
                <a:gd name="T38" fmla="*/ 168945 w 64"/>
                <a:gd name="T39" fmla="*/ 144673 h 53"/>
                <a:gd name="T40" fmla="*/ 168945 w 64"/>
                <a:gd name="T41" fmla="*/ 110227 h 53"/>
                <a:gd name="T42" fmla="*/ 168945 w 64"/>
                <a:gd name="T43" fmla="*/ 110227 h 53"/>
                <a:gd name="T44" fmla="*/ 179289 w 64"/>
                <a:gd name="T45" fmla="*/ 99893 h 53"/>
                <a:gd name="T46" fmla="*/ 182737 w 64"/>
                <a:gd name="T47" fmla="*/ 99893 h 53"/>
                <a:gd name="T48" fmla="*/ 182737 w 64"/>
                <a:gd name="T49" fmla="*/ 99893 h 53"/>
                <a:gd name="T50" fmla="*/ 186184 w 64"/>
                <a:gd name="T51" fmla="*/ 103338 h 53"/>
                <a:gd name="T52" fmla="*/ 186184 w 64"/>
                <a:gd name="T53" fmla="*/ 144673 h 53"/>
                <a:gd name="T54" fmla="*/ 110332 w 64"/>
                <a:gd name="T55" fmla="*/ 144673 h 53"/>
                <a:gd name="T56" fmla="*/ 93092 w 64"/>
                <a:gd name="T57" fmla="*/ 144673 h 53"/>
                <a:gd name="T58" fmla="*/ 37926 w 64"/>
                <a:gd name="T59" fmla="*/ 89559 h 53"/>
                <a:gd name="T60" fmla="*/ 37926 w 64"/>
                <a:gd name="T61" fmla="*/ 75781 h 53"/>
                <a:gd name="T62" fmla="*/ 51718 w 64"/>
                <a:gd name="T63" fmla="*/ 62003 h 53"/>
                <a:gd name="T64" fmla="*/ 68957 w 64"/>
                <a:gd name="T65" fmla="*/ 62003 h 53"/>
                <a:gd name="T66" fmla="*/ 103436 w 64"/>
                <a:gd name="T67" fmla="*/ 93004 h 53"/>
                <a:gd name="T68" fmla="*/ 186184 w 64"/>
                <a:gd name="T69" fmla="*/ 10334 h 53"/>
                <a:gd name="T70" fmla="*/ 199976 w 64"/>
                <a:gd name="T71" fmla="*/ 10334 h 53"/>
                <a:gd name="T72" fmla="*/ 217215 w 64"/>
                <a:gd name="T73" fmla="*/ 24112 h 53"/>
                <a:gd name="T74" fmla="*/ 217215 w 64"/>
                <a:gd name="T75" fmla="*/ 37890 h 53"/>
                <a:gd name="T76" fmla="*/ 110332 w 64"/>
                <a:gd name="T77" fmla="*/ 144673 h 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4" h="53">
                  <a:moveTo>
                    <a:pt x="54" y="42"/>
                  </a:moveTo>
                  <a:cubicBezTo>
                    <a:pt x="54" y="48"/>
                    <a:pt x="49" y="53"/>
                    <a:pt x="43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5" y="53"/>
                    <a:pt x="0" y="48"/>
                    <a:pt x="0" y="4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6" y="0"/>
                    <a:pt x="47" y="0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4" y="4"/>
                    <a:pt x="44" y="4"/>
                    <a:pt x="43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8" y="4"/>
                    <a:pt x="5" y="7"/>
                    <a:pt x="5" y="10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5"/>
                    <a:pt x="8" y="48"/>
                    <a:pt x="11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6" y="48"/>
                    <a:pt x="49" y="45"/>
                    <a:pt x="49" y="4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9"/>
                    <a:pt x="52" y="29"/>
                    <a:pt x="53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4" y="29"/>
                    <a:pt x="54" y="30"/>
                    <a:pt x="54" y="30"/>
                  </a:cubicBezTo>
                  <a:lnTo>
                    <a:pt x="54" y="42"/>
                  </a:lnTo>
                  <a:close/>
                  <a:moveTo>
                    <a:pt x="32" y="42"/>
                  </a:moveTo>
                  <a:cubicBezTo>
                    <a:pt x="31" y="44"/>
                    <a:pt x="29" y="44"/>
                    <a:pt x="27" y="42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5"/>
                    <a:pt x="10" y="23"/>
                    <a:pt x="11" y="22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6"/>
                    <a:pt x="18" y="16"/>
                    <a:pt x="20" y="18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2"/>
                    <a:pt x="57" y="2"/>
                    <a:pt x="58" y="3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4" y="8"/>
                    <a:pt x="64" y="10"/>
                    <a:pt x="63" y="11"/>
                  </a:cubicBezTo>
                  <a:lnTo>
                    <a:pt x="32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2E0C21-449D-4FEE-8674-4660E1C2B62A}"/>
              </a:ext>
            </a:extLst>
          </p:cNvPr>
          <p:cNvGrpSpPr/>
          <p:nvPr/>
        </p:nvGrpSpPr>
        <p:grpSpPr>
          <a:xfrm>
            <a:off x="8681585" y="4033856"/>
            <a:ext cx="513547" cy="513680"/>
            <a:chOff x="8681585" y="4033856"/>
            <a:chExt cx="513547" cy="51368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083F83F-729A-4A0E-B30F-1EE0CE185D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81585" y="4033856"/>
              <a:ext cx="513547" cy="5136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108">
              <a:extLst>
                <a:ext uri="{FF2B5EF4-FFF2-40B4-BE49-F238E27FC236}">
                  <a16:creationId xmlns:a16="http://schemas.microsoft.com/office/drawing/2014/main" id="{DA921A0D-D1C7-4D0D-9F0D-F9B800B774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25411" y="4154942"/>
              <a:ext cx="225895" cy="271509"/>
            </a:xfrm>
            <a:custGeom>
              <a:avLst/>
              <a:gdLst>
                <a:gd name="T0" fmla="*/ 165100 w 48"/>
                <a:gd name="T1" fmla="*/ 106062 h 58"/>
                <a:gd name="T2" fmla="*/ 85990 w 48"/>
                <a:gd name="T3" fmla="*/ 198438 h 58"/>
                <a:gd name="T4" fmla="*/ 82550 w 48"/>
                <a:gd name="T5" fmla="*/ 198438 h 58"/>
                <a:gd name="T6" fmla="*/ 79110 w 48"/>
                <a:gd name="T7" fmla="*/ 198438 h 58"/>
                <a:gd name="T8" fmla="*/ 0 w 48"/>
                <a:gd name="T9" fmla="*/ 106062 h 58"/>
                <a:gd name="T10" fmla="*/ 0 w 48"/>
                <a:gd name="T11" fmla="*/ 6843 h 58"/>
                <a:gd name="T12" fmla="*/ 6879 w 48"/>
                <a:gd name="T13" fmla="*/ 0 h 58"/>
                <a:gd name="T14" fmla="*/ 158221 w 48"/>
                <a:gd name="T15" fmla="*/ 0 h 58"/>
                <a:gd name="T16" fmla="*/ 165100 w 48"/>
                <a:gd name="T17" fmla="*/ 6843 h 58"/>
                <a:gd name="T18" fmla="*/ 165100 w 48"/>
                <a:gd name="T19" fmla="*/ 106062 h 58"/>
                <a:gd name="T20" fmla="*/ 141023 w 48"/>
                <a:gd name="T21" fmla="*/ 23949 h 58"/>
                <a:gd name="T22" fmla="*/ 82550 w 48"/>
                <a:gd name="T23" fmla="*/ 23949 h 58"/>
                <a:gd name="T24" fmla="*/ 82550 w 48"/>
                <a:gd name="T25" fmla="*/ 171067 h 58"/>
                <a:gd name="T26" fmla="*/ 110067 w 48"/>
                <a:gd name="T27" fmla="*/ 153961 h 58"/>
                <a:gd name="T28" fmla="*/ 141023 w 48"/>
                <a:gd name="T29" fmla="*/ 106062 h 58"/>
                <a:gd name="T30" fmla="*/ 141023 w 48"/>
                <a:gd name="T31" fmla="*/ 23949 h 5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8" h="58">
                  <a:moveTo>
                    <a:pt x="48" y="31"/>
                  </a:moveTo>
                  <a:cubicBezTo>
                    <a:pt x="48" y="47"/>
                    <a:pt x="26" y="57"/>
                    <a:pt x="25" y="58"/>
                  </a:cubicBezTo>
                  <a:cubicBezTo>
                    <a:pt x="25" y="58"/>
                    <a:pt x="24" y="58"/>
                    <a:pt x="24" y="58"/>
                  </a:cubicBezTo>
                  <a:cubicBezTo>
                    <a:pt x="24" y="58"/>
                    <a:pt x="23" y="58"/>
                    <a:pt x="23" y="58"/>
                  </a:cubicBezTo>
                  <a:cubicBezTo>
                    <a:pt x="22" y="57"/>
                    <a:pt x="0" y="47"/>
                    <a:pt x="0" y="3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0"/>
                    <a:pt x="48" y="1"/>
                    <a:pt x="48" y="2"/>
                  </a:cubicBezTo>
                  <a:lnTo>
                    <a:pt x="48" y="31"/>
                  </a:lnTo>
                  <a:close/>
                  <a:moveTo>
                    <a:pt x="41" y="7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6" y="49"/>
                    <a:pt x="29" y="47"/>
                    <a:pt x="32" y="45"/>
                  </a:cubicBezTo>
                  <a:cubicBezTo>
                    <a:pt x="36" y="42"/>
                    <a:pt x="41" y="37"/>
                    <a:pt x="41" y="31"/>
                  </a:cubicBezTo>
                  <a:lnTo>
                    <a:pt x="41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5F3F1AE-4641-47FD-8A90-4D84410226E9}"/>
              </a:ext>
            </a:extLst>
          </p:cNvPr>
          <p:cNvGrpSpPr/>
          <p:nvPr/>
        </p:nvGrpSpPr>
        <p:grpSpPr>
          <a:xfrm>
            <a:off x="8681585" y="4953504"/>
            <a:ext cx="513547" cy="513680"/>
            <a:chOff x="8681585" y="4953504"/>
            <a:chExt cx="513547" cy="513680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8F5AC78-D4BF-4508-9ACA-39966A3124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81585" y="4953504"/>
              <a:ext cx="513547" cy="513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45898BE3-CB8E-479E-9951-903256936A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97023" y="5073662"/>
              <a:ext cx="282670" cy="273365"/>
            </a:xfrm>
            <a:custGeom>
              <a:avLst/>
              <a:gdLst>
                <a:gd name="T0" fmla="*/ 388863 w 256"/>
                <a:gd name="T1" fmla="*/ 357188 h 224"/>
                <a:gd name="T2" fmla="*/ 19124 w 256"/>
                <a:gd name="T3" fmla="*/ 357188 h 224"/>
                <a:gd name="T4" fmla="*/ 0 w 256"/>
                <a:gd name="T5" fmla="*/ 338053 h 224"/>
                <a:gd name="T6" fmla="*/ 0 w 256"/>
                <a:gd name="T7" fmla="*/ 19135 h 224"/>
                <a:gd name="T8" fmla="*/ 19124 w 256"/>
                <a:gd name="T9" fmla="*/ 0 h 224"/>
                <a:gd name="T10" fmla="*/ 388863 w 256"/>
                <a:gd name="T11" fmla="*/ 0 h 224"/>
                <a:gd name="T12" fmla="*/ 407987 w 256"/>
                <a:gd name="T13" fmla="*/ 19135 h 224"/>
                <a:gd name="T14" fmla="*/ 407987 w 256"/>
                <a:gd name="T15" fmla="*/ 338053 h 224"/>
                <a:gd name="T16" fmla="*/ 388863 w 256"/>
                <a:gd name="T17" fmla="*/ 357188 h 224"/>
                <a:gd name="T18" fmla="*/ 312365 w 256"/>
                <a:gd name="T19" fmla="*/ 338053 h 224"/>
                <a:gd name="T20" fmla="*/ 388863 w 256"/>
                <a:gd name="T21" fmla="*/ 338053 h 224"/>
                <a:gd name="T22" fmla="*/ 388863 w 256"/>
                <a:gd name="T23" fmla="*/ 172216 h 224"/>
                <a:gd name="T24" fmla="*/ 382488 w 256"/>
                <a:gd name="T25" fmla="*/ 172216 h 224"/>
                <a:gd name="T26" fmla="*/ 312365 w 256"/>
                <a:gd name="T27" fmla="*/ 172216 h 224"/>
                <a:gd name="T28" fmla="*/ 312365 w 256"/>
                <a:gd name="T29" fmla="*/ 338053 h 224"/>
                <a:gd name="T30" fmla="*/ 114746 w 256"/>
                <a:gd name="T31" fmla="*/ 338053 h 224"/>
                <a:gd name="T32" fmla="*/ 293241 w 256"/>
                <a:gd name="T33" fmla="*/ 338053 h 224"/>
                <a:gd name="T34" fmla="*/ 293241 w 256"/>
                <a:gd name="T35" fmla="*/ 172216 h 224"/>
                <a:gd name="T36" fmla="*/ 114746 w 256"/>
                <a:gd name="T37" fmla="*/ 172216 h 224"/>
                <a:gd name="T38" fmla="*/ 114746 w 256"/>
                <a:gd name="T39" fmla="*/ 338053 h 224"/>
                <a:gd name="T40" fmla="*/ 19124 w 256"/>
                <a:gd name="T41" fmla="*/ 338053 h 224"/>
                <a:gd name="T42" fmla="*/ 95622 w 256"/>
                <a:gd name="T43" fmla="*/ 338053 h 224"/>
                <a:gd name="T44" fmla="*/ 95622 w 256"/>
                <a:gd name="T45" fmla="*/ 172216 h 224"/>
                <a:gd name="T46" fmla="*/ 19124 w 256"/>
                <a:gd name="T47" fmla="*/ 172216 h 224"/>
                <a:gd name="T48" fmla="*/ 19124 w 256"/>
                <a:gd name="T49" fmla="*/ 338053 h 224"/>
                <a:gd name="T50" fmla="*/ 38249 w 256"/>
                <a:gd name="T51" fmla="*/ 19135 h 224"/>
                <a:gd name="T52" fmla="*/ 19124 w 256"/>
                <a:gd name="T53" fmla="*/ 38270 h 224"/>
                <a:gd name="T54" fmla="*/ 38249 w 256"/>
                <a:gd name="T55" fmla="*/ 57405 h 224"/>
                <a:gd name="T56" fmla="*/ 57373 w 256"/>
                <a:gd name="T57" fmla="*/ 38270 h 224"/>
                <a:gd name="T58" fmla="*/ 38249 w 256"/>
                <a:gd name="T59" fmla="*/ 19135 h 224"/>
                <a:gd name="T60" fmla="*/ 95622 w 256"/>
                <a:gd name="T61" fmla="*/ 19135 h 224"/>
                <a:gd name="T62" fmla="*/ 76498 w 256"/>
                <a:gd name="T63" fmla="*/ 38270 h 224"/>
                <a:gd name="T64" fmla="*/ 95622 w 256"/>
                <a:gd name="T65" fmla="*/ 57405 h 224"/>
                <a:gd name="T66" fmla="*/ 114746 w 256"/>
                <a:gd name="T67" fmla="*/ 38270 h 224"/>
                <a:gd name="T68" fmla="*/ 95622 w 256"/>
                <a:gd name="T69" fmla="*/ 19135 h 224"/>
                <a:gd name="T70" fmla="*/ 152995 w 256"/>
                <a:gd name="T71" fmla="*/ 19135 h 224"/>
                <a:gd name="T72" fmla="*/ 133871 w 256"/>
                <a:gd name="T73" fmla="*/ 38270 h 224"/>
                <a:gd name="T74" fmla="*/ 152995 w 256"/>
                <a:gd name="T75" fmla="*/ 57405 h 224"/>
                <a:gd name="T76" fmla="*/ 172120 w 256"/>
                <a:gd name="T77" fmla="*/ 38270 h 224"/>
                <a:gd name="T78" fmla="*/ 152995 w 256"/>
                <a:gd name="T79" fmla="*/ 19135 h 224"/>
                <a:gd name="T80" fmla="*/ 369738 w 256"/>
                <a:gd name="T81" fmla="*/ 76540 h 224"/>
                <a:gd name="T82" fmla="*/ 38249 w 256"/>
                <a:gd name="T83" fmla="*/ 76540 h 224"/>
                <a:gd name="T84" fmla="*/ 19124 w 256"/>
                <a:gd name="T85" fmla="*/ 76540 h 224"/>
                <a:gd name="T86" fmla="*/ 19124 w 256"/>
                <a:gd name="T87" fmla="*/ 153081 h 224"/>
                <a:gd name="T88" fmla="*/ 95622 w 256"/>
                <a:gd name="T89" fmla="*/ 153081 h 224"/>
                <a:gd name="T90" fmla="*/ 114746 w 256"/>
                <a:gd name="T91" fmla="*/ 153081 h 224"/>
                <a:gd name="T92" fmla="*/ 293241 w 256"/>
                <a:gd name="T93" fmla="*/ 153081 h 224"/>
                <a:gd name="T94" fmla="*/ 312365 w 256"/>
                <a:gd name="T95" fmla="*/ 153081 h 224"/>
                <a:gd name="T96" fmla="*/ 382488 w 256"/>
                <a:gd name="T97" fmla="*/ 153081 h 224"/>
                <a:gd name="T98" fmla="*/ 388863 w 256"/>
                <a:gd name="T99" fmla="*/ 153081 h 224"/>
                <a:gd name="T100" fmla="*/ 388863 w 256"/>
                <a:gd name="T101" fmla="*/ 76540 h 224"/>
                <a:gd name="T102" fmla="*/ 369738 w 256"/>
                <a:gd name="T103" fmla="*/ 76540 h 22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6" h="224">
                  <a:moveTo>
                    <a:pt x="244" y="224"/>
                  </a:moveTo>
                  <a:cubicBezTo>
                    <a:pt x="12" y="224"/>
                    <a:pt x="12" y="224"/>
                    <a:pt x="12" y="224"/>
                  </a:cubicBezTo>
                  <a:cubicBezTo>
                    <a:pt x="5" y="224"/>
                    <a:pt x="0" y="219"/>
                    <a:pt x="0" y="2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212"/>
                    <a:pt x="256" y="212"/>
                    <a:pt x="256" y="212"/>
                  </a:cubicBezTo>
                  <a:cubicBezTo>
                    <a:pt x="256" y="219"/>
                    <a:pt x="251" y="224"/>
                    <a:pt x="244" y="224"/>
                  </a:cubicBezTo>
                  <a:moveTo>
                    <a:pt x="196" y="212"/>
                  </a:moveTo>
                  <a:cubicBezTo>
                    <a:pt x="244" y="212"/>
                    <a:pt x="244" y="212"/>
                    <a:pt x="244" y="212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40" y="108"/>
                    <a:pt x="240" y="108"/>
                    <a:pt x="240" y="108"/>
                  </a:cubicBezTo>
                  <a:cubicBezTo>
                    <a:pt x="196" y="108"/>
                    <a:pt x="196" y="108"/>
                    <a:pt x="196" y="108"/>
                  </a:cubicBezTo>
                  <a:lnTo>
                    <a:pt x="196" y="212"/>
                  </a:lnTo>
                  <a:close/>
                  <a:moveTo>
                    <a:pt x="72" y="212"/>
                  </a:moveTo>
                  <a:cubicBezTo>
                    <a:pt x="184" y="212"/>
                    <a:pt x="184" y="212"/>
                    <a:pt x="184" y="212"/>
                  </a:cubicBezTo>
                  <a:cubicBezTo>
                    <a:pt x="184" y="108"/>
                    <a:pt x="184" y="108"/>
                    <a:pt x="184" y="108"/>
                  </a:cubicBezTo>
                  <a:cubicBezTo>
                    <a:pt x="72" y="108"/>
                    <a:pt x="72" y="108"/>
                    <a:pt x="72" y="108"/>
                  </a:cubicBezTo>
                  <a:lnTo>
                    <a:pt x="72" y="212"/>
                  </a:lnTo>
                  <a:close/>
                  <a:moveTo>
                    <a:pt x="12" y="212"/>
                  </a:moveTo>
                  <a:cubicBezTo>
                    <a:pt x="60" y="212"/>
                    <a:pt x="60" y="212"/>
                    <a:pt x="60" y="212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12" y="108"/>
                    <a:pt x="12" y="108"/>
                    <a:pt x="12" y="108"/>
                  </a:cubicBezTo>
                  <a:lnTo>
                    <a:pt x="12" y="212"/>
                  </a:lnTo>
                  <a:close/>
                  <a:moveTo>
                    <a:pt x="24" y="12"/>
                  </a:moveTo>
                  <a:cubicBezTo>
                    <a:pt x="17" y="12"/>
                    <a:pt x="12" y="17"/>
                    <a:pt x="12" y="24"/>
                  </a:cubicBezTo>
                  <a:cubicBezTo>
                    <a:pt x="12" y="31"/>
                    <a:pt x="17" y="36"/>
                    <a:pt x="24" y="36"/>
                  </a:cubicBezTo>
                  <a:cubicBezTo>
                    <a:pt x="31" y="36"/>
                    <a:pt x="36" y="31"/>
                    <a:pt x="36" y="24"/>
                  </a:cubicBezTo>
                  <a:cubicBezTo>
                    <a:pt x="36" y="17"/>
                    <a:pt x="31" y="12"/>
                    <a:pt x="24" y="12"/>
                  </a:cubicBezTo>
                  <a:moveTo>
                    <a:pt x="60" y="12"/>
                  </a:moveTo>
                  <a:cubicBezTo>
                    <a:pt x="53" y="12"/>
                    <a:pt x="48" y="17"/>
                    <a:pt x="48" y="24"/>
                  </a:cubicBezTo>
                  <a:cubicBezTo>
                    <a:pt x="48" y="31"/>
                    <a:pt x="53" y="36"/>
                    <a:pt x="60" y="36"/>
                  </a:cubicBezTo>
                  <a:cubicBezTo>
                    <a:pt x="67" y="36"/>
                    <a:pt x="72" y="31"/>
                    <a:pt x="72" y="24"/>
                  </a:cubicBezTo>
                  <a:cubicBezTo>
                    <a:pt x="72" y="17"/>
                    <a:pt x="67" y="12"/>
                    <a:pt x="60" y="12"/>
                  </a:cubicBezTo>
                  <a:moveTo>
                    <a:pt x="96" y="12"/>
                  </a:moveTo>
                  <a:cubicBezTo>
                    <a:pt x="89" y="12"/>
                    <a:pt x="84" y="17"/>
                    <a:pt x="84" y="24"/>
                  </a:cubicBezTo>
                  <a:cubicBezTo>
                    <a:pt x="84" y="31"/>
                    <a:pt x="89" y="36"/>
                    <a:pt x="96" y="36"/>
                  </a:cubicBezTo>
                  <a:cubicBezTo>
                    <a:pt x="103" y="36"/>
                    <a:pt x="108" y="31"/>
                    <a:pt x="108" y="24"/>
                  </a:cubicBezTo>
                  <a:cubicBezTo>
                    <a:pt x="108" y="17"/>
                    <a:pt x="103" y="12"/>
                    <a:pt x="96" y="12"/>
                  </a:cubicBezTo>
                  <a:moveTo>
                    <a:pt x="232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96" y="96"/>
                    <a:pt x="196" y="96"/>
                    <a:pt x="196" y="96"/>
                  </a:cubicBezTo>
                  <a:cubicBezTo>
                    <a:pt x="240" y="96"/>
                    <a:pt x="240" y="96"/>
                    <a:pt x="240" y="96"/>
                  </a:cubicBezTo>
                  <a:cubicBezTo>
                    <a:pt x="244" y="96"/>
                    <a:pt x="244" y="96"/>
                    <a:pt x="244" y="96"/>
                  </a:cubicBezTo>
                  <a:cubicBezTo>
                    <a:pt x="244" y="48"/>
                    <a:pt x="244" y="48"/>
                    <a:pt x="244" y="48"/>
                  </a:cubicBezTo>
                  <a:lnTo>
                    <a:pt x="232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8064C48-5423-405C-915B-9203BD2CF0AD}"/>
              </a:ext>
            </a:extLst>
          </p:cNvPr>
          <p:cNvGrpSpPr/>
          <p:nvPr/>
        </p:nvGrpSpPr>
        <p:grpSpPr>
          <a:xfrm>
            <a:off x="8681585" y="5873150"/>
            <a:ext cx="513547" cy="513680"/>
            <a:chOff x="8724257" y="5873150"/>
            <a:chExt cx="513547" cy="51368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3748ED2-5B4E-4FD3-A1D6-C0E80CCAEF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24257" y="5873150"/>
              <a:ext cx="513547" cy="5136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167">
              <a:extLst>
                <a:ext uri="{FF2B5EF4-FFF2-40B4-BE49-F238E27FC236}">
                  <a16:creationId xmlns:a16="http://schemas.microsoft.com/office/drawing/2014/main" id="{DC858B13-0CE7-40BB-B2DC-DAE63994B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59350" y="6007337"/>
              <a:ext cx="243360" cy="245306"/>
            </a:xfrm>
            <a:custGeom>
              <a:avLst/>
              <a:gdLst>
                <a:gd name="T0" fmla="*/ 198438 w 58"/>
                <a:gd name="T1" fmla="*/ 162089 h 58"/>
                <a:gd name="T2" fmla="*/ 160803 w 58"/>
                <a:gd name="T3" fmla="*/ 200025 h 58"/>
                <a:gd name="T4" fmla="*/ 37635 w 58"/>
                <a:gd name="T5" fmla="*/ 200025 h 58"/>
                <a:gd name="T6" fmla="*/ 0 w 58"/>
                <a:gd name="T7" fmla="*/ 162089 h 58"/>
                <a:gd name="T8" fmla="*/ 0 w 58"/>
                <a:gd name="T9" fmla="*/ 34487 h 58"/>
                <a:gd name="T10" fmla="*/ 37635 w 58"/>
                <a:gd name="T11" fmla="*/ 0 h 58"/>
                <a:gd name="T12" fmla="*/ 160803 w 58"/>
                <a:gd name="T13" fmla="*/ 0 h 58"/>
                <a:gd name="T14" fmla="*/ 198438 w 58"/>
                <a:gd name="T15" fmla="*/ 34487 h 58"/>
                <a:gd name="T16" fmla="*/ 198438 w 58"/>
                <a:gd name="T17" fmla="*/ 162089 h 58"/>
                <a:gd name="T18" fmla="*/ 167646 w 58"/>
                <a:gd name="T19" fmla="*/ 72423 h 58"/>
                <a:gd name="T20" fmla="*/ 167646 w 58"/>
                <a:gd name="T21" fmla="*/ 58628 h 58"/>
                <a:gd name="T22" fmla="*/ 153961 w 58"/>
                <a:gd name="T23" fmla="*/ 44833 h 58"/>
                <a:gd name="T24" fmla="*/ 143696 w 58"/>
                <a:gd name="T25" fmla="*/ 44833 h 58"/>
                <a:gd name="T26" fmla="*/ 82112 w 58"/>
                <a:gd name="T27" fmla="*/ 106910 h 58"/>
                <a:gd name="T28" fmla="*/ 54742 w 58"/>
                <a:gd name="T29" fmla="*/ 79320 h 58"/>
                <a:gd name="T30" fmla="*/ 44477 w 58"/>
                <a:gd name="T31" fmla="*/ 79320 h 58"/>
                <a:gd name="T32" fmla="*/ 30792 w 58"/>
                <a:gd name="T33" fmla="*/ 93115 h 58"/>
                <a:gd name="T34" fmla="*/ 30792 w 58"/>
                <a:gd name="T35" fmla="*/ 103461 h 58"/>
                <a:gd name="T36" fmla="*/ 75270 w 58"/>
                <a:gd name="T37" fmla="*/ 151743 h 58"/>
                <a:gd name="T38" fmla="*/ 88955 w 58"/>
                <a:gd name="T39" fmla="*/ 151743 h 58"/>
                <a:gd name="T40" fmla="*/ 167646 w 58"/>
                <a:gd name="T41" fmla="*/ 72423 h 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22040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5C79936-D07C-4A5D-87BE-3A81FE87E15D}"/>
              </a:ext>
            </a:extLst>
          </p:cNvPr>
          <p:cNvSpPr/>
          <p:nvPr/>
        </p:nvSpPr>
        <p:spPr>
          <a:xfrm>
            <a:off x="0" y="878521"/>
            <a:ext cx="12192000" cy="1151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49B9941-0933-49E2-9803-4011E655A6B0}"/>
              </a:ext>
            </a:extLst>
          </p:cNvPr>
          <p:cNvSpPr/>
          <p:nvPr/>
        </p:nvSpPr>
        <p:spPr>
          <a:xfrm>
            <a:off x="-3" y="2098096"/>
            <a:ext cx="12192000" cy="1151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Title 1">
            <a:extLst>
              <a:ext uri="{FF2B5EF4-FFF2-40B4-BE49-F238E27FC236}">
                <a16:creationId xmlns:a16="http://schemas.microsoft.com/office/drawing/2014/main" id="{6598A676-B7F2-433C-9F84-6BDB83AC2CC0}"/>
              </a:ext>
            </a:extLst>
          </p:cNvPr>
          <p:cNvSpPr txBox="1">
            <a:spLocks/>
          </p:cNvSpPr>
          <p:nvPr/>
        </p:nvSpPr>
        <p:spPr>
          <a:xfrm>
            <a:off x="533402" y="113196"/>
            <a:ext cx="11125197" cy="67033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defTabSz="565168">
              <a:spcBef>
                <a:spcPct val="0"/>
              </a:spcBef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Data Backup Retention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D2A4726-99AA-4811-85E0-357E27462FD2}"/>
              </a:ext>
            </a:extLst>
          </p:cNvPr>
          <p:cNvSpPr/>
          <p:nvPr/>
        </p:nvSpPr>
        <p:spPr>
          <a:xfrm>
            <a:off x="107079" y="1254382"/>
            <a:ext cx="213360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Data Retention 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B21C461-638C-4E56-B47B-D29A90536F0F}"/>
              </a:ext>
            </a:extLst>
          </p:cNvPr>
          <p:cNvSpPr/>
          <p:nvPr/>
        </p:nvSpPr>
        <p:spPr>
          <a:xfrm>
            <a:off x="122519" y="2320069"/>
            <a:ext cx="2102721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Data Retention Policy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7FF30F4-4809-4786-BA60-3E49FC8186CA}"/>
              </a:ext>
            </a:extLst>
          </p:cNvPr>
          <p:cNvSpPr/>
          <p:nvPr/>
        </p:nvSpPr>
        <p:spPr>
          <a:xfrm>
            <a:off x="2657282" y="1162050"/>
            <a:ext cx="8726534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4163" marR="0" lvl="2" indent="-2841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Retention is the process of storing and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maintaining important information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meeting compliance and business data archival requirements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F5AD162C-1A0C-4E2C-A2FC-D8757D1DB1FD}"/>
              </a:ext>
            </a:extLst>
          </p:cNvPr>
          <p:cNvSpPr/>
          <p:nvPr/>
        </p:nvSpPr>
        <p:spPr>
          <a:xfrm>
            <a:off x="2657282" y="2096931"/>
            <a:ext cx="9561516" cy="115416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4163" marR="0" lvl="2" indent="-2841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retention policy is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set of rules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preserving and maintaining data for operational or regulatory compliance requirements</a:t>
            </a:r>
          </a:p>
          <a:p>
            <a:pPr marL="284163" marR="0" lvl="2" indent="-2841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policy defines the required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retention periods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different data types, and sets the minimum standards for destroying certain information</a:t>
            </a:r>
          </a:p>
        </p:txBody>
      </p:sp>
      <p:sp>
        <p:nvSpPr>
          <p:cNvPr id="152" name="Rounded Rectangle 3">
            <a:extLst>
              <a:ext uri="{FF2B5EF4-FFF2-40B4-BE49-F238E27FC236}">
                <a16:creationId xmlns:a16="http://schemas.microsoft.com/office/drawing/2014/main" id="{CAB5A8BB-3C25-4D3C-8871-0D800851ABBC}"/>
              </a:ext>
            </a:extLst>
          </p:cNvPr>
          <p:cNvSpPr/>
          <p:nvPr/>
        </p:nvSpPr>
        <p:spPr>
          <a:xfrm>
            <a:off x="304800" y="3359191"/>
            <a:ext cx="8399349" cy="46578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Content Placeholder 2">
            <a:extLst>
              <a:ext uri="{FF2B5EF4-FFF2-40B4-BE49-F238E27FC236}">
                <a16:creationId xmlns:a16="http://schemas.microsoft.com/office/drawing/2014/main" id="{C0666905-D936-4F74-813B-EAB7F00B9A9B}"/>
              </a:ext>
            </a:extLst>
          </p:cNvPr>
          <p:cNvSpPr txBox="1">
            <a:spLocks/>
          </p:cNvSpPr>
          <p:nvPr/>
        </p:nvSpPr>
        <p:spPr>
          <a:xfrm>
            <a:off x="1007949" y="3380363"/>
            <a:ext cx="6521888" cy="4234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11938" indent="-211938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9199" indent="-176615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6460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9044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1628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211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6795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19379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01963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-52388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Steps for Developing a Data Retention Policy</a:t>
            </a:r>
          </a:p>
        </p:txBody>
      </p:sp>
      <p:sp>
        <p:nvSpPr>
          <p:cNvPr id="116" name="Freeform 136">
            <a:extLst>
              <a:ext uri="{FF2B5EF4-FFF2-40B4-BE49-F238E27FC236}">
                <a16:creationId xmlns:a16="http://schemas.microsoft.com/office/drawing/2014/main" id="{C81533C3-0472-453C-B244-FE6D86D54A17}"/>
              </a:ext>
            </a:extLst>
          </p:cNvPr>
          <p:cNvSpPr>
            <a:spLocks noChangeAspect="1" noEditPoints="1"/>
          </p:cNvSpPr>
          <p:nvPr/>
        </p:nvSpPr>
        <p:spPr bwMode="auto">
          <a:xfrm flipH="1">
            <a:off x="390553" y="3389579"/>
            <a:ext cx="450731" cy="405005"/>
          </a:xfrm>
          <a:custGeom>
            <a:avLst/>
            <a:gdLst>
              <a:gd name="T0" fmla="*/ 78730 w 64"/>
              <a:gd name="T1" fmla="*/ 134687 h 57"/>
              <a:gd name="T2" fmla="*/ 71884 w 64"/>
              <a:gd name="T3" fmla="*/ 141594 h 57"/>
              <a:gd name="T4" fmla="*/ 68461 w 64"/>
              <a:gd name="T5" fmla="*/ 141594 h 57"/>
              <a:gd name="T6" fmla="*/ 65038 w 64"/>
              <a:gd name="T7" fmla="*/ 138140 h 57"/>
              <a:gd name="T8" fmla="*/ 0 w 64"/>
              <a:gd name="T9" fmla="*/ 75977 h 57"/>
              <a:gd name="T10" fmla="*/ 0 w 64"/>
              <a:gd name="T11" fmla="*/ 65617 h 57"/>
              <a:gd name="T12" fmla="*/ 65038 w 64"/>
              <a:gd name="T13" fmla="*/ 3454 h 57"/>
              <a:gd name="T14" fmla="*/ 71884 w 64"/>
              <a:gd name="T15" fmla="*/ 0 h 57"/>
              <a:gd name="T16" fmla="*/ 78730 w 64"/>
              <a:gd name="T17" fmla="*/ 6907 h 57"/>
              <a:gd name="T18" fmla="*/ 78730 w 64"/>
              <a:gd name="T19" fmla="*/ 17268 h 57"/>
              <a:gd name="T20" fmla="*/ 27384 w 64"/>
              <a:gd name="T21" fmla="*/ 65617 h 57"/>
              <a:gd name="T22" fmla="*/ 27384 w 64"/>
              <a:gd name="T23" fmla="*/ 75977 h 57"/>
              <a:gd name="T24" fmla="*/ 78730 w 64"/>
              <a:gd name="T25" fmla="*/ 124326 h 57"/>
              <a:gd name="T26" fmla="*/ 78730 w 64"/>
              <a:gd name="T27" fmla="*/ 134687 h 57"/>
              <a:gd name="T28" fmla="*/ 198537 w 64"/>
              <a:gd name="T29" fmla="*/ 196850 h 57"/>
              <a:gd name="T30" fmla="*/ 195114 w 64"/>
              <a:gd name="T31" fmla="*/ 196850 h 57"/>
              <a:gd name="T32" fmla="*/ 195114 w 64"/>
              <a:gd name="T33" fmla="*/ 196850 h 57"/>
              <a:gd name="T34" fmla="*/ 191691 w 64"/>
              <a:gd name="T35" fmla="*/ 193396 h 57"/>
              <a:gd name="T36" fmla="*/ 177998 w 64"/>
              <a:gd name="T37" fmla="*/ 124326 h 57"/>
              <a:gd name="T38" fmla="*/ 123230 w 64"/>
              <a:gd name="T39" fmla="*/ 103605 h 57"/>
              <a:gd name="T40" fmla="*/ 123230 w 64"/>
              <a:gd name="T41" fmla="*/ 134687 h 57"/>
              <a:gd name="T42" fmla="*/ 119807 w 64"/>
              <a:gd name="T43" fmla="*/ 141594 h 57"/>
              <a:gd name="T44" fmla="*/ 116384 w 64"/>
              <a:gd name="T45" fmla="*/ 141594 h 57"/>
              <a:gd name="T46" fmla="*/ 109538 w 64"/>
              <a:gd name="T47" fmla="*/ 138140 h 57"/>
              <a:gd name="T48" fmla="*/ 47923 w 64"/>
              <a:gd name="T49" fmla="*/ 75977 h 57"/>
              <a:gd name="T50" fmla="*/ 47923 w 64"/>
              <a:gd name="T51" fmla="*/ 65617 h 57"/>
              <a:gd name="T52" fmla="*/ 109538 w 64"/>
              <a:gd name="T53" fmla="*/ 3454 h 57"/>
              <a:gd name="T54" fmla="*/ 119807 w 64"/>
              <a:gd name="T55" fmla="*/ 0 h 57"/>
              <a:gd name="T56" fmla="*/ 123230 w 64"/>
              <a:gd name="T57" fmla="*/ 6907 h 57"/>
              <a:gd name="T58" fmla="*/ 123230 w 64"/>
              <a:gd name="T59" fmla="*/ 41442 h 57"/>
              <a:gd name="T60" fmla="*/ 198537 w 64"/>
              <a:gd name="T61" fmla="*/ 69070 h 57"/>
              <a:gd name="T62" fmla="*/ 219075 w 64"/>
              <a:gd name="T63" fmla="*/ 131233 h 57"/>
              <a:gd name="T64" fmla="*/ 198537 w 64"/>
              <a:gd name="T65" fmla="*/ 19685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4" h="57">
                <a:moveTo>
                  <a:pt x="23" y="39"/>
                </a:moveTo>
                <a:cubicBezTo>
                  <a:pt x="23" y="40"/>
                  <a:pt x="22" y="41"/>
                  <a:pt x="21" y="41"/>
                </a:cubicBezTo>
                <a:cubicBezTo>
                  <a:pt x="21" y="41"/>
                  <a:pt x="21" y="41"/>
                  <a:pt x="20" y="41"/>
                </a:cubicBezTo>
                <a:cubicBezTo>
                  <a:pt x="20" y="41"/>
                  <a:pt x="19" y="41"/>
                  <a:pt x="19" y="4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1"/>
                  <a:pt x="0" y="20"/>
                  <a:pt x="0" y="19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20" y="0"/>
                  <a:pt x="21" y="0"/>
                </a:cubicBezTo>
                <a:cubicBezTo>
                  <a:pt x="22" y="1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1"/>
                  <a:pt x="8" y="22"/>
                </a:cubicBezTo>
                <a:cubicBezTo>
                  <a:pt x="23" y="36"/>
                  <a:pt x="23" y="36"/>
                  <a:pt x="23" y="36"/>
                </a:cubicBezTo>
                <a:lnTo>
                  <a:pt x="23" y="39"/>
                </a:lnTo>
                <a:close/>
                <a:moveTo>
                  <a:pt x="58" y="57"/>
                </a:moveTo>
                <a:cubicBezTo>
                  <a:pt x="58" y="57"/>
                  <a:pt x="57" y="57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6" y="57"/>
                  <a:pt x="56" y="56"/>
                  <a:pt x="56" y="56"/>
                </a:cubicBezTo>
                <a:cubicBezTo>
                  <a:pt x="57" y="46"/>
                  <a:pt x="56" y="40"/>
                  <a:pt x="52" y="36"/>
                </a:cubicBezTo>
                <a:cubicBezTo>
                  <a:pt x="49" y="32"/>
                  <a:pt x="44" y="31"/>
                  <a:pt x="36" y="3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1"/>
                  <a:pt x="35" y="41"/>
                </a:cubicBezTo>
                <a:cubicBezTo>
                  <a:pt x="35" y="41"/>
                  <a:pt x="34" y="41"/>
                  <a:pt x="34" y="41"/>
                </a:cubicBezTo>
                <a:cubicBezTo>
                  <a:pt x="33" y="41"/>
                  <a:pt x="33" y="41"/>
                  <a:pt x="32" y="40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1"/>
                  <a:pt x="13" y="20"/>
                  <a:pt x="14" y="19"/>
                </a:cubicBezTo>
                <a:cubicBezTo>
                  <a:pt x="32" y="1"/>
                  <a:pt x="32" y="1"/>
                  <a:pt x="32" y="1"/>
                </a:cubicBezTo>
                <a:cubicBezTo>
                  <a:pt x="33" y="0"/>
                  <a:pt x="34" y="0"/>
                  <a:pt x="35" y="0"/>
                </a:cubicBezTo>
                <a:cubicBezTo>
                  <a:pt x="36" y="1"/>
                  <a:pt x="36" y="1"/>
                  <a:pt x="36" y="2"/>
                </a:cubicBezTo>
                <a:cubicBezTo>
                  <a:pt x="36" y="12"/>
                  <a:pt x="36" y="12"/>
                  <a:pt x="36" y="12"/>
                </a:cubicBezTo>
                <a:cubicBezTo>
                  <a:pt x="46" y="12"/>
                  <a:pt x="53" y="15"/>
                  <a:pt x="58" y="20"/>
                </a:cubicBezTo>
                <a:cubicBezTo>
                  <a:pt x="63" y="25"/>
                  <a:pt x="64" y="33"/>
                  <a:pt x="64" y="38"/>
                </a:cubicBezTo>
                <a:cubicBezTo>
                  <a:pt x="64" y="45"/>
                  <a:pt x="58" y="56"/>
                  <a:pt x="58" y="5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8" name="Content Placeholder 2">
            <a:extLst>
              <a:ext uri="{FF2B5EF4-FFF2-40B4-BE49-F238E27FC236}">
                <a16:creationId xmlns:a16="http://schemas.microsoft.com/office/drawing/2014/main" id="{3FBFF9B3-0D43-4F28-9FF6-367B0AAFF360}"/>
              </a:ext>
            </a:extLst>
          </p:cNvPr>
          <p:cNvSpPr txBox="1">
            <a:spLocks/>
          </p:cNvSpPr>
          <p:nvPr/>
        </p:nvSpPr>
        <p:spPr>
          <a:xfrm>
            <a:off x="1079956" y="3983825"/>
            <a:ext cx="5288556" cy="3953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211938" indent="-211938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9199" indent="-176615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6460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9044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1628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211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6795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19379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01963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 a data retention policy development team</a:t>
            </a:r>
          </a:p>
        </p:txBody>
      </p:sp>
      <p:sp>
        <p:nvSpPr>
          <p:cNvPr id="153" name="Content Placeholder 2">
            <a:extLst>
              <a:ext uri="{FF2B5EF4-FFF2-40B4-BE49-F238E27FC236}">
                <a16:creationId xmlns:a16="http://schemas.microsoft.com/office/drawing/2014/main" id="{0E135C46-F4F0-4DFF-A9AD-FD16F074744F}"/>
              </a:ext>
            </a:extLst>
          </p:cNvPr>
          <p:cNvSpPr txBox="1">
            <a:spLocks/>
          </p:cNvSpPr>
          <p:nvPr/>
        </p:nvSpPr>
        <p:spPr>
          <a:xfrm>
            <a:off x="1079956" y="4529168"/>
            <a:ext cx="7726956" cy="3533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11938" indent="-211938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9199" indent="-176615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6460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9044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1628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211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6795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19379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01963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Understand and determine the applicable legal requirements of the organization</a:t>
            </a:r>
          </a:p>
        </p:txBody>
      </p:sp>
      <p:sp>
        <p:nvSpPr>
          <p:cNvPr id="154" name="Content Placeholder 2">
            <a:extLst>
              <a:ext uri="{FF2B5EF4-FFF2-40B4-BE49-F238E27FC236}">
                <a16:creationId xmlns:a16="http://schemas.microsoft.com/office/drawing/2014/main" id="{5AB461B8-A72B-4F30-ABF2-56563226E7F7}"/>
              </a:ext>
            </a:extLst>
          </p:cNvPr>
          <p:cNvSpPr txBox="1">
            <a:spLocks/>
          </p:cNvSpPr>
          <p:nvPr/>
        </p:nvSpPr>
        <p:spPr>
          <a:xfrm>
            <a:off x="1079956" y="5013701"/>
            <a:ext cx="7117356" cy="4030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11938" indent="-211938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9199" indent="-176615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6460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9044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1628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211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6795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19379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01963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Identify and classify the data to be included in data retention policy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5" name="Content Placeholder 2">
            <a:extLst>
              <a:ext uri="{FF2B5EF4-FFF2-40B4-BE49-F238E27FC236}">
                <a16:creationId xmlns:a16="http://schemas.microsoft.com/office/drawing/2014/main" id="{851211B6-3DB4-4372-AD20-50FDB4E600E9}"/>
              </a:ext>
            </a:extLst>
          </p:cNvPr>
          <p:cNvSpPr txBox="1">
            <a:spLocks/>
          </p:cNvSpPr>
          <p:nvPr/>
        </p:nvSpPr>
        <p:spPr>
          <a:xfrm>
            <a:off x="1079956" y="5550008"/>
            <a:ext cx="4072157" cy="3653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11938" indent="-211938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9199" indent="-176615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6460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9044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1628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211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6795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19379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01963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 the data retention policy</a:t>
            </a:r>
          </a:p>
        </p:txBody>
      </p: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21C8731A-5423-4E33-8F29-22D91A7875F3}"/>
              </a:ext>
            </a:extLst>
          </p:cNvPr>
          <p:cNvSpPr txBox="1">
            <a:spLocks/>
          </p:cNvSpPr>
          <p:nvPr/>
        </p:nvSpPr>
        <p:spPr>
          <a:xfrm>
            <a:off x="1079956" y="6065395"/>
            <a:ext cx="7492567" cy="3653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11938" indent="-211938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9199" indent="-176615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6460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9044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1628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211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6795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19379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01963" indent="-141292" algn="l" defTabSz="56516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Ensure that all employees understand the organization’s data retention policy</a:t>
            </a:r>
          </a:p>
        </p:txBody>
      </p:sp>
      <p:sp>
        <p:nvSpPr>
          <p:cNvPr id="156" name="Freeform 10">
            <a:extLst>
              <a:ext uri="{FF2B5EF4-FFF2-40B4-BE49-F238E27FC236}">
                <a16:creationId xmlns:a16="http://schemas.microsoft.com/office/drawing/2014/main" id="{B61DC180-F5DB-4980-8E32-AF082AB5F25B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626949" y="4029666"/>
            <a:ext cx="310298" cy="313736"/>
          </a:xfrm>
          <a:custGeom>
            <a:avLst/>
            <a:gdLst>
              <a:gd name="T0" fmla="*/ 202760 w 462"/>
              <a:gd name="T1" fmla="*/ 97800 h 452"/>
              <a:gd name="T2" fmla="*/ 202760 w 462"/>
              <a:gd name="T3" fmla="*/ 97800 h 452"/>
              <a:gd name="T4" fmla="*/ 101160 w 462"/>
              <a:gd name="T5" fmla="*/ 0 h 452"/>
              <a:gd name="T6" fmla="*/ 0 w 462"/>
              <a:gd name="T7" fmla="*/ 97800 h 452"/>
              <a:gd name="T8" fmla="*/ 101160 w 462"/>
              <a:gd name="T9" fmla="*/ 199582 h 452"/>
              <a:gd name="T10" fmla="*/ 202760 w 462"/>
              <a:gd name="T11" fmla="*/ 97800 h 452"/>
              <a:gd name="T12" fmla="*/ 23751 w 462"/>
              <a:gd name="T13" fmla="*/ 97800 h 452"/>
              <a:gd name="T14" fmla="*/ 23751 w 462"/>
              <a:gd name="T15" fmla="*/ 97800 h 452"/>
              <a:gd name="T16" fmla="*/ 101160 w 462"/>
              <a:gd name="T17" fmla="*/ 19471 h 452"/>
              <a:gd name="T18" fmla="*/ 179449 w 462"/>
              <a:gd name="T19" fmla="*/ 97800 h 452"/>
              <a:gd name="T20" fmla="*/ 101160 w 462"/>
              <a:gd name="T21" fmla="*/ 180111 h 452"/>
              <a:gd name="T22" fmla="*/ 23751 w 462"/>
              <a:gd name="T23" fmla="*/ 97800 h 452"/>
              <a:gd name="T24" fmla="*/ 144263 w 462"/>
              <a:gd name="T25" fmla="*/ 117714 h 452"/>
              <a:gd name="T26" fmla="*/ 144263 w 462"/>
              <a:gd name="T27" fmla="*/ 117714 h 452"/>
              <a:gd name="T28" fmla="*/ 144263 w 462"/>
              <a:gd name="T29" fmla="*/ 77886 h 452"/>
              <a:gd name="T30" fmla="*/ 97202 w 462"/>
              <a:gd name="T31" fmla="*/ 77886 h 452"/>
              <a:gd name="T32" fmla="*/ 97202 w 462"/>
              <a:gd name="T33" fmla="*/ 54432 h 452"/>
              <a:gd name="T34" fmla="*/ 58497 w 462"/>
              <a:gd name="T35" fmla="*/ 97800 h 452"/>
              <a:gd name="T36" fmla="*/ 97202 w 462"/>
              <a:gd name="T37" fmla="*/ 144708 h 452"/>
              <a:gd name="T38" fmla="*/ 97202 w 462"/>
              <a:gd name="T39" fmla="*/ 117714 h 452"/>
              <a:gd name="T40" fmla="*/ 144263 w 462"/>
              <a:gd name="T41" fmla="*/ 117714 h 45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62" h="452">
                <a:moveTo>
                  <a:pt x="461" y="221"/>
                </a:moveTo>
                <a:lnTo>
                  <a:pt x="461" y="221"/>
                </a:lnTo>
                <a:cubicBezTo>
                  <a:pt x="461" y="97"/>
                  <a:pt x="354" y="0"/>
                  <a:pt x="230" y="0"/>
                </a:cubicBezTo>
                <a:cubicBezTo>
                  <a:pt x="107" y="0"/>
                  <a:pt x="0" y="97"/>
                  <a:pt x="0" y="221"/>
                </a:cubicBezTo>
                <a:cubicBezTo>
                  <a:pt x="0" y="354"/>
                  <a:pt x="107" y="451"/>
                  <a:pt x="230" y="451"/>
                </a:cubicBezTo>
                <a:cubicBezTo>
                  <a:pt x="354" y="451"/>
                  <a:pt x="461" y="354"/>
                  <a:pt x="461" y="221"/>
                </a:cubicBezTo>
                <a:close/>
                <a:moveTo>
                  <a:pt x="54" y="221"/>
                </a:moveTo>
                <a:lnTo>
                  <a:pt x="54" y="221"/>
                </a:lnTo>
                <a:cubicBezTo>
                  <a:pt x="54" y="123"/>
                  <a:pt x="133" y="44"/>
                  <a:pt x="230" y="44"/>
                </a:cubicBezTo>
                <a:cubicBezTo>
                  <a:pt x="328" y="44"/>
                  <a:pt x="408" y="123"/>
                  <a:pt x="408" y="221"/>
                </a:cubicBezTo>
                <a:cubicBezTo>
                  <a:pt x="408" y="327"/>
                  <a:pt x="328" y="407"/>
                  <a:pt x="230" y="407"/>
                </a:cubicBezTo>
                <a:cubicBezTo>
                  <a:pt x="133" y="407"/>
                  <a:pt x="54" y="327"/>
                  <a:pt x="54" y="221"/>
                </a:cubicBezTo>
                <a:close/>
                <a:moveTo>
                  <a:pt x="328" y="266"/>
                </a:moveTo>
                <a:lnTo>
                  <a:pt x="328" y="266"/>
                </a:lnTo>
                <a:cubicBezTo>
                  <a:pt x="328" y="176"/>
                  <a:pt x="328" y="176"/>
                  <a:pt x="328" y="176"/>
                </a:cubicBezTo>
                <a:cubicBezTo>
                  <a:pt x="221" y="176"/>
                  <a:pt x="221" y="176"/>
                  <a:pt x="221" y="176"/>
                </a:cubicBezTo>
                <a:cubicBezTo>
                  <a:pt x="221" y="123"/>
                  <a:pt x="221" y="123"/>
                  <a:pt x="221" y="123"/>
                </a:cubicBezTo>
                <a:cubicBezTo>
                  <a:pt x="133" y="221"/>
                  <a:pt x="133" y="221"/>
                  <a:pt x="133" y="221"/>
                </a:cubicBezTo>
                <a:cubicBezTo>
                  <a:pt x="221" y="327"/>
                  <a:pt x="221" y="327"/>
                  <a:pt x="221" y="327"/>
                </a:cubicBezTo>
                <a:cubicBezTo>
                  <a:pt x="221" y="266"/>
                  <a:pt x="221" y="266"/>
                  <a:pt x="221" y="266"/>
                </a:cubicBezTo>
                <a:lnTo>
                  <a:pt x="328" y="26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7" name="Freeform 10">
            <a:extLst>
              <a:ext uri="{FF2B5EF4-FFF2-40B4-BE49-F238E27FC236}">
                <a16:creationId xmlns:a16="http://schemas.microsoft.com/office/drawing/2014/main" id="{AB190ABC-3A85-4FDF-A352-7AC94796C4A8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626949" y="4545054"/>
            <a:ext cx="310298" cy="313736"/>
          </a:xfrm>
          <a:custGeom>
            <a:avLst/>
            <a:gdLst>
              <a:gd name="T0" fmla="*/ 202760 w 462"/>
              <a:gd name="T1" fmla="*/ 97800 h 452"/>
              <a:gd name="T2" fmla="*/ 202760 w 462"/>
              <a:gd name="T3" fmla="*/ 97800 h 452"/>
              <a:gd name="T4" fmla="*/ 101160 w 462"/>
              <a:gd name="T5" fmla="*/ 0 h 452"/>
              <a:gd name="T6" fmla="*/ 0 w 462"/>
              <a:gd name="T7" fmla="*/ 97800 h 452"/>
              <a:gd name="T8" fmla="*/ 101160 w 462"/>
              <a:gd name="T9" fmla="*/ 199582 h 452"/>
              <a:gd name="T10" fmla="*/ 202760 w 462"/>
              <a:gd name="T11" fmla="*/ 97800 h 452"/>
              <a:gd name="T12" fmla="*/ 23751 w 462"/>
              <a:gd name="T13" fmla="*/ 97800 h 452"/>
              <a:gd name="T14" fmla="*/ 23751 w 462"/>
              <a:gd name="T15" fmla="*/ 97800 h 452"/>
              <a:gd name="T16" fmla="*/ 101160 w 462"/>
              <a:gd name="T17" fmla="*/ 19471 h 452"/>
              <a:gd name="T18" fmla="*/ 179449 w 462"/>
              <a:gd name="T19" fmla="*/ 97800 h 452"/>
              <a:gd name="T20" fmla="*/ 101160 w 462"/>
              <a:gd name="T21" fmla="*/ 180111 h 452"/>
              <a:gd name="T22" fmla="*/ 23751 w 462"/>
              <a:gd name="T23" fmla="*/ 97800 h 452"/>
              <a:gd name="T24" fmla="*/ 144263 w 462"/>
              <a:gd name="T25" fmla="*/ 117714 h 452"/>
              <a:gd name="T26" fmla="*/ 144263 w 462"/>
              <a:gd name="T27" fmla="*/ 117714 h 452"/>
              <a:gd name="T28" fmla="*/ 144263 w 462"/>
              <a:gd name="T29" fmla="*/ 77886 h 452"/>
              <a:gd name="T30" fmla="*/ 97202 w 462"/>
              <a:gd name="T31" fmla="*/ 77886 h 452"/>
              <a:gd name="T32" fmla="*/ 97202 w 462"/>
              <a:gd name="T33" fmla="*/ 54432 h 452"/>
              <a:gd name="T34" fmla="*/ 58497 w 462"/>
              <a:gd name="T35" fmla="*/ 97800 h 452"/>
              <a:gd name="T36" fmla="*/ 97202 w 462"/>
              <a:gd name="T37" fmla="*/ 144708 h 452"/>
              <a:gd name="T38" fmla="*/ 97202 w 462"/>
              <a:gd name="T39" fmla="*/ 117714 h 452"/>
              <a:gd name="T40" fmla="*/ 144263 w 462"/>
              <a:gd name="T41" fmla="*/ 117714 h 45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62" h="452">
                <a:moveTo>
                  <a:pt x="461" y="221"/>
                </a:moveTo>
                <a:lnTo>
                  <a:pt x="461" y="221"/>
                </a:lnTo>
                <a:cubicBezTo>
                  <a:pt x="461" y="97"/>
                  <a:pt x="354" y="0"/>
                  <a:pt x="230" y="0"/>
                </a:cubicBezTo>
                <a:cubicBezTo>
                  <a:pt x="107" y="0"/>
                  <a:pt x="0" y="97"/>
                  <a:pt x="0" y="221"/>
                </a:cubicBezTo>
                <a:cubicBezTo>
                  <a:pt x="0" y="354"/>
                  <a:pt x="107" y="451"/>
                  <a:pt x="230" y="451"/>
                </a:cubicBezTo>
                <a:cubicBezTo>
                  <a:pt x="354" y="451"/>
                  <a:pt x="461" y="354"/>
                  <a:pt x="461" y="221"/>
                </a:cubicBezTo>
                <a:close/>
                <a:moveTo>
                  <a:pt x="54" y="221"/>
                </a:moveTo>
                <a:lnTo>
                  <a:pt x="54" y="221"/>
                </a:lnTo>
                <a:cubicBezTo>
                  <a:pt x="54" y="123"/>
                  <a:pt x="133" y="44"/>
                  <a:pt x="230" y="44"/>
                </a:cubicBezTo>
                <a:cubicBezTo>
                  <a:pt x="328" y="44"/>
                  <a:pt x="408" y="123"/>
                  <a:pt x="408" y="221"/>
                </a:cubicBezTo>
                <a:cubicBezTo>
                  <a:pt x="408" y="327"/>
                  <a:pt x="328" y="407"/>
                  <a:pt x="230" y="407"/>
                </a:cubicBezTo>
                <a:cubicBezTo>
                  <a:pt x="133" y="407"/>
                  <a:pt x="54" y="327"/>
                  <a:pt x="54" y="221"/>
                </a:cubicBezTo>
                <a:close/>
                <a:moveTo>
                  <a:pt x="328" y="266"/>
                </a:moveTo>
                <a:lnTo>
                  <a:pt x="328" y="266"/>
                </a:lnTo>
                <a:cubicBezTo>
                  <a:pt x="328" y="176"/>
                  <a:pt x="328" y="176"/>
                  <a:pt x="328" y="176"/>
                </a:cubicBezTo>
                <a:cubicBezTo>
                  <a:pt x="221" y="176"/>
                  <a:pt x="221" y="176"/>
                  <a:pt x="221" y="176"/>
                </a:cubicBezTo>
                <a:cubicBezTo>
                  <a:pt x="221" y="123"/>
                  <a:pt x="221" y="123"/>
                  <a:pt x="221" y="123"/>
                </a:cubicBezTo>
                <a:cubicBezTo>
                  <a:pt x="133" y="221"/>
                  <a:pt x="133" y="221"/>
                  <a:pt x="133" y="221"/>
                </a:cubicBezTo>
                <a:cubicBezTo>
                  <a:pt x="221" y="327"/>
                  <a:pt x="221" y="327"/>
                  <a:pt x="221" y="327"/>
                </a:cubicBezTo>
                <a:cubicBezTo>
                  <a:pt x="221" y="266"/>
                  <a:pt x="221" y="266"/>
                  <a:pt x="221" y="266"/>
                </a:cubicBezTo>
                <a:lnTo>
                  <a:pt x="328" y="26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8" name="Freeform 10">
            <a:extLst>
              <a:ext uri="{FF2B5EF4-FFF2-40B4-BE49-F238E27FC236}">
                <a16:creationId xmlns:a16="http://schemas.microsoft.com/office/drawing/2014/main" id="{39DE212C-710E-46C9-BD74-147C0B7A17AA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626949" y="5060442"/>
            <a:ext cx="310298" cy="313736"/>
          </a:xfrm>
          <a:custGeom>
            <a:avLst/>
            <a:gdLst>
              <a:gd name="T0" fmla="*/ 202760 w 462"/>
              <a:gd name="T1" fmla="*/ 97800 h 452"/>
              <a:gd name="T2" fmla="*/ 202760 w 462"/>
              <a:gd name="T3" fmla="*/ 97800 h 452"/>
              <a:gd name="T4" fmla="*/ 101160 w 462"/>
              <a:gd name="T5" fmla="*/ 0 h 452"/>
              <a:gd name="T6" fmla="*/ 0 w 462"/>
              <a:gd name="T7" fmla="*/ 97800 h 452"/>
              <a:gd name="T8" fmla="*/ 101160 w 462"/>
              <a:gd name="T9" fmla="*/ 199582 h 452"/>
              <a:gd name="T10" fmla="*/ 202760 w 462"/>
              <a:gd name="T11" fmla="*/ 97800 h 452"/>
              <a:gd name="T12" fmla="*/ 23751 w 462"/>
              <a:gd name="T13" fmla="*/ 97800 h 452"/>
              <a:gd name="T14" fmla="*/ 23751 w 462"/>
              <a:gd name="T15" fmla="*/ 97800 h 452"/>
              <a:gd name="T16" fmla="*/ 101160 w 462"/>
              <a:gd name="T17" fmla="*/ 19471 h 452"/>
              <a:gd name="T18" fmla="*/ 179449 w 462"/>
              <a:gd name="T19" fmla="*/ 97800 h 452"/>
              <a:gd name="T20" fmla="*/ 101160 w 462"/>
              <a:gd name="T21" fmla="*/ 180111 h 452"/>
              <a:gd name="T22" fmla="*/ 23751 w 462"/>
              <a:gd name="T23" fmla="*/ 97800 h 452"/>
              <a:gd name="T24" fmla="*/ 144263 w 462"/>
              <a:gd name="T25" fmla="*/ 117714 h 452"/>
              <a:gd name="T26" fmla="*/ 144263 w 462"/>
              <a:gd name="T27" fmla="*/ 117714 h 452"/>
              <a:gd name="T28" fmla="*/ 144263 w 462"/>
              <a:gd name="T29" fmla="*/ 77886 h 452"/>
              <a:gd name="T30" fmla="*/ 97202 w 462"/>
              <a:gd name="T31" fmla="*/ 77886 h 452"/>
              <a:gd name="T32" fmla="*/ 97202 w 462"/>
              <a:gd name="T33" fmla="*/ 54432 h 452"/>
              <a:gd name="T34" fmla="*/ 58497 w 462"/>
              <a:gd name="T35" fmla="*/ 97800 h 452"/>
              <a:gd name="T36" fmla="*/ 97202 w 462"/>
              <a:gd name="T37" fmla="*/ 144708 h 452"/>
              <a:gd name="T38" fmla="*/ 97202 w 462"/>
              <a:gd name="T39" fmla="*/ 117714 h 452"/>
              <a:gd name="T40" fmla="*/ 144263 w 462"/>
              <a:gd name="T41" fmla="*/ 117714 h 45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62" h="452">
                <a:moveTo>
                  <a:pt x="461" y="221"/>
                </a:moveTo>
                <a:lnTo>
                  <a:pt x="461" y="221"/>
                </a:lnTo>
                <a:cubicBezTo>
                  <a:pt x="461" y="97"/>
                  <a:pt x="354" y="0"/>
                  <a:pt x="230" y="0"/>
                </a:cubicBezTo>
                <a:cubicBezTo>
                  <a:pt x="107" y="0"/>
                  <a:pt x="0" y="97"/>
                  <a:pt x="0" y="221"/>
                </a:cubicBezTo>
                <a:cubicBezTo>
                  <a:pt x="0" y="354"/>
                  <a:pt x="107" y="451"/>
                  <a:pt x="230" y="451"/>
                </a:cubicBezTo>
                <a:cubicBezTo>
                  <a:pt x="354" y="451"/>
                  <a:pt x="461" y="354"/>
                  <a:pt x="461" y="221"/>
                </a:cubicBezTo>
                <a:close/>
                <a:moveTo>
                  <a:pt x="54" y="221"/>
                </a:moveTo>
                <a:lnTo>
                  <a:pt x="54" y="221"/>
                </a:lnTo>
                <a:cubicBezTo>
                  <a:pt x="54" y="123"/>
                  <a:pt x="133" y="44"/>
                  <a:pt x="230" y="44"/>
                </a:cubicBezTo>
                <a:cubicBezTo>
                  <a:pt x="328" y="44"/>
                  <a:pt x="408" y="123"/>
                  <a:pt x="408" y="221"/>
                </a:cubicBezTo>
                <a:cubicBezTo>
                  <a:pt x="408" y="327"/>
                  <a:pt x="328" y="407"/>
                  <a:pt x="230" y="407"/>
                </a:cubicBezTo>
                <a:cubicBezTo>
                  <a:pt x="133" y="407"/>
                  <a:pt x="54" y="327"/>
                  <a:pt x="54" y="221"/>
                </a:cubicBezTo>
                <a:close/>
                <a:moveTo>
                  <a:pt x="328" y="266"/>
                </a:moveTo>
                <a:lnTo>
                  <a:pt x="328" y="266"/>
                </a:lnTo>
                <a:cubicBezTo>
                  <a:pt x="328" y="176"/>
                  <a:pt x="328" y="176"/>
                  <a:pt x="328" y="176"/>
                </a:cubicBezTo>
                <a:cubicBezTo>
                  <a:pt x="221" y="176"/>
                  <a:pt x="221" y="176"/>
                  <a:pt x="221" y="176"/>
                </a:cubicBezTo>
                <a:cubicBezTo>
                  <a:pt x="221" y="123"/>
                  <a:pt x="221" y="123"/>
                  <a:pt x="221" y="123"/>
                </a:cubicBezTo>
                <a:cubicBezTo>
                  <a:pt x="133" y="221"/>
                  <a:pt x="133" y="221"/>
                  <a:pt x="133" y="221"/>
                </a:cubicBezTo>
                <a:cubicBezTo>
                  <a:pt x="221" y="327"/>
                  <a:pt x="221" y="327"/>
                  <a:pt x="221" y="327"/>
                </a:cubicBezTo>
                <a:cubicBezTo>
                  <a:pt x="221" y="266"/>
                  <a:pt x="221" y="266"/>
                  <a:pt x="221" y="266"/>
                </a:cubicBezTo>
                <a:lnTo>
                  <a:pt x="328" y="26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9" name="Freeform 10">
            <a:extLst>
              <a:ext uri="{FF2B5EF4-FFF2-40B4-BE49-F238E27FC236}">
                <a16:creationId xmlns:a16="http://schemas.microsoft.com/office/drawing/2014/main" id="{A741AC63-2345-48E4-A212-E271D7752D7C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626949" y="5575830"/>
            <a:ext cx="310298" cy="313736"/>
          </a:xfrm>
          <a:custGeom>
            <a:avLst/>
            <a:gdLst>
              <a:gd name="T0" fmla="*/ 202760 w 462"/>
              <a:gd name="T1" fmla="*/ 97800 h 452"/>
              <a:gd name="T2" fmla="*/ 202760 w 462"/>
              <a:gd name="T3" fmla="*/ 97800 h 452"/>
              <a:gd name="T4" fmla="*/ 101160 w 462"/>
              <a:gd name="T5" fmla="*/ 0 h 452"/>
              <a:gd name="T6" fmla="*/ 0 w 462"/>
              <a:gd name="T7" fmla="*/ 97800 h 452"/>
              <a:gd name="T8" fmla="*/ 101160 w 462"/>
              <a:gd name="T9" fmla="*/ 199582 h 452"/>
              <a:gd name="T10" fmla="*/ 202760 w 462"/>
              <a:gd name="T11" fmla="*/ 97800 h 452"/>
              <a:gd name="T12" fmla="*/ 23751 w 462"/>
              <a:gd name="T13" fmla="*/ 97800 h 452"/>
              <a:gd name="T14" fmla="*/ 23751 w 462"/>
              <a:gd name="T15" fmla="*/ 97800 h 452"/>
              <a:gd name="T16" fmla="*/ 101160 w 462"/>
              <a:gd name="T17" fmla="*/ 19471 h 452"/>
              <a:gd name="T18" fmla="*/ 179449 w 462"/>
              <a:gd name="T19" fmla="*/ 97800 h 452"/>
              <a:gd name="T20" fmla="*/ 101160 w 462"/>
              <a:gd name="T21" fmla="*/ 180111 h 452"/>
              <a:gd name="T22" fmla="*/ 23751 w 462"/>
              <a:gd name="T23" fmla="*/ 97800 h 452"/>
              <a:gd name="T24" fmla="*/ 144263 w 462"/>
              <a:gd name="T25" fmla="*/ 117714 h 452"/>
              <a:gd name="T26" fmla="*/ 144263 w 462"/>
              <a:gd name="T27" fmla="*/ 117714 h 452"/>
              <a:gd name="T28" fmla="*/ 144263 w 462"/>
              <a:gd name="T29" fmla="*/ 77886 h 452"/>
              <a:gd name="T30" fmla="*/ 97202 w 462"/>
              <a:gd name="T31" fmla="*/ 77886 h 452"/>
              <a:gd name="T32" fmla="*/ 97202 w 462"/>
              <a:gd name="T33" fmla="*/ 54432 h 452"/>
              <a:gd name="T34" fmla="*/ 58497 w 462"/>
              <a:gd name="T35" fmla="*/ 97800 h 452"/>
              <a:gd name="T36" fmla="*/ 97202 w 462"/>
              <a:gd name="T37" fmla="*/ 144708 h 452"/>
              <a:gd name="T38" fmla="*/ 97202 w 462"/>
              <a:gd name="T39" fmla="*/ 117714 h 452"/>
              <a:gd name="T40" fmla="*/ 144263 w 462"/>
              <a:gd name="T41" fmla="*/ 117714 h 45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62" h="452">
                <a:moveTo>
                  <a:pt x="461" y="221"/>
                </a:moveTo>
                <a:lnTo>
                  <a:pt x="461" y="221"/>
                </a:lnTo>
                <a:cubicBezTo>
                  <a:pt x="461" y="97"/>
                  <a:pt x="354" y="0"/>
                  <a:pt x="230" y="0"/>
                </a:cubicBezTo>
                <a:cubicBezTo>
                  <a:pt x="107" y="0"/>
                  <a:pt x="0" y="97"/>
                  <a:pt x="0" y="221"/>
                </a:cubicBezTo>
                <a:cubicBezTo>
                  <a:pt x="0" y="354"/>
                  <a:pt x="107" y="451"/>
                  <a:pt x="230" y="451"/>
                </a:cubicBezTo>
                <a:cubicBezTo>
                  <a:pt x="354" y="451"/>
                  <a:pt x="461" y="354"/>
                  <a:pt x="461" y="221"/>
                </a:cubicBezTo>
                <a:close/>
                <a:moveTo>
                  <a:pt x="54" y="221"/>
                </a:moveTo>
                <a:lnTo>
                  <a:pt x="54" y="221"/>
                </a:lnTo>
                <a:cubicBezTo>
                  <a:pt x="54" y="123"/>
                  <a:pt x="133" y="44"/>
                  <a:pt x="230" y="44"/>
                </a:cubicBezTo>
                <a:cubicBezTo>
                  <a:pt x="328" y="44"/>
                  <a:pt x="408" y="123"/>
                  <a:pt x="408" y="221"/>
                </a:cubicBezTo>
                <a:cubicBezTo>
                  <a:pt x="408" y="327"/>
                  <a:pt x="328" y="407"/>
                  <a:pt x="230" y="407"/>
                </a:cubicBezTo>
                <a:cubicBezTo>
                  <a:pt x="133" y="407"/>
                  <a:pt x="54" y="327"/>
                  <a:pt x="54" y="221"/>
                </a:cubicBezTo>
                <a:close/>
                <a:moveTo>
                  <a:pt x="328" y="266"/>
                </a:moveTo>
                <a:lnTo>
                  <a:pt x="328" y="266"/>
                </a:lnTo>
                <a:cubicBezTo>
                  <a:pt x="328" y="176"/>
                  <a:pt x="328" y="176"/>
                  <a:pt x="328" y="176"/>
                </a:cubicBezTo>
                <a:cubicBezTo>
                  <a:pt x="221" y="176"/>
                  <a:pt x="221" y="176"/>
                  <a:pt x="221" y="176"/>
                </a:cubicBezTo>
                <a:cubicBezTo>
                  <a:pt x="221" y="123"/>
                  <a:pt x="221" y="123"/>
                  <a:pt x="221" y="123"/>
                </a:cubicBezTo>
                <a:cubicBezTo>
                  <a:pt x="133" y="221"/>
                  <a:pt x="133" y="221"/>
                  <a:pt x="133" y="221"/>
                </a:cubicBezTo>
                <a:cubicBezTo>
                  <a:pt x="221" y="327"/>
                  <a:pt x="221" y="327"/>
                  <a:pt x="221" y="327"/>
                </a:cubicBezTo>
                <a:cubicBezTo>
                  <a:pt x="221" y="266"/>
                  <a:pt x="221" y="266"/>
                  <a:pt x="221" y="266"/>
                </a:cubicBezTo>
                <a:lnTo>
                  <a:pt x="328" y="26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Freeform 10">
            <a:extLst>
              <a:ext uri="{FF2B5EF4-FFF2-40B4-BE49-F238E27FC236}">
                <a16:creationId xmlns:a16="http://schemas.microsoft.com/office/drawing/2014/main" id="{B4B416D8-C6B4-4759-BA5B-D35F6C8E3240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626949" y="6091220"/>
            <a:ext cx="310298" cy="313736"/>
          </a:xfrm>
          <a:custGeom>
            <a:avLst/>
            <a:gdLst>
              <a:gd name="T0" fmla="*/ 202760 w 462"/>
              <a:gd name="T1" fmla="*/ 97800 h 452"/>
              <a:gd name="T2" fmla="*/ 202760 w 462"/>
              <a:gd name="T3" fmla="*/ 97800 h 452"/>
              <a:gd name="T4" fmla="*/ 101160 w 462"/>
              <a:gd name="T5" fmla="*/ 0 h 452"/>
              <a:gd name="T6" fmla="*/ 0 w 462"/>
              <a:gd name="T7" fmla="*/ 97800 h 452"/>
              <a:gd name="T8" fmla="*/ 101160 w 462"/>
              <a:gd name="T9" fmla="*/ 199582 h 452"/>
              <a:gd name="T10" fmla="*/ 202760 w 462"/>
              <a:gd name="T11" fmla="*/ 97800 h 452"/>
              <a:gd name="T12" fmla="*/ 23751 w 462"/>
              <a:gd name="T13" fmla="*/ 97800 h 452"/>
              <a:gd name="T14" fmla="*/ 23751 w 462"/>
              <a:gd name="T15" fmla="*/ 97800 h 452"/>
              <a:gd name="T16" fmla="*/ 101160 w 462"/>
              <a:gd name="T17" fmla="*/ 19471 h 452"/>
              <a:gd name="T18" fmla="*/ 179449 w 462"/>
              <a:gd name="T19" fmla="*/ 97800 h 452"/>
              <a:gd name="T20" fmla="*/ 101160 w 462"/>
              <a:gd name="T21" fmla="*/ 180111 h 452"/>
              <a:gd name="T22" fmla="*/ 23751 w 462"/>
              <a:gd name="T23" fmla="*/ 97800 h 452"/>
              <a:gd name="T24" fmla="*/ 144263 w 462"/>
              <a:gd name="T25" fmla="*/ 117714 h 452"/>
              <a:gd name="T26" fmla="*/ 144263 w 462"/>
              <a:gd name="T27" fmla="*/ 117714 h 452"/>
              <a:gd name="T28" fmla="*/ 144263 w 462"/>
              <a:gd name="T29" fmla="*/ 77886 h 452"/>
              <a:gd name="T30" fmla="*/ 97202 w 462"/>
              <a:gd name="T31" fmla="*/ 77886 h 452"/>
              <a:gd name="T32" fmla="*/ 97202 w 462"/>
              <a:gd name="T33" fmla="*/ 54432 h 452"/>
              <a:gd name="T34" fmla="*/ 58497 w 462"/>
              <a:gd name="T35" fmla="*/ 97800 h 452"/>
              <a:gd name="T36" fmla="*/ 97202 w 462"/>
              <a:gd name="T37" fmla="*/ 144708 h 452"/>
              <a:gd name="T38" fmla="*/ 97202 w 462"/>
              <a:gd name="T39" fmla="*/ 117714 h 452"/>
              <a:gd name="T40" fmla="*/ 144263 w 462"/>
              <a:gd name="T41" fmla="*/ 117714 h 45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62" h="452">
                <a:moveTo>
                  <a:pt x="461" y="221"/>
                </a:moveTo>
                <a:lnTo>
                  <a:pt x="461" y="221"/>
                </a:lnTo>
                <a:cubicBezTo>
                  <a:pt x="461" y="97"/>
                  <a:pt x="354" y="0"/>
                  <a:pt x="230" y="0"/>
                </a:cubicBezTo>
                <a:cubicBezTo>
                  <a:pt x="107" y="0"/>
                  <a:pt x="0" y="97"/>
                  <a:pt x="0" y="221"/>
                </a:cubicBezTo>
                <a:cubicBezTo>
                  <a:pt x="0" y="354"/>
                  <a:pt x="107" y="451"/>
                  <a:pt x="230" y="451"/>
                </a:cubicBezTo>
                <a:cubicBezTo>
                  <a:pt x="354" y="451"/>
                  <a:pt x="461" y="354"/>
                  <a:pt x="461" y="221"/>
                </a:cubicBezTo>
                <a:close/>
                <a:moveTo>
                  <a:pt x="54" y="221"/>
                </a:moveTo>
                <a:lnTo>
                  <a:pt x="54" y="221"/>
                </a:lnTo>
                <a:cubicBezTo>
                  <a:pt x="54" y="123"/>
                  <a:pt x="133" y="44"/>
                  <a:pt x="230" y="44"/>
                </a:cubicBezTo>
                <a:cubicBezTo>
                  <a:pt x="328" y="44"/>
                  <a:pt x="408" y="123"/>
                  <a:pt x="408" y="221"/>
                </a:cubicBezTo>
                <a:cubicBezTo>
                  <a:pt x="408" y="327"/>
                  <a:pt x="328" y="407"/>
                  <a:pt x="230" y="407"/>
                </a:cubicBezTo>
                <a:cubicBezTo>
                  <a:pt x="133" y="407"/>
                  <a:pt x="54" y="327"/>
                  <a:pt x="54" y="221"/>
                </a:cubicBezTo>
                <a:close/>
                <a:moveTo>
                  <a:pt x="328" y="266"/>
                </a:moveTo>
                <a:lnTo>
                  <a:pt x="328" y="266"/>
                </a:lnTo>
                <a:cubicBezTo>
                  <a:pt x="328" y="176"/>
                  <a:pt x="328" y="176"/>
                  <a:pt x="328" y="176"/>
                </a:cubicBezTo>
                <a:cubicBezTo>
                  <a:pt x="221" y="176"/>
                  <a:pt x="221" y="176"/>
                  <a:pt x="221" y="176"/>
                </a:cubicBezTo>
                <a:cubicBezTo>
                  <a:pt x="221" y="123"/>
                  <a:pt x="221" y="123"/>
                  <a:pt x="221" y="123"/>
                </a:cubicBezTo>
                <a:cubicBezTo>
                  <a:pt x="133" y="221"/>
                  <a:pt x="133" y="221"/>
                  <a:pt x="133" y="221"/>
                </a:cubicBezTo>
                <a:cubicBezTo>
                  <a:pt x="221" y="327"/>
                  <a:pt x="221" y="327"/>
                  <a:pt x="221" y="327"/>
                </a:cubicBezTo>
                <a:cubicBezTo>
                  <a:pt x="221" y="266"/>
                  <a:pt x="221" y="266"/>
                  <a:pt x="221" y="266"/>
                </a:cubicBezTo>
                <a:lnTo>
                  <a:pt x="328" y="26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7EB281-F74E-4C64-9499-9995F79E1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53932" y="3493447"/>
            <a:ext cx="2204667" cy="2803077"/>
          </a:xfrm>
          <a:prstGeom prst="rect">
            <a:avLst/>
          </a:prstGeom>
        </p:spPr>
      </p:pic>
      <p:sp>
        <p:nvSpPr>
          <p:cNvPr id="36" name="Freeform 106">
            <a:extLst>
              <a:ext uri="{FF2B5EF4-FFF2-40B4-BE49-F238E27FC236}">
                <a16:creationId xmlns:a16="http://schemas.microsoft.com/office/drawing/2014/main" id="{B92D109B-0AE6-4A3B-97E4-8E7E4FA26D0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239454" y="1271394"/>
            <a:ext cx="427616" cy="366087"/>
          </a:xfrm>
          <a:custGeom>
            <a:avLst/>
            <a:gdLst>
              <a:gd name="T0" fmla="*/ 189632 w 64"/>
              <a:gd name="T1" fmla="*/ 109912 h 55"/>
              <a:gd name="T2" fmla="*/ 168945 w 64"/>
              <a:gd name="T3" fmla="*/ 109912 h 55"/>
              <a:gd name="T4" fmla="*/ 162049 w 64"/>
              <a:gd name="T5" fmla="*/ 123651 h 55"/>
              <a:gd name="T6" fmla="*/ 162049 w 64"/>
              <a:gd name="T7" fmla="*/ 130521 h 55"/>
              <a:gd name="T8" fmla="*/ 155154 w 64"/>
              <a:gd name="T9" fmla="*/ 151130 h 55"/>
              <a:gd name="T10" fmla="*/ 117227 w 64"/>
              <a:gd name="T11" fmla="*/ 188912 h 55"/>
              <a:gd name="T12" fmla="*/ 79301 w 64"/>
              <a:gd name="T13" fmla="*/ 178608 h 55"/>
              <a:gd name="T14" fmla="*/ 51718 w 64"/>
              <a:gd name="T15" fmla="*/ 171738 h 55"/>
              <a:gd name="T16" fmla="*/ 13791 w 64"/>
              <a:gd name="T17" fmla="*/ 171738 h 55"/>
              <a:gd name="T18" fmla="*/ 0 w 64"/>
              <a:gd name="T19" fmla="*/ 154564 h 55"/>
              <a:gd name="T20" fmla="*/ 0 w 64"/>
              <a:gd name="T21" fmla="*/ 79000 h 55"/>
              <a:gd name="T22" fmla="*/ 13791 w 64"/>
              <a:gd name="T23" fmla="*/ 61826 h 55"/>
              <a:gd name="T24" fmla="*/ 51718 w 64"/>
              <a:gd name="T25" fmla="*/ 61826 h 55"/>
              <a:gd name="T26" fmla="*/ 68957 w 64"/>
              <a:gd name="T27" fmla="*/ 48087 h 55"/>
              <a:gd name="T28" fmla="*/ 79301 w 64"/>
              <a:gd name="T29" fmla="*/ 30913 h 55"/>
              <a:gd name="T30" fmla="*/ 110332 w 64"/>
              <a:gd name="T31" fmla="*/ 0 h 55"/>
              <a:gd name="T32" fmla="*/ 144810 w 64"/>
              <a:gd name="T33" fmla="*/ 30913 h 55"/>
              <a:gd name="T34" fmla="*/ 141362 w 64"/>
              <a:gd name="T35" fmla="*/ 44652 h 55"/>
              <a:gd name="T36" fmla="*/ 189632 w 64"/>
              <a:gd name="T37" fmla="*/ 44652 h 55"/>
              <a:gd name="T38" fmla="*/ 220663 w 64"/>
              <a:gd name="T39" fmla="*/ 79000 h 55"/>
              <a:gd name="T40" fmla="*/ 189632 w 64"/>
              <a:gd name="T41" fmla="*/ 109912 h 55"/>
              <a:gd name="T42" fmla="*/ 24135 w 64"/>
              <a:gd name="T43" fmla="*/ 140825 h 55"/>
              <a:gd name="T44" fmla="*/ 13791 w 64"/>
              <a:gd name="T45" fmla="*/ 147695 h 55"/>
              <a:gd name="T46" fmla="*/ 24135 w 64"/>
              <a:gd name="T47" fmla="*/ 154564 h 55"/>
              <a:gd name="T48" fmla="*/ 31031 w 64"/>
              <a:gd name="T49" fmla="*/ 147695 h 55"/>
              <a:gd name="T50" fmla="*/ 24135 w 64"/>
              <a:gd name="T51" fmla="*/ 140825 h 55"/>
              <a:gd name="T52" fmla="*/ 189632 w 64"/>
              <a:gd name="T53" fmla="*/ 61826 h 55"/>
              <a:gd name="T54" fmla="*/ 117227 w 64"/>
              <a:gd name="T55" fmla="*/ 61826 h 55"/>
              <a:gd name="T56" fmla="*/ 127571 w 64"/>
              <a:gd name="T57" fmla="*/ 30913 h 55"/>
              <a:gd name="T58" fmla="*/ 110332 w 64"/>
              <a:gd name="T59" fmla="*/ 13739 h 55"/>
              <a:gd name="T60" fmla="*/ 99988 w 64"/>
              <a:gd name="T61" fmla="*/ 30913 h 55"/>
              <a:gd name="T62" fmla="*/ 93092 w 64"/>
              <a:gd name="T63" fmla="*/ 41217 h 55"/>
              <a:gd name="T64" fmla="*/ 79301 w 64"/>
              <a:gd name="T65" fmla="*/ 58391 h 55"/>
              <a:gd name="T66" fmla="*/ 51718 w 64"/>
              <a:gd name="T67" fmla="*/ 79000 h 55"/>
              <a:gd name="T68" fmla="*/ 44822 w 64"/>
              <a:gd name="T69" fmla="*/ 79000 h 55"/>
              <a:gd name="T70" fmla="*/ 44822 w 64"/>
              <a:gd name="T71" fmla="*/ 154564 h 55"/>
              <a:gd name="T72" fmla="*/ 51718 w 64"/>
              <a:gd name="T73" fmla="*/ 154564 h 55"/>
              <a:gd name="T74" fmla="*/ 117227 w 64"/>
              <a:gd name="T75" fmla="*/ 171738 h 55"/>
              <a:gd name="T76" fmla="*/ 141362 w 64"/>
              <a:gd name="T77" fmla="*/ 151130 h 55"/>
              <a:gd name="T78" fmla="*/ 137914 w 64"/>
              <a:gd name="T79" fmla="*/ 144260 h 55"/>
              <a:gd name="T80" fmla="*/ 148258 w 64"/>
              <a:gd name="T81" fmla="*/ 130521 h 55"/>
              <a:gd name="T82" fmla="*/ 144810 w 64"/>
              <a:gd name="T83" fmla="*/ 120217 h 55"/>
              <a:gd name="T84" fmla="*/ 151706 w 64"/>
              <a:gd name="T85" fmla="*/ 106478 h 55"/>
              <a:gd name="T86" fmla="*/ 148258 w 64"/>
              <a:gd name="T87" fmla="*/ 92739 h 55"/>
              <a:gd name="T88" fmla="*/ 189632 w 64"/>
              <a:gd name="T89" fmla="*/ 92739 h 55"/>
              <a:gd name="T90" fmla="*/ 203424 w 64"/>
              <a:gd name="T91" fmla="*/ 79000 h 55"/>
              <a:gd name="T92" fmla="*/ 189632 w 64"/>
              <a:gd name="T93" fmla="*/ 61826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4" h="55">
                <a:moveTo>
                  <a:pt x="55" y="32"/>
                </a:moveTo>
                <a:cubicBezTo>
                  <a:pt x="49" y="32"/>
                  <a:pt x="49" y="32"/>
                  <a:pt x="49" y="32"/>
                </a:cubicBezTo>
                <a:cubicBezTo>
                  <a:pt x="48" y="33"/>
                  <a:pt x="48" y="35"/>
                  <a:pt x="47" y="36"/>
                </a:cubicBezTo>
                <a:cubicBezTo>
                  <a:pt x="47" y="36"/>
                  <a:pt x="47" y="37"/>
                  <a:pt x="47" y="38"/>
                </a:cubicBezTo>
                <a:cubicBezTo>
                  <a:pt x="47" y="40"/>
                  <a:pt x="47" y="42"/>
                  <a:pt x="45" y="44"/>
                </a:cubicBezTo>
                <a:cubicBezTo>
                  <a:pt x="45" y="51"/>
                  <a:pt x="41" y="55"/>
                  <a:pt x="34" y="55"/>
                </a:cubicBezTo>
                <a:cubicBezTo>
                  <a:pt x="30" y="55"/>
                  <a:pt x="26" y="53"/>
                  <a:pt x="23" y="52"/>
                </a:cubicBezTo>
                <a:cubicBezTo>
                  <a:pt x="20" y="51"/>
                  <a:pt x="17" y="50"/>
                  <a:pt x="15" y="50"/>
                </a:cubicBezTo>
                <a:cubicBezTo>
                  <a:pt x="4" y="50"/>
                  <a:pt x="4" y="50"/>
                  <a:pt x="4" y="50"/>
                </a:cubicBezTo>
                <a:cubicBezTo>
                  <a:pt x="2" y="50"/>
                  <a:pt x="0" y="48"/>
                  <a:pt x="0" y="45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0"/>
                  <a:pt x="2" y="18"/>
                  <a:pt x="4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6" y="18"/>
                  <a:pt x="19" y="15"/>
                  <a:pt x="20" y="14"/>
                </a:cubicBezTo>
                <a:cubicBezTo>
                  <a:pt x="21" y="12"/>
                  <a:pt x="22" y="11"/>
                  <a:pt x="23" y="9"/>
                </a:cubicBezTo>
                <a:cubicBezTo>
                  <a:pt x="25" y="6"/>
                  <a:pt x="27" y="0"/>
                  <a:pt x="32" y="0"/>
                </a:cubicBezTo>
                <a:cubicBezTo>
                  <a:pt x="37" y="0"/>
                  <a:pt x="42" y="3"/>
                  <a:pt x="42" y="9"/>
                </a:cubicBezTo>
                <a:cubicBezTo>
                  <a:pt x="42" y="10"/>
                  <a:pt x="42" y="12"/>
                  <a:pt x="41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60" y="13"/>
                  <a:pt x="64" y="18"/>
                  <a:pt x="64" y="23"/>
                </a:cubicBezTo>
                <a:cubicBezTo>
                  <a:pt x="64" y="28"/>
                  <a:pt x="60" y="32"/>
                  <a:pt x="55" y="32"/>
                </a:cubicBezTo>
                <a:close/>
                <a:moveTo>
                  <a:pt x="7" y="41"/>
                </a:moveTo>
                <a:cubicBezTo>
                  <a:pt x="5" y="41"/>
                  <a:pt x="4" y="42"/>
                  <a:pt x="4" y="43"/>
                </a:cubicBezTo>
                <a:cubicBezTo>
                  <a:pt x="4" y="44"/>
                  <a:pt x="5" y="45"/>
                  <a:pt x="7" y="45"/>
                </a:cubicBezTo>
                <a:cubicBezTo>
                  <a:pt x="8" y="45"/>
                  <a:pt x="9" y="44"/>
                  <a:pt x="9" y="43"/>
                </a:cubicBezTo>
                <a:cubicBezTo>
                  <a:pt x="9" y="42"/>
                  <a:pt x="8" y="41"/>
                  <a:pt x="7" y="41"/>
                </a:cubicBezTo>
                <a:close/>
                <a:moveTo>
                  <a:pt x="55" y="18"/>
                </a:moveTo>
                <a:cubicBezTo>
                  <a:pt x="34" y="18"/>
                  <a:pt x="34" y="18"/>
                  <a:pt x="34" y="18"/>
                </a:cubicBezTo>
                <a:cubicBezTo>
                  <a:pt x="34" y="16"/>
                  <a:pt x="37" y="13"/>
                  <a:pt x="37" y="9"/>
                </a:cubicBezTo>
                <a:cubicBezTo>
                  <a:pt x="37" y="5"/>
                  <a:pt x="35" y="4"/>
                  <a:pt x="32" y="4"/>
                </a:cubicBezTo>
                <a:cubicBezTo>
                  <a:pt x="31" y="4"/>
                  <a:pt x="29" y="8"/>
                  <a:pt x="29" y="9"/>
                </a:cubicBezTo>
                <a:cubicBezTo>
                  <a:pt x="28" y="10"/>
                  <a:pt x="28" y="11"/>
                  <a:pt x="27" y="12"/>
                </a:cubicBezTo>
                <a:cubicBezTo>
                  <a:pt x="26" y="13"/>
                  <a:pt x="25" y="15"/>
                  <a:pt x="23" y="17"/>
                </a:cubicBezTo>
                <a:cubicBezTo>
                  <a:pt x="21" y="19"/>
                  <a:pt x="18" y="23"/>
                  <a:pt x="15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45"/>
                  <a:pt x="13" y="45"/>
                  <a:pt x="13" y="45"/>
                </a:cubicBezTo>
                <a:cubicBezTo>
                  <a:pt x="15" y="45"/>
                  <a:pt x="15" y="45"/>
                  <a:pt x="15" y="45"/>
                </a:cubicBezTo>
                <a:cubicBezTo>
                  <a:pt x="21" y="45"/>
                  <a:pt x="27" y="50"/>
                  <a:pt x="34" y="50"/>
                </a:cubicBezTo>
                <a:cubicBezTo>
                  <a:pt x="38" y="50"/>
                  <a:pt x="41" y="48"/>
                  <a:pt x="41" y="44"/>
                </a:cubicBezTo>
                <a:cubicBezTo>
                  <a:pt x="41" y="43"/>
                  <a:pt x="41" y="43"/>
                  <a:pt x="40" y="42"/>
                </a:cubicBezTo>
                <a:cubicBezTo>
                  <a:pt x="42" y="41"/>
                  <a:pt x="43" y="39"/>
                  <a:pt x="43" y="38"/>
                </a:cubicBezTo>
                <a:cubicBezTo>
                  <a:pt x="43" y="37"/>
                  <a:pt x="43" y="36"/>
                  <a:pt x="42" y="35"/>
                </a:cubicBezTo>
                <a:cubicBezTo>
                  <a:pt x="43" y="34"/>
                  <a:pt x="44" y="33"/>
                  <a:pt x="44" y="31"/>
                </a:cubicBezTo>
                <a:cubicBezTo>
                  <a:pt x="44" y="30"/>
                  <a:pt x="44" y="28"/>
                  <a:pt x="43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7" y="27"/>
                  <a:pt x="59" y="25"/>
                  <a:pt x="59" y="23"/>
                </a:cubicBezTo>
                <a:cubicBezTo>
                  <a:pt x="59" y="20"/>
                  <a:pt x="57" y="18"/>
                  <a:pt x="55" y="1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7" name="Freeform 106">
            <a:extLst>
              <a:ext uri="{FF2B5EF4-FFF2-40B4-BE49-F238E27FC236}">
                <a16:creationId xmlns:a16="http://schemas.microsoft.com/office/drawing/2014/main" id="{CD6990F5-4C4E-4847-AA5A-0BD1D0369A2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239454" y="2490969"/>
            <a:ext cx="427616" cy="366087"/>
          </a:xfrm>
          <a:custGeom>
            <a:avLst/>
            <a:gdLst>
              <a:gd name="T0" fmla="*/ 189632 w 64"/>
              <a:gd name="T1" fmla="*/ 109912 h 55"/>
              <a:gd name="T2" fmla="*/ 168945 w 64"/>
              <a:gd name="T3" fmla="*/ 109912 h 55"/>
              <a:gd name="T4" fmla="*/ 162049 w 64"/>
              <a:gd name="T5" fmla="*/ 123651 h 55"/>
              <a:gd name="T6" fmla="*/ 162049 w 64"/>
              <a:gd name="T7" fmla="*/ 130521 h 55"/>
              <a:gd name="T8" fmla="*/ 155154 w 64"/>
              <a:gd name="T9" fmla="*/ 151130 h 55"/>
              <a:gd name="T10" fmla="*/ 117227 w 64"/>
              <a:gd name="T11" fmla="*/ 188912 h 55"/>
              <a:gd name="T12" fmla="*/ 79301 w 64"/>
              <a:gd name="T13" fmla="*/ 178608 h 55"/>
              <a:gd name="T14" fmla="*/ 51718 w 64"/>
              <a:gd name="T15" fmla="*/ 171738 h 55"/>
              <a:gd name="T16" fmla="*/ 13791 w 64"/>
              <a:gd name="T17" fmla="*/ 171738 h 55"/>
              <a:gd name="T18" fmla="*/ 0 w 64"/>
              <a:gd name="T19" fmla="*/ 154564 h 55"/>
              <a:gd name="T20" fmla="*/ 0 w 64"/>
              <a:gd name="T21" fmla="*/ 79000 h 55"/>
              <a:gd name="T22" fmla="*/ 13791 w 64"/>
              <a:gd name="T23" fmla="*/ 61826 h 55"/>
              <a:gd name="T24" fmla="*/ 51718 w 64"/>
              <a:gd name="T25" fmla="*/ 61826 h 55"/>
              <a:gd name="T26" fmla="*/ 68957 w 64"/>
              <a:gd name="T27" fmla="*/ 48087 h 55"/>
              <a:gd name="T28" fmla="*/ 79301 w 64"/>
              <a:gd name="T29" fmla="*/ 30913 h 55"/>
              <a:gd name="T30" fmla="*/ 110332 w 64"/>
              <a:gd name="T31" fmla="*/ 0 h 55"/>
              <a:gd name="T32" fmla="*/ 144810 w 64"/>
              <a:gd name="T33" fmla="*/ 30913 h 55"/>
              <a:gd name="T34" fmla="*/ 141362 w 64"/>
              <a:gd name="T35" fmla="*/ 44652 h 55"/>
              <a:gd name="T36" fmla="*/ 189632 w 64"/>
              <a:gd name="T37" fmla="*/ 44652 h 55"/>
              <a:gd name="T38" fmla="*/ 220663 w 64"/>
              <a:gd name="T39" fmla="*/ 79000 h 55"/>
              <a:gd name="T40" fmla="*/ 189632 w 64"/>
              <a:gd name="T41" fmla="*/ 109912 h 55"/>
              <a:gd name="T42" fmla="*/ 24135 w 64"/>
              <a:gd name="T43" fmla="*/ 140825 h 55"/>
              <a:gd name="T44" fmla="*/ 13791 w 64"/>
              <a:gd name="T45" fmla="*/ 147695 h 55"/>
              <a:gd name="T46" fmla="*/ 24135 w 64"/>
              <a:gd name="T47" fmla="*/ 154564 h 55"/>
              <a:gd name="T48" fmla="*/ 31031 w 64"/>
              <a:gd name="T49" fmla="*/ 147695 h 55"/>
              <a:gd name="T50" fmla="*/ 24135 w 64"/>
              <a:gd name="T51" fmla="*/ 140825 h 55"/>
              <a:gd name="T52" fmla="*/ 189632 w 64"/>
              <a:gd name="T53" fmla="*/ 61826 h 55"/>
              <a:gd name="T54" fmla="*/ 117227 w 64"/>
              <a:gd name="T55" fmla="*/ 61826 h 55"/>
              <a:gd name="T56" fmla="*/ 127571 w 64"/>
              <a:gd name="T57" fmla="*/ 30913 h 55"/>
              <a:gd name="T58" fmla="*/ 110332 w 64"/>
              <a:gd name="T59" fmla="*/ 13739 h 55"/>
              <a:gd name="T60" fmla="*/ 99988 w 64"/>
              <a:gd name="T61" fmla="*/ 30913 h 55"/>
              <a:gd name="T62" fmla="*/ 93092 w 64"/>
              <a:gd name="T63" fmla="*/ 41217 h 55"/>
              <a:gd name="T64" fmla="*/ 79301 w 64"/>
              <a:gd name="T65" fmla="*/ 58391 h 55"/>
              <a:gd name="T66" fmla="*/ 51718 w 64"/>
              <a:gd name="T67" fmla="*/ 79000 h 55"/>
              <a:gd name="T68" fmla="*/ 44822 w 64"/>
              <a:gd name="T69" fmla="*/ 79000 h 55"/>
              <a:gd name="T70" fmla="*/ 44822 w 64"/>
              <a:gd name="T71" fmla="*/ 154564 h 55"/>
              <a:gd name="T72" fmla="*/ 51718 w 64"/>
              <a:gd name="T73" fmla="*/ 154564 h 55"/>
              <a:gd name="T74" fmla="*/ 117227 w 64"/>
              <a:gd name="T75" fmla="*/ 171738 h 55"/>
              <a:gd name="T76" fmla="*/ 141362 w 64"/>
              <a:gd name="T77" fmla="*/ 151130 h 55"/>
              <a:gd name="T78" fmla="*/ 137914 w 64"/>
              <a:gd name="T79" fmla="*/ 144260 h 55"/>
              <a:gd name="T80" fmla="*/ 148258 w 64"/>
              <a:gd name="T81" fmla="*/ 130521 h 55"/>
              <a:gd name="T82" fmla="*/ 144810 w 64"/>
              <a:gd name="T83" fmla="*/ 120217 h 55"/>
              <a:gd name="T84" fmla="*/ 151706 w 64"/>
              <a:gd name="T85" fmla="*/ 106478 h 55"/>
              <a:gd name="T86" fmla="*/ 148258 w 64"/>
              <a:gd name="T87" fmla="*/ 92739 h 55"/>
              <a:gd name="T88" fmla="*/ 189632 w 64"/>
              <a:gd name="T89" fmla="*/ 92739 h 55"/>
              <a:gd name="T90" fmla="*/ 203424 w 64"/>
              <a:gd name="T91" fmla="*/ 79000 h 55"/>
              <a:gd name="T92" fmla="*/ 189632 w 64"/>
              <a:gd name="T93" fmla="*/ 61826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4" h="55">
                <a:moveTo>
                  <a:pt x="55" y="32"/>
                </a:moveTo>
                <a:cubicBezTo>
                  <a:pt x="49" y="32"/>
                  <a:pt x="49" y="32"/>
                  <a:pt x="49" y="32"/>
                </a:cubicBezTo>
                <a:cubicBezTo>
                  <a:pt x="48" y="33"/>
                  <a:pt x="48" y="35"/>
                  <a:pt x="47" y="36"/>
                </a:cubicBezTo>
                <a:cubicBezTo>
                  <a:pt x="47" y="36"/>
                  <a:pt x="47" y="37"/>
                  <a:pt x="47" y="38"/>
                </a:cubicBezTo>
                <a:cubicBezTo>
                  <a:pt x="47" y="40"/>
                  <a:pt x="47" y="42"/>
                  <a:pt x="45" y="44"/>
                </a:cubicBezTo>
                <a:cubicBezTo>
                  <a:pt x="45" y="51"/>
                  <a:pt x="41" y="55"/>
                  <a:pt x="34" y="55"/>
                </a:cubicBezTo>
                <a:cubicBezTo>
                  <a:pt x="30" y="55"/>
                  <a:pt x="26" y="53"/>
                  <a:pt x="23" y="52"/>
                </a:cubicBezTo>
                <a:cubicBezTo>
                  <a:pt x="20" y="51"/>
                  <a:pt x="17" y="50"/>
                  <a:pt x="15" y="50"/>
                </a:cubicBezTo>
                <a:cubicBezTo>
                  <a:pt x="4" y="50"/>
                  <a:pt x="4" y="50"/>
                  <a:pt x="4" y="50"/>
                </a:cubicBezTo>
                <a:cubicBezTo>
                  <a:pt x="2" y="50"/>
                  <a:pt x="0" y="48"/>
                  <a:pt x="0" y="45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0"/>
                  <a:pt x="2" y="18"/>
                  <a:pt x="4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6" y="18"/>
                  <a:pt x="19" y="15"/>
                  <a:pt x="20" y="14"/>
                </a:cubicBezTo>
                <a:cubicBezTo>
                  <a:pt x="21" y="12"/>
                  <a:pt x="22" y="11"/>
                  <a:pt x="23" y="9"/>
                </a:cubicBezTo>
                <a:cubicBezTo>
                  <a:pt x="25" y="6"/>
                  <a:pt x="27" y="0"/>
                  <a:pt x="32" y="0"/>
                </a:cubicBezTo>
                <a:cubicBezTo>
                  <a:pt x="37" y="0"/>
                  <a:pt x="42" y="3"/>
                  <a:pt x="42" y="9"/>
                </a:cubicBezTo>
                <a:cubicBezTo>
                  <a:pt x="42" y="10"/>
                  <a:pt x="42" y="12"/>
                  <a:pt x="41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60" y="13"/>
                  <a:pt x="64" y="18"/>
                  <a:pt x="64" y="23"/>
                </a:cubicBezTo>
                <a:cubicBezTo>
                  <a:pt x="64" y="28"/>
                  <a:pt x="60" y="32"/>
                  <a:pt x="55" y="32"/>
                </a:cubicBezTo>
                <a:close/>
                <a:moveTo>
                  <a:pt x="7" y="41"/>
                </a:moveTo>
                <a:cubicBezTo>
                  <a:pt x="5" y="41"/>
                  <a:pt x="4" y="42"/>
                  <a:pt x="4" y="43"/>
                </a:cubicBezTo>
                <a:cubicBezTo>
                  <a:pt x="4" y="44"/>
                  <a:pt x="5" y="45"/>
                  <a:pt x="7" y="45"/>
                </a:cubicBezTo>
                <a:cubicBezTo>
                  <a:pt x="8" y="45"/>
                  <a:pt x="9" y="44"/>
                  <a:pt x="9" y="43"/>
                </a:cubicBezTo>
                <a:cubicBezTo>
                  <a:pt x="9" y="42"/>
                  <a:pt x="8" y="41"/>
                  <a:pt x="7" y="41"/>
                </a:cubicBezTo>
                <a:close/>
                <a:moveTo>
                  <a:pt x="55" y="18"/>
                </a:moveTo>
                <a:cubicBezTo>
                  <a:pt x="34" y="18"/>
                  <a:pt x="34" y="18"/>
                  <a:pt x="34" y="18"/>
                </a:cubicBezTo>
                <a:cubicBezTo>
                  <a:pt x="34" y="16"/>
                  <a:pt x="37" y="13"/>
                  <a:pt x="37" y="9"/>
                </a:cubicBezTo>
                <a:cubicBezTo>
                  <a:pt x="37" y="5"/>
                  <a:pt x="35" y="4"/>
                  <a:pt x="32" y="4"/>
                </a:cubicBezTo>
                <a:cubicBezTo>
                  <a:pt x="31" y="4"/>
                  <a:pt x="29" y="8"/>
                  <a:pt x="29" y="9"/>
                </a:cubicBezTo>
                <a:cubicBezTo>
                  <a:pt x="28" y="10"/>
                  <a:pt x="28" y="11"/>
                  <a:pt x="27" y="12"/>
                </a:cubicBezTo>
                <a:cubicBezTo>
                  <a:pt x="26" y="13"/>
                  <a:pt x="25" y="15"/>
                  <a:pt x="23" y="17"/>
                </a:cubicBezTo>
                <a:cubicBezTo>
                  <a:pt x="21" y="19"/>
                  <a:pt x="18" y="23"/>
                  <a:pt x="15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45"/>
                  <a:pt x="13" y="45"/>
                  <a:pt x="13" y="45"/>
                </a:cubicBezTo>
                <a:cubicBezTo>
                  <a:pt x="15" y="45"/>
                  <a:pt x="15" y="45"/>
                  <a:pt x="15" y="45"/>
                </a:cubicBezTo>
                <a:cubicBezTo>
                  <a:pt x="21" y="45"/>
                  <a:pt x="27" y="50"/>
                  <a:pt x="34" y="50"/>
                </a:cubicBezTo>
                <a:cubicBezTo>
                  <a:pt x="38" y="50"/>
                  <a:pt x="41" y="48"/>
                  <a:pt x="41" y="44"/>
                </a:cubicBezTo>
                <a:cubicBezTo>
                  <a:pt x="41" y="43"/>
                  <a:pt x="41" y="43"/>
                  <a:pt x="40" y="42"/>
                </a:cubicBezTo>
                <a:cubicBezTo>
                  <a:pt x="42" y="41"/>
                  <a:pt x="43" y="39"/>
                  <a:pt x="43" y="38"/>
                </a:cubicBezTo>
                <a:cubicBezTo>
                  <a:pt x="43" y="37"/>
                  <a:pt x="43" y="36"/>
                  <a:pt x="42" y="35"/>
                </a:cubicBezTo>
                <a:cubicBezTo>
                  <a:pt x="43" y="34"/>
                  <a:pt x="44" y="33"/>
                  <a:pt x="44" y="31"/>
                </a:cubicBezTo>
                <a:cubicBezTo>
                  <a:pt x="44" y="30"/>
                  <a:pt x="44" y="28"/>
                  <a:pt x="43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7" y="27"/>
                  <a:pt x="59" y="25"/>
                  <a:pt x="59" y="23"/>
                </a:cubicBezTo>
                <a:cubicBezTo>
                  <a:pt x="59" y="20"/>
                  <a:pt x="57" y="18"/>
                  <a:pt x="55" y="1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9363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B8BD9-A383-4083-A4FB-CCC90E72835F}"/>
              </a:ext>
            </a:extLst>
          </p:cNvPr>
          <p:cNvSpPr txBox="1">
            <a:spLocks/>
          </p:cNvSpPr>
          <p:nvPr/>
        </p:nvSpPr>
        <p:spPr>
          <a:xfrm>
            <a:off x="584332" y="134467"/>
            <a:ext cx="11023337" cy="68943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Data Retention Policy Best Practices</a:t>
            </a:r>
          </a:p>
        </p:txBody>
      </p:sp>
      <p:sp>
        <p:nvSpPr>
          <p:cNvPr id="3" name="TextBox 233">
            <a:extLst>
              <a:ext uri="{FF2B5EF4-FFF2-40B4-BE49-F238E27FC236}">
                <a16:creationId xmlns:a16="http://schemas.microsoft.com/office/drawing/2014/main" id="{D2C83458-1901-474B-9E2A-C9DC0F13A7B4}"/>
              </a:ext>
            </a:extLst>
          </p:cNvPr>
          <p:cNvSpPr txBox="1"/>
          <p:nvPr/>
        </p:nvSpPr>
        <p:spPr>
          <a:xfrm>
            <a:off x="3438403" y="1548060"/>
            <a:ext cx="60144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4" name="TextBox 234">
            <a:extLst>
              <a:ext uri="{FF2B5EF4-FFF2-40B4-BE49-F238E27FC236}">
                <a16:creationId xmlns:a16="http://schemas.microsoft.com/office/drawing/2014/main" id="{5B3F4449-1AE0-42E3-9DDD-F107E1C868DF}"/>
              </a:ext>
            </a:extLst>
          </p:cNvPr>
          <p:cNvSpPr txBox="1"/>
          <p:nvPr/>
        </p:nvSpPr>
        <p:spPr>
          <a:xfrm>
            <a:off x="1" y="1517283"/>
            <a:ext cx="34020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Create a data retention policy that fulfils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legal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and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business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requirements</a:t>
            </a:r>
          </a:p>
        </p:txBody>
      </p:sp>
      <p:sp>
        <p:nvSpPr>
          <p:cNvPr id="5" name="TextBox 255">
            <a:extLst>
              <a:ext uri="{FF2B5EF4-FFF2-40B4-BE49-F238E27FC236}">
                <a16:creationId xmlns:a16="http://schemas.microsoft.com/office/drawing/2014/main" id="{CB14853F-5E41-4F3B-BF5E-6AAE4588E87A}"/>
              </a:ext>
            </a:extLst>
          </p:cNvPr>
          <p:cNvSpPr txBox="1"/>
          <p:nvPr/>
        </p:nvSpPr>
        <p:spPr>
          <a:xfrm>
            <a:off x="8149650" y="1548060"/>
            <a:ext cx="59824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05</a:t>
            </a:r>
          </a:p>
        </p:txBody>
      </p:sp>
      <p:sp>
        <p:nvSpPr>
          <p:cNvPr id="6" name="TextBox 297">
            <a:extLst>
              <a:ext uri="{FF2B5EF4-FFF2-40B4-BE49-F238E27FC236}">
                <a16:creationId xmlns:a16="http://schemas.microsoft.com/office/drawing/2014/main" id="{D6967366-613C-44E3-AEC5-A8ED09175A4D}"/>
              </a:ext>
            </a:extLst>
          </p:cNvPr>
          <p:cNvSpPr txBox="1"/>
          <p:nvPr/>
        </p:nvSpPr>
        <p:spPr>
          <a:xfrm>
            <a:off x="8789974" y="1394172"/>
            <a:ext cx="323739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Create different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data retention policies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for different data types, as per their legal and business impacts</a:t>
            </a:r>
          </a:p>
        </p:txBody>
      </p:sp>
      <p:sp>
        <p:nvSpPr>
          <p:cNvPr id="7" name="TextBox 236">
            <a:extLst>
              <a:ext uri="{FF2B5EF4-FFF2-40B4-BE49-F238E27FC236}">
                <a16:creationId xmlns:a16="http://schemas.microsoft.com/office/drawing/2014/main" id="{11853C0C-58F0-496E-AB5D-5E233E368967}"/>
              </a:ext>
            </a:extLst>
          </p:cNvPr>
          <p:cNvSpPr txBox="1"/>
          <p:nvPr/>
        </p:nvSpPr>
        <p:spPr>
          <a:xfrm>
            <a:off x="3438403" y="2838337"/>
            <a:ext cx="60144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8" name="TextBox 237">
            <a:extLst>
              <a:ext uri="{FF2B5EF4-FFF2-40B4-BE49-F238E27FC236}">
                <a16:creationId xmlns:a16="http://schemas.microsoft.com/office/drawing/2014/main" id="{4F6E9EDA-41A2-497A-B8AE-FAB578BD1DED}"/>
              </a:ext>
            </a:extLst>
          </p:cNvPr>
          <p:cNvSpPr txBox="1"/>
          <p:nvPr/>
        </p:nvSpPr>
        <p:spPr>
          <a:xfrm>
            <a:off x="183483" y="2807560"/>
            <a:ext cx="321852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Justify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reasons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behind the policy details</a:t>
            </a:r>
          </a:p>
        </p:txBody>
      </p:sp>
      <p:sp>
        <p:nvSpPr>
          <p:cNvPr id="9" name="TextBox 298">
            <a:extLst>
              <a:ext uri="{FF2B5EF4-FFF2-40B4-BE49-F238E27FC236}">
                <a16:creationId xmlns:a16="http://schemas.microsoft.com/office/drawing/2014/main" id="{D801692D-65F9-4479-8A05-2D112DD3A71D}"/>
              </a:ext>
            </a:extLst>
          </p:cNvPr>
          <p:cNvSpPr txBox="1"/>
          <p:nvPr/>
        </p:nvSpPr>
        <p:spPr>
          <a:xfrm>
            <a:off x="8149650" y="2838337"/>
            <a:ext cx="59824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06</a:t>
            </a:r>
          </a:p>
        </p:txBody>
      </p:sp>
      <p:sp>
        <p:nvSpPr>
          <p:cNvPr id="10" name="TextBox 299">
            <a:extLst>
              <a:ext uri="{FF2B5EF4-FFF2-40B4-BE49-F238E27FC236}">
                <a16:creationId xmlns:a16="http://schemas.microsoft.com/office/drawing/2014/main" id="{995A9729-9E88-476A-87DB-1B3F616A81CB}"/>
              </a:ext>
            </a:extLst>
          </p:cNvPr>
          <p:cNvSpPr txBox="1"/>
          <p:nvPr/>
        </p:nvSpPr>
        <p:spPr>
          <a:xfrm>
            <a:off x="8789974" y="2684449"/>
            <a:ext cx="32684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Retain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customer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subscriber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, and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user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information only till they are necessary</a:t>
            </a:r>
          </a:p>
        </p:txBody>
      </p:sp>
      <p:sp>
        <p:nvSpPr>
          <p:cNvPr id="11" name="TextBox 239">
            <a:extLst>
              <a:ext uri="{FF2B5EF4-FFF2-40B4-BE49-F238E27FC236}">
                <a16:creationId xmlns:a16="http://schemas.microsoft.com/office/drawing/2014/main" id="{223D2F0E-50CE-4808-B46F-102A45313A1C}"/>
              </a:ext>
            </a:extLst>
          </p:cNvPr>
          <p:cNvSpPr txBox="1"/>
          <p:nvPr/>
        </p:nvSpPr>
        <p:spPr>
          <a:xfrm>
            <a:off x="3438403" y="4128614"/>
            <a:ext cx="60144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12" name="TextBox 240">
            <a:extLst>
              <a:ext uri="{FF2B5EF4-FFF2-40B4-BE49-F238E27FC236}">
                <a16:creationId xmlns:a16="http://schemas.microsoft.com/office/drawing/2014/main" id="{5F80BE6F-DB94-4225-B1C8-058589AFCFF9}"/>
              </a:ext>
            </a:extLst>
          </p:cNvPr>
          <p:cNvSpPr txBox="1"/>
          <p:nvPr/>
        </p:nvSpPr>
        <p:spPr>
          <a:xfrm>
            <a:off x="0" y="3974726"/>
            <a:ext cx="340200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Start creating a policy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minimal requirements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and add new requirements as and when required</a:t>
            </a:r>
          </a:p>
        </p:txBody>
      </p:sp>
      <p:sp>
        <p:nvSpPr>
          <p:cNvPr id="13" name="TextBox 300">
            <a:extLst>
              <a:ext uri="{FF2B5EF4-FFF2-40B4-BE49-F238E27FC236}">
                <a16:creationId xmlns:a16="http://schemas.microsoft.com/office/drawing/2014/main" id="{2B6CFA16-E2AD-4D3E-A47A-587A6E5E26CA}"/>
              </a:ext>
            </a:extLst>
          </p:cNvPr>
          <p:cNvSpPr txBox="1"/>
          <p:nvPr/>
        </p:nvSpPr>
        <p:spPr>
          <a:xfrm>
            <a:off x="8149650" y="4128614"/>
            <a:ext cx="59824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07</a:t>
            </a:r>
          </a:p>
        </p:txBody>
      </p:sp>
      <p:sp>
        <p:nvSpPr>
          <p:cNvPr id="14" name="TextBox 301">
            <a:extLst>
              <a:ext uri="{FF2B5EF4-FFF2-40B4-BE49-F238E27FC236}">
                <a16:creationId xmlns:a16="http://schemas.microsoft.com/office/drawing/2014/main" id="{17DE4BFF-5489-4617-8F38-ECC58AA24697}"/>
              </a:ext>
            </a:extLst>
          </p:cNvPr>
          <p:cNvSpPr txBox="1"/>
          <p:nvPr/>
        </p:nvSpPr>
        <p:spPr>
          <a:xfrm>
            <a:off x="8789973" y="4097837"/>
            <a:ext cx="28365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Implement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software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to manage the data retention tasks</a:t>
            </a:r>
          </a:p>
        </p:txBody>
      </p:sp>
      <p:sp>
        <p:nvSpPr>
          <p:cNvPr id="15" name="TextBox 242">
            <a:extLst>
              <a:ext uri="{FF2B5EF4-FFF2-40B4-BE49-F238E27FC236}">
                <a16:creationId xmlns:a16="http://schemas.microsoft.com/office/drawing/2014/main" id="{AA4E27D4-EEE8-4B83-B156-55A4E53DDCB9}"/>
              </a:ext>
            </a:extLst>
          </p:cNvPr>
          <p:cNvSpPr txBox="1"/>
          <p:nvPr/>
        </p:nvSpPr>
        <p:spPr>
          <a:xfrm>
            <a:off x="3438403" y="5418891"/>
            <a:ext cx="60144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16" name="TextBox 243">
            <a:extLst>
              <a:ext uri="{FF2B5EF4-FFF2-40B4-BE49-F238E27FC236}">
                <a16:creationId xmlns:a16="http://schemas.microsoft.com/office/drawing/2014/main" id="{A5B5EE9E-053E-43B2-ABC8-8BF64F41C6D4}"/>
              </a:ext>
            </a:extLst>
          </p:cNvPr>
          <p:cNvSpPr txBox="1"/>
          <p:nvPr/>
        </p:nvSpPr>
        <p:spPr>
          <a:xfrm>
            <a:off x="183483" y="5388114"/>
            <a:ext cx="321852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Create a simple policy which is easy for the employees to implement</a:t>
            </a:r>
          </a:p>
        </p:txBody>
      </p:sp>
      <p:sp>
        <p:nvSpPr>
          <p:cNvPr id="17" name="TextBox 302">
            <a:extLst>
              <a:ext uri="{FF2B5EF4-FFF2-40B4-BE49-F238E27FC236}">
                <a16:creationId xmlns:a16="http://schemas.microsoft.com/office/drawing/2014/main" id="{85A1E13E-75E8-43A6-97B6-975931CCFAD3}"/>
              </a:ext>
            </a:extLst>
          </p:cNvPr>
          <p:cNvSpPr txBox="1"/>
          <p:nvPr/>
        </p:nvSpPr>
        <p:spPr>
          <a:xfrm>
            <a:off x="8149650" y="5418891"/>
            <a:ext cx="59824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08</a:t>
            </a:r>
          </a:p>
        </p:txBody>
      </p:sp>
      <p:sp>
        <p:nvSpPr>
          <p:cNvPr id="18" name="TextBox 303">
            <a:extLst>
              <a:ext uri="{FF2B5EF4-FFF2-40B4-BE49-F238E27FC236}">
                <a16:creationId xmlns:a16="http://schemas.microsoft.com/office/drawing/2014/main" id="{CB80040A-23CB-4C80-9C2C-195B4D16732B}"/>
              </a:ext>
            </a:extLst>
          </p:cNvPr>
          <p:cNvSpPr txBox="1"/>
          <p:nvPr/>
        </p:nvSpPr>
        <p:spPr>
          <a:xfrm>
            <a:off x="8789974" y="5388114"/>
            <a:ext cx="311296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Classify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data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and decide if it should be archived or deleted</a:t>
            </a:r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18218A51-A9B0-438F-BA37-EE8C8E1C83DC}"/>
              </a:ext>
            </a:extLst>
          </p:cNvPr>
          <p:cNvGrpSpPr/>
          <p:nvPr/>
        </p:nvGrpSpPr>
        <p:grpSpPr>
          <a:xfrm>
            <a:off x="4327990" y="2181917"/>
            <a:ext cx="3536020" cy="4385023"/>
            <a:chOff x="4151191" y="2178302"/>
            <a:chExt cx="3889622" cy="482352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C4C17E3-DCB7-473C-9FC6-ACB87505CE2C}"/>
                </a:ext>
              </a:extLst>
            </p:cNvPr>
            <p:cNvGrpSpPr/>
            <p:nvPr/>
          </p:nvGrpSpPr>
          <p:grpSpPr>
            <a:xfrm>
              <a:off x="7036279" y="3746905"/>
              <a:ext cx="532677" cy="1090861"/>
              <a:chOff x="10015348" y="3552213"/>
              <a:chExt cx="644539" cy="1319941"/>
            </a:xfrm>
          </p:grpSpPr>
          <p:sp>
            <p:nvSpPr>
              <p:cNvPr id="214" name="Freeform 308">
                <a:extLst>
                  <a:ext uri="{FF2B5EF4-FFF2-40B4-BE49-F238E27FC236}">
                    <a16:creationId xmlns:a16="http://schemas.microsoft.com/office/drawing/2014/main" id="{200A5381-DD6F-4295-9F82-D0B9A2209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5348" y="3574766"/>
                <a:ext cx="644539" cy="1297388"/>
              </a:xfrm>
              <a:custGeom>
                <a:avLst/>
                <a:gdLst>
                  <a:gd name="T0" fmla="*/ 369 w 369"/>
                  <a:gd name="T1" fmla="*/ 721 h 742"/>
                  <a:gd name="T2" fmla="*/ 350 w 369"/>
                  <a:gd name="T3" fmla="*/ 742 h 742"/>
                  <a:gd name="T4" fmla="*/ 19 w 369"/>
                  <a:gd name="T5" fmla="*/ 742 h 742"/>
                  <a:gd name="T6" fmla="*/ 0 w 369"/>
                  <a:gd name="T7" fmla="*/ 721 h 742"/>
                  <a:gd name="T8" fmla="*/ 0 w 369"/>
                  <a:gd name="T9" fmla="*/ 21 h 742"/>
                  <a:gd name="T10" fmla="*/ 19 w 369"/>
                  <a:gd name="T11" fmla="*/ 0 h 742"/>
                  <a:gd name="T12" fmla="*/ 350 w 369"/>
                  <a:gd name="T13" fmla="*/ 0 h 742"/>
                  <a:gd name="T14" fmla="*/ 369 w 369"/>
                  <a:gd name="T15" fmla="*/ 21 h 742"/>
                  <a:gd name="T16" fmla="*/ 369 w 369"/>
                  <a:gd name="T17" fmla="*/ 721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9" h="742">
                    <a:moveTo>
                      <a:pt x="369" y="721"/>
                    </a:moveTo>
                    <a:cubicBezTo>
                      <a:pt x="369" y="733"/>
                      <a:pt x="360" y="742"/>
                      <a:pt x="350" y="742"/>
                    </a:cubicBezTo>
                    <a:cubicBezTo>
                      <a:pt x="19" y="742"/>
                      <a:pt x="19" y="742"/>
                      <a:pt x="19" y="742"/>
                    </a:cubicBezTo>
                    <a:cubicBezTo>
                      <a:pt x="9" y="742"/>
                      <a:pt x="0" y="733"/>
                      <a:pt x="0" y="7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9" y="0"/>
                      <a:pt x="19" y="0"/>
                    </a:cubicBezTo>
                    <a:cubicBezTo>
                      <a:pt x="350" y="0"/>
                      <a:pt x="350" y="0"/>
                      <a:pt x="350" y="0"/>
                    </a:cubicBezTo>
                    <a:cubicBezTo>
                      <a:pt x="360" y="0"/>
                      <a:pt x="369" y="9"/>
                      <a:pt x="369" y="21"/>
                    </a:cubicBezTo>
                    <a:cubicBezTo>
                      <a:pt x="369" y="721"/>
                      <a:pt x="369" y="721"/>
                      <a:pt x="369" y="721"/>
                    </a:cubicBezTo>
                  </a:path>
                </a:pathLst>
              </a:custGeom>
              <a:solidFill>
                <a:srgbClr val="EC5623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15" name="Freeform 309">
                <a:extLst>
                  <a:ext uri="{FF2B5EF4-FFF2-40B4-BE49-F238E27FC236}">
                    <a16:creationId xmlns:a16="http://schemas.microsoft.com/office/drawing/2014/main" id="{3790BBA0-C487-4BA6-8AC0-A611EC4972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5348" y="3552213"/>
                <a:ext cx="644539" cy="1298575"/>
              </a:xfrm>
              <a:custGeom>
                <a:avLst/>
                <a:gdLst>
                  <a:gd name="T0" fmla="*/ 369 w 369"/>
                  <a:gd name="T1" fmla="*/ 722 h 743"/>
                  <a:gd name="T2" fmla="*/ 350 w 369"/>
                  <a:gd name="T3" fmla="*/ 743 h 743"/>
                  <a:gd name="T4" fmla="*/ 19 w 369"/>
                  <a:gd name="T5" fmla="*/ 743 h 743"/>
                  <a:gd name="T6" fmla="*/ 0 w 369"/>
                  <a:gd name="T7" fmla="*/ 722 h 743"/>
                  <a:gd name="T8" fmla="*/ 0 w 369"/>
                  <a:gd name="T9" fmla="*/ 21 h 743"/>
                  <a:gd name="T10" fmla="*/ 19 w 369"/>
                  <a:gd name="T11" fmla="*/ 0 h 743"/>
                  <a:gd name="T12" fmla="*/ 350 w 369"/>
                  <a:gd name="T13" fmla="*/ 0 h 743"/>
                  <a:gd name="T14" fmla="*/ 369 w 369"/>
                  <a:gd name="T15" fmla="*/ 21 h 743"/>
                  <a:gd name="T16" fmla="*/ 369 w 369"/>
                  <a:gd name="T17" fmla="*/ 722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9" h="743">
                    <a:moveTo>
                      <a:pt x="369" y="722"/>
                    </a:moveTo>
                    <a:cubicBezTo>
                      <a:pt x="369" y="733"/>
                      <a:pt x="360" y="743"/>
                      <a:pt x="350" y="743"/>
                    </a:cubicBezTo>
                    <a:cubicBezTo>
                      <a:pt x="19" y="743"/>
                      <a:pt x="19" y="743"/>
                      <a:pt x="19" y="743"/>
                    </a:cubicBezTo>
                    <a:cubicBezTo>
                      <a:pt x="9" y="743"/>
                      <a:pt x="0" y="733"/>
                      <a:pt x="0" y="7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19" y="0"/>
                    </a:cubicBezTo>
                    <a:cubicBezTo>
                      <a:pt x="350" y="0"/>
                      <a:pt x="350" y="0"/>
                      <a:pt x="350" y="0"/>
                    </a:cubicBezTo>
                    <a:cubicBezTo>
                      <a:pt x="360" y="0"/>
                      <a:pt x="369" y="10"/>
                      <a:pt x="369" y="21"/>
                    </a:cubicBezTo>
                    <a:cubicBezTo>
                      <a:pt x="369" y="722"/>
                      <a:pt x="369" y="722"/>
                      <a:pt x="369" y="722"/>
                    </a:cubicBezTo>
                  </a:path>
                </a:pathLst>
              </a:custGeom>
              <a:solidFill>
                <a:srgbClr val="EC5623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205B2153-B159-4F34-AE1B-485C3A1DE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2145" y="3707710"/>
                <a:ext cx="572133" cy="987582"/>
              </a:xfrm>
              <a:prstGeom prst="rect">
                <a:avLst/>
              </a:prstGeom>
              <a:solidFill>
                <a:srgbClr val="EC5623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17" name="Freeform 311">
                <a:extLst>
                  <a:ext uri="{FF2B5EF4-FFF2-40B4-BE49-F238E27FC236}">
                    <a16:creationId xmlns:a16="http://schemas.microsoft.com/office/drawing/2014/main" id="{26F87EFB-FA86-4423-A395-D434C801FE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3869" y="4042443"/>
                <a:ext cx="452246" cy="270635"/>
              </a:xfrm>
              <a:custGeom>
                <a:avLst/>
                <a:gdLst>
                  <a:gd name="T0" fmla="*/ 208 w 259"/>
                  <a:gd name="T1" fmla="*/ 48 h 155"/>
                  <a:gd name="T2" fmla="*/ 194 w 259"/>
                  <a:gd name="T3" fmla="*/ 50 h 155"/>
                  <a:gd name="T4" fmla="*/ 126 w 259"/>
                  <a:gd name="T5" fmla="*/ 0 h 155"/>
                  <a:gd name="T6" fmla="*/ 59 w 259"/>
                  <a:gd name="T7" fmla="*/ 49 h 155"/>
                  <a:gd name="T8" fmla="*/ 51 w 259"/>
                  <a:gd name="T9" fmla="*/ 48 h 155"/>
                  <a:gd name="T10" fmla="*/ 0 w 259"/>
                  <a:gd name="T11" fmla="*/ 99 h 155"/>
                  <a:gd name="T12" fmla="*/ 51 w 259"/>
                  <a:gd name="T13" fmla="*/ 150 h 155"/>
                  <a:gd name="T14" fmla="*/ 208 w 259"/>
                  <a:gd name="T15" fmla="*/ 150 h 155"/>
                  <a:gd name="T16" fmla="*/ 259 w 259"/>
                  <a:gd name="T17" fmla="*/ 99 h 155"/>
                  <a:gd name="T18" fmla="*/ 208 w 259"/>
                  <a:gd name="T19" fmla="*/ 48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9" h="155">
                    <a:moveTo>
                      <a:pt x="208" y="48"/>
                    </a:moveTo>
                    <a:cubicBezTo>
                      <a:pt x="203" y="48"/>
                      <a:pt x="198" y="49"/>
                      <a:pt x="194" y="50"/>
                    </a:cubicBezTo>
                    <a:cubicBezTo>
                      <a:pt x="185" y="21"/>
                      <a:pt x="158" y="0"/>
                      <a:pt x="126" y="0"/>
                    </a:cubicBezTo>
                    <a:cubicBezTo>
                      <a:pt x="95" y="0"/>
                      <a:pt x="68" y="21"/>
                      <a:pt x="59" y="49"/>
                    </a:cubicBezTo>
                    <a:cubicBezTo>
                      <a:pt x="56" y="49"/>
                      <a:pt x="54" y="48"/>
                      <a:pt x="51" y="48"/>
                    </a:cubicBezTo>
                    <a:cubicBezTo>
                      <a:pt x="23" y="48"/>
                      <a:pt x="0" y="71"/>
                      <a:pt x="0" y="99"/>
                    </a:cubicBezTo>
                    <a:cubicBezTo>
                      <a:pt x="0" y="127"/>
                      <a:pt x="23" y="146"/>
                      <a:pt x="51" y="150"/>
                    </a:cubicBezTo>
                    <a:cubicBezTo>
                      <a:pt x="80" y="154"/>
                      <a:pt x="149" y="155"/>
                      <a:pt x="208" y="150"/>
                    </a:cubicBezTo>
                    <a:cubicBezTo>
                      <a:pt x="236" y="148"/>
                      <a:pt x="259" y="127"/>
                      <a:pt x="259" y="99"/>
                    </a:cubicBezTo>
                    <a:cubicBezTo>
                      <a:pt x="259" y="71"/>
                      <a:pt x="236" y="48"/>
                      <a:pt x="208" y="48"/>
                    </a:cubicBezTo>
                    <a:close/>
                  </a:path>
                </a:pathLst>
              </a:custGeom>
              <a:solidFill>
                <a:srgbClr val="EC5623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18" name="Freeform 312">
                <a:extLst>
                  <a:ext uri="{FF2B5EF4-FFF2-40B4-BE49-F238E27FC236}">
                    <a16:creationId xmlns:a16="http://schemas.microsoft.com/office/drawing/2014/main" id="{2CDB0D8D-92A5-45D2-9FF4-EDE0A0D7F6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74406" y="3610376"/>
                <a:ext cx="326424" cy="43919"/>
              </a:xfrm>
              <a:custGeom>
                <a:avLst/>
                <a:gdLst>
                  <a:gd name="T0" fmla="*/ 187 w 187"/>
                  <a:gd name="T1" fmla="*/ 12 h 25"/>
                  <a:gd name="T2" fmla="*/ 175 w 187"/>
                  <a:gd name="T3" fmla="*/ 25 h 25"/>
                  <a:gd name="T4" fmla="*/ 12 w 187"/>
                  <a:gd name="T5" fmla="*/ 25 h 25"/>
                  <a:gd name="T6" fmla="*/ 0 w 187"/>
                  <a:gd name="T7" fmla="*/ 12 h 25"/>
                  <a:gd name="T8" fmla="*/ 12 w 187"/>
                  <a:gd name="T9" fmla="*/ 0 h 25"/>
                  <a:gd name="T10" fmla="*/ 175 w 187"/>
                  <a:gd name="T11" fmla="*/ 0 h 25"/>
                  <a:gd name="T12" fmla="*/ 187 w 187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" h="25">
                    <a:moveTo>
                      <a:pt x="187" y="12"/>
                    </a:moveTo>
                    <a:cubicBezTo>
                      <a:pt x="187" y="19"/>
                      <a:pt x="181" y="25"/>
                      <a:pt x="175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5" y="25"/>
                      <a:pt x="0" y="19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81" y="0"/>
                      <a:pt x="187" y="6"/>
                      <a:pt x="187" y="12"/>
                    </a:cubicBezTo>
                    <a:close/>
                  </a:path>
                </a:pathLst>
              </a:custGeom>
              <a:solidFill>
                <a:srgbClr val="EC5623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14E0A47B-D0E1-4362-BD14-05D89E57CE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99040" y="4735649"/>
                <a:ext cx="78342" cy="78342"/>
              </a:xfrm>
              <a:prstGeom prst="ellipse">
                <a:avLst/>
              </a:prstGeom>
              <a:solidFill>
                <a:srgbClr val="EC5623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5A816856-5643-4257-BAD5-56D8B36799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21593" y="4749893"/>
                <a:ext cx="33236" cy="30862"/>
              </a:xfrm>
              <a:prstGeom prst="ellipse">
                <a:avLst/>
              </a:prstGeom>
              <a:solidFill>
                <a:srgbClr val="EC5623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1992632-B647-4155-A23D-1B194CE99BE4}"/>
                </a:ext>
              </a:extLst>
            </p:cNvPr>
            <p:cNvGrpSpPr/>
            <p:nvPr/>
          </p:nvGrpSpPr>
          <p:grpSpPr>
            <a:xfrm>
              <a:off x="5611882" y="4459104"/>
              <a:ext cx="980008" cy="2542723"/>
              <a:chOff x="8291828" y="4413973"/>
              <a:chExt cx="1185810" cy="3076695"/>
            </a:xfrm>
          </p:grpSpPr>
          <p:sp>
            <p:nvSpPr>
              <p:cNvPr id="158" name="Freeform 315">
                <a:extLst>
                  <a:ext uri="{FF2B5EF4-FFF2-40B4-BE49-F238E27FC236}">
                    <a16:creationId xmlns:a16="http://schemas.microsoft.com/office/drawing/2014/main" id="{6044ABF9-051C-43E0-AEFC-51C8D063C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5196" y="5078691"/>
                <a:ext cx="847516" cy="817841"/>
              </a:xfrm>
              <a:custGeom>
                <a:avLst/>
                <a:gdLst>
                  <a:gd name="T0" fmla="*/ 480 w 485"/>
                  <a:gd name="T1" fmla="*/ 356 h 468"/>
                  <a:gd name="T2" fmla="*/ 342 w 485"/>
                  <a:gd name="T3" fmla="*/ 468 h 468"/>
                  <a:gd name="T4" fmla="*/ 133 w 485"/>
                  <a:gd name="T5" fmla="*/ 468 h 468"/>
                  <a:gd name="T6" fmla="*/ 0 w 485"/>
                  <a:gd name="T7" fmla="*/ 335 h 468"/>
                  <a:gd name="T8" fmla="*/ 0 w 485"/>
                  <a:gd name="T9" fmla="*/ 133 h 468"/>
                  <a:gd name="T10" fmla="*/ 133 w 485"/>
                  <a:gd name="T11" fmla="*/ 0 h 468"/>
                  <a:gd name="T12" fmla="*/ 342 w 485"/>
                  <a:gd name="T13" fmla="*/ 0 h 468"/>
                  <a:gd name="T14" fmla="*/ 485 w 485"/>
                  <a:gd name="T15" fmla="*/ 339 h 468"/>
                  <a:gd name="T16" fmla="*/ 480 w 485"/>
                  <a:gd name="T17" fmla="*/ 356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5" h="468">
                    <a:moveTo>
                      <a:pt x="480" y="356"/>
                    </a:moveTo>
                    <a:cubicBezTo>
                      <a:pt x="452" y="443"/>
                      <a:pt x="415" y="468"/>
                      <a:pt x="342" y="468"/>
                    </a:cubicBezTo>
                    <a:cubicBezTo>
                      <a:pt x="133" y="468"/>
                      <a:pt x="133" y="468"/>
                      <a:pt x="133" y="468"/>
                    </a:cubicBezTo>
                    <a:cubicBezTo>
                      <a:pt x="59" y="468"/>
                      <a:pt x="0" y="409"/>
                      <a:pt x="0" y="335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59"/>
                      <a:pt x="59" y="0"/>
                      <a:pt x="133" y="0"/>
                    </a:cubicBezTo>
                    <a:cubicBezTo>
                      <a:pt x="342" y="0"/>
                      <a:pt x="342" y="0"/>
                      <a:pt x="342" y="0"/>
                    </a:cubicBezTo>
                    <a:cubicBezTo>
                      <a:pt x="415" y="0"/>
                      <a:pt x="485" y="266"/>
                      <a:pt x="485" y="339"/>
                    </a:cubicBezTo>
                    <a:cubicBezTo>
                      <a:pt x="485" y="339"/>
                      <a:pt x="483" y="346"/>
                      <a:pt x="480" y="356"/>
                    </a:cubicBezTo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120A5B5E-3F05-4049-83E9-B5E6483E1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3603" y="5807508"/>
                <a:ext cx="581629" cy="251643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C0A98438-0054-4028-B1CE-02727E0004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3603" y="5807508"/>
                <a:ext cx="581629" cy="251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1" name="Freeform 319">
                <a:extLst>
                  <a:ext uri="{FF2B5EF4-FFF2-40B4-BE49-F238E27FC236}">
                    <a16:creationId xmlns:a16="http://schemas.microsoft.com/office/drawing/2014/main" id="{AF436D35-C05B-4303-9226-E2D98BF9C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8840" y="5892971"/>
                <a:ext cx="256391" cy="74781"/>
              </a:xfrm>
              <a:custGeom>
                <a:avLst/>
                <a:gdLst>
                  <a:gd name="T0" fmla="*/ 20 w 147"/>
                  <a:gd name="T1" fmla="*/ 0 h 43"/>
                  <a:gd name="T2" fmla="*/ 14 w 147"/>
                  <a:gd name="T3" fmla="*/ 32 h 43"/>
                  <a:gd name="T4" fmla="*/ 0 w 147"/>
                  <a:gd name="T5" fmla="*/ 30 h 43"/>
                  <a:gd name="T6" fmla="*/ 0 w 147"/>
                  <a:gd name="T7" fmla="*/ 30 h 43"/>
                  <a:gd name="T8" fmla="*/ 147 w 147"/>
                  <a:gd name="T9" fmla="*/ 43 h 43"/>
                  <a:gd name="T10" fmla="*/ 147 w 147"/>
                  <a:gd name="T11" fmla="*/ 25 h 43"/>
                  <a:gd name="T12" fmla="*/ 112 w 147"/>
                  <a:gd name="T13" fmla="*/ 18 h 43"/>
                  <a:gd name="T14" fmla="*/ 97 w 147"/>
                  <a:gd name="T15" fmla="*/ 24 h 43"/>
                  <a:gd name="T16" fmla="*/ 77 w 147"/>
                  <a:gd name="T17" fmla="*/ 10 h 43"/>
                  <a:gd name="T18" fmla="*/ 25 w 147"/>
                  <a:gd name="T19" fmla="*/ 0 h 43"/>
                  <a:gd name="T20" fmla="*/ 20 w 147"/>
                  <a:gd name="T2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7" h="43">
                    <a:moveTo>
                      <a:pt x="20" y="0"/>
                    </a:moveTo>
                    <a:cubicBezTo>
                      <a:pt x="14" y="32"/>
                      <a:pt x="14" y="32"/>
                      <a:pt x="14" y="32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47" y="43"/>
                      <a:pt x="147" y="43"/>
                      <a:pt x="147" y="43"/>
                    </a:cubicBezTo>
                    <a:cubicBezTo>
                      <a:pt x="147" y="25"/>
                      <a:pt x="147" y="25"/>
                      <a:pt x="147" y="25"/>
                    </a:cubicBezTo>
                    <a:cubicBezTo>
                      <a:pt x="135" y="23"/>
                      <a:pt x="124" y="20"/>
                      <a:pt x="112" y="18"/>
                    </a:cubicBezTo>
                    <a:cubicBezTo>
                      <a:pt x="108" y="22"/>
                      <a:pt x="103" y="24"/>
                      <a:pt x="97" y="24"/>
                    </a:cubicBezTo>
                    <a:cubicBezTo>
                      <a:pt x="88" y="24"/>
                      <a:pt x="80" y="18"/>
                      <a:pt x="77" y="10"/>
                    </a:cubicBezTo>
                    <a:cubicBezTo>
                      <a:pt x="60" y="6"/>
                      <a:pt x="43" y="3"/>
                      <a:pt x="25" y="0"/>
                    </a:cubicBezTo>
                    <a:cubicBezTo>
                      <a:pt x="24" y="0"/>
                      <a:pt x="22" y="0"/>
                      <a:pt x="20" y="0"/>
                    </a:cubicBezTo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2" name="Freeform 320">
                <a:extLst>
                  <a:ext uri="{FF2B5EF4-FFF2-40B4-BE49-F238E27FC236}">
                    <a16:creationId xmlns:a16="http://schemas.microsoft.com/office/drawing/2014/main" id="{7A3E3711-2005-4EF2-8FF5-C49219B540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04610" y="5917897"/>
                <a:ext cx="621986" cy="1572771"/>
              </a:xfrm>
              <a:custGeom>
                <a:avLst/>
                <a:gdLst>
                  <a:gd name="T0" fmla="*/ 524 w 524"/>
                  <a:gd name="T1" fmla="*/ 44 h 790"/>
                  <a:gd name="T2" fmla="*/ 0 w 524"/>
                  <a:gd name="T3" fmla="*/ 0 h 790"/>
                  <a:gd name="T4" fmla="*/ 0 w 524"/>
                  <a:gd name="T5" fmla="*/ 790 h 790"/>
                  <a:gd name="T6" fmla="*/ 524 w 524"/>
                  <a:gd name="T7" fmla="*/ 790 h 790"/>
                  <a:gd name="T8" fmla="*/ 524 w 524"/>
                  <a:gd name="T9" fmla="*/ 44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4" h="790">
                    <a:moveTo>
                      <a:pt x="524" y="44"/>
                    </a:moveTo>
                    <a:lnTo>
                      <a:pt x="0" y="0"/>
                    </a:lnTo>
                    <a:lnTo>
                      <a:pt x="0" y="790"/>
                    </a:lnTo>
                    <a:lnTo>
                      <a:pt x="524" y="790"/>
                    </a:lnTo>
                    <a:lnTo>
                      <a:pt x="524" y="44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3" name="Freeform 321">
                <a:extLst>
                  <a:ext uri="{FF2B5EF4-FFF2-40B4-BE49-F238E27FC236}">
                    <a16:creationId xmlns:a16="http://schemas.microsoft.com/office/drawing/2014/main" id="{8E147890-E95E-414E-9A1D-D492F73AE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04611" y="5917898"/>
                <a:ext cx="621986" cy="937728"/>
              </a:xfrm>
              <a:custGeom>
                <a:avLst/>
                <a:gdLst>
                  <a:gd name="T0" fmla="*/ 524 w 524"/>
                  <a:gd name="T1" fmla="*/ 44 h 790"/>
                  <a:gd name="T2" fmla="*/ 0 w 524"/>
                  <a:gd name="T3" fmla="*/ 0 h 790"/>
                  <a:gd name="T4" fmla="*/ 0 w 524"/>
                  <a:gd name="T5" fmla="*/ 790 h 790"/>
                  <a:gd name="T6" fmla="*/ 524 w 524"/>
                  <a:gd name="T7" fmla="*/ 790 h 790"/>
                  <a:gd name="T8" fmla="*/ 524 w 524"/>
                  <a:gd name="T9" fmla="*/ 44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4" h="790">
                    <a:moveTo>
                      <a:pt x="524" y="44"/>
                    </a:moveTo>
                    <a:lnTo>
                      <a:pt x="0" y="0"/>
                    </a:lnTo>
                    <a:lnTo>
                      <a:pt x="0" y="790"/>
                    </a:lnTo>
                    <a:lnTo>
                      <a:pt x="524" y="790"/>
                    </a:lnTo>
                    <a:lnTo>
                      <a:pt x="524" y="4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4" name="Freeform 324">
                <a:extLst>
                  <a:ext uri="{FF2B5EF4-FFF2-40B4-BE49-F238E27FC236}">
                    <a16:creationId xmlns:a16="http://schemas.microsoft.com/office/drawing/2014/main" id="{BBB76400-55A7-4DFA-A56B-B14892063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76141" y="5748158"/>
                <a:ext cx="36797" cy="59350"/>
              </a:xfrm>
              <a:custGeom>
                <a:avLst/>
                <a:gdLst>
                  <a:gd name="T0" fmla="*/ 31 w 31"/>
                  <a:gd name="T1" fmla="*/ 0 h 50"/>
                  <a:gd name="T2" fmla="*/ 9 w 31"/>
                  <a:gd name="T3" fmla="*/ 0 h 50"/>
                  <a:gd name="T4" fmla="*/ 0 w 31"/>
                  <a:gd name="T5" fmla="*/ 50 h 50"/>
                  <a:gd name="T6" fmla="*/ 21 w 31"/>
                  <a:gd name="T7" fmla="*/ 50 h 50"/>
                  <a:gd name="T8" fmla="*/ 31 w 31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50">
                    <a:moveTo>
                      <a:pt x="31" y="0"/>
                    </a:moveTo>
                    <a:lnTo>
                      <a:pt x="9" y="0"/>
                    </a:lnTo>
                    <a:lnTo>
                      <a:pt x="0" y="50"/>
                    </a:lnTo>
                    <a:lnTo>
                      <a:pt x="21" y="50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5" name="Freeform 327">
                <a:extLst>
                  <a:ext uri="{FF2B5EF4-FFF2-40B4-BE49-F238E27FC236}">
                    <a16:creationId xmlns:a16="http://schemas.microsoft.com/office/drawing/2014/main" id="{79A42B6E-D959-4BF6-A7BB-83BE69F7D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8840" y="5945199"/>
                <a:ext cx="256391" cy="22553"/>
              </a:xfrm>
              <a:custGeom>
                <a:avLst/>
                <a:gdLst>
                  <a:gd name="T0" fmla="*/ 0 w 216"/>
                  <a:gd name="T1" fmla="*/ 0 h 19"/>
                  <a:gd name="T2" fmla="*/ 0 w 216"/>
                  <a:gd name="T3" fmla="*/ 0 h 19"/>
                  <a:gd name="T4" fmla="*/ 216 w 216"/>
                  <a:gd name="T5" fmla="*/ 19 h 19"/>
                  <a:gd name="T6" fmla="*/ 0 w 216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" h="19">
                    <a:moveTo>
                      <a:pt x="0" y="0"/>
                    </a:moveTo>
                    <a:lnTo>
                      <a:pt x="0" y="0"/>
                    </a:lnTo>
                    <a:lnTo>
                      <a:pt x="216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6" name="Freeform 328">
                <a:extLst>
                  <a:ext uri="{FF2B5EF4-FFF2-40B4-BE49-F238E27FC236}">
                    <a16:creationId xmlns:a16="http://schemas.microsoft.com/office/drawing/2014/main" id="{71F1D4BB-1E4C-4D15-852A-1B3813B94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8840" y="5945199"/>
                <a:ext cx="256391" cy="22553"/>
              </a:xfrm>
              <a:custGeom>
                <a:avLst/>
                <a:gdLst>
                  <a:gd name="T0" fmla="*/ 0 w 216"/>
                  <a:gd name="T1" fmla="*/ 0 h 19"/>
                  <a:gd name="T2" fmla="*/ 0 w 216"/>
                  <a:gd name="T3" fmla="*/ 0 h 19"/>
                  <a:gd name="T4" fmla="*/ 216 w 216"/>
                  <a:gd name="T5" fmla="*/ 19 h 19"/>
                  <a:gd name="T6" fmla="*/ 0 w 216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" h="19">
                    <a:moveTo>
                      <a:pt x="0" y="0"/>
                    </a:moveTo>
                    <a:lnTo>
                      <a:pt x="0" y="0"/>
                    </a:lnTo>
                    <a:lnTo>
                      <a:pt x="216" y="1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7" name="Freeform 329">
                <a:extLst>
                  <a:ext uri="{FF2B5EF4-FFF2-40B4-BE49-F238E27FC236}">
                    <a16:creationId xmlns:a16="http://schemas.microsoft.com/office/drawing/2014/main" id="{205D3CA1-DA99-434A-8056-6BA86C59DA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70206" y="5945199"/>
                <a:ext cx="256391" cy="1545469"/>
              </a:xfrm>
              <a:custGeom>
                <a:avLst/>
                <a:gdLst>
                  <a:gd name="T0" fmla="*/ 8 w 167"/>
                  <a:gd name="T1" fmla="*/ 0 h 521"/>
                  <a:gd name="T2" fmla="*/ 5 w 167"/>
                  <a:gd name="T3" fmla="*/ 13 h 521"/>
                  <a:gd name="T4" fmla="*/ 0 w 167"/>
                  <a:gd name="T5" fmla="*/ 24 h 521"/>
                  <a:gd name="T6" fmla="*/ 0 w 167"/>
                  <a:gd name="T7" fmla="*/ 521 h 521"/>
                  <a:gd name="T8" fmla="*/ 167 w 167"/>
                  <a:gd name="T9" fmla="*/ 521 h 521"/>
                  <a:gd name="T10" fmla="*/ 167 w 167"/>
                  <a:gd name="T11" fmla="*/ 128 h 521"/>
                  <a:gd name="T12" fmla="*/ 167 w 167"/>
                  <a:gd name="T13" fmla="*/ 14 h 521"/>
                  <a:gd name="T14" fmla="*/ 155 w 167"/>
                  <a:gd name="T15" fmla="*/ 13 h 521"/>
                  <a:gd name="T16" fmla="*/ 8 w 167"/>
                  <a:gd name="T17" fmla="*/ 0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521">
                    <a:moveTo>
                      <a:pt x="8" y="0"/>
                    </a:moveTo>
                    <a:cubicBezTo>
                      <a:pt x="5" y="13"/>
                      <a:pt x="5" y="13"/>
                      <a:pt x="5" y="13"/>
                    </a:cubicBezTo>
                    <a:cubicBezTo>
                      <a:pt x="4" y="17"/>
                      <a:pt x="2" y="21"/>
                      <a:pt x="0" y="24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167" y="521"/>
                      <a:pt x="167" y="521"/>
                      <a:pt x="167" y="521"/>
                    </a:cubicBezTo>
                    <a:cubicBezTo>
                      <a:pt x="167" y="128"/>
                      <a:pt x="167" y="128"/>
                      <a:pt x="167" y="128"/>
                    </a:cubicBezTo>
                    <a:cubicBezTo>
                      <a:pt x="167" y="14"/>
                      <a:pt x="167" y="14"/>
                      <a:pt x="167" y="14"/>
                    </a:cubicBezTo>
                    <a:cubicBezTo>
                      <a:pt x="155" y="13"/>
                      <a:pt x="155" y="13"/>
                      <a:pt x="155" y="13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7B4A6EA7-CA08-434E-B601-4825809497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79410" y="5849053"/>
                <a:ext cx="77155" cy="77155"/>
              </a:xfrm>
              <a:prstGeom prst="ellipse">
                <a:avLst/>
              </a:pr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9" name="Freeform 333">
                <a:extLst>
                  <a:ext uri="{FF2B5EF4-FFF2-40B4-BE49-F238E27FC236}">
                    <a16:creationId xmlns:a16="http://schemas.microsoft.com/office/drawing/2014/main" id="{6DB6E4E2-A9C8-463D-988F-BB5C9A921E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780" y="4583714"/>
                <a:ext cx="532962" cy="543645"/>
              </a:xfrm>
              <a:custGeom>
                <a:avLst/>
                <a:gdLst>
                  <a:gd name="T0" fmla="*/ 283 w 305"/>
                  <a:gd name="T1" fmla="*/ 208 h 311"/>
                  <a:gd name="T2" fmla="*/ 279 w 305"/>
                  <a:gd name="T3" fmla="*/ 290 h 311"/>
                  <a:gd name="T4" fmla="*/ 198 w 305"/>
                  <a:gd name="T5" fmla="*/ 286 h 311"/>
                  <a:gd name="T6" fmla="*/ 22 w 305"/>
                  <a:gd name="T7" fmla="*/ 103 h 311"/>
                  <a:gd name="T8" fmla="*/ 26 w 305"/>
                  <a:gd name="T9" fmla="*/ 21 h 311"/>
                  <a:gd name="T10" fmla="*/ 107 w 305"/>
                  <a:gd name="T11" fmla="*/ 25 h 311"/>
                  <a:gd name="T12" fmla="*/ 283 w 305"/>
                  <a:gd name="T13" fmla="*/ 2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311">
                    <a:moveTo>
                      <a:pt x="283" y="208"/>
                    </a:moveTo>
                    <a:cubicBezTo>
                      <a:pt x="305" y="232"/>
                      <a:pt x="303" y="268"/>
                      <a:pt x="279" y="290"/>
                    </a:cubicBezTo>
                    <a:cubicBezTo>
                      <a:pt x="256" y="311"/>
                      <a:pt x="219" y="310"/>
                      <a:pt x="198" y="286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0" y="80"/>
                      <a:pt x="2" y="43"/>
                      <a:pt x="26" y="21"/>
                    </a:cubicBezTo>
                    <a:cubicBezTo>
                      <a:pt x="49" y="0"/>
                      <a:pt x="86" y="2"/>
                      <a:pt x="107" y="25"/>
                    </a:cubicBezTo>
                    <a:lnTo>
                      <a:pt x="283" y="208"/>
                    </a:ln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0" name="Freeform 334">
                <a:extLst>
                  <a:ext uri="{FF2B5EF4-FFF2-40B4-BE49-F238E27FC236}">
                    <a16:creationId xmlns:a16="http://schemas.microsoft.com/office/drawing/2014/main" id="{6C44E602-1791-43BB-8BF3-90814B0B23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3406" y="4431778"/>
                <a:ext cx="1016069" cy="1572771"/>
              </a:xfrm>
              <a:custGeom>
                <a:avLst/>
                <a:gdLst>
                  <a:gd name="T0" fmla="*/ 423 w 581"/>
                  <a:gd name="T1" fmla="*/ 879 h 900"/>
                  <a:gd name="T2" fmla="*/ 398 w 581"/>
                  <a:gd name="T3" fmla="*/ 898 h 900"/>
                  <a:gd name="T4" fmla="*/ 26 w 581"/>
                  <a:gd name="T5" fmla="*/ 825 h 900"/>
                  <a:gd name="T6" fmla="*/ 3 w 581"/>
                  <a:gd name="T7" fmla="*/ 792 h 900"/>
                  <a:gd name="T8" fmla="*/ 164 w 581"/>
                  <a:gd name="T9" fmla="*/ 21 h 900"/>
                  <a:gd name="T10" fmla="*/ 190 w 581"/>
                  <a:gd name="T11" fmla="*/ 2 h 900"/>
                  <a:gd name="T12" fmla="*/ 559 w 581"/>
                  <a:gd name="T13" fmla="*/ 66 h 900"/>
                  <a:gd name="T14" fmla="*/ 579 w 581"/>
                  <a:gd name="T15" fmla="*/ 103 h 900"/>
                  <a:gd name="T16" fmla="*/ 423 w 581"/>
                  <a:gd name="T17" fmla="*/ 879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1" h="900">
                    <a:moveTo>
                      <a:pt x="423" y="879"/>
                    </a:moveTo>
                    <a:cubicBezTo>
                      <a:pt x="421" y="892"/>
                      <a:pt x="409" y="900"/>
                      <a:pt x="398" y="898"/>
                    </a:cubicBezTo>
                    <a:cubicBezTo>
                      <a:pt x="26" y="825"/>
                      <a:pt x="26" y="825"/>
                      <a:pt x="26" y="825"/>
                    </a:cubicBezTo>
                    <a:cubicBezTo>
                      <a:pt x="1" y="821"/>
                      <a:pt x="0" y="805"/>
                      <a:pt x="3" y="792"/>
                    </a:cubicBezTo>
                    <a:cubicBezTo>
                      <a:pt x="164" y="21"/>
                      <a:pt x="164" y="21"/>
                      <a:pt x="164" y="21"/>
                    </a:cubicBezTo>
                    <a:cubicBezTo>
                      <a:pt x="167" y="8"/>
                      <a:pt x="178" y="0"/>
                      <a:pt x="190" y="2"/>
                    </a:cubicBezTo>
                    <a:cubicBezTo>
                      <a:pt x="559" y="66"/>
                      <a:pt x="559" y="66"/>
                      <a:pt x="559" y="66"/>
                    </a:cubicBezTo>
                    <a:cubicBezTo>
                      <a:pt x="579" y="72"/>
                      <a:pt x="581" y="90"/>
                      <a:pt x="579" y="103"/>
                    </a:cubicBezTo>
                    <a:cubicBezTo>
                      <a:pt x="423" y="879"/>
                      <a:pt x="423" y="879"/>
                      <a:pt x="423" y="879"/>
                    </a:cubicBezTo>
                  </a:path>
                </a:pathLst>
              </a:custGeom>
              <a:solidFill>
                <a:srgbClr val="7FBB41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1" name="Freeform 335">
                <a:extLst>
                  <a:ext uri="{FF2B5EF4-FFF2-40B4-BE49-F238E27FC236}">
                    <a16:creationId xmlns:a16="http://schemas.microsoft.com/office/drawing/2014/main" id="{7871C08F-EA84-4EB9-AA7E-67D5E6089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780" y="4413973"/>
                <a:ext cx="1003012" cy="1573958"/>
              </a:xfrm>
              <a:custGeom>
                <a:avLst/>
                <a:gdLst>
                  <a:gd name="T0" fmla="*/ 416 w 574"/>
                  <a:gd name="T1" fmla="*/ 879 h 900"/>
                  <a:gd name="T2" fmla="*/ 391 w 574"/>
                  <a:gd name="T3" fmla="*/ 898 h 900"/>
                  <a:gd name="T4" fmla="*/ 19 w 574"/>
                  <a:gd name="T5" fmla="*/ 825 h 900"/>
                  <a:gd name="T6" fmla="*/ 2 w 574"/>
                  <a:gd name="T7" fmla="*/ 798 h 900"/>
                  <a:gd name="T8" fmla="*/ 157 w 574"/>
                  <a:gd name="T9" fmla="*/ 22 h 900"/>
                  <a:gd name="T10" fmla="*/ 183 w 574"/>
                  <a:gd name="T11" fmla="*/ 2 h 900"/>
                  <a:gd name="T12" fmla="*/ 555 w 574"/>
                  <a:gd name="T13" fmla="*/ 75 h 900"/>
                  <a:gd name="T14" fmla="*/ 572 w 574"/>
                  <a:gd name="T15" fmla="*/ 103 h 900"/>
                  <a:gd name="T16" fmla="*/ 416 w 574"/>
                  <a:gd name="T17" fmla="*/ 879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4" h="900">
                    <a:moveTo>
                      <a:pt x="416" y="879"/>
                    </a:moveTo>
                    <a:cubicBezTo>
                      <a:pt x="414" y="892"/>
                      <a:pt x="402" y="900"/>
                      <a:pt x="391" y="898"/>
                    </a:cubicBezTo>
                    <a:cubicBezTo>
                      <a:pt x="19" y="825"/>
                      <a:pt x="19" y="825"/>
                      <a:pt x="19" y="825"/>
                    </a:cubicBezTo>
                    <a:cubicBezTo>
                      <a:pt x="7" y="823"/>
                      <a:pt x="0" y="811"/>
                      <a:pt x="2" y="798"/>
                    </a:cubicBezTo>
                    <a:cubicBezTo>
                      <a:pt x="157" y="22"/>
                      <a:pt x="157" y="22"/>
                      <a:pt x="157" y="22"/>
                    </a:cubicBezTo>
                    <a:cubicBezTo>
                      <a:pt x="160" y="9"/>
                      <a:pt x="171" y="0"/>
                      <a:pt x="183" y="2"/>
                    </a:cubicBezTo>
                    <a:cubicBezTo>
                      <a:pt x="555" y="75"/>
                      <a:pt x="555" y="75"/>
                      <a:pt x="555" y="75"/>
                    </a:cubicBezTo>
                    <a:cubicBezTo>
                      <a:pt x="567" y="77"/>
                      <a:pt x="574" y="90"/>
                      <a:pt x="572" y="103"/>
                    </a:cubicBezTo>
                    <a:cubicBezTo>
                      <a:pt x="416" y="879"/>
                      <a:pt x="416" y="879"/>
                      <a:pt x="416" y="879"/>
                    </a:cubicBezTo>
                  </a:path>
                </a:pathLst>
              </a:custGeom>
              <a:solidFill>
                <a:srgbClr val="7FBB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2" name="Freeform 336">
                <a:extLst>
                  <a:ext uri="{FF2B5EF4-FFF2-40B4-BE49-F238E27FC236}">
                    <a16:creationId xmlns:a16="http://schemas.microsoft.com/office/drawing/2014/main" id="{7C9A5D77-6702-403E-B742-C27EE22B0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7000" y="4594397"/>
                <a:ext cx="860573" cy="1214298"/>
              </a:xfrm>
              <a:custGeom>
                <a:avLst/>
                <a:gdLst>
                  <a:gd name="T0" fmla="*/ 541 w 725"/>
                  <a:gd name="T1" fmla="*/ 1023 h 1023"/>
                  <a:gd name="T2" fmla="*/ 0 w 725"/>
                  <a:gd name="T3" fmla="*/ 917 h 1023"/>
                  <a:gd name="T4" fmla="*/ 184 w 725"/>
                  <a:gd name="T5" fmla="*/ 0 h 1023"/>
                  <a:gd name="T6" fmla="*/ 725 w 725"/>
                  <a:gd name="T7" fmla="*/ 106 h 1023"/>
                  <a:gd name="T8" fmla="*/ 541 w 725"/>
                  <a:gd name="T9" fmla="*/ 1023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5" h="1023">
                    <a:moveTo>
                      <a:pt x="541" y="1023"/>
                    </a:moveTo>
                    <a:lnTo>
                      <a:pt x="0" y="917"/>
                    </a:lnTo>
                    <a:lnTo>
                      <a:pt x="184" y="0"/>
                    </a:lnTo>
                    <a:lnTo>
                      <a:pt x="725" y="106"/>
                    </a:lnTo>
                    <a:lnTo>
                      <a:pt x="541" y="1023"/>
                    </a:lnTo>
                    <a:close/>
                  </a:path>
                </a:pathLst>
              </a:custGeom>
              <a:solidFill>
                <a:srgbClr val="7FBB41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3" name="Freeform 337">
                <a:extLst>
                  <a:ext uri="{FF2B5EF4-FFF2-40B4-BE49-F238E27FC236}">
                    <a16:creationId xmlns:a16="http://schemas.microsoft.com/office/drawing/2014/main" id="{BAB6D76A-750D-4569-8FD2-002C5DAE57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7000" y="4594397"/>
                <a:ext cx="860573" cy="1214298"/>
              </a:xfrm>
              <a:custGeom>
                <a:avLst/>
                <a:gdLst>
                  <a:gd name="T0" fmla="*/ 541 w 725"/>
                  <a:gd name="T1" fmla="*/ 1023 h 1023"/>
                  <a:gd name="T2" fmla="*/ 0 w 725"/>
                  <a:gd name="T3" fmla="*/ 917 h 1023"/>
                  <a:gd name="T4" fmla="*/ 184 w 725"/>
                  <a:gd name="T5" fmla="*/ 0 h 1023"/>
                  <a:gd name="T6" fmla="*/ 725 w 725"/>
                  <a:gd name="T7" fmla="*/ 106 h 1023"/>
                  <a:gd name="T8" fmla="*/ 541 w 725"/>
                  <a:gd name="T9" fmla="*/ 1023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5" h="1023">
                    <a:moveTo>
                      <a:pt x="541" y="1023"/>
                    </a:moveTo>
                    <a:lnTo>
                      <a:pt x="0" y="917"/>
                    </a:lnTo>
                    <a:lnTo>
                      <a:pt x="184" y="0"/>
                    </a:lnTo>
                    <a:lnTo>
                      <a:pt x="725" y="106"/>
                    </a:lnTo>
                    <a:lnTo>
                      <a:pt x="541" y="102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4" name="Freeform 338">
                <a:extLst>
                  <a:ext uri="{FF2B5EF4-FFF2-40B4-BE49-F238E27FC236}">
                    <a16:creationId xmlns:a16="http://schemas.microsoft.com/office/drawing/2014/main" id="{6CFE1D25-C542-4095-8D5D-6DD632A0B1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9520" y="5662694"/>
                <a:ext cx="9496" cy="40358"/>
              </a:xfrm>
              <a:custGeom>
                <a:avLst/>
                <a:gdLst>
                  <a:gd name="T0" fmla="*/ 8 w 8"/>
                  <a:gd name="T1" fmla="*/ 0 h 34"/>
                  <a:gd name="T2" fmla="*/ 0 w 8"/>
                  <a:gd name="T3" fmla="*/ 34 h 34"/>
                  <a:gd name="T4" fmla="*/ 0 w 8"/>
                  <a:gd name="T5" fmla="*/ 34 h 34"/>
                  <a:gd name="T6" fmla="*/ 8 w 8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4">
                    <a:moveTo>
                      <a:pt x="8" y="0"/>
                    </a:moveTo>
                    <a:lnTo>
                      <a:pt x="0" y="34"/>
                    </a:lnTo>
                    <a:lnTo>
                      <a:pt x="0" y="3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505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5" name="Freeform 339">
                <a:extLst>
                  <a:ext uri="{FF2B5EF4-FFF2-40B4-BE49-F238E27FC236}">
                    <a16:creationId xmlns:a16="http://schemas.microsoft.com/office/drawing/2014/main" id="{CC460605-04FF-486F-891E-937373246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9520" y="5662694"/>
                <a:ext cx="9496" cy="40358"/>
              </a:xfrm>
              <a:custGeom>
                <a:avLst/>
                <a:gdLst>
                  <a:gd name="T0" fmla="*/ 8 w 8"/>
                  <a:gd name="T1" fmla="*/ 0 h 34"/>
                  <a:gd name="T2" fmla="*/ 0 w 8"/>
                  <a:gd name="T3" fmla="*/ 34 h 34"/>
                  <a:gd name="T4" fmla="*/ 0 w 8"/>
                  <a:gd name="T5" fmla="*/ 34 h 34"/>
                  <a:gd name="T6" fmla="*/ 8 w 8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4">
                    <a:moveTo>
                      <a:pt x="8" y="0"/>
                    </a:moveTo>
                    <a:lnTo>
                      <a:pt x="0" y="34"/>
                    </a:lnTo>
                    <a:lnTo>
                      <a:pt x="0" y="34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6" name="Freeform 340">
                <a:extLst>
                  <a:ext uri="{FF2B5EF4-FFF2-40B4-BE49-F238E27FC236}">
                    <a16:creationId xmlns:a16="http://schemas.microsoft.com/office/drawing/2014/main" id="{FDDE7230-F42B-4663-8EA3-84750F935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7650" y="5703052"/>
                <a:ext cx="11870" cy="59350"/>
              </a:xfrm>
              <a:custGeom>
                <a:avLst/>
                <a:gdLst>
                  <a:gd name="T0" fmla="*/ 10 w 10"/>
                  <a:gd name="T1" fmla="*/ 0 h 50"/>
                  <a:gd name="T2" fmla="*/ 0 w 10"/>
                  <a:gd name="T3" fmla="*/ 50 h 50"/>
                  <a:gd name="T4" fmla="*/ 10 w 10"/>
                  <a:gd name="T5" fmla="*/ 0 h 50"/>
                  <a:gd name="T6" fmla="*/ 10 w 10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0">
                    <a:moveTo>
                      <a:pt x="10" y="0"/>
                    </a:moveTo>
                    <a:lnTo>
                      <a:pt x="0" y="5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505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7" name="Freeform 341">
                <a:extLst>
                  <a:ext uri="{FF2B5EF4-FFF2-40B4-BE49-F238E27FC236}">
                    <a16:creationId xmlns:a16="http://schemas.microsoft.com/office/drawing/2014/main" id="{0F85CFDC-DDB2-4295-9D1C-4F7475454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7650" y="5703052"/>
                <a:ext cx="11870" cy="59350"/>
              </a:xfrm>
              <a:custGeom>
                <a:avLst/>
                <a:gdLst>
                  <a:gd name="T0" fmla="*/ 10 w 10"/>
                  <a:gd name="T1" fmla="*/ 0 h 50"/>
                  <a:gd name="T2" fmla="*/ 0 w 10"/>
                  <a:gd name="T3" fmla="*/ 50 h 50"/>
                  <a:gd name="T4" fmla="*/ 10 w 10"/>
                  <a:gd name="T5" fmla="*/ 0 h 50"/>
                  <a:gd name="T6" fmla="*/ 10 w 10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0">
                    <a:moveTo>
                      <a:pt x="10" y="0"/>
                    </a:moveTo>
                    <a:lnTo>
                      <a:pt x="0" y="50"/>
                    </a:lnTo>
                    <a:lnTo>
                      <a:pt x="10" y="0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8" name="Freeform 343">
                <a:extLst>
                  <a:ext uri="{FF2B5EF4-FFF2-40B4-BE49-F238E27FC236}">
                    <a16:creationId xmlns:a16="http://schemas.microsoft.com/office/drawing/2014/main" id="{ADD4D795-BCD2-4C0A-BB7F-3A8B1CE97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7000" y="5600970"/>
                <a:ext cx="113952" cy="104456"/>
              </a:xfrm>
              <a:custGeom>
                <a:avLst/>
                <a:gdLst>
                  <a:gd name="T0" fmla="*/ 13 w 96"/>
                  <a:gd name="T1" fmla="*/ 0 h 88"/>
                  <a:gd name="T2" fmla="*/ 0 w 96"/>
                  <a:gd name="T3" fmla="*/ 69 h 88"/>
                  <a:gd name="T4" fmla="*/ 96 w 96"/>
                  <a:gd name="T5" fmla="*/ 88 h 88"/>
                  <a:gd name="T6" fmla="*/ 13 w 96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88">
                    <a:moveTo>
                      <a:pt x="13" y="0"/>
                    </a:moveTo>
                    <a:lnTo>
                      <a:pt x="0" y="69"/>
                    </a:lnTo>
                    <a:lnTo>
                      <a:pt x="96" y="88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3E6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9" name="Freeform 344">
                <a:extLst>
                  <a:ext uri="{FF2B5EF4-FFF2-40B4-BE49-F238E27FC236}">
                    <a16:creationId xmlns:a16="http://schemas.microsoft.com/office/drawing/2014/main" id="{CFF1EE6D-AD72-4FD1-B0A9-137918FD6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7000" y="5600970"/>
                <a:ext cx="113952" cy="104456"/>
              </a:xfrm>
              <a:custGeom>
                <a:avLst/>
                <a:gdLst>
                  <a:gd name="T0" fmla="*/ 13 w 96"/>
                  <a:gd name="T1" fmla="*/ 0 h 88"/>
                  <a:gd name="T2" fmla="*/ 0 w 96"/>
                  <a:gd name="T3" fmla="*/ 69 h 88"/>
                  <a:gd name="T4" fmla="*/ 96 w 96"/>
                  <a:gd name="T5" fmla="*/ 88 h 88"/>
                  <a:gd name="T6" fmla="*/ 13 w 96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88">
                    <a:moveTo>
                      <a:pt x="13" y="0"/>
                    </a:moveTo>
                    <a:lnTo>
                      <a:pt x="0" y="69"/>
                    </a:lnTo>
                    <a:lnTo>
                      <a:pt x="96" y="88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0" name="Freeform 346">
                <a:extLst>
                  <a:ext uri="{FF2B5EF4-FFF2-40B4-BE49-F238E27FC236}">
                    <a16:creationId xmlns:a16="http://schemas.microsoft.com/office/drawing/2014/main" id="{7C87FEB5-4171-4608-91C7-774494DB2C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1569" y="5335083"/>
                <a:ext cx="77155" cy="248082"/>
              </a:xfrm>
              <a:custGeom>
                <a:avLst/>
                <a:gdLst>
                  <a:gd name="T0" fmla="*/ 35 w 65"/>
                  <a:gd name="T1" fmla="*/ 0 h 209"/>
                  <a:gd name="T2" fmla="*/ 0 w 65"/>
                  <a:gd name="T3" fmla="*/ 178 h 209"/>
                  <a:gd name="T4" fmla="*/ 29 w 65"/>
                  <a:gd name="T5" fmla="*/ 209 h 209"/>
                  <a:gd name="T6" fmla="*/ 65 w 65"/>
                  <a:gd name="T7" fmla="*/ 31 h 209"/>
                  <a:gd name="T8" fmla="*/ 35 w 65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09">
                    <a:moveTo>
                      <a:pt x="35" y="0"/>
                    </a:moveTo>
                    <a:lnTo>
                      <a:pt x="0" y="178"/>
                    </a:lnTo>
                    <a:lnTo>
                      <a:pt x="29" y="209"/>
                    </a:lnTo>
                    <a:lnTo>
                      <a:pt x="65" y="31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1" name="Freeform 348">
                <a:extLst>
                  <a:ext uri="{FF2B5EF4-FFF2-40B4-BE49-F238E27FC236}">
                    <a16:creationId xmlns:a16="http://schemas.microsoft.com/office/drawing/2014/main" id="{E3724EE2-4EC1-455B-94B1-08CDE06C5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6171" y="5049017"/>
                <a:ext cx="45106" cy="230277"/>
              </a:xfrm>
              <a:custGeom>
                <a:avLst/>
                <a:gdLst>
                  <a:gd name="T0" fmla="*/ 38 w 38"/>
                  <a:gd name="T1" fmla="*/ 0 h 194"/>
                  <a:gd name="T2" fmla="*/ 0 w 38"/>
                  <a:gd name="T3" fmla="*/ 194 h 194"/>
                  <a:gd name="T4" fmla="*/ 38 w 38"/>
                  <a:gd name="T5" fmla="*/ 0 h 194"/>
                  <a:gd name="T6" fmla="*/ 38 w 38"/>
                  <a:gd name="T7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94">
                    <a:moveTo>
                      <a:pt x="38" y="0"/>
                    </a:moveTo>
                    <a:lnTo>
                      <a:pt x="0" y="194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505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2" name="Freeform 349">
                <a:extLst>
                  <a:ext uri="{FF2B5EF4-FFF2-40B4-BE49-F238E27FC236}">
                    <a16:creationId xmlns:a16="http://schemas.microsoft.com/office/drawing/2014/main" id="{D7F34186-33B3-443B-AFBD-E44BFD4EB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6171" y="5049017"/>
                <a:ext cx="45106" cy="230277"/>
              </a:xfrm>
              <a:custGeom>
                <a:avLst/>
                <a:gdLst>
                  <a:gd name="T0" fmla="*/ 38 w 38"/>
                  <a:gd name="T1" fmla="*/ 0 h 194"/>
                  <a:gd name="T2" fmla="*/ 0 w 38"/>
                  <a:gd name="T3" fmla="*/ 194 h 194"/>
                  <a:gd name="T4" fmla="*/ 38 w 38"/>
                  <a:gd name="T5" fmla="*/ 0 h 194"/>
                  <a:gd name="T6" fmla="*/ 38 w 38"/>
                  <a:gd name="T7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94">
                    <a:moveTo>
                      <a:pt x="38" y="0"/>
                    </a:moveTo>
                    <a:lnTo>
                      <a:pt x="0" y="194"/>
                    </a:lnTo>
                    <a:lnTo>
                      <a:pt x="38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3" name="Freeform 352">
                <a:extLst>
                  <a:ext uri="{FF2B5EF4-FFF2-40B4-BE49-F238E27FC236}">
                    <a16:creationId xmlns:a16="http://schemas.microsoft.com/office/drawing/2014/main" id="{7610F76A-37A8-480A-AAA9-2E205F8F08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3329" y="5202139"/>
                <a:ext cx="130570" cy="242147"/>
              </a:xfrm>
              <a:custGeom>
                <a:avLst/>
                <a:gdLst>
                  <a:gd name="T0" fmla="*/ 0 w 75"/>
                  <a:gd name="T1" fmla="*/ 0 h 138"/>
                  <a:gd name="T2" fmla="*/ 50 w 75"/>
                  <a:gd name="T3" fmla="*/ 138 h 138"/>
                  <a:gd name="T4" fmla="*/ 61 w 75"/>
                  <a:gd name="T5" fmla="*/ 124 h 138"/>
                  <a:gd name="T6" fmla="*/ 42 w 75"/>
                  <a:gd name="T7" fmla="*/ 37 h 138"/>
                  <a:gd name="T8" fmla="*/ 0 w 75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138">
                    <a:moveTo>
                      <a:pt x="0" y="0"/>
                    </a:moveTo>
                    <a:cubicBezTo>
                      <a:pt x="20" y="39"/>
                      <a:pt x="38" y="90"/>
                      <a:pt x="50" y="138"/>
                    </a:cubicBezTo>
                    <a:cubicBezTo>
                      <a:pt x="55" y="134"/>
                      <a:pt x="58" y="129"/>
                      <a:pt x="61" y="124"/>
                    </a:cubicBezTo>
                    <a:cubicBezTo>
                      <a:pt x="75" y="93"/>
                      <a:pt x="56" y="54"/>
                      <a:pt x="42" y="37"/>
                    </a:cubicBezTo>
                    <a:cubicBezTo>
                      <a:pt x="33" y="26"/>
                      <a:pt x="17" y="13"/>
                      <a:pt x="0" y="0"/>
                    </a:cubicBezTo>
                  </a:path>
                </a:pathLst>
              </a:custGeom>
              <a:solidFill>
                <a:srgbClr val="505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4" name="Freeform 353">
                <a:extLst>
                  <a:ext uri="{FF2B5EF4-FFF2-40B4-BE49-F238E27FC236}">
                    <a16:creationId xmlns:a16="http://schemas.microsoft.com/office/drawing/2014/main" id="{2A1D2DA5-97B8-4B8B-B019-B9E0E4232C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4662" y="5200952"/>
                <a:ext cx="136505" cy="263513"/>
              </a:xfrm>
              <a:custGeom>
                <a:avLst/>
                <a:gdLst>
                  <a:gd name="T0" fmla="*/ 27 w 78"/>
                  <a:gd name="T1" fmla="*/ 0 h 151"/>
                  <a:gd name="T2" fmla="*/ 0 w 78"/>
                  <a:gd name="T3" fmla="*/ 136 h 151"/>
                  <a:gd name="T4" fmla="*/ 2 w 78"/>
                  <a:gd name="T5" fmla="*/ 137 h 151"/>
                  <a:gd name="T6" fmla="*/ 43 w 78"/>
                  <a:gd name="T7" fmla="*/ 151 h 151"/>
                  <a:gd name="T8" fmla="*/ 78 w 78"/>
                  <a:gd name="T9" fmla="*/ 139 h 151"/>
                  <a:gd name="T10" fmla="*/ 28 w 78"/>
                  <a:gd name="T11" fmla="*/ 1 h 151"/>
                  <a:gd name="T12" fmla="*/ 27 w 78"/>
                  <a:gd name="T13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51">
                    <a:moveTo>
                      <a:pt x="27" y="0"/>
                    </a:moveTo>
                    <a:cubicBezTo>
                      <a:pt x="0" y="136"/>
                      <a:pt x="0" y="136"/>
                      <a:pt x="0" y="136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14" y="146"/>
                      <a:pt x="29" y="151"/>
                      <a:pt x="43" y="151"/>
                    </a:cubicBezTo>
                    <a:cubicBezTo>
                      <a:pt x="56" y="151"/>
                      <a:pt x="69" y="147"/>
                      <a:pt x="78" y="139"/>
                    </a:cubicBezTo>
                    <a:cubicBezTo>
                      <a:pt x="66" y="91"/>
                      <a:pt x="48" y="40"/>
                      <a:pt x="28" y="1"/>
                    </a:cubicBezTo>
                    <a:cubicBezTo>
                      <a:pt x="28" y="0"/>
                      <a:pt x="27" y="0"/>
                      <a:pt x="27" y="0"/>
                    </a:cubicBezTo>
                  </a:path>
                </a:pathLst>
              </a:custGeom>
              <a:solidFill>
                <a:srgbClr val="E5B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5" name="Freeform 354">
                <a:extLst>
                  <a:ext uri="{FF2B5EF4-FFF2-40B4-BE49-F238E27FC236}">
                    <a16:creationId xmlns:a16="http://schemas.microsoft.com/office/drawing/2014/main" id="{18143169-E21F-46B9-8194-3F5963783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3296" y="5185521"/>
                <a:ext cx="67659" cy="252830"/>
              </a:xfrm>
              <a:custGeom>
                <a:avLst/>
                <a:gdLst>
                  <a:gd name="T0" fmla="*/ 27 w 39"/>
                  <a:gd name="T1" fmla="*/ 0 h 145"/>
                  <a:gd name="T2" fmla="*/ 0 w 39"/>
                  <a:gd name="T3" fmla="*/ 136 h 145"/>
                  <a:gd name="T4" fmla="*/ 12 w 39"/>
                  <a:gd name="T5" fmla="*/ 145 h 145"/>
                  <a:gd name="T6" fmla="*/ 39 w 39"/>
                  <a:gd name="T7" fmla="*/ 9 h 145"/>
                  <a:gd name="T8" fmla="*/ 27 w 39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45">
                    <a:moveTo>
                      <a:pt x="27" y="0"/>
                    </a:moveTo>
                    <a:cubicBezTo>
                      <a:pt x="0" y="136"/>
                      <a:pt x="0" y="136"/>
                      <a:pt x="0" y="136"/>
                    </a:cubicBezTo>
                    <a:cubicBezTo>
                      <a:pt x="12" y="145"/>
                      <a:pt x="12" y="145"/>
                      <a:pt x="12" y="145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5" y="6"/>
                      <a:pt x="31" y="3"/>
                      <a:pt x="27" y="0"/>
                    </a:cubicBezTo>
                  </a:path>
                </a:pathLst>
              </a:custGeom>
              <a:solidFill>
                <a:srgbClr val="CEA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6" name="Freeform 355">
                <a:extLst>
                  <a:ext uri="{FF2B5EF4-FFF2-40B4-BE49-F238E27FC236}">
                    <a16:creationId xmlns:a16="http://schemas.microsoft.com/office/drawing/2014/main" id="{CE11F343-893C-4AC3-9943-0133C9AE2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1426" y="5174838"/>
                <a:ext cx="59350" cy="248082"/>
              </a:xfrm>
              <a:custGeom>
                <a:avLst/>
                <a:gdLst>
                  <a:gd name="T0" fmla="*/ 27 w 34"/>
                  <a:gd name="T1" fmla="*/ 0 h 142"/>
                  <a:gd name="T2" fmla="*/ 0 w 34"/>
                  <a:gd name="T3" fmla="*/ 137 h 142"/>
                  <a:gd name="T4" fmla="*/ 7 w 34"/>
                  <a:gd name="T5" fmla="*/ 142 h 142"/>
                  <a:gd name="T6" fmla="*/ 34 w 34"/>
                  <a:gd name="T7" fmla="*/ 6 h 142"/>
                  <a:gd name="T8" fmla="*/ 27 w 34"/>
                  <a:gd name="T9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42">
                    <a:moveTo>
                      <a:pt x="27" y="0"/>
                    </a:moveTo>
                    <a:cubicBezTo>
                      <a:pt x="0" y="137"/>
                      <a:pt x="0" y="137"/>
                      <a:pt x="0" y="137"/>
                    </a:cubicBezTo>
                    <a:cubicBezTo>
                      <a:pt x="7" y="142"/>
                      <a:pt x="7" y="142"/>
                      <a:pt x="7" y="142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4"/>
                      <a:pt x="29" y="2"/>
                      <a:pt x="27" y="0"/>
                    </a:cubicBezTo>
                  </a:path>
                </a:pathLst>
              </a:custGeom>
              <a:solidFill>
                <a:srgbClr val="3D68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11F9C3CB-F1C6-47DF-A8F6-DD86BA3E5C05}"/>
                  </a:ext>
                </a:extLst>
              </p:cNvPr>
              <p:cNvGrpSpPr/>
              <p:nvPr/>
            </p:nvGrpSpPr>
            <p:grpSpPr>
              <a:xfrm>
                <a:off x="8417650" y="5049017"/>
                <a:ext cx="1008947" cy="899743"/>
                <a:chOff x="8417650" y="5049017"/>
                <a:chExt cx="1008947" cy="899743"/>
              </a:xfrm>
              <a:solidFill>
                <a:srgbClr val="44546A">
                  <a:alpha val="18000"/>
                </a:srgbClr>
              </a:solidFill>
            </p:grpSpPr>
            <p:sp>
              <p:nvSpPr>
                <p:cNvPr id="201" name="Freeform 316">
                  <a:extLst>
                    <a:ext uri="{FF2B5EF4-FFF2-40B4-BE49-F238E27FC236}">
                      <a16:creationId xmlns:a16="http://schemas.microsoft.com/office/drawing/2014/main" id="{FE51242E-4BDD-4E74-B63A-F0C4F13912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1068" y="5748158"/>
                  <a:ext cx="225529" cy="59350"/>
                </a:xfrm>
                <a:custGeom>
                  <a:avLst/>
                  <a:gdLst>
                    <a:gd name="T0" fmla="*/ 129 w 129"/>
                    <a:gd name="T1" fmla="*/ 0 h 34"/>
                    <a:gd name="T2" fmla="*/ 7 w 129"/>
                    <a:gd name="T3" fmla="*/ 0 h 34"/>
                    <a:gd name="T4" fmla="*/ 0 w 129"/>
                    <a:gd name="T5" fmla="*/ 34 h 34"/>
                    <a:gd name="T6" fmla="*/ 112 w 129"/>
                    <a:gd name="T7" fmla="*/ 34 h 34"/>
                    <a:gd name="T8" fmla="*/ 129 w 129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9" h="34">
                      <a:moveTo>
                        <a:pt x="129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12" y="34"/>
                        <a:pt x="112" y="34"/>
                        <a:pt x="112" y="34"/>
                      </a:cubicBezTo>
                      <a:cubicBezTo>
                        <a:pt x="118" y="24"/>
                        <a:pt x="124" y="13"/>
                        <a:pt x="12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grpSp>
              <p:nvGrpSpPr>
                <p:cNvPr id="202" name="Group 201">
                  <a:extLst>
                    <a:ext uri="{FF2B5EF4-FFF2-40B4-BE49-F238E27FC236}">
                      <a16:creationId xmlns:a16="http://schemas.microsoft.com/office/drawing/2014/main" id="{3163040C-479E-474C-9150-C0D9B3249504}"/>
                    </a:ext>
                  </a:extLst>
                </p:cNvPr>
                <p:cNvGrpSpPr/>
                <p:nvPr/>
              </p:nvGrpSpPr>
              <p:grpSpPr>
                <a:xfrm>
                  <a:off x="8417650" y="5049017"/>
                  <a:ext cx="903305" cy="899743"/>
                  <a:chOff x="8417650" y="5049017"/>
                  <a:chExt cx="903305" cy="899743"/>
                </a:xfrm>
                <a:grpFill/>
              </p:grpSpPr>
              <p:sp>
                <p:nvSpPr>
                  <p:cNvPr id="203" name="Freeform 322">
                    <a:extLst>
                      <a:ext uri="{FF2B5EF4-FFF2-40B4-BE49-F238E27FC236}">
                        <a16:creationId xmlns:a16="http://schemas.microsoft.com/office/drawing/2014/main" id="{75479856-4CAF-46AB-8FBA-C9ED781964D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186824" y="5165342"/>
                    <a:ext cx="134131" cy="582816"/>
                  </a:xfrm>
                  <a:custGeom>
                    <a:avLst/>
                    <a:gdLst>
                      <a:gd name="T0" fmla="*/ 38 w 77"/>
                      <a:gd name="T1" fmla="*/ 147 h 333"/>
                      <a:gd name="T2" fmla="*/ 0 w 77"/>
                      <a:gd name="T3" fmla="*/ 333 h 333"/>
                      <a:gd name="T4" fmla="*/ 15 w 77"/>
                      <a:gd name="T5" fmla="*/ 333 h 333"/>
                      <a:gd name="T6" fmla="*/ 50 w 77"/>
                      <a:gd name="T7" fmla="*/ 156 h 333"/>
                      <a:gd name="T8" fmla="*/ 38 w 77"/>
                      <a:gd name="T9" fmla="*/ 147 h 333"/>
                      <a:gd name="T10" fmla="*/ 67 w 77"/>
                      <a:gd name="T11" fmla="*/ 0 h 333"/>
                      <a:gd name="T12" fmla="*/ 65 w 77"/>
                      <a:gd name="T13" fmla="*/ 11 h 333"/>
                      <a:gd name="T14" fmla="*/ 77 w 77"/>
                      <a:gd name="T15" fmla="*/ 20 h 333"/>
                      <a:gd name="T16" fmla="*/ 77 w 77"/>
                      <a:gd name="T17" fmla="*/ 19 h 333"/>
                      <a:gd name="T18" fmla="*/ 67 w 77"/>
                      <a:gd name="T19" fmla="*/ 0 h 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7" h="333">
                        <a:moveTo>
                          <a:pt x="38" y="147"/>
                        </a:moveTo>
                        <a:cubicBezTo>
                          <a:pt x="0" y="333"/>
                          <a:pt x="0" y="333"/>
                          <a:pt x="0" y="333"/>
                        </a:cubicBezTo>
                        <a:cubicBezTo>
                          <a:pt x="15" y="333"/>
                          <a:pt x="15" y="333"/>
                          <a:pt x="15" y="333"/>
                        </a:cubicBezTo>
                        <a:cubicBezTo>
                          <a:pt x="50" y="156"/>
                          <a:pt x="50" y="156"/>
                          <a:pt x="50" y="156"/>
                        </a:cubicBezTo>
                        <a:cubicBezTo>
                          <a:pt x="38" y="147"/>
                          <a:pt x="38" y="147"/>
                          <a:pt x="38" y="147"/>
                        </a:cubicBezTo>
                        <a:moveTo>
                          <a:pt x="67" y="0"/>
                        </a:moveTo>
                        <a:cubicBezTo>
                          <a:pt x="65" y="11"/>
                          <a:pt x="65" y="11"/>
                          <a:pt x="65" y="11"/>
                        </a:cubicBezTo>
                        <a:cubicBezTo>
                          <a:pt x="69" y="14"/>
                          <a:pt x="73" y="17"/>
                          <a:pt x="77" y="20"/>
                        </a:cubicBezTo>
                        <a:cubicBezTo>
                          <a:pt x="77" y="19"/>
                          <a:pt x="77" y="19"/>
                          <a:pt x="77" y="19"/>
                        </a:cubicBezTo>
                        <a:cubicBezTo>
                          <a:pt x="74" y="13"/>
                          <a:pt x="70" y="6"/>
                          <a:pt x="67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4" name="Freeform 323">
                    <a:extLst>
                      <a:ext uri="{FF2B5EF4-FFF2-40B4-BE49-F238E27FC236}">
                        <a16:creationId xmlns:a16="http://schemas.microsoft.com/office/drawing/2014/main" id="{7BF4005A-DCFB-4E62-B185-8F4C86E09E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76141" y="5748158"/>
                    <a:ext cx="36797" cy="59350"/>
                  </a:xfrm>
                  <a:custGeom>
                    <a:avLst/>
                    <a:gdLst>
                      <a:gd name="T0" fmla="*/ 31 w 31"/>
                      <a:gd name="T1" fmla="*/ 0 h 50"/>
                      <a:gd name="T2" fmla="*/ 9 w 31"/>
                      <a:gd name="T3" fmla="*/ 0 h 50"/>
                      <a:gd name="T4" fmla="*/ 0 w 31"/>
                      <a:gd name="T5" fmla="*/ 50 h 50"/>
                      <a:gd name="T6" fmla="*/ 21 w 31"/>
                      <a:gd name="T7" fmla="*/ 50 h 50"/>
                      <a:gd name="T8" fmla="*/ 31 w 31"/>
                      <a:gd name="T9" fmla="*/ 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1" h="50">
                        <a:moveTo>
                          <a:pt x="31" y="0"/>
                        </a:moveTo>
                        <a:lnTo>
                          <a:pt x="9" y="0"/>
                        </a:lnTo>
                        <a:lnTo>
                          <a:pt x="0" y="50"/>
                        </a:lnTo>
                        <a:lnTo>
                          <a:pt x="21" y="50"/>
                        </a:lnTo>
                        <a:lnTo>
                          <a:pt x="3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5" name="Freeform 325">
                    <a:extLst>
                      <a:ext uri="{FF2B5EF4-FFF2-40B4-BE49-F238E27FC236}">
                        <a16:creationId xmlns:a16="http://schemas.microsoft.com/office/drawing/2014/main" id="{A77EB9E9-5F0E-4F97-A80E-B387787D2A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58336" y="5807508"/>
                    <a:ext cx="42732" cy="85464"/>
                  </a:xfrm>
                  <a:custGeom>
                    <a:avLst/>
                    <a:gdLst>
                      <a:gd name="T0" fmla="*/ 24 w 24"/>
                      <a:gd name="T1" fmla="*/ 0 h 49"/>
                      <a:gd name="T2" fmla="*/ 10 w 24"/>
                      <a:gd name="T3" fmla="*/ 0 h 49"/>
                      <a:gd name="T4" fmla="*/ 0 w 24"/>
                      <a:gd name="T5" fmla="*/ 47 h 49"/>
                      <a:gd name="T6" fmla="*/ 14 w 24"/>
                      <a:gd name="T7" fmla="*/ 49 h 49"/>
                      <a:gd name="T8" fmla="*/ 24 w 24"/>
                      <a:gd name="T9" fmla="*/ 0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" h="49">
                        <a:moveTo>
                          <a:pt x="24" y="0"/>
                        </a:move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0" y="47"/>
                          <a:pt x="0" y="47"/>
                          <a:pt x="0" y="47"/>
                        </a:cubicBezTo>
                        <a:cubicBezTo>
                          <a:pt x="5" y="47"/>
                          <a:pt x="10" y="48"/>
                          <a:pt x="14" y="49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6" name="Freeform 326">
                    <a:extLst>
                      <a:ext uri="{FF2B5EF4-FFF2-40B4-BE49-F238E27FC236}">
                        <a16:creationId xmlns:a16="http://schemas.microsoft.com/office/drawing/2014/main" id="{F55A12A0-8F22-4754-9CAD-C0801E3BE5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48840" y="5889410"/>
                    <a:ext cx="34423" cy="59350"/>
                  </a:xfrm>
                  <a:custGeom>
                    <a:avLst/>
                    <a:gdLst>
                      <a:gd name="T0" fmla="*/ 6 w 20"/>
                      <a:gd name="T1" fmla="*/ 0 h 34"/>
                      <a:gd name="T2" fmla="*/ 0 w 20"/>
                      <a:gd name="T3" fmla="*/ 32 h 34"/>
                      <a:gd name="T4" fmla="*/ 14 w 20"/>
                      <a:gd name="T5" fmla="*/ 34 h 34"/>
                      <a:gd name="T6" fmla="*/ 20 w 20"/>
                      <a:gd name="T7" fmla="*/ 2 h 34"/>
                      <a:gd name="T8" fmla="*/ 6 w 20"/>
                      <a:gd name="T9" fmla="*/ 0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" h="34">
                        <a:moveTo>
                          <a:pt x="6" y="0"/>
                        </a:move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14" y="34"/>
                          <a:pt x="14" y="34"/>
                          <a:pt x="14" y="34"/>
                        </a:cubicBezTo>
                        <a:cubicBezTo>
                          <a:pt x="20" y="2"/>
                          <a:pt x="20" y="2"/>
                          <a:pt x="20" y="2"/>
                        </a:cubicBezTo>
                        <a:cubicBezTo>
                          <a:pt x="16" y="1"/>
                          <a:pt x="11" y="0"/>
                          <a:pt x="6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7" name="Freeform 342">
                    <a:extLst>
                      <a:ext uri="{FF2B5EF4-FFF2-40B4-BE49-F238E27FC236}">
                        <a16:creationId xmlns:a16="http://schemas.microsoft.com/office/drawing/2014/main" id="{005639A1-61AD-4099-AE78-2FB91B4728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17650" y="5564173"/>
                    <a:ext cx="239773" cy="314554"/>
                  </a:xfrm>
                  <a:custGeom>
                    <a:avLst/>
                    <a:gdLst>
                      <a:gd name="T0" fmla="*/ 23 w 137"/>
                      <a:gd name="T1" fmla="*/ 0 h 180"/>
                      <a:gd name="T2" fmla="*/ 12 w 137"/>
                      <a:gd name="T3" fmla="*/ 56 h 180"/>
                      <a:gd name="T4" fmla="*/ 7 w 137"/>
                      <a:gd name="T5" fmla="*/ 79 h 180"/>
                      <a:gd name="T6" fmla="*/ 0 w 137"/>
                      <a:gd name="T7" fmla="*/ 113 h 180"/>
                      <a:gd name="T8" fmla="*/ 50 w 137"/>
                      <a:gd name="T9" fmla="*/ 165 h 180"/>
                      <a:gd name="T10" fmla="*/ 84 w 137"/>
                      <a:gd name="T11" fmla="*/ 180 h 180"/>
                      <a:gd name="T12" fmla="*/ 116 w 137"/>
                      <a:gd name="T13" fmla="*/ 168 h 180"/>
                      <a:gd name="T14" fmla="*/ 119 w 137"/>
                      <a:gd name="T15" fmla="*/ 102 h 180"/>
                      <a:gd name="T16" fmla="*/ 99 w 137"/>
                      <a:gd name="T17" fmla="*/ 81 h 180"/>
                      <a:gd name="T18" fmla="*/ 34 w 137"/>
                      <a:gd name="T19" fmla="*/ 68 h 180"/>
                      <a:gd name="T20" fmla="*/ 43 w 137"/>
                      <a:gd name="T21" fmla="*/ 21 h 180"/>
                      <a:gd name="T22" fmla="*/ 23 w 137"/>
                      <a:gd name="T23" fmla="*/ 0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7" h="180">
                        <a:moveTo>
                          <a:pt x="23" y="0"/>
                        </a:moveTo>
                        <a:cubicBezTo>
                          <a:pt x="12" y="56"/>
                          <a:pt x="12" y="56"/>
                          <a:pt x="12" y="56"/>
                        </a:cubicBezTo>
                        <a:cubicBezTo>
                          <a:pt x="7" y="79"/>
                          <a:pt x="7" y="79"/>
                          <a:pt x="7" y="79"/>
                        </a:cubicBezTo>
                        <a:cubicBezTo>
                          <a:pt x="0" y="113"/>
                          <a:pt x="0" y="113"/>
                          <a:pt x="0" y="113"/>
                        </a:cubicBezTo>
                        <a:cubicBezTo>
                          <a:pt x="50" y="165"/>
                          <a:pt x="50" y="165"/>
                          <a:pt x="50" y="165"/>
                        </a:cubicBezTo>
                        <a:cubicBezTo>
                          <a:pt x="59" y="175"/>
                          <a:pt x="72" y="180"/>
                          <a:pt x="84" y="180"/>
                        </a:cubicBezTo>
                        <a:cubicBezTo>
                          <a:pt x="96" y="180"/>
                          <a:pt x="107" y="176"/>
                          <a:pt x="116" y="168"/>
                        </a:cubicBezTo>
                        <a:cubicBezTo>
                          <a:pt x="135" y="151"/>
                          <a:pt x="137" y="121"/>
                          <a:pt x="119" y="102"/>
                        </a:cubicBezTo>
                        <a:cubicBezTo>
                          <a:pt x="99" y="81"/>
                          <a:pt x="99" y="81"/>
                          <a:pt x="99" y="81"/>
                        </a:cubicBezTo>
                        <a:cubicBezTo>
                          <a:pt x="34" y="68"/>
                          <a:pt x="34" y="68"/>
                          <a:pt x="34" y="68"/>
                        </a:cubicBezTo>
                        <a:cubicBezTo>
                          <a:pt x="43" y="21"/>
                          <a:pt x="43" y="21"/>
                          <a:pt x="43" y="21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8" name="Freeform 345">
                    <a:extLst>
                      <a:ext uri="{FF2B5EF4-FFF2-40B4-BE49-F238E27FC236}">
                        <a16:creationId xmlns:a16="http://schemas.microsoft.com/office/drawing/2014/main" id="{C4734D5A-D03A-43A0-9C21-31BA093462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61569" y="5335083"/>
                    <a:ext cx="77155" cy="248082"/>
                  </a:xfrm>
                  <a:custGeom>
                    <a:avLst/>
                    <a:gdLst>
                      <a:gd name="T0" fmla="*/ 35 w 65"/>
                      <a:gd name="T1" fmla="*/ 0 h 209"/>
                      <a:gd name="T2" fmla="*/ 0 w 65"/>
                      <a:gd name="T3" fmla="*/ 178 h 209"/>
                      <a:gd name="T4" fmla="*/ 29 w 65"/>
                      <a:gd name="T5" fmla="*/ 209 h 209"/>
                      <a:gd name="T6" fmla="*/ 65 w 65"/>
                      <a:gd name="T7" fmla="*/ 31 h 209"/>
                      <a:gd name="T8" fmla="*/ 35 w 65"/>
                      <a:gd name="T9" fmla="*/ 0 h 2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09">
                        <a:moveTo>
                          <a:pt x="35" y="0"/>
                        </a:moveTo>
                        <a:lnTo>
                          <a:pt x="0" y="178"/>
                        </a:lnTo>
                        <a:lnTo>
                          <a:pt x="29" y="209"/>
                        </a:lnTo>
                        <a:lnTo>
                          <a:pt x="65" y="31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9" name="Freeform 347">
                    <a:extLst>
                      <a:ext uri="{FF2B5EF4-FFF2-40B4-BE49-F238E27FC236}">
                        <a16:creationId xmlns:a16="http://schemas.microsoft.com/office/drawing/2014/main" id="{C61F0F1C-6F8E-40DC-8E02-E734320102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95992" y="5371880"/>
                    <a:ext cx="248082" cy="328798"/>
                  </a:xfrm>
                  <a:custGeom>
                    <a:avLst/>
                    <a:gdLst>
                      <a:gd name="T0" fmla="*/ 24 w 142"/>
                      <a:gd name="T1" fmla="*/ 0 h 188"/>
                      <a:gd name="T2" fmla="*/ 0 w 142"/>
                      <a:gd name="T3" fmla="*/ 121 h 188"/>
                      <a:gd name="T4" fmla="*/ 49 w 142"/>
                      <a:gd name="T5" fmla="*/ 172 h 188"/>
                      <a:gd name="T6" fmla="*/ 86 w 142"/>
                      <a:gd name="T7" fmla="*/ 188 h 188"/>
                      <a:gd name="T8" fmla="*/ 120 w 142"/>
                      <a:gd name="T9" fmla="*/ 175 h 188"/>
                      <a:gd name="T10" fmla="*/ 123 w 142"/>
                      <a:gd name="T11" fmla="*/ 104 h 188"/>
                      <a:gd name="T12" fmla="*/ 24 w 142"/>
                      <a:gd name="T13" fmla="*/ 0 h 1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2" h="188">
                        <a:moveTo>
                          <a:pt x="24" y="0"/>
                        </a:moveTo>
                        <a:cubicBezTo>
                          <a:pt x="0" y="121"/>
                          <a:pt x="0" y="121"/>
                          <a:pt x="0" y="121"/>
                        </a:cubicBezTo>
                        <a:cubicBezTo>
                          <a:pt x="49" y="172"/>
                          <a:pt x="49" y="172"/>
                          <a:pt x="49" y="172"/>
                        </a:cubicBezTo>
                        <a:cubicBezTo>
                          <a:pt x="59" y="183"/>
                          <a:pt x="72" y="188"/>
                          <a:pt x="86" y="188"/>
                        </a:cubicBezTo>
                        <a:cubicBezTo>
                          <a:pt x="98" y="188"/>
                          <a:pt x="110" y="184"/>
                          <a:pt x="120" y="175"/>
                        </a:cubicBezTo>
                        <a:cubicBezTo>
                          <a:pt x="140" y="157"/>
                          <a:pt x="142" y="125"/>
                          <a:pt x="123" y="104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" name="Freeform 350">
                    <a:extLst>
                      <a:ext uri="{FF2B5EF4-FFF2-40B4-BE49-F238E27FC236}">
                        <a16:creationId xmlns:a16="http://schemas.microsoft.com/office/drawing/2014/main" id="{C9B8C161-07DC-4B3E-9AF5-DF7957B324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16171" y="5049017"/>
                    <a:ext cx="79529" cy="269448"/>
                  </a:xfrm>
                  <a:custGeom>
                    <a:avLst/>
                    <a:gdLst>
                      <a:gd name="T0" fmla="*/ 26 w 46"/>
                      <a:gd name="T1" fmla="*/ 0 h 154"/>
                      <a:gd name="T2" fmla="*/ 0 w 46"/>
                      <a:gd name="T3" fmla="*/ 132 h 154"/>
                      <a:gd name="T4" fmla="*/ 17 w 46"/>
                      <a:gd name="T5" fmla="*/ 151 h 154"/>
                      <a:gd name="T6" fmla="*/ 20 w 46"/>
                      <a:gd name="T7" fmla="*/ 154 h 154"/>
                      <a:gd name="T8" fmla="*/ 46 w 46"/>
                      <a:gd name="T9" fmla="*/ 22 h 154"/>
                      <a:gd name="T10" fmla="*/ 26 w 46"/>
                      <a:gd name="T11" fmla="*/ 0 h 1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6" h="154">
                        <a:moveTo>
                          <a:pt x="26" y="0"/>
                        </a:moveTo>
                        <a:cubicBezTo>
                          <a:pt x="0" y="132"/>
                          <a:pt x="0" y="132"/>
                          <a:pt x="0" y="132"/>
                        </a:cubicBezTo>
                        <a:cubicBezTo>
                          <a:pt x="17" y="151"/>
                          <a:pt x="17" y="151"/>
                          <a:pt x="17" y="151"/>
                        </a:cubicBezTo>
                        <a:cubicBezTo>
                          <a:pt x="18" y="152"/>
                          <a:pt x="19" y="153"/>
                          <a:pt x="20" y="154"/>
                        </a:cubicBezTo>
                        <a:cubicBezTo>
                          <a:pt x="46" y="22"/>
                          <a:pt x="46" y="22"/>
                          <a:pt x="46" y="22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1" name="Freeform 351">
                    <a:extLst>
                      <a:ext uri="{FF2B5EF4-FFF2-40B4-BE49-F238E27FC236}">
                        <a16:creationId xmlns:a16="http://schemas.microsoft.com/office/drawing/2014/main" id="{D34C64AC-DC3E-41BF-851D-700328D6CD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50594" y="5087000"/>
                    <a:ext cx="169741" cy="257578"/>
                  </a:xfrm>
                  <a:custGeom>
                    <a:avLst/>
                    <a:gdLst>
                      <a:gd name="T0" fmla="*/ 26 w 97"/>
                      <a:gd name="T1" fmla="*/ 0 h 147"/>
                      <a:gd name="T2" fmla="*/ 0 w 97"/>
                      <a:gd name="T3" fmla="*/ 132 h 147"/>
                      <a:gd name="T4" fmla="*/ 37 w 97"/>
                      <a:gd name="T5" fmla="*/ 147 h 147"/>
                      <a:gd name="T6" fmla="*/ 74 w 97"/>
                      <a:gd name="T7" fmla="*/ 133 h 147"/>
                      <a:gd name="T8" fmla="*/ 77 w 97"/>
                      <a:gd name="T9" fmla="*/ 56 h 147"/>
                      <a:gd name="T10" fmla="*/ 26 w 97"/>
                      <a:gd name="T11" fmla="*/ 0 h 1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7" h="147">
                        <a:moveTo>
                          <a:pt x="26" y="0"/>
                        </a:moveTo>
                        <a:cubicBezTo>
                          <a:pt x="0" y="132"/>
                          <a:pt x="0" y="132"/>
                          <a:pt x="0" y="132"/>
                        </a:cubicBezTo>
                        <a:cubicBezTo>
                          <a:pt x="10" y="142"/>
                          <a:pt x="23" y="147"/>
                          <a:pt x="37" y="147"/>
                        </a:cubicBezTo>
                        <a:cubicBezTo>
                          <a:pt x="50" y="147"/>
                          <a:pt x="63" y="142"/>
                          <a:pt x="74" y="133"/>
                        </a:cubicBezTo>
                        <a:cubicBezTo>
                          <a:pt x="96" y="112"/>
                          <a:pt x="97" y="78"/>
                          <a:pt x="77" y="56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2" name="Freeform 356">
                    <a:extLst>
                      <a:ext uri="{FF2B5EF4-FFF2-40B4-BE49-F238E27FC236}">
                        <a16:creationId xmlns:a16="http://schemas.microsoft.com/office/drawing/2014/main" id="{77E545AC-E5A6-40CD-AE52-41B3AF3D09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02255" y="5148724"/>
                    <a:ext cx="85464" cy="265887"/>
                  </a:xfrm>
                  <a:custGeom>
                    <a:avLst/>
                    <a:gdLst>
                      <a:gd name="T0" fmla="*/ 28 w 49"/>
                      <a:gd name="T1" fmla="*/ 0 h 152"/>
                      <a:gd name="T2" fmla="*/ 0 w 49"/>
                      <a:gd name="T3" fmla="*/ 136 h 152"/>
                      <a:gd name="T4" fmla="*/ 22 w 49"/>
                      <a:gd name="T5" fmla="*/ 152 h 152"/>
                      <a:gd name="T6" fmla="*/ 49 w 49"/>
                      <a:gd name="T7" fmla="*/ 15 h 152"/>
                      <a:gd name="T8" fmla="*/ 28 w 49"/>
                      <a:gd name="T9" fmla="*/ 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" h="152">
                        <a:moveTo>
                          <a:pt x="28" y="0"/>
                        </a:moveTo>
                        <a:cubicBezTo>
                          <a:pt x="0" y="136"/>
                          <a:pt x="0" y="136"/>
                          <a:pt x="0" y="136"/>
                        </a:cubicBezTo>
                        <a:cubicBezTo>
                          <a:pt x="22" y="152"/>
                          <a:pt x="22" y="152"/>
                          <a:pt x="22" y="152"/>
                        </a:cubicBezTo>
                        <a:cubicBezTo>
                          <a:pt x="49" y="15"/>
                          <a:pt x="49" y="15"/>
                          <a:pt x="49" y="15"/>
                        </a:cubicBezTo>
                        <a:cubicBezTo>
                          <a:pt x="42" y="10"/>
                          <a:pt x="35" y="5"/>
                          <a:pt x="28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3" name="Freeform 357">
                    <a:extLst>
                      <a:ext uri="{FF2B5EF4-FFF2-40B4-BE49-F238E27FC236}">
                        <a16:creationId xmlns:a16="http://schemas.microsoft.com/office/drawing/2014/main" id="{80604F54-D607-43E1-9463-15B6BA9183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82661" y="5071569"/>
                    <a:ext cx="269448" cy="314554"/>
                  </a:xfrm>
                  <a:custGeom>
                    <a:avLst/>
                    <a:gdLst>
                      <a:gd name="T0" fmla="*/ 70 w 154"/>
                      <a:gd name="T1" fmla="*/ 0 h 180"/>
                      <a:gd name="T2" fmla="*/ 20 w 154"/>
                      <a:gd name="T3" fmla="*/ 25 h 180"/>
                      <a:gd name="T4" fmla="*/ 33 w 154"/>
                      <a:gd name="T5" fmla="*/ 112 h 180"/>
                      <a:gd name="T6" fmla="*/ 126 w 154"/>
                      <a:gd name="T7" fmla="*/ 180 h 180"/>
                      <a:gd name="T8" fmla="*/ 154 w 154"/>
                      <a:gd name="T9" fmla="*/ 44 h 180"/>
                      <a:gd name="T10" fmla="*/ 107 w 154"/>
                      <a:gd name="T11" fmla="*/ 12 h 180"/>
                      <a:gd name="T12" fmla="*/ 70 w 154"/>
                      <a:gd name="T13" fmla="*/ 0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4" h="180">
                        <a:moveTo>
                          <a:pt x="70" y="0"/>
                        </a:moveTo>
                        <a:cubicBezTo>
                          <a:pt x="51" y="0"/>
                          <a:pt x="33" y="9"/>
                          <a:pt x="20" y="25"/>
                        </a:cubicBezTo>
                        <a:cubicBezTo>
                          <a:pt x="0" y="52"/>
                          <a:pt x="5" y="91"/>
                          <a:pt x="33" y="112"/>
                        </a:cubicBezTo>
                        <a:cubicBezTo>
                          <a:pt x="126" y="180"/>
                          <a:pt x="126" y="180"/>
                          <a:pt x="126" y="180"/>
                        </a:cubicBezTo>
                        <a:cubicBezTo>
                          <a:pt x="154" y="44"/>
                          <a:pt x="154" y="44"/>
                          <a:pt x="154" y="44"/>
                        </a:cubicBezTo>
                        <a:cubicBezTo>
                          <a:pt x="128" y="26"/>
                          <a:pt x="107" y="12"/>
                          <a:pt x="107" y="12"/>
                        </a:cubicBezTo>
                        <a:cubicBezTo>
                          <a:pt x="96" y="4"/>
                          <a:pt x="83" y="0"/>
                          <a:pt x="7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88" name="Freeform 358">
                <a:extLst>
                  <a:ext uri="{FF2B5EF4-FFF2-40B4-BE49-F238E27FC236}">
                    <a16:creationId xmlns:a16="http://schemas.microsoft.com/office/drawing/2014/main" id="{0C435094-1D56-40A6-A496-F0AE24D8B4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7343" y="4513681"/>
                <a:ext cx="372717" cy="113952"/>
              </a:xfrm>
              <a:custGeom>
                <a:avLst/>
                <a:gdLst>
                  <a:gd name="T0" fmla="*/ 211 w 213"/>
                  <a:gd name="T1" fmla="*/ 53 h 65"/>
                  <a:gd name="T2" fmla="*/ 195 w 213"/>
                  <a:gd name="T3" fmla="*/ 64 h 65"/>
                  <a:gd name="T4" fmla="*/ 12 w 213"/>
                  <a:gd name="T5" fmla="*/ 28 h 65"/>
                  <a:gd name="T6" fmla="*/ 1 w 213"/>
                  <a:gd name="T7" fmla="*/ 12 h 65"/>
                  <a:gd name="T8" fmla="*/ 17 w 213"/>
                  <a:gd name="T9" fmla="*/ 1 h 65"/>
                  <a:gd name="T10" fmla="*/ 200 w 213"/>
                  <a:gd name="T11" fmla="*/ 37 h 65"/>
                  <a:gd name="T12" fmla="*/ 211 w 213"/>
                  <a:gd name="T13" fmla="*/ 5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65">
                    <a:moveTo>
                      <a:pt x="211" y="53"/>
                    </a:moveTo>
                    <a:cubicBezTo>
                      <a:pt x="210" y="61"/>
                      <a:pt x="202" y="65"/>
                      <a:pt x="195" y="64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5" y="27"/>
                      <a:pt x="0" y="19"/>
                      <a:pt x="1" y="12"/>
                    </a:cubicBezTo>
                    <a:cubicBezTo>
                      <a:pt x="3" y="4"/>
                      <a:pt x="10" y="0"/>
                      <a:pt x="17" y="1"/>
                    </a:cubicBezTo>
                    <a:cubicBezTo>
                      <a:pt x="200" y="37"/>
                      <a:pt x="200" y="37"/>
                      <a:pt x="200" y="37"/>
                    </a:cubicBezTo>
                    <a:cubicBezTo>
                      <a:pt x="208" y="38"/>
                      <a:pt x="213" y="46"/>
                      <a:pt x="211" y="53"/>
                    </a:cubicBezTo>
                    <a:close/>
                  </a:path>
                </a:pathLst>
              </a:custGeom>
              <a:solidFill>
                <a:srgbClr val="7FBB41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9" name="Freeform 359">
                <a:extLst>
                  <a:ext uri="{FF2B5EF4-FFF2-40B4-BE49-F238E27FC236}">
                    <a16:creationId xmlns:a16="http://schemas.microsoft.com/office/drawing/2014/main" id="{99B219C4-7819-46CD-A508-6CC13C50A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0334" y="5775459"/>
                <a:ext cx="118700" cy="121074"/>
              </a:xfrm>
              <a:custGeom>
                <a:avLst/>
                <a:gdLst>
                  <a:gd name="T0" fmla="*/ 65 w 68"/>
                  <a:gd name="T1" fmla="*/ 41 h 69"/>
                  <a:gd name="T2" fmla="*/ 28 w 68"/>
                  <a:gd name="T3" fmla="*/ 66 h 69"/>
                  <a:gd name="T4" fmla="*/ 3 w 68"/>
                  <a:gd name="T5" fmla="*/ 29 h 69"/>
                  <a:gd name="T6" fmla="*/ 40 w 68"/>
                  <a:gd name="T7" fmla="*/ 4 h 69"/>
                  <a:gd name="T8" fmla="*/ 65 w 68"/>
                  <a:gd name="T9" fmla="*/ 4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69">
                    <a:moveTo>
                      <a:pt x="65" y="41"/>
                    </a:moveTo>
                    <a:cubicBezTo>
                      <a:pt x="62" y="58"/>
                      <a:pt x="45" y="69"/>
                      <a:pt x="28" y="66"/>
                    </a:cubicBezTo>
                    <a:cubicBezTo>
                      <a:pt x="11" y="62"/>
                      <a:pt x="0" y="46"/>
                      <a:pt x="3" y="29"/>
                    </a:cubicBezTo>
                    <a:cubicBezTo>
                      <a:pt x="6" y="11"/>
                      <a:pt x="23" y="0"/>
                      <a:pt x="40" y="4"/>
                    </a:cubicBezTo>
                    <a:cubicBezTo>
                      <a:pt x="57" y="7"/>
                      <a:pt x="68" y="24"/>
                      <a:pt x="65" y="41"/>
                    </a:cubicBezTo>
                  </a:path>
                </a:pathLst>
              </a:custGeom>
              <a:solidFill>
                <a:srgbClr val="7FBB41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0" name="Freeform 360">
                <a:extLst>
                  <a:ext uri="{FF2B5EF4-FFF2-40B4-BE49-F238E27FC236}">
                    <a16:creationId xmlns:a16="http://schemas.microsoft.com/office/drawing/2014/main" id="{34E5E961-6CC4-405C-94CF-4AA502A8C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1017" y="5786142"/>
                <a:ext cx="97334" cy="99708"/>
              </a:xfrm>
              <a:custGeom>
                <a:avLst/>
                <a:gdLst>
                  <a:gd name="T0" fmla="*/ 54 w 56"/>
                  <a:gd name="T1" fmla="*/ 34 h 57"/>
                  <a:gd name="T2" fmla="*/ 23 w 56"/>
                  <a:gd name="T3" fmla="*/ 54 h 57"/>
                  <a:gd name="T4" fmla="*/ 3 w 56"/>
                  <a:gd name="T5" fmla="*/ 24 h 57"/>
                  <a:gd name="T6" fmla="*/ 33 w 56"/>
                  <a:gd name="T7" fmla="*/ 3 h 57"/>
                  <a:gd name="T8" fmla="*/ 54 w 56"/>
                  <a:gd name="T9" fmla="*/ 3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7">
                    <a:moveTo>
                      <a:pt x="54" y="34"/>
                    </a:moveTo>
                    <a:cubicBezTo>
                      <a:pt x="51" y="48"/>
                      <a:pt x="37" y="57"/>
                      <a:pt x="23" y="54"/>
                    </a:cubicBezTo>
                    <a:cubicBezTo>
                      <a:pt x="9" y="51"/>
                      <a:pt x="0" y="38"/>
                      <a:pt x="3" y="24"/>
                    </a:cubicBezTo>
                    <a:cubicBezTo>
                      <a:pt x="5" y="10"/>
                      <a:pt x="19" y="0"/>
                      <a:pt x="33" y="3"/>
                    </a:cubicBezTo>
                    <a:cubicBezTo>
                      <a:pt x="47" y="6"/>
                      <a:pt x="56" y="20"/>
                      <a:pt x="54" y="34"/>
                    </a:cubicBezTo>
                  </a:path>
                </a:pathLst>
              </a:custGeom>
              <a:solidFill>
                <a:srgbClr val="7FBB41">
                  <a:lumMod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1" name="Freeform 361">
                <a:extLst>
                  <a:ext uri="{FF2B5EF4-FFF2-40B4-BE49-F238E27FC236}">
                    <a16:creationId xmlns:a16="http://schemas.microsoft.com/office/drawing/2014/main" id="{1A9EB0CD-9259-4448-B72F-89B059DC3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47635" y="5793264"/>
                <a:ext cx="62911" cy="59350"/>
              </a:xfrm>
              <a:custGeom>
                <a:avLst/>
                <a:gdLst>
                  <a:gd name="T0" fmla="*/ 18 w 36"/>
                  <a:gd name="T1" fmla="*/ 0 h 34"/>
                  <a:gd name="T2" fmla="*/ 2 w 36"/>
                  <a:gd name="T3" fmla="*/ 14 h 34"/>
                  <a:gd name="T4" fmla="*/ 15 w 36"/>
                  <a:gd name="T5" fmla="*/ 34 h 34"/>
                  <a:gd name="T6" fmla="*/ 18 w 36"/>
                  <a:gd name="T7" fmla="*/ 34 h 34"/>
                  <a:gd name="T8" fmla="*/ 35 w 36"/>
                  <a:gd name="T9" fmla="*/ 20 h 34"/>
                  <a:gd name="T10" fmla="*/ 21 w 36"/>
                  <a:gd name="T11" fmla="*/ 1 h 34"/>
                  <a:gd name="T12" fmla="*/ 18 w 36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4">
                    <a:moveTo>
                      <a:pt x="18" y="0"/>
                    </a:moveTo>
                    <a:cubicBezTo>
                      <a:pt x="10" y="0"/>
                      <a:pt x="3" y="6"/>
                      <a:pt x="2" y="14"/>
                    </a:cubicBezTo>
                    <a:cubicBezTo>
                      <a:pt x="0" y="23"/>
                      <a:pt x="6" y="32"/>
                      <a:pt x="15" y="34"/>
                    </a:cubicBezTo>
                    <a:cubicBezTo>
                      <a:pt x="16" y="34"/>
                      <a:pt x="17" y="34"/>
                      <a:pt x="18" y="34"/>
                    </a:cubicBezTo>
                    <a:cubicBezTo>
                      <a:pt x="26" y="34"/>
                      <a:pt x="33" y="28"/>
                      <a:pt x="35" y="20"/>
                    </a:cubicBezTo>
                    <a:cubicBezTo>
                      <a:pt x="36" y="11"/>
                      <a:pt x="30" y="3"/>
                      <a:pt x="21" y="1"/>
                    </a:cubicBezTo>
                    <a:cubicBezTo>
                      <a:pt x="20" y="1"/>
                      <a:pt x="19" y="0"/>
                      <a:pt x="18" y="0"/>
                    </a:cubicBezTo>
                  </a:path>
                </a:pathLst>
              </a:custGeom>
              <a:solidFill>
                <a:srgbClr val="7FBB41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2" name="Freeform 362">
                <a:extLst>
                  <a:ext uri="{FF2B5EF4-FFF2-40B4-BE49-F238E27FC236}">
                    <a16:creationId xmlns:a16="http://schemas.microsoft.com/office/drawing/2014/main" id="{DD9D3F7D-8462-4ED7-B2EA-717CFA6F48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052" y="5304221"/>
                <a:ext cx="238586" cy="366782"/>
              </a:xfrm>
              <a:custGeom>
                <a:avLst/>
                <a:gdLst>
                  <a:gd name="T0" fmla="*/ 0 w 136"/>
                  <a:gd name="T1" fmla="*/ 26 h 210"/>
                  <a:gd name="T2" fmla="*/ 8 w 136"/>
                  <a:gd name="T3" fmla="*/ 94 h 210"/>
                  <a:gd name="T4" fmla="*/ 77 w 136"/>
                  <a:gd name="T5" fmla="*/ 149 h 210"/>
                  <a:gd name="T6" fmla="*/ 122 w 136"/>
                  <a:gd name="T7" fmla="*/ 210 h 210"/>
                  <a:gd name="T8" fmla="*/ 132 w 136"/>
                  <a:gd name="T9" fmla="*/ 80 h 210"/>
                  <a:gd name="T10" fmla="*/ 122 w 136"/>
                  <a:gd name="T11" fmla="*/ 0 h 210"/>
                  <a:gd name="T12" fmla="*/ 0 w 136"/>
                  <a:gd name="T13" fmla="*/ 2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210">
                    <a:moveTo>
                      <a:pt x="0" y="26"/>
                    </a:moveTo>
                    <a:cubicBezTo>
                      <a:pt x="8" y="94"/>
                      <a:pt x="8" y="94"/>
                      <a:pt x="8" y="94"/>
                    </a:cubicBezTo>
                    <a:cubicBezTo>
                      <a:pt x="12" y="128"/>
                      <a:pt x="43" y="152"/>
                      <a:pt x="77" y="149"/>
                    </a:cubicBezTo>
                    <a:cubicBezTo>
                      <a:pt x="122" y="210"/>
                      <a:pt x="122" y="210"/>
                      <a:pt x="122" y="210"/>
                    </a:cubicBezTo>
                    <a:cubicBezTo>
                      <a:pt x="133" y="174"/>
                      <a:pt x="136" y="114"/>
                      <a:pt x="132" y="80"/>
                    </a:cubicBezTo>
                    <a:cubicBezTo>
                      <a:pt x="130" y="60"/>
                      <a:pt x="122" y="0"/>
                      <a:pt x="122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3" name="Freeform 363">
                <a:extLst>
                  <a:ext uri="{FF2B5EF4-FFF2-40B4-BE49-F238E27FC236}">
                    <a16:creationId xmlns:a16="http://schemas.microsoft.com/office/drawing/2014/main" id="{3EAF7E29-5245-43A3-B171-7BDC8A44A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6905" y="5006285"/>
                <a:ext cx="473612" cy="420197"/>
              </a:xfrm>
              <a:custGeom>
                <a:avLst/>
                <a:gdLst>
                  <a:gd name="T0" fmla="*/ 257 w 271"/>
                  <a:gd name="T1" fmla="*/ 207 h 240"/>
                  <a:gd name="T2" fmla="*/ 170 w 271"/>
                  <a:gd name="T3" fmla="*/ 220 h 240"/>
                  <a:gd name="T4" fmla="*/ 33 w 271"/>
                  <a:gd name="T5" fmla="*/ 121 h 240"/>
                  <a:gd name="T6" fmla="*/ 21 w 271"/>
                  <a:gd name="T7" fmla="*/ 34 h 240"/>
                  <a:gd name="T8" fmla="*/ 108 w 271"/>
                  <a:gd name="T9" fmla="*/ 21 h 240"/>
                  <a:gd name="T10" fmla="*/ 238 w 271"/>
                  <a:gd name="T11" fmla="*/ 121 h 240"/>
                  <a:gd name="T12" fmla="*/ 257 w 271"/>
                  <a:gd name="T13" fmla="*/ 207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1" h="240">
                    <a:moveTo>
                      <a:pt x="257" y="207"/>
                    </a:moveTo>
                    <a:cubicBezTo>
                      <a:pt x="242" y="239"/>
                      <a:pt x="197" y="240"/>
                      <a:pt x="170" y="220"/>
                    </a:cubicBezTo>
                    <a:cubicBezTo>
                      <a:pt x="33" y="121"/>
                      <a:pt x="33" y="121"/>
                      <a:pt x="33" y="121"/>
                    </a:cubicBezTo>
                    <a:cubicBezTo>
                      <a:pt x="6" y="100"/>
                      <a:pt x="0" y="61"/>
                      <a:pt x="21" y="34"/>
                    </a:cubicBezTo>
                    <a:cubicBezTo>
                      <a:pt x="42" y="6"/>
                      <a:pt x="81" y="0"/>
                      <a:pt x="108" y="21"/>
                    </a:cubicBezTo>
                    <a:cubicBezTo>
                      <a:pt x="108" y="21"/>
                      <a:pt x="206" y="85"/>
                      <a:pt x="238" y="121"/>
                    </a:cubicBezTo>
                    <a:cubicBezTo>
                      <a:pt x="252" y="137"/>
                      <a:pt x="271" y="177"/>
                      <a:pt x="257" y="207"/>
                    </a:cubicBez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4" name="Freeform 364">
                <a:extLst>
                  <a:ext uri="{FF2B5EF4-FFF2-40B4-BE49-F238E27FC236}">
                    <a16:creationId xmlns:a16="http://schemas.microsoft.com/office/drawing/2014/main" id="{01A2AE10-51FD-4A59-B47D-F4DEA88C4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49133" y="5027651"/>
                <a:ext cx="167367" cy="157871"/>
              </a:xfrm>
              <a:custGeom>
                <a:avLst/>
                <a:gdLst>
                  <a:gd name="T0" fmla="*/ 73 w 96"/>
                  <a:gd name="T1" fmla="*/ 14 h 90"/>
                  <a:gd name="T2" fmla="*/ 11 w 96"/>
                  <a:gd name="T3" fmla="*/ 21 h 90"/>
                  <a:gd name="T4" fmla="*/ 33 w 96"/>
                  <a:gd name="T5" fmla="*/ 79 h 90"/>
                  <a:gd name="T6" fmla="*/ 73 w 96"/>
                  <a:gd name="T7" fmla="*/ 1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90">
                    <a:moveTo>
                      <a:pt x="73" y="14"/>
                    </a:moveTo>
                    <a:cubicBezTo>
                      <a:pt x="50" y="0"/>
                      <a:pt x="22" y="3"/>
                      <a:pt x="11" y="21"/>
                    </a:cubicBezTo>
                    <a:cubicBezTo>
                      <a:pt x="0" y="39"/>
                      <a:pt x="10" y="65"/>
                      <a:pt x="33" y="79"/>
                    </a:cubicBezTo>
                    <a:cubicBezTo>
                      <a:pt x="56" y="90"/>
                      <a:pt x="96" y="31"/>
                      <a:pt x="73" y="14"/>
                    </a:cubicBezTo>
                    <a:close/>
                  </a:path>
                </a:pathLst>
              </a:custGeom>
              <a:solidFill>
                <a:srgbClr val="FFF3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5" name="Freeform 365">
                <a:extLst>
                  <a:ext uri="{FF2B5EF4-FFF2-40B4-BE49-F238E27FC236}">
                    <a16:creationId xmlns:a16="http://schemas.microsoft.com/office/drawing/2014/main" id="{F0B92035-69BC-4D74-8D25-2C40212E7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1828" y="5470400"/>
                <a:ext cx="365595" cy="375091"/>
              </a:xfrm>
              <a:custGeom>
                <a:avLst/>
                <a:gdLst>
                  <a:gd name="T0" fmla="*/ 191 w 209"/>
                  <a:gd name="T1" fmla="*/ 131 h 215"/>
                  <a:gd name="T2" fmla="*/ 188 w 209"/>
                  <a:gd name="T3" fmla="*/ 197 h 215"/>
                  <a:gd name="T4" fmla="*/ 122 w 209"/>
                  <a:gd name="T5" fmla="*/ 194 h 215"/>
                  <a:gd name="T6" fmla="*/ 18 w 209"/>
                  <a:gd name="T7" fmla="*/ 85 h 215"/>
                  <a:gd name="T8" fmla="*/ 21 w 209"/>
                  <a:gd name="T9" fmla="*/ 18 h 215"/>
                  <a:gd name="T10" fmla="*/ 88 w 209"/>
                  <a:gd name="T11" fmla="*/ 21 h 215"/>
                  <a:gd name="T12" fmla="*/ 191 w 209"/>
                  <a:gd name="T13" fmla="*/ 131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215">
                    <a:moveTo>
                      <a:pt x="191" y="131"/>
                    </a:moveTo>
                    <a:cubicBezTo>
                      <a:pt x="209" y="150"/>
                      <a:pt x="207" y="180"/>
                      <a:pt x="188" y="197"/>
                    </a:cubicBezTo>
                    <a:cubicBezTo>
                      <a:pt x="169" y="215"/>
                      <a:pt x="139" y="213"/>
                      <a:pt x="122" y="194"/>
                    </a:cubicBezTo>
                    <a:cubicBezTo>
                      <a:pt x="18" y="85"/>
                      <a:pt x="18" y="85"/>
                      <a:pt x="18" y="85"/>
                    </a:cubicBezTo>
                    <a:cubicBezTo>
                      <a:pt x="0" y="65"/>
                      <a:pt x="2" y="35"/>
                      <a:pt x="21" y="18"/>
                    </a:cubicBezTo>
                    <a:cubicBezTo>
                      <a:pt x="40" y="0"/>
                      <a:pt x="70" y="2"/>
                      <a:pt x="88" y="21"/>
                    </a:cubicBezTo>
                    <a:lnTo>
                      <a:pt x="191" y="131"/>
                    </a:ln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6" name="Freeform 366">
                <a:extLst>
                  <a:ext uri="{FF2B5EF4-FFF2-40B4-BE49-F238E27FC236}">
                    <a16:creationId xmlns:a16="http://schemas.microsoft.com/office/drawing/2014/main" id="{E3EB7C61-B700-4E66-88CF-C3EB42B639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2186" y="5244871"/>
                <a:ext cx="411888" cy="422571"/>
              </a:xfrm>
              <a:custGeom>
                <a:avLst/>
                <a:gdLst>
                  <a:gd name="T0" fmla="*/ 217 w 236"/>
                  <a:gd name="T1" fmla="*/ 152 h 242"/>
                  <a:gd name="T2" fmla="*/ 214 w 236"/>
                  <a:gd name="T3" fmla="*/ 224 h 242"/>
                  <a:gd name="T4" fmla="*/ 143 w 236"/>
                  <a:gd name="T5" fmla="*/ 220 h 242"/>
                  <a:gd name="T6" fmla="*/ 19 w 236"/>
                  <a:gd name="T7" fmla="*/ 90 h 242"/>
                  <a:gd name="T8" fmla="*/ 22 w 236"/>
                  <a:gd name="T9" fmla="*/ 19 h 242"/>
                  <a:gd name="T10" fmla="*/ 93 w 236"/>
                  <a:gd name="T11" fmla="*/ 22 h 242"/>
                  <a:gd name="T12" fmla="*/ 217 w 236"/>
                  <a:gd name="T13" fmla="*/ 15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242">
                    <a:moveTo>
                      <a:pt x="217" y="152"/>
                    </a:moveTo>
                    <a:cubicBezTo>
                      <a:pt x="236" y="173"/>
                      <a:pt x="234" y="205"/>
                      <a:pt x="214" y="224"/>
                    </a:cubicBezTo>
                    <a:cubicBezTo>
                      <a:pt x="193" y="242"/>
                      <a:pt x="161" y="241"/>
                      <a:pt x="143" y="220"/>
                    </a:cubicBezTo>
                    <a:cubicBezTo>
                      <a:pt x="19" y="90"/>
                      <a:pt x="19" y="90"/>
                      <a:pt x="19" y="90"/>
                    </a:cubicBezTo>
                    <a:cubicBezTo>
                      <a:pt x="0" y="70"/>
                      <a:pt x="2" y="38"/>
                      <a:pt x="22" y="19"/>
                    </a:cubicBezTo>
                    <a:cubicBezTo>
                      <a:pt x="43" y="0"/>
                      <a:pt x="75" y="2"/>
                      <a:pt x="93" y="22"/>
                    </a:cubicBezTo>
                    <a:lnTo>
                      <a:pt x="217" y="152"/>
                    </a:ln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7" name="Freeform 367">
                <a:extLst>
                  <a:ext uri="{FF2B5EF4-FFF2-40B4-BE49-F238E27FC236}">
                    <a16:creationId xmlns:a16="http://schemas.microsoft.com/office/drawing/2014/main" id="{15E090AD-F338-45D8-9E03-A3EA5B878D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2464" y="5492953"/>
                <a:ext cx="150749" cy="148375"/>
              </a:xfrm>
              <a:custGeom>
                <a:avLst/>
                <a:gdLst>
                  <a:gd name="T0" fmla="*/ 14 w 86"/>
                  <a:gd name="T1" fmla="*/ 69 h 85"/>
                  <a:gd name="T2" fmla="*/ 71 w 86"/>
                  <a:gd name="T3" fmla="*/ 69 h 85"/>
                  <a:gd name="T4" fmla="*/ 71 w 86"/>
                  <a:gd name="T5" fmla="*/ 12 h 85"/>
                  <a:gd name="T6" fmla="*/ 14 w 86"/>
                  <a:gd name="T7" fmla="*/ 6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85">
                    <a:moveTo>
                      <a:pt x="14" y="69"/>
                    </a:moveTo>
                    <a:cubicBezTo>
                      <a:pt x="30" y="85"/>
                      <a:pt x="55" y="85"/>
                      <a:pt x="71" y="69"/>
                    </a:cubicBezTo>
                    <a:cubicBezTo>
                      <a:pt x="86" y="53"/>
                      <a:pt x="86" y="28"/>
                      <a:pt x="71" y="12"/>
                    </a:cubicBezTo>
                    <a:cubicBezTo>
                      <a:pt x="54" y="0"/>
                      <a:pt x="0" y="52"/>
                      <a:pt x="14" y="69"/>
                    </a:cubicBezTo>
                    <a:close/>
                  </a:path>
                </a:pathLst>
              </a:custGeom>
              <a:solidFill>
                <a:srgbClr val="FFF3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8" name="Freeform 368">
                <a:extLst>
                  <a:ext uri="{FF2B5EF4-FFF2-40B4-BE49-F238E27FC236}">
                    <a16:creationId xmlns:a16="http://schemas.microsoft.com/office/drawing/2014/main" id="{64925018-ED17-4451-AD21-8BF0E85D1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7292" y="4956431"/>
                <a:ext cx="343042" cy="354912"/>
              </a:xfrm>
              <a:custGeom>
                <a:avLst/>
                <a:gdLst>
                  <a:gd name="T0" fmla="*/ 176 w 196"/>
                  <a:gd name="T1" fmla="*/ 106 h 203"/>
                  <a:gd name="T2" fmla="*/ 173 w 196"/>
                  <a:gd name="T3" fmla="*/ 183 h 203"/>
                  <a:gd name="T4" fmla="*/ 96 w 196"/>
                  <a:gd name="T5" fmla="*/ 179 h 203"/>
                  <a:gd name="T6" fmla="*/ 20 w 196"/>
                  <a:gd name="T7" fmla="*/ 97 h 203"/>
                  <a:gd name="T8" fmla="*/ 24 w 196"/>
                  <a:gd name="T9" fmla="*/ 20 h 203"/>
                  <a:gd name="T10" fmla="*/ 101 w 196"/>
                  <a:gd name="T11" fmla="*/ 23 h 203"/>
                  <a:gd name="T12" fmla="*/ 176 w 196"/>
                  <a:gd name="T13" fmla="*/ 106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03">
                    <a:moveTo>
                      <a:pt x="176" y="106"/>
                    </a:moveTo>
                    <a:cubicBezTo>
                      <a:pt x="196" y="128"/>
                      <a:pt x="195" y="163"/>
                      <a:pt x="173" y="183"/>
                    </a:cubicBezTo>
                    <a:cubicBezTo>
                      <a:pt x="150" y="203"/>
                      <a:pt x="116" y="201"/>
                      <a:pt x="96" y="179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0" y="75"/>
                      <a:pt x="2" y="40"/>
                      <a:pt x="24" y="20"/>
                    </a:cubicBezTo>
                    <a:cubicBezTo>
                      <a:pt x="46" y="0"/>
                      <a:pt x="80" y="1"/>
                      <a:pt x="101" y="23"/>
                    </a:cubicBezTo>
                    <a:lnTo>
                      <a:pt x="176" y="106"/>
                    </a:ln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9" name="Freeform 369">
                <a:extLst>
                  <a:ext uri="{FF2B5EF4-FFF2-40B4-BE49-F238E27FC236}">
                    <a16:creationId xmlns:a16="http://schemas.microsoft.com/office/drawing/2014/main" id="{48CC8304-379C-42A1-BEF3-DC19852BB0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0919" y="5113114"/>
                <a:ext cx="163806" cy="162619"/>
              </a:xfrm>
              <a:custGeom>
                <a:avLst/>
                <a:gdLst>
                  <a:gd name="T0" fmla="*/ 16 w 94"/>
                  <a:gd name="T1" fmla="*/ 76 h 93"/>
                  <a:gd name="T2" fmla="*/ 77 w 94"/>
                  <a:gd name="T3" fmla="*/ 76 h 93"/>
                  <a:gd name="T4" fmla="*/ 77 w 94"/>
                  <a:gd name="T5" fmla="*/ 14 h 93"/>
                  <a:gd name="T6" fmla="*/ 16 w 94"/>
                  <a:gd name="T7" fmla="*/ 76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3">
                    <a:moveTo>
                      <a:pt x="16" y="76"/>
                    </a:moveTo>
                    <a:cubicBezTo>
                      <a:pt x="33" y="93"/>
                      <a:pt x="60" y="93"/>
                      <a:pt x="77" y="76"/>
                    </a:cubicBezTo>
                    <a:cubicBezTo>
                      <a:pt x="94" y="58"/>
                      <a:pt x="94" y="31"/>
                      <a:pt x="77" y="14"/>
                    </a:cubicBezTo>
                    <a:cubicBezTo>
                      <a:pt x="59" y="0"/>
                      <a:pt x="0" y="56"/>
                      <a:pt x="16" y="76"/>
                    </a:cubicBezTo>
                    <a:close/>
                  </a:path>
                </a:pathLst>
              </a:custGeom>
              <a:solidFill>
                <a:srgbClr val="FFF3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00" name="Freeform 370">
                <a:extLst>
                  <a:ext uri="{FF2B5EF4-FFF2-40B4-BE49-F238E27FC236}">
                    <a16:creationId xmlns:a16="http://schemas.microsoft.com/office/drawing/2014/main" id="{E24251FD-07D3-475C-9A58-6D4646E050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2935" y="5678125"/>
                <a:ext cx="141253" cy="140066"/>
              </a:xfrm>
              <a:custGeom>
                <a:avLst/>
                <a:gdLst>
                  <a:gd name="T0" fmla="*/ 13 w 81"/>
                  <a:gd name="T1" fmla="*/ 65 h 80"/>
                  <a:gd name="T2" fmla="*/ 66 w 81"/>
                  <a:gd name="T3" fmla="*/ 65 h 80"/>
                  <a:gd name="T4" fmla="*/ 66 w 81"/>
                  <a:gd name="T5" fmla="*/ 12 h 80"/>
                  <a:gd name="T6" fmla="*/ 13 w 81"/>
                  <a:gd name="T7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80">
                    <a:moveTo>
                      <a:pt x="13" y="65"/>
                    </a:moveTo>
                    <a:cubicBezTo>
                      <a:pt x="28" y="80"/>
                      <a:pt x="52" y="80"/>
                      <a:pt x="66" y="65"/>
                    </a:cubicBezTo>
                    <a:cubicBezTo>
                      <a:pt x="81" y="50"/>
                      <a:pt x="81" y="27"/>
                      <a:pt x="66" y="12"/>
                    </a:cubicBezTo>
                    <a:cubicBezTo>
                      <a:pt x="51" y="0"/>
                      <a:pt x="0" y="49"/>
                      <a:pt x="13" y="65"/>
                    </a:cubicBezTo>
                    <a:close/>
                  </a:path>
                </a:pathLst>
              </a:custGeom>
              <a:solidFill>
                <a:srgbClr val="FFF3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121E9DB-3254-4BFE-9249-626B84F0BBEA}"/>
                </a:ext>
              </a:extLst>
            </p:cNvPr>
            <p:cNvGrpSpPr/>
            <p:nvPr/>
          </p:nvGrpSpPr>
          <p:grpSpPr>
            <a:xfrm>
              <a:off x="4175715" y="2178302"/>
              <a:ext cx="3865098" cy="3857253"/>
              <a:chOff x="6554065" y="1654205"/>
              <a:chExt cx="4676768" cy="4667273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4BD0B178-7A6E-4A3F-8290-4BEA644EA5CA}"/>
                  </a:ext>
                </a:extLst>
              </p:cNvPr>
              <p:cNvGrpSpPr/>
              <p:nvPr/>
            </p:nvGrpSpPr>
            <p:grpSpPr>
              <a:xfrm>
                <a:off x="6554065" y="1654205"/>
                <a:ext cx="4676768" cy="4609110"/>
                <a:chOff x="6554065" y="1654205"/>
                <a:chExt cx="4676768" cy="4609110"/>
              </a:xfrm>
            </p:grpSpPr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398D5B0A-5498-4EC3-AB1B-53098E9AD8D4}"/>
                    </a:ext>
                  </a:extLst>
                </p:cNvPr>
                <p:cNvGrpSpPr/>
                <p:nvPr/>
              </p:nvGrpSpPr>
              <p:grpSpPr>
                <a:xfrm>
                  <a:off x="6656147" y="1708807"/>
                  <a:ext cx="4472604" cy="4554508"/>
                  <a:chOff x="6656147" y="1708807"/>
                  <a:chExt cx="4472604" cy="4554508"/>
                </a:xfrm>
                <a:solidFill>
                  <a:srgbClr val="44546A">
                    <a:lumMod val="40000"/>
                    <a:lumOff val="60000"/>
                  </a:srgbClr>
                </a:solidFill>
              </p:grpSpPr>
              <p:sp>
                <p:nvSpPr>
                  <p:cNvPr id="131" name="Freeform 257">
                    <a:extLst>
                      <a:ext uri="{FF2B5EF4-FFF2-40B4-BE49-F238E27FC236}">
                        <a16:creationId xmlns:a16="http://schemas.microsoft.com/office/drawing/2014/main" id="{D866D49B-C2D4-4526-B97D-85825070E2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92723" y="2900552"/>
                    <a:ext cx="649287" cy="594686"/>
                  </a:xfrm>
                  <a:custGeom>
                    <a:avLst/>
                    <a:gdLst>
                      <a:gd name="T0" fmla="*/ 371 w 371"/>
                      <a:gd name="T1" fmla="*/ 0 h 340"/>
                      <a:gd name="T2" fmla="*/ 108 w 371"/>
                      <a:gd name="T3" fmla="*/ 0 h 340"/>
                      <a:gd name="T4" fmla="*/ 0 w 371"/>
                      <a:gd name="T5" fmla="*/ 108 h 340"/>
                      <a:gd name="T6" fmla="*/ 0 w 371"/>
                      <a:gd name="T7" fmla="*/ 335 h 340"/>
                      <a:gd name="T8" fmla="*/ 16 w 371"/>
                      <a:gd name="T9" fmla="*/ 340 h 340"/>
                      <a:gd name="T10" fmla="*/ 16 w 371"/>
                      <a:gd name="T11" fmla="*/ 108 h 340"/>
                      <a:gd name="T12" fmla="*/ 43 w 371"/>
                      <a:gd name="T13" fmla="*/ 43 h 340"/>
                      <a:gd name="T14" fmla="*/ 108 w 371"/>
                      <a:gd name="T15" fmla="*/ 16 h 340"/>
                      <a:gd name="T16" fmla="*/ 371 w 371"/>
                      <a:gd name="T17" fmla="*/ 16 h 340"/>
                      <a:gd name="T18" fmla="*/ 371 w 371"/>
                      <a:gd name="T19" fmla="*/ 0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1" h="340">
                        <a:moveTo>
                          <a:pt x="371" y="0"/>
                        </a:moveTo>
                        <a:cubicBezTo>
                          <a:pt x="108" y="0"/>
                          <a:pt x="108" y="0"/>
                          <a:pt x="108" y="0"/>
                        </a:cubicBezTo>
                        <a:cubicBezTo>
                          <a:pt x="48" y="0"/>
                          <a:pt x="0" y="48"/>
                          <a:pt x="0" y="108"/>
                        </a:cubicBezTo>
                        <a:cubicBezTo>
                          <a:pt x="0" y="335"/>
                          <a:pt x="0" y="335"/>
                          <a:pt x="0" y="335"/>
                        </a:cubicBezTo>
                        <a:cubicBezTo>
                          <a:pt x="5" y="337"/>
                          <a:pt x="10" y="338"/>
                          <a:pt x="16" y="340"/>
                        </a:cubicBezTo>
                        <a:cubicBezTo>
                          <a:pt x="16" y="108"/>
                          <a:pt x="16" y="108"/>
                          <a:pt x="16" y="108"/>
                        </a:cubicBezTo>
                        <a:cubicBezTo>
                          <a:pt x="16" y="82"/>
                          <a:pt x="26" y="59"/>
                          <a:pt x="43" y="43"/>
                        </a:cubicBezTo>
                        <a:cubicBezTo>
                          <a:pt x="59" y="26"/>
                          <a:pt x="82" y="16"/>
                          <a:pt x="108" y="16"/>
                        </a:cubicBezTo>
                        <a:cubicBezTo>
                          <a:pt x="371" y="16"/>
                          <a:pt x="371" y="16"/>
                          <a:pt x="371" y="16"/>
                        </a:cubicBezTo>
                        <a:cubicBezTo>
                          <a:pt x="371" y="0"/>
                          <a:pt x="371" y="0"/>
                          <a:pt x="371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2" name="Freeform 259">
                    <a:extLst>
                      <a:ext uri="{FF2B5EF4-FFF2-40B4-BE49-F238E27FC236}">
                        <a16:creationId xmlns:a16="http://schemas.microsoft.com/office/drawing/2014/main" id="{66A92789-841D-42F1-817B-58084DE219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89418" y="5415799"/>
                    <a:ext cx="927045" cy="383400"/>
                  </a:xfrm>
                  <a:custGeom>
                    <a:avLst/>
                    <a:gdLst>
                      <a:gd name="T0" fmla="*/ 12 w 530"/>
                      <a:gd name="T1" fmla="*/ 0 h 219"/>
                      <a:gd name="T2" fmla="*/ 0 w 530"/>
                      <a:gd name="T3" fmla="*/ 0 h 219"/>
                      <a:gd name="T4" fmla="*/ 0 w 530"/>
                      <a:gd name="T5" fmla="*/ 113 h 219"/>
                      <a:gd name="T6" fmla="*/ 106 w 530"/>
                      <a:gd name="T7" fmla="*/ 219 h 219"/>
                      <a:gd name="T8" fmla="*/ 527 w 530"/>
                      <a:gd name="T9" fmla="*/ 219 h 219"/>
                      <a:gd name="T10" fmla="*/ 530 w 530"/>
                      <a:gd name="T11" fmla="*/ 207 h 219"/>
                      <a:gd name="T12" fmla="*/ 106 w 530"/>
                      <a:gd name="T13" fmla="*/ 207 h 219"/>
                      <a:gd name="T14" fmla="*/ 40 w 530"/>
                      <a:gd name="T15" fmla="*/ 179 h 219"/>
                      <a:gd name="T16" fmla="*/ 12 w 530"/>
                      <a:gd name="T17" fmla="*/ 113 h 219"/>
                      <a:gd name="T18" fmla="*/ 12 w 530"/>
                      <a:gd name="T19" fmla="*/ 0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30" h="219">
                        <a:moveTo>
                          <a:pt x="12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13"/>
                          <a:pt x="0" y="113"/>
                          <a:pt x="0" y="113"/>
                        </a:cubicBezTo>
                        <a:cubicBezTo>
                          <a:pt x="0" y="171"/>
                          <a:pt x="48" y="219"/>
                          <a:pt x="106" y="219"/>
                        </a:cubicBezTo>
                        <a:cubicBezTo>
                          <a:pt x="527" y="219"/>
                          <a:pt x="527" y="219"/>
                          <a:pt x="527" y="219"/>
                        </a:cubicBezTo>
                        <a:cubicBezTo>
                          <a:pt x="530" y="207"/>
                          <a:pt x="530" y="207"/>
                          <a:pt x="530" y="207"/>
                        </a:cubicBezTo>
                        <a:cubicBezTo>
                          <a:pt x="106" y="207"/>
                          <a:pt x="106" y="207"/>
                          <a:pt x="106" y="207"/>
                        </a:cubicBezTo>
                        <a:cubicBezTo>
                          <a:pt x="80" y="207"/>
                          <a:pt x="57" y="196"/>
                          <a:pt x="40" y="179"/>
                        </a:cubicBezTo>
                        <a:cubicBezTo>
                          <a:pt x="23" y="162"/>
                          <a:pt x="12" y="139"/>
                          <a:pt x="12" y="113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3" name="Freeform 260">
                    <a:extLst>
                      <a:ext uri="{FF2B5EF4-FFF2-40B4-BE49-F238E27FC236}">
                        <a16:creationId xmlns:a16="http://schemas.microsoft.com/office/drawing/2014/main" id="{BD3CD301-6416-4A8C-97DC-7D598FE6F5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93051" y="3900003"/>
                    <a:ext cx="436815" cy="592312"/>
                  </a:xfrm>
                  <a:custGeom>
                    <a:avLst/>
                    <a:gdLst>
                      <a:gd name="T0" fmla="*/ 246 w 250"/>
                      <a:gd name="T1" fmla="*/ 0 h 339"/>
                      <a:gd name="T2" fmla="*/ 243 w 250"/>
                      <a:gd name="T3" fmla="*/ 2 h 339"/>
                      <a:gd name="T4" fmla="*/ 0 w 250"/>
                      <a:gd name="T5" fmla="*/ 337 h 339"/>
                      <a:gd name="T6" fmla="*/ 8 w 250"/>
                      <a:gd name="T7" fmla="*/ 339 h 339"/>
                      <a:gd name="T8" fmla="*/ 249 w 250"/>
                      <a:gd name="T9" fmla="*/ 7 h 339"/>
                      <a:gd name="T10" fmla="*/ 248 w 250"/>
                      <a:gd name="T11" fmla="*/ 1 h 339"/>
                      <a:gd name="T12" fmla="*/ 246 w 250"/>
                      <a:gd name="T13" fmla="*/ 0 h 3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50" h="339">
                        <a:moveTo>
                          <a:pt x="246" y="0"/>
                        </a:moveTo>
                        <a:cubicBezTo>
                          <a:pt x="245" y="0"/>
                          <a:pt x="243" y="1"/>
                          <a:pt x="243" y="2"/>
                        </a:cubicBezTo>
                        <a:cubicBezTo>
                          <a:pt x="0" y="337"/>
                          <a:pt x="0" y="337"/>
                          <a:pt x="0" y="337"/>
                        </a:cubicBezTo>
                        <a:cubicBezTo>
                          <a:pt x="8" y="339"/>
                          <a:pt x="8" y="339"/>
                          <a:pt x="8" y="339"/>
                        </a:cubicBezTo>
                        <a:cubicBezTo>
                          <a:pt x="249" y="7"/>
                          <a:pt x="249" y="7"/>
                          <a:pt x="249" y="7"/>
                        </a:cubicBezTo>
                        <a:cubicBezTo>
                          <a:pt x="250" y="5"/>
                          <a:pt x="250" y="2"/>
                          <a:pt x="248" y="1"/>
                        </a:cubicBezTo>
                        <a:cubicBezTo>
                          <a:pt x="247" y="0"/>
                          <a:pt x="247" y="0"/>
                          <a:pt x="246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4" name="Freeform 261">
                    <a:extLst>
                      <a:ext uri="{FF2B5EF4-FFF2-40B4-BE49-F238E27FC236}">
                        <a16:creationId xmlns:a16="http://schemas.microsoft.com/office/drawing/2014/main" id="{AC61B7FB-8187-4C90-8ED9-E73917C584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49151" y="5619962"/>
                    <a:ext cx="525840" cy="28488"/>
                  </a:xfrm>
                  <a:custGeom>
                    <a:avLst/>
                    <a:gdLst>
                      <a:gd name="T0" fmla="*/ 301 w 301"/>
                      <a:gd name="T1" fmla="*/ 0 h 16"/>
                      <a:gd name="T2" fmla="*/ 0 w 301"/>
                      <a:gd name="T3" fmla="*/ 0 h 16"/>
                      <a:gd name="T4" fmla="*/ 1 w 301"/>
                      <a:gd name="T5" fmla="*/ 16 h 16"/>
                      <a:gd name="T6" fmla="*/ 300 w 301"/>
                      <a:gd name="T7" fmla="*/ 16 h 16"/>
                      <a:gd name="T8" fmla="*/ 301 w 301"/>
                      <a:gd name="T9" fmla="*/ 0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1" h="16">
                        <a:moveTo>
                          <a:pt x="30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6"/>
                          <a:pt x="1" y="11"/>
                          <a:pt x="1" y="16"/>
                        </a:cubicBezTo>
                        <a:cubicBezTo>
                          <a:pt x="300" y="16"/>
                          <a:pt x="300" y="16"/>
                          <a:pt x="300" y="16"/>
                        </a:cubicBezTo>
                        <a:cubicBezTo>
                          <a:pt x="300" y="11"/>
                          <a:pt x="301" y="5"/>
                          <a:pt x="301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5" name="Freeform 262">
                    <a:extLst>
                      <a:ext uri="{FF2B5EF4-FFF2-40B4-BE49-F238E27FC236}">
                        <a16:creationId xmlns:a16="http://schemas.microsoft.com/office/drawing/2014/main" id="{B88A93BF-61C7-433D-A519-12916A5AB3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00227" y="4872154"/>
                    <a:ext cx="128196" cy="309806"/>
                  </a:xfrm>
                  <a:custGeom>
                    <a:avLst/>
                    <a:gdLst>
                      <a:gd name="T0" fmla="*/ 17 w 73"/>
                      <a:gd name="T1" fmla="*/ 0 h 177"/>
                      <a:gd name="T2" fmla="*/ 0 w 73"/>
                      <a:gd name="T3" fmla="*/ 0 h 177"/>
                      <a:gd name="T4" fmla="*/ 56 w 73"/>
                      <a:gd name="T5" fmla="*/ 177 h 177"/>
                      <a:gd name="T6" fmla="*/ 73 w 73"/>
                      <a:gd name="T7" fmla="*/ 175 h 177"/>
                      <a:gd name="T8" fmla="*/ 17 w 73"/>
                      <a:gd name="T9" fmla="*/ 0 h 1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3" h="177">
                        <a:moveTo>
                          <a:pt x="17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56" y="177"/>
                          <a:pt x="56" y="177"/>
                          <a:pt x="56" y="177"/>
                        </a:cubicBezTo>
                        <a:cubicBezTo>
                          <a:pt x="62" y="176"/>
                          <a:pt x="67" y="176"/>
                          <a:pt x="73" y="175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6" name="Freeform 263">
                    <a:extLst>
                      <a:ext uri="{FF2B5EF4-FFF2-40B4-BE49-F238E27FC236}">
                        <a16:creationId xmlns:a16="http://schemas.microsoft.com/office/drawing/2014/main" id="{CDE66824-3E0D-49EE-95D6-260B25E5F5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54483" y="1954515"/>
                    <a:ext cx="458181" cy="743060"/>
                  </a:xfrm>
                  <a:custGeom>
                    <a:avLst/>
                    <a:gdLst>
                      <a:gd name="T0" fmla="*/ 253 w 262"/>
                      <a:gd name="T1" fmla="*/ 0 h 425"/>
                      <a:gd name="T2" fmla="*/ 246 w 262"/>
                      <a:gd name="T3" fmla="*/ 4 h 425"/>
                      <a:gd name="T4" fmla="*/ 0 w 262"/>
                      <a:gd name="T5" fmla="*/ 425 h 425"/>
                      <a:gd name="T6" fmla="*/ 19 w 262"/>
                      <a:gd name="T7" fmla="*/ 425 h 425"/>
                      <a:gd name="T8" fmla="*/ 260 w 262"/>
                      <a:gd name="T9" fmla="*/ 12 h 425"/>
                      <a:gd name="T10" fmla="*/ 257 w 262"/>
                      <a:gd name="T11" fmla="*/ 1 h 425"/>
                      <a:gd name="T12" fmla="*/ 253 w 262"/>
                      <a:gd name="T13" fmla="*/ 0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62" h="425">
                        <a:moveTo>
                          <a:pt x="253" y="0"/>
                        </a:moveTo>
                        <a:cubicBezTo>
                          <a:pt x="251" y="0"/>
                          <a:pt x="248" y="1"/>
                          <a:pt x="246" y="4"/>
                        </a:cubicBezTo>
                        <a:cubicBezTo>
                          <a:pt x="0" y="425"/>
                          <a:pt x="0" y="425"/>
                          <a:pt x="0" y="425"/>
                        </a:cubicBezTo>
                        <a:cubicBezTo>
                          <a:pt x="19" y="425"/>
                          <a:pt x="19" y="425"/>
                          <a:pt x="19" y="425"/>
                        </a:cubicBezTo>
                        <a:cubicBezTo>
                          <a:pt x="260" y="12"/>
                          <a:pt x="260" y="12"/>
                          <a:pt x="260" y="12"/>
                        </a:cubicBezTo>
                        <a:cubicBezTo>
                          <a:pt x="262" y="8"/>
                          <a:pt x="261" y="3"/>
                          <a:pt x="257" y="1"/>
                        </a:cubicBezTo>
                        <a:cubicBezTo>
                          <a:pt x="256" y="0"/>
                          <a:pt x="255" y="0"/>
                          <a:pt x="253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7" name="Freeform 267">
                    <a:extLst>
                      <a:ext uri="{FF2B5EF4-FFF2-40B4-BE49-F238E27FC236}">
                        <a16:creationId xmlns:a16="http://schemas.microsoft.com/office/drawing/2014/main" id="{8DB32E16-4030-444F-B458-E239C698299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085839" y="3459628"/>
                    <a:ext cx="373904" cy="687271"/>
                  </a:xfrm>
                  <a:custGeom>
                    <a:avLst/>
                    <a:gdLst>
                      <a:gd name="T0" fmla="*/ 187 w 214"/>
                      <a:gd name="T1" fmla="*/ 347 h 393"/>
                      <a:gd name="T2" fmla="*/ 185 w 214"/>
                      <a:gd name="T3" fmla="*/ 347 h 393"/>
                      <a:gd name="T4" fmla="*/ 185 w 214"/>
                      <a:gd name="T5" fmla="*/ 347 h 393"/>
                      <a:gd name="T6" fmla="*/ 185 w 214"/>
                      <a:gd name="T7" fmla="*/ 347 h 393"/>
                      <a:gd name="T8" fmla="*/ 184 w 214"/>
                      <a:gd name="T9" fmla="*/ 353 h 393"/>
                      <a:gd name="T10" fmla="*/ 205 w 214"/>
                      <a:gd name="T11" fmla="*/ 393 h 393"/>
                      <a:gd name="T12" fmla="*/ 214 w 214"/>
                      <a:gd name="T13" fmla="*/ 393 h 393"/>
                      <a:gd name="T14" fmla="*/ 213 w 214"/>
                      <a:gd name="T15" fmla="*/ 392 h 393"/>
                      <a:gd name="T16" fmla="*/ 191 w 214"/>
                      <a:gd name="T17" fmla="*/ 349 h 393"/>
                      <a:gd name="T18" fmla="*/ 187 w 214"/>
                      <a:gd name="T19" fmla="*/ 347 h 393"/>
                      <a:gd name="T20" fmla="*/ 141 w 214"/>
                      <a:gd name="T21" fmla="*/ 260 h 393"/>
                      <a:gd name="T22" fmla="*/ 139 w 214"/>
                      <a:gd name="T23" fmla="*/ 261 h 393"/>
                      <a:gd name="T24" fmla="*/ 139 w 214"/>
                      <a:gd name="T25" fmla="*/ 261 h 393"/>
                      <a:gd name="T26" fmla="*/ 139 w 214"/>
                      <a:gd name="T27" fmla="*/ 261 h 393"/>
                      <a:gd name="T28" fmla="*/ 138 w 214"/>
                      <a:gd name="T29" fmla="*/ 266 h 393"/>
                      <a:gd name="T30" fmla="*/ 161 w 214"/>
                      <a:gd name="T31" fmla="*/ 309 h 393"/>
                      <a:gd name="T32" fmla="*/ 164 w 214"/>
                      <a:gd name="T33" fmla="*/ 312 h 393"/>
                      <a:gd name="T34" fmla="*/ 166 w 214"/>
                      <a:gd name="T35" fmla="*/ 311 h 393"/>
                      <a:gd name="T36" fmla="*/ 166 w 214"/>
                      <a:gd name="T37" fmla="*/ 311 h 393"/>
                      <a:gd name="T38" fmla="*/ 166 w 214"/>
                      <a:gd name="T39" fmla="*/ 311 h 393"/>
                      <a:gd name="T40" fmla="*/ 168 w 214"/>
                      <a:gd name="T41" fmla="*/ 306 h 393"/>
                      <a:gd name="T42" fmla="*/ 145 w 214"/>
                      <a:gd name="T43" fmla="*/ 262 h 393"/>
                      <a:gd name="T44" fmla="*/ 141 w 214"/>
                      <a:gd name="T45" fmla="*/ 260 h 393"/>
                      <a:gd name="T46" fmla="*/ 96 w 214"/>
                      <a:gd name="T47" fmla="*/ 173 h 393"/>
                      <a:gd name="T48" fmla="*/ 94 w 214"/>
                      <a:gd name="T49" fmla="*/ 174 h 393"/>
                      <a:gd name="T50" fmla="*/ 94 w 214"/>
                      <a:gd name="T51" fmla="*/ 174 h 393"/>
                      <a:gd name="T52" fmla="*/ 94 w 214"/>
                      <a:gd name="T53" fmla="*/ 174 h 393"/>
                      <a:gd name="T54" fmla="*/ 92 w 214"/>
                      <a:gd name="T55" fmla="*/ 179 h 393"/>
                      <a:gd name="T56" fmla="*/ 115 w 214"/>
                      <a:gd name="T57" fmla="*/ 223 h 393"/>
                      <a:gd name="T58" fmla="*/ 118 w 214"/>
                      <a:gd name="T59" fmla="*/ 225 h 393"/>
                      <a:gd name="T60" fmla="*/ 120 w 214"/>
                      <a:gd name="T61" fmla="*/ 224 h 393"/>
                      <a:gd name="T62" fmla="*/ 120 w 214"/>
                      <a:gd name="T63" fmla="*/ 224 h 393"/>
                      <a:gd name="T64" fmla="*/ 120 w 214"/>
                      <a:gd name="T65" fmla="*/ 224 h 393"/>
                      <a:gd name="T66" fmla="*/ 122 w 214"/>
                      <a:gd name="T67" fmla="*/ 219 h 393"/>
                      <a:gd name="T68" fmla="*/ 99 w 214"/>
                      <a:gd name="T69" fmla="*/ 175 h 393"/>
                      <a:gd name="T70" fmla="*/ 96 w 214"/>
                      <a:gd name="T71" fmla="*/ 173 h 393"/>
                      <a:gd name="T72" fmla="*/ 50 w 214"/>
                      <a:gd name="T73" fmla="*/ 86 h 393"/>
                      <a:gd name="T74" fmla="*/ 48 w 214"/>
                      <a:gd name="T75" fmla="*/ 87 h 393"/>
                      <a:gd name="T76" fmla="*/ 48 w 214"/>
                      <a:gd name="T77" fmla="*/ 87 h 393"/>
                      <a:gd name="T78" fmla="*/ 48 w 214"/>
                      <a:gd name="T79" fmla="*/ 87 h 393"/>
                      <a:gd name="T80" fmla="*/ 46 w 214"/>
                      <a:gd name="T81" fmla="*/ 92 h 393"/>
                      <a:gd name="T82" fmla="*/ 69 w 214"/>
                      <a:gd name="T83" fmla="*/ 136 h 393"/>
                      <a:gd name="T84" fmla="*/ 73 w 214"/>
                      <a:gd name="T85" fmla="*/ 138 h 393"/>
                      <a:gd name="T86" fmla="*/ 75 w 214"/>
                      <a:gd name="T87" fmla="*/ 137 h 393"/>
                      <a:gd name="T88" fmla="*/ 75 w 214"/>
                      <a:gd name="T89" fmla="*/ 137 h 393"/>
                      <a:gd name="T90" fmla="*/ 75 w 214"/>
                      <a:gd name="T91" fmla="*/ 137 h 393"/>
                      <a:gd name="T92" fmla="*/ 76 w 214"/>
                      <a:gd name="T93" fmla="*/ 132 h 393"/>
                      <a:gd name="T94" fmla="*/ 53 w 214"/>
                      <a:gd name="T95" fmla="*/ 89 h 393"/>
                      <a:gd name="T96" fmla="*/ 50 w 214"/>
                      <a:gd name="T97" fmla="*/ 86 h 393"/>
                      <a:gd name="T98" fmla="*/ 4 w 214"/>
                      <a:gd name="T99" fmla="*/ 0 h 393"/>
                      <a:gd name="T100" fmla="*/ 2 w 214"/>
                      <a:gd name="T101" fmla="*/ 0 h 393"/>
                      <a:gd name="T102" fmla="*/ 2 w 214"/>
                      <a:gd name="T103" fmla="*/ 0 h 393"/>
                      <a:gd name="T104" fmla="*/ 2 w 214"/>
                      <a:gd name="T105" fmla="*/ 0 h 393"/>
                      <a:gd name="T106" fmla="*/ 1 w 214"/>
                      <a:gd name="T107" fmla="*/ 5 h 393"/>
                      <a:gd name="T108" fmla="*/ 23 w 214"/>
                      <a:gd name="T109" fmla="*/ 49 h 393"/>
                      <a:gd name="T110" fmla="*/ 27 w 214"/>
                      <a:gd name="T111" fmla="*/ 51 h 393"/>
                      <a:gd name="T112" fmla="*/ 29 w 214"/>
                      <a:gd name="T113" fmla="*/ 50 h 393"/>
                      <a:gd name="T114" fmla="*/ 29 w 214"/>
                      <a:gd name="T115" fmla="*/ 50 h 393"/>
                      <a:gd name="T116" fmla="*/ 29 w 214"/>
                      <a:gd name="T117" fmla="*/ 50 h 393"/>
                      <a:gd name="T118" fmla="*/ 31 w 214"/>
                      <a:gd name="T119" fmla="*/ 45 h 393"/>
                      <a:gd name="T120" fmla="*/ 8 w 214"/>
                      <a:gd name="T121" fmla="*/ 2 h 393"/>
                      <a:gd name="T122" fmla="*/ 4 w 214"/>
                      <a:gd name="T123" fmla="*/ 0 h 3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214" h="393">
                        <a:moveTo>
                          <a:pt x="187" y="347"/>
                        </a:moveTo>
                        <a:cubicBezTo>
                          <a:pt x="186" y="347"/>
                          <a:pt x="186" y="347"/>
                          <a:pt x="185" y="347"/>
                        </a:cubicBezTo>
                        <a:cubicBezTo>
                          <a:pt x="185" y="347"/>
                          <a:pt x="185" y="347"/>
                          <a:pt x="185" y="347"/>
                        </a:cubicBezTo>
                        <a:cubicBezTo>
                          <a:pt x="185" y="347"/>
                          <a:pt x="185" y="347"/>
                          <a:pt x="185" y="347"/>
                        </a:cubicBezTo>
                        <a:cubicBezTo>
                          <a:pt x="183" y="348"/>
                          <a:pt x="183" y="351"/>
                          <a:pt x="184" y="353"/>
                        </a:cubicBezTo>
                        <a:cubicBezTo>
                          <a:pt x="205" y="393"/>
                          <a:pt x="205" y="393"/>
                          <a:pt x="205" y="393"/>
                        </a:cubicBezTo>
                        <a:cubicBezTo>
                          <a:pt x="214" y="393"/>
                          <a:pt x="214" y="393"/>
                          <a:pt x="214" y="393"/>
                        </a:cubicBezTo>
                        <a:cubicBezTo>
                          <a:pt x="214" y="393"/>
                          <a:pt x="214" y="393"/>
                          <a:pt x="213" y="392"/>
                        </a:cubicBezTo>
                        <a:cubicBezTo>
                          <a:pt x="191" y="349"/>
                          <a:pt x="191" y="349"/>
                          <a:pt x="191" y="349"/>
                        </a:cubicBezTo>
                        <a:cubicBezTo>
                          <a:pt x="190" y="348"/>
                          <a:pt x="189" y="347"/>
                          <a:pt x="187" y="347"/>
                        </a:cubicBezTo>
                        <a:moveTo>
                          <a:pt x="141" y="260"/>
                        </a:moveTo>
                        <a:cubicBezTo>
                          <a:pt x="141" y="260"/>
                          <a:pt x="140" y="260"/>
                          <a:pt x="139" y="261"/>
                        </a:cubicBezTo>
                        <a:cubicBezTo>
                          <a:pt x="139" y="261"/>
                          <a:pt x="139" y="261"/>
                          <a:pt x="139" y="261"/>
                        </a:cubicBezTo>
                        <a:cubicBezTo>
                          <a:pt x="139" y="261"/>
                          <a:pt x="139" y="261"/>
                          <a:pt x="139" y="261"/>
                        </a:cubicBezTo>
                        <a:cubicBezTo>
                          <a:pt x="138" y="262"/>
                          <a:pt x="137" y="264"/>
                          <a:pt x="138" y="266"/>
                        </a:cubicBezTo>
                        <a:cubicBezTo>
                          <a:pt x="161" y="309"/>
                          <a:pt x="161" y="309"/>
                          <a:pt x="161" y="309"/>
                        </a:cubicBezTo>
                        <a:cubicBezTo>
                          <a:pt x="161" y="311"/>
                          <a:pt x="163" y="312"/>
                          <a:pt x="164" y="312"/>
                        </a:cubicBezTo>
                        <a:cubicBezTo>
                          <a:pt x="165" y="312"/>
                          <a:pt x="165" y="311"/>
                          <a:pt x="166" y="311"/>
                        </a:cubicBezTo>
                        <a:cubicBezTo>
                          <a:pt x="166" y="311"/>
                          <a:pt x="166" y="311"/>
                          <a:pt x="166" y="311"/>
                        </a:cubicBezTo>
                        <a:cubicBezTo>
                          <a:pt x="166" y="311"/>
                          <a:pt x="166" y="311"/>
                          <a:pt x="166" y="311"/>
                        </a:cubicBezTo>
                        <a:cubicBezTo>
                          <a:pt x="168" y="310"/>
                          <a:pt x="169" y="308"/>
                          <a:pt x="168" y="306"/>
                        </a:cubicBezTo>
                        <a:cubicBezTo>
                          <a:pt x="145" y="262"/>
                          <a:pt x="145" y="262"/>
                          <a:pt x="145" y="262"/>
                        </a:cubicBezTo>
                        <a:cubicBezTo>
                          <a:pt x="144" y="261"/>
                          <a:pt x="143" y="260"/>
                          <a:pt x="141" y="260"/>
                        </a:cubicBezTo>
                        <a:moveTo>
                          <a:pt x="96" y="173"/>
                        </a:moveTo>
                        <a:cubicBezTo>
                          <a:pt x="95" y="173"/>
                          <a:pt x="94" y="173"/>
                          <a:pt x="94" y="174"/>
                        </a:cubicBezTo>
                        <a:cubicBezTo>
                          <a:pt x="94" y="174"/>
                          <a:pt x="94" y="174"/>
                          <a:pt x="94" y="174"/>
                        </a:cubicBezTo>
                        <a:cubicBezTo>
                          <a:pt x="94" y="174"/>
                          <a:pt x="94" y="174"/>
                          <a:pt x="94" y="174"/>
                        </a:cubicBezTo>
                        <a:cubicBezTo>
                          <a:pt x="92" y="175"/>
                          <a:pt x="91" y="177"/>
                          <a:pt x="92" y="179"/>
                        </a:cubicBezTo>
                        <a:cubicBezTo>
                          <a:pt x="115" y="223"/>
                          <a:pt x="115" y="223"/>
                          <a:pt x="115" y="223"/>
                        </a:cubicBezTo>
                        <a:cubicBezTo>
                          <a:pt x="116" y="224"/>
                          <a:pt x="117" y="225"/>
                          <a:pt x="118" y="225"/>
                        </a:cubicBezTo>
                        <a:cubicBezTo>
                          <a:pt x="119" y="225"/>
                          <a:pt x="120" y="225"/>
                          <a:pt x="120" y="224"/>
                        </a:cubicBezTo>
                        <a:cubicBezTo>
                          <a:pt x="120" y="224"/>
                          <a:pt x="120" y="224"/>
                          <a:pt x="120" y="224"/>
                        </a:cubicBezTo>
                        <a:cubicBezTo>
                          <a:pt x="120" y="224"/>
                          <a:pt x="120" y="224"/>
                          <a:pt x="120" y="224"/>
                        </a:cubicBezTo>
                        <a:cubicBezTo>
                          <a:pt x="122" y="223"/>
                          <a:pt x="123" y="221"/>
                          <a:pt x="122" y="219"/>
                        </a:cubicBezTo>
                        <a:cubicBezTo>
                          <a:pt x="99" y="175"/>
                          <a:pt x="99" y="175"/>
                          <a:pt x="99" y="175"/>
                        </a:cubicBezTo>
                        <a:cubicBezTo>
                          <a:pt x="98" y="174"/>
                          <a:pt x="97" y="173"/>
                          <a:pt x="96" y="173"/>
                        </a:cubicBezTo>
                        <a:moveTo>
                          <a:pt x="50" y="86"/>
                        </a:moveTo>
                        <a:cubicBezTo>
                          <a:pt x="49" y="86"/>
                          <a:pt x="49" y="87"/>
                          <a:pt x="48" y="87"/>
                        </a:cubicBezTo>
                        <a:cubicBezTo>
                          <a:pt x="48" y="87"/>
                          <a:pt x="48" y="87"/>
                          <a:pt x="48" y="87"/>
                        </a:cubicBezTo>
                        <a:cubicBezTo>
                          <a:pt x="48" y="87"/>
                          <a:pt x="48" y="87"/>
                          <a:pt x="48" y="87"/>
                        </a:cubicBezTo>
                        <a:cubicBezTo>
                          <a:pt x="46" y="88"/>
                          <a:pt x="45" y="90"/>
                          <a:pt x="46" y="92"/>
                        </a:cubicBezTo>
                        <a:cubicBezTo>
                          <a:pt x="69" y="136"/>
                          <a:pt x="69" y="136"/>
                          <a:pt x="69" y="136"/>
                        </a:cubicBezTo>
                        <a:cubicBezTo>
                          <a:pt x="70" y="137"/>
                          <a:pt x="71" y="138"/>
                          <a:pt x="73" y="138"/>
                        </a:cubicBezTo>
                        <a:cubicBezTo>
                          <a:pt x="73" y="138"/>
                          <a:pt x="74" y="138"/>
                          <a:pt x="75" y="137"/>
                        </a:cubicBezTo>
                        <a:cubicBezTo>
                          <a:pt x="75" y="137"/>
                          <a:pt x="75" y="137"/>
                          <a:pt x="75" y="137"/>
                        </a:cubicBezTo>
                        <a:cubicBezTo>
                          <a:pt x="75" y="137"/>
                          <a:pt x="75" y="137"/>
                          <a:pt x="75" y="137"/>
                        </a:cubicBezTo>
                        <a:cubicBezTo>
                          <a:pt x="77" y="136"/>
                          <a:pt x="77" y="134"/>
                          <a:pt x="76" y="132"/>
                        </a:cubicBezTo>
                        <a:cubicBezTo>
                          <a:pt x="53" y="89"/>
                          <a:pt x="53" y="89"/>
                          <a:pt x="53" y="89"/>
                        </a:cubicBezTo>
                        <a:cubicBezTo>
                          <a:pt x="53" y="87"/>
                          <a:pt x="51" y="86"/>
                          <a:pt x="50" y="86"/>
                        </a:cubicBezTo>
                        <a:moveTo>
                          <a:pt x="4" y="0"/>
                        </a:move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1"/>
                          <a:pt x="0" y="3"/>
                          <a:pt x="1" y="5"/>
                        </a:cubicBezTo>
                        <a:cubicBezTo>
                          <a:pt x="23" y="49"/>
                          <a:pt x="23" y="49"/>
                          <a:pt x="23" y="49"/>
                        </a:cubicBezTo>
                        <a:cubicBezTo>
                          <a:pt x="24" y="50"/>
                          <a:pt x="26" y="51"/>
                          <a:pt x="27" y="51"/>
                        </a:cubicBezTo>
                        <a:cubicBezTo>
                          <a:pt x="28" y="51"/>
                          <a:pt x="28" y="51"/>
                          <a:pt x="29" y="50"/>
                        </a:cubicBezTo>
                        <a:cubicBezTo>
                          <a:pt x="29" y="50"/>
                          <a:pt x="29" y="50"/>
                          <a:pt x="29" y="50"/>
                        </a:cubicBezTo>
                        <a:cubicBezTo>
                          <a:pt x="29" y="50"/>
                          <a:pt x="29" y="50"/>
                          <a:pt x="29" y="50"/>
                        </a:cubicBezTo>
                        <a:cubicBezTo>
                          <a:pt x="31" y="49"/>
                          <a:pt x="32" y="47"/>
                          <a:pt x="31" y="45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7" y="0"/>
                          <a:pt x="6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8" name="Freeform 268">
                    <a:extLst>
                      <a:ext uri="{FF2B5EF4-FFF2-40B4-BE49-F238E27FC236}">
                        <a16:creationId xmlns:a16="http://schemas.microsoft.com/office/drawing/2014/main" id="{16E957AB-A573-4163-A520-BB3875FEBF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03514" y="4745145"/>
                    <a:ext cx="325237" cy="582816"/>
                  </a:xfrm>
                  <a:custGeom>
                    <a:avLst/>
                    <a:gdLst>
                      <a:gd name="T0" fmla="*/ 181 w 186"/>
                      <a:gd name="T1" fmla="*/ 0 h 334"/>
                      <a:gd name="T2" fmla="*/ 178 w 186"/>
                      <a:gd name="T3" fmla="*/ 2 h 334"/>
                      <a:gd name="T4" fmla="*/ 0 w 186"/>
                      <a:gd name="T5" fmla="*/ 328 h 334"/>
                      <a:gd name="T6" fmla="*/ 6 w 186"/>
                      <a:gd name="T7" fmla="*/ 334 h 334"/>
                      <a:gd name="T8" fmla="*/ 185 w 186"/>
                      <a:gd name="T9" fmla="*/ 6 h 334"/>
                      <a:gd name="T10" fmla="*/ 183 w 186"/>
                      <a:gd name="T11" fmla="*/ 1 h 334"/>
                      <a:gd name="T12" fmla="*/ 181 w 186"/>
                      <a:gd name="T13" fmla="*/ 0 h 3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6" h="334">
                        <a:moveTo>
                          <a:pt x="181" y="0"/>
                        </a:moveTo>
                        <a:cubicBezTo>
                          <a:pt x="180" y="0"/>
                          <a:pt x="179" y="1"/>
                          <a:pt x="178" y="2"/>
                        </a:cubicBezTo>
                        <a:cubicBezTo>
                          <a:pt x="0" y="328"/>
                          <a:pt x="0" y="328"/>
                          <a:pt x="0" y="328"/>
                        </a:cubicBezTo>
                        <a:cubicBezTo>
                          <a:pt x="2" y="330"/>
                          <a:pt x="4" y="332"/>
                          <a:pt x="6" y="334"/>
                        </a:cubicBezTo>
                        <a:cubicBezTo>
                          <a:pt x="185" y="6"/>
                          <a:pt x="185" y="6"/>
                          <a:pt x="185" y="6"/>
                        </a:cubicBezTo>
                        <a:cubicBezTo>
                          <a:pt x="186" y="4"/>
                          <a:pt x="185" y="2"/>
                          <a:pt x="183" y="1"/>
                        </a:cubicBezTo>
                        <a:cubicBezTo>
                          <a:pt x="183" y="0"/>
                          <a:pt x="182" y="0"/>
                          <a:pt x="181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9" name="Freeform 271">
                    <a:extLst>
                      <a:ext uri="{FF2B5EF4-FFF2-40B4-BE49-F238E27FC236}">
                        <a16:creationId xmlns:a16="http://schemas.microsoft.com/office/drawing/2014/main" id="{91758542-43A4-454D-8D57-2B57459BA0F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634322" y="2716567"/>
                    <a:ext cx="588751" cy="405953"/>
                  </a:xfrm>
                  <a:custGeom>
                    <a:avLst/>
                    <a:gdLst>
                      <a:gd name="T0" fmla="*/ 13 w 337"/>
                      <a:gd name="T1" fmla="*/ 214 h 232"/>
                      <a:gd name="T2" fmla="*/ 11 w 337"/>
                      <a:gd name="T3" fmla="*/ 215 h 232"/>
                      <a:gd name="T4" fmla="*/ 0 w 337"/>
                      <a:gd name="T5" fmla="*/ 223 h 232"/>
                      <a:gd name="T6" fmla="*/ 0 w 337"/>
                      <a:gd name="T7" fmla="*/ 232 h 232"/>
                      <a:gd name="T8" fmla="*/ 16 w 337"/>
                      <a:gd name="T9" fmla="*/ 222 h 232"/>
                      <a:gd name="T10" fmla="*/ 17 w 337"/>
                      <a:gd name="T11" fmla="*/ 216 h 232"/>
                      <a:gd name="T12" fmla="*/ 17 w 337"/>
                      <a:gd name="T13" fmla="*/ 216 h 232"/>
                      <a:gd name="T14" fmla="*/ 17 w 337"/>
                      <a:gd name="T15" fmla="*/ 216 h 232"/>
                      <a:gd name="T16" fmla="*/ 13 w 337"/>
                      <a:gd name="T17" fmla="*/ 214 h 232"/>
                      <a:gd name="T18" fmla="*/ 93 w 337"/>
                      <a:gd name="T19" fmla="*/ 161 h 232"/>
                      <a:gd name="T20" fmla="*/ 91 w 337"/>
                      <a:gd name="T21" fmla="*/ 161 h 232"/>
                      <a:gd name="T22" fmla="*/ 51 w 337"/>
                      <a:gd name="T23" fmla="*/ 188 h 232"/>
                      <a:gd name="T24" fmla="*/ 50 w 337"/>
                      <a:gd name="T25" fmla="*/ 194 h 232"/>
                      <a:gd name="T26" fmla="*/ 50 w 337"/>
                      <a:gd name="T27" fmla="*/ 194 h 232"/>
                      <a:gd name="T28" fmla="*/ 50 w 337"/>
                      <a:gd name="T29" fmla="*/ 194 h 232"/>
                      <a:gd name="T30" fmla="*/ 53 w 337"/>
                      <a:gd name="T31" fmla="*/ 195 h 232"/>
                      <a:gd name="T32" fmla="*/ 56 w 337"/>
                      <a:gd name="T33" fmla="*/ 195 h 232"/>
                      <a:gd name="T34" fmla="*/ 95 w 337"/>
                      <a:gd name="T35" fmla="*/ 168 h 232"/>
                      <a:gd name="T36" fmla="*/ 96 w 337"/>
                      <a:gd name="T37" fmla="*/ 162 h 232"/>
                      <a:gd name="T38" fmla="*/ 96 w 337"/>
                      <a:gd name="T39" fmla="*/ 162 h 232"/>
                      <a:gd name="T40" fmla="*/ 96 w 337"/>
                      <a:gd name="T41" fmla="*/ 162 h 232"/>
                      <a:gd name="T42" fmla="*/ 93 w 337"/>
                      <a:gd name="T43" fmla="*/ 161 h 232"/>
                      <a:gd name="T44" fmla="*/ 173 w 337"/>
                      <a:gd name="T45" fmla="*/ 107 h 232"/>
                      <a:gd name="T46" fmla="*/ 171 w 337"/>
                      <a:gd name="T47" fmla="*/ 108 h 232"/>
                      <a:gd name="T48" fmla="*/ 131 w 337"/>
                      <a:gd name="T49" fmla="*/ 134 h 232"/>
                      <a:gd name="T50" fmla="*/ 130 w 337"/>
                      <a:gd name="T51" fmla="*/ 140 h 232"/>
                      <a:gd name="T52" fmla="*/ 130 w 337"/>
                      <a:gd name="T53" fmla="*/ 140 h 232"/>
                      <a:gd name="T54" fmla="*/ 130 w 337"/>
                      <a:gd name="T55" fmla="*/ 140 h 232"/>
                      <a:gd name="T56" fmla="*/ 133 w 337"/>
                      <a:gd name="T57" fmla="*/ 142 h 232"/>
                      <a:gd name="T58" fmla="*/ 135 w 337"/>
                      <a:gd name="T59" fmla="*/ 141 h 232"/>
                      <a:gd name="T60" fmla="*/ 175 w 337"/>
                      <a:gd name="T61" fmla="*/ 114 h 232"/>
                      <a:gd name="T62" fmla="*/ 176 w 337"/>
                      <a:gd name="T63" fmla="*/ 109 h 232"/>
                      <a:gd name="T64" fmla="*/ 176 w 337"/>
                      <a:gd name="T65" fmla="*/ 109 h 232"/>
                      <a:gd name="T66" fmla="*/ 176 w 337"/>
                      <a:gd name="T67" fmla="*/ 109 h 232"/>
                      <a:gd name="T68" fmla="*/ 173 w 337"/>
                      <a:gd name="T69" fmla="*/ 107 h 232"/>
                      <a:gd name="T70" fmla="*/ 252 w 337"/>
                      <a:gd name="T71" fmla="*/ 53 h 232"/>
                      <a:gd name="T72" fmla="*/ 250 w 337"/>
                      <a:gd name="T73" fmla="*/ 54 h 232"/>
                      <a:gd name="T74" fmla="*/ 210 w 337"/>
                      <a:gd name="T75" fmla="*/ 81 h 232"/>
                      <a:gd name="T76" fmla="*/ 209 w 337"/>
                      <a:gd name="T77" fmla="*/ 86 h 232"/>
                      <a:gd name="T78" fmla="*/ 209 w 337"/>
                      <a:gd name="T79" fmla="*/ 86 h 232"/>
                      <a:gd name="T80" fmla="*/ 209 w 337"/>
                      <a:gd name="T81" fmla="*/ 86 h 232"/>
                      <a:gd name="T82" fmla="*/ 213 w 337"/>
                      <a:gd name="T83" fmla="*/ 88 h 232"/>
                      <a:gd name="T84" fmla="*/ 215 w 337"/>
                      <a:gd name="T85" fmla="*/ 88 h 232"/>
                      <a:gd name="T86" fmla="*/ 255 w 337"/>
                      <a:gd name="T87" fmla="*/ 61 h 232"/>
                      <a:gd name="T88" fmla="*/ 256 w 337"/>
                      <a:gd name="T89" fmla="*/ 55 h 232"/>
                      <a:gd name="T90" fmla="*/ 256 w 337"/>
                      <a:gd name="T91" fmla="*/ 55 h 232"/>
                      <a:gd name="T92" fmla="*/ 256 w 337"/>
                      <a:gd name="T93" fmla="*/ 55 h 232"/>
                      <a:gd name="T94" fmla="*/ 252 w 337"/>
                      <a:gd name="T95" fmla="*/ 53 h 232"/>
                      <a:gd name="T96" fmla="*/ 332 w 337"/>
                      <a:gd name="T97" fmla="*/ 0 h 232"/>
                      <a:gd name="T98" fmla="*/ 330 w 337"/>
                      <a:gd name="T99" fmla="*/ 0 h 232"/>
                      <a:gd name="T100" fmla="*/ 290 w 337"/>
                      <a:gd name="T101" fmla="*/ 27 h 232"/>
                      <a:gd name="T102" fmla="*/ 289 w 337"/>
                      <a:gd name="T103" fmla="*/ 33 h 232"/>
                      <a:gd name="T104" fmla="*/ 289 w 337"/>
                      <a:gd name="T105" fmla="*/ 33 h 232"/>
                      <a:gd name="T106" fmla="*/ 289 w 337"/>
                      <a:gd name="T107" fmla="*/ 33 h 232"/>
                      <a:gd name="T108" fmla="*/ 292 w 337"/>
                      <a:gd name="T109" fmla="*/ 35 h 232"/>
                      <a:gd name="T110" fmla="*/ 294 w 337"/>
                      <a:gd name="T111" fmla="*/ 34 h 232"/>
                      <a:gd name="T112" fmla="*/ 334 w 337"/>
                      <a:gd name="T113" fmla="*/ 7 h 232"/>
                      <a:gd name="T114" fmla="*/ 335 w 337"/>
                      <a:gd name="T115" fmla="*/ 2 h 232"/>
                      <a:gd name="T116" fmla="*/ 335 w 337"/>
                      <a:gd name="T117" fmla="*/ 2 h 232"/>
                      <a:gd name="T118" fmla="*/ 335 w 337"/>
                      <a:gd name="T119" fmla="*/ 2 h 232"/>
                      <a:gd name="T120" fmla="*/ 332 w 337"/>
                      <a:gd name="T121" fmla="*/ 0 h 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37" h="232">
                        <a:moveTo>
                          <a:pt x="13" y="214"/>
                        </a:moveTo>
                        <a:cubicBezTo>
                          <a:pt x="13" y="214"/>
                          <a:pt x="12" y="214"/>
                          <a:pt x="11" y="215"/>
                        </a:cubicBezTo>
                        <a:cubicBezTo>
                          <a:pt x="0" y="223"/>
                          <a:pt x="0" y="223"/>
                          <a:pt x="0" y="223"/>
                        </a:cubicBezTo>
                        <a:cubicBezTo>
                          <a:pt x="0" y="232"/>
                          <a:pt x="0" y="232"/>
                          <a:pt x="0" y="232"/>
                        </a:cubicBezTo>
                        <a:cubicBezTo>
                          <a:pt x="16" y="222"/>
                          <a:pt x="16" y="222"/>
                          <a:pt x="16" y="222"/>
                        </a:cubicBezTo>
                        <a:cubicBezTo>
                          <a:pt x="18" y="220"/>
                          <a:pt x="18" y="218"/>
                          <a:pt x="17" y="216"/>
                        </a:cubicBezTo>
                        <a:cubicBezTo>
                          <a:pt x="17" y="216"/>
                          <a:pt x="17" y="216"/>
                          <a:pt x="17" y="216"/>
                        </a:cubicBezTo>
                        <a:cubicBezTo>
                          <a:pt x="17" y="216"/>
                          <a:pt x="17" y="216"/>
                          <a:pt x="17" y="216"/>
                        </a:cubicBezTo>
                        <a:cubicBezTo>
                          <a:pt x="16" y="215"/>
                          <a:pt x="15" y="214"/>
                          <a:pt x="13" y="214"/>
                        </a:cubicBezTo>
                        <a:moveTo>
                          <a:pt x="93" y="161"/>
                        </a:moveTo>
                        <a:cubicBezTo>
                          <a:pt x="92" y="161"/>
                          <a:pt x="92" y="161"/>
                          <a:pt x="91" y="161"/>
                        </a:cubicBezTo>
                        <a:cubicBezTo>
                          <a:pt x="51" y="188"/>
                          <a:pt x="51" y="188"/>
                          <a:pt x="51" y="188"/>
                        </a:cubicBezTo>
                        <a:cubicBezTo>
                          <a:pt x="49" y="189"/>
                          <a:pt x="49" y="192"/>
                          <a:pt x="50" y="194"/>
                        </a:cubicBezTo>
                        <a:cubicBezTo>
                          <a:pt x="50" y="194"/>
                          <a:pt x="50" y="194"/>
                          <a:pt x="50" y="194"/>
                        </a:cubicBezTo>
                        <a:cubicBezTo>
                          <a:pt x="50" y="194"/>
                          <a:pt x="50" y="194"/>
                          <a:pt x="50" y="194"/>
                        </a:cubicBezTo>
                        <a:cubicBezTo>
                          <a:pt x="51" y="195"/>
                          <a:pt x="52" y="195"/>
                          <a:pt x="53" y="195"/>
                        </a:cubicBezTo>
                        <a:cubicBezTo>
                          <a:pt x="54" y="195"/>
                          <a:pt x="55" y="195"/>
                          <a:pt x="56" y="195"/>
                        </a:cubicBezTo>
                        <a:cubicBezTo>
                          <a:pt x="95" y="168"/>
                          <a:pt x="95" y="168"/>
                          <a:pt x="95" y="168"/>
                        </a:cubicBezTo>
                        <a:cubicBezTo>
                          <a:pt x="97" y="167"/>
                          <a:pt x="98" y="164"/>
                          <a:pt x="96" y="162"/>
                        </a:cubicBezTo>
                        <a:cubicBezTo>
                          <a:pt x="96" y="162"/>
                          <a:pt x="96" y="162"/>
                          <a:pt x="96" y="162"/>
                        </a:cubicBezTo>
                        <a:cubicBezTo>
                          <a:pt x="96" y="162"/>
                          <a:pt x="96" y="162"/>
                          <a:pt x="96" y="162"/>
                        </a:cubicBezTo>
                        <a:cubicBezTo>
                          <a:pt x="96" y="161"/>
                          <a:pt x="94" y="161"/>
                          <a:pt x="93" y="161"/>
                        </a:cubicBezTo>
                        <a:moveTo>
                          <a:pt x="173" y="107"/>
                        </a:moveTo>
                        <a:cubicBezTo>
                          <a:pt x="172" y="107"/>
                          <a:pt x="171" y="107"/>
                          <a:pt x="171" y="108"/>
                        </a:cubicBezTo>
                        <a:cubicBezTo>
                          <a:pt x="131" y="134"/>
                          <a:pt x="131" y="134"/>
                          <a:pt x="131" y="134"/>
                        </a:cubicBezTo>
                        <a:cubicBezTo>
                          <a:pt x="129" y="136"/>
                          <a:pt x="128" y="138"/>
                          <a:pt x="130" y="140"/>
                        </a:cubicBezTo>
                        <a:cubicBezTo>
                          <a:pt x="130" y="140"/>
                          <a:pt x="130" y="140"/>
                          <a:pt x="130" y="140"/>
                        </a:cubicBezTo>
                        <a:cubicBezTo>
                          <a:pt x="130" y="140"/>
                          <a:pt x="130" y="140"/>
                          <a:pt x="130" y="140"/>
                        </a:cubicBezTo>
                        <a:cubicBezTo>
                          <a:pt x="130" y="141"/>
                          <a:pt x="132" y="142"/>
                          <a:pt x="133" y="142"/>
                        </a:cubicBezTo>
                        <a:cubicBezTo>
                          <a:pt x="134" y="142"/>
                          <a:pt x="134" y="142"/>
                          <a:pt x="135" y="141"/>
                        </a:cubicBezTo>
                        <a:cubicBezTo>
                          <a:pt x="175" y="114"/>
                          <a:pt x="175" y="114"/>
                          <a:pt x="175" y="114"/>
                        </a:cubicBezTo>
                        <a:cubicBezTo>
                          <a:pt x="177" y="113"/>
                          <a:pt x="177" y="111"/>
                          <a:pt x="176" y="109"/>
                        </a:cubicBezTo>
                        <a:cubicBezTo>
                          <a:pt x="176" y="109"/>
                          <a:pt x="176" y="109"/>
                          <a:pt x="176" y="109"/>
                        </a:cubicBezTo>
                        <a:cubicBezTo>
                          <a:pt x="176" y="109"/>
                          <a:pt x="176" y="109"/>
                          <a:pt x="176" y="109"/>
                        </a:cubicBezTo>
                        <a:cubicBezTo>
                          <a:pt x="175" y="108"/>
                          <a:pt x="174" y="107"/>
                          <a:pt x="173" y="107"/>
                        </a:cubicBezTo>
                        <a:moveTo>
                          <a:pt x="252" y="53"/>
                        </a:moveTo>
                        <a:cubicBezTo>
                          <a:pt x="252" y="53"/>
                          <a:pt x="251" y="54"/>
                          <a:pt x="250" y="54"/>
                        </a:cubicBezTo>
                        <a:cubicBezTo>
                          <a:pt x="210" y="81"/>
                          <a:pt x="210" y="81"/>
                          <a:pt x="210" y="81"/>
                        </a:cubicBezTo>
                        <a:cubicBezTo>
                          <a:pt x="209" y="82"/>
                          <a:pt x="208" y="85"/>
                          <a:pt x="209" y="86"/>
                        </a:cubicBezTo>
                        <a:cubicBezTo>
                          <a:pt x="209" y="86"/>
                          <a:pt x="209" y="86"/>
                          <a:pt x="209" y="86"/>
                        </a:cubicBezTo>
                        <a:cubicBezTo>
                          <a:pt x="209" y="86"/>
                          <a:pt x="209" y="86"/>
                          <a:pt x="209" y="86"/>
                        </a:cubicBezTo>
                        <a:cubicBezTo>
                          <a:pt x="210" y="88"/>
                          <a:pt x="211" y="88"/>
                          <a:pt x="213" y="88"/>
                        </a:cubicBezTo>
                        <a:cubicBezTo>
                          <a:pt x="213" y="88"/>
                          <a:pt x="214" y="88"/>
                          <a:pt x="215" y="88"/>
                        </a:cubicBezTo>
                        <a:cubicBezTo>
                          <a:pt x="255" y="61"/>
                          <a:pt x="255" y="61"/>
                          <a:pt x="255" y="61"/>
                        </a:cubicBezTo>
                        <a:cubicBezTo>
                          <a:pt x="256" y="59"/>
                          <a:pt x="257" y="57"/>
                          <a:pt x="256" y="55"/>
                        </a:cubicBezTo>
                        <a:cubicBezTo>
                          <a:pt x="256" y="55"/>
                          <a:pt x="256" y="55"/>
                          <a:pt x="256" y="55"/>
                        </a:cubicBezTo>
                        <a:cubicBezTo>
                          <a:pt x="256" y="55"/>
                          <a:pt x="256" y="55"/>
                          <a:pt x="256" y="55"/>
                        </a:cubicBezTo>
                        <a:cubicBezTo>
                          <a:pt x="255" y="54"/>
                          <a:pt x="254" y="53"/>
                          <a:pt x="252" y="53"/>
                        </a:cubicBezTo>
                        <a:moveTo>
                          <a:pt x="332" y="0"/>
                        </a:moveTo>
                        <a:cubicBezTo>
                          <a:pt x="331" y="0"/>
                          <a:pt x="330" y="0"/>
                          <a:pt x="330" y="0"/>
                        </a:cubicBezTo>
                        <a:cubicBezTo>
                          <a:pt x="290" y="27"/>
                          <a:pt x="290" y="27"/>
                          <a:pt x="290" y="27"/>
                        </a:cubicBezTo>
                        <a:cubicBezTo>
                          <a:pt x="288" y="29"/>
                          <a:pt x="288" y="31"/>
                          <a:pt x="289" y="33"/>
                        </a:cubicBezTo>
                        <a:cubicBezTo>
                          <a:pt x="289" y="33"/>
                          <a:pt x="289" y="33"/>
                          <a:pt x="289" y="33"/>
                        </a:cubicBezTo>
                        <a:cubicBezTo>
                          <a:pt x="289" y="33"/>
                          <a:pt x="289" y="33"/>
                          <a:pt x="289" y="33"/>
                        </a:cubicBezTo>
                        <a:cubicBezTo>
                          <a:pt x="290" y="34"/>
                          <a:pt x="291" y="35"/>
                          <a:pt x="292" y="35"/>
                        </a:cubicBezTo>
                        <a:cubicBezTo>
                          <a:pt x="293" y="35"/>
                          <a:pt x="294" y="34"/>
                          <a:pt x="294" y="34"/>
                        </a:cubicBezTo>
                        <a:cubicBezTo>
                          <a:pt x="334" y="7"/>
                          <a:pt x="334" y="7"/>
                          <a:pt x="334" y="7"/>
                        </a:cubicBezTo>
                        <a:cubicBezTo>
                          <a:pt x="336" y="6"/>
                          <a:pt x="337" y="3"/>
                          <a:pt x="335" y="2"/>
                        </a:cubicBezTo>
                        <a:cubicBezTo>
                          <a:pt x="335" y="2"/>
                          <a:pt x="335" y="2"/>
                          <a:pt x="335" y="2"/>
                        </a:cubicBezTo>
                        <a:cubicBezTo>
                          <a:pt x="335" y="2"/>
                          <a:pt x="335" y="2"/>
                          <a:pt x="335" y="2"/>
                        </a:cubicBezTo>
                        <a:cubicBezTo>
                          <a:pt x="335" y="0"/>
                          <a:pt x="333" y="0"/>
                          <a:pt x="332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0" name="Freeform 274">
                    <a:extLst>
                      <a:ext uri="{FF2B5EF4-FFF2-40B4-BE49-F238E27FC236}">
                        <a16:creationId xmlns:a16="http://schemas.microsoft.com/office/drawing/2014/main" id="{54DFDC7D-8EC9-452B-931E-45241CC3AA5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640896" y="3371790"/>
                    <a:ext cx="475986" cy="1844593"/>
                  </a:xfrm>
                  <a:custGeom>
                    <a:avLst/>
                    <a:gdLst>
                      <a:gd name="T0" fmla="*/ 0 w 272"/>
                      <a:gd name="T1" fmla="*/ 1052 h 1055"/>
                      <a:gd name="T2" fmla="*/ 11 w 272"/>
                      <a:gd name="T3" fmla="*/ 1024 h 1055"/>
                      <a:gd name="T4" fmla="*/ 10 w 272"/>
                      <a:gd name="T5" fmla="*/ 1024 h 1055"/>
                      <a:gd name="T6" fmla="*/ 18 w 272"/>
                      <a:gd name="T7" fmla="*/ 981 h 1055"/>
                      <a:gd name="T8" fmla="*/ 20 w 272"/>
                      <a:gd name="T9" fmla="*/ 986 h 1055"/>
                      <a:gd name="T10" fmla="*/ 37 w 272"/>
                      <a:gd name="T11" fmla="*/ 936 h 1055"/>
                      <a:gd name="T12" fmla="*/ 34 w 272"/>
                      <a:gd name="T13" fmla="*/ 931 h 1055"/>
                      <a:gd name="T14" fmla="*/ 53 w 272"/>
                      <a:gd name="T15" fmla="*/ 841 h 1055"/>
                      <a:gd name="T16" fmla="*/ 44 w 272"/>
                      <a:gd name="T17" fmla="*/ 893 h 1055"/>
                      <a:gd name="T18" fmla="*/ 49 w 272"/>
                      <a:gd name="T19" fmla="*/ 890 h 1055"/>
                      <a:gd name="T20" fmla="*/ 58 w 272"/>
                      <a:gd name="T21" fmla="*/ 838 h 1055"/>
                      <a:gd name="T22" fmla="*/ 80 w 272"/>
                      <a:gd name="T23" fmla="*/ 745 h 1055"/>
                      <a:gd name="T24" fmla="*/ 67 w 272"/>
                      <a:gd name="T25" fmla="*/ 800 h 1055"/>
                      <a:gd name="T26" fmla="*/ 68 w 272"/>
                      <a:gd name="T27" fmla="*/ 800 h 1055"/>
                      <a:gd name="T28" fmla="*/ 81 w 272"/>
                      <a:gd name="T29" fmla="*/ 745 h 1055"/>
                      <a:gd name="T30" fmla="*/ 80 w 272"/>
                      <a:gd name="T31" fmla="*/ 745 h 1055"/>
                      <a:gd name="T32" fmla="*/ 88 w 272"/>
                      <a:gd name="T33" fmla="*/ 702 h 1055"/>
                      <a:gd name="T34" fmla="*/ 91 w 272"/>
                      <a:gd name="T35" fmla="*/ 706 h 1055"/>
                      <a:gd name="T36" fmla="*/ 107 w 272"/>
                      <a:gd name="T37" fmla="*/ 657 h 1055"/>
                      <a:gd name="T38" fmla="*/ 105 w 272"/>
                      <a:gd name="T39" fmla="*/ 652 h 1055"/>
                      <a:gd name="T40" fmla="*/ 123 w 272"/>
                      <a:gd name="T41" fmla="*/ 562 h 1055"/>
                      <a:gd name="T42" fmla="*/ 114 w 272"/>
                      <a:gd name="T43" fmla="*/ 613 h 1055"/>
                      <a:gd name="T44" fmla="*/ 119 w 272"/>
                      <a:gd name="T45" fmla="*/ 610 h 1055"/>
                      <a:gd name="T46" fmla="*/ 128 w 272"/>
                      <a:gd name="T47" fmla="*/ 559 h 1055"/>
                      <a:gd name="T48" fmla="*/ 151 w 272"/>
                      <a:gd name="T49" fmla="*/ 466 h 1055"/>
                      <a:gd name="T50" fmla="*/ 138 w 272"/>
                      <a:gd name="T51" fmla="*/ 520 h 1055"/>
                      <a:gd name="T52" fmla="*/ 139 w 272"/>
                      <a:gd name="T53" fmla="*/ 520 h 1055"/>
                      <a:gd name="T54" fmla="*/ 152 w 272"/>
                      <a:gd name="T55" fmla="*/ 466 h 1055"/>
                      <a:gd name="T56" fmla="*/ 151 w 272"/>
                      <a:gd name="T57" fmla="*/ 466 h 1055"/>
                      <a:gd name="T58" fmla="*/ 158 w 272"/>
                      <a:gd name="T59" fmla="*/ 422 h 1055"/>
                      <a:gd name="T60" fmla="*/ 161 w 272"/>
                      <a:gd name="T61" fmla="*/ 427 h 1055"/>
                      <a:gd name="T62" fmla="*/ 178 w 272"/>
                      <a:gd name="T63" fmla="*/ 378 h 1055"/>
                      <a:gd name="T64" fmla="*/ 175 w 272"/>
                      <a:gd name="T65" fmla="*/ 373 h 1055"/>
                      <a:gd name="T66" fmla="*/ 194 w 272"/>
                      <a:gd name="T67" fmla="*/ 283 h 1055"/>
                      <a:gd name="T68" fmla="*/ 185 w 272"/>
                      <a:gd name="T69" fmla="*/ 334 h 1055"/>
                      <a:gd name="T70" fmla="*/ 190 w 272"/>
                      <a:gd name="T71" fmla="*/ 331 h 1055"/>
                      <a:gd name="T72" fmla="*/ 199 w 272"/>
                      <a:gd name="T73" fmla="*/ 280 h 1055"/>
                      <a:gd name="T74" fmla="*/ 221 w 272"/>
                      <a:gd name="T75" fmla="*/ 187 h 1055"/>
                      <a:gd name="T76" fmla="*/ 208 w 272"/>
                      <a:gd name="T77" fmla="*/ 241 h 1055"/>
                      <a:gd name="T78" fmla="*/ 209 w 272"/>
                      <a:gd name="T79" fmla="*/ 241 h 1055"/>
                      <a:gd name="T80" fmla="*/ 222 w 272"/>
                      <a:gd name="T81" fmla="*/ 187 h 1055"/>
                      <a:gd name="T82" fmla="*/ 221 w 272"/>
                      <a:gd name="T83" fmla="*/ 187 h 1055"/>
                      <a:gd name="T84" fmla="*/ 229 w 272"/>
                      <a:gd name="T85" fmla="*/ 143 h 1055"/>
                      <a:gd name="T86" fmla="*/ 232 w 272"/>
                      <a:gd name="T87" fmla="*/ 148 h 1055"/>
                      <a:gd name="T88" fmla="*/ 248 w 272"/>
                      <a:gd name="T89" fmla="*/ 98 h 1055"/>
                      <a:gd name="T90" fmla="*/ 245 w 272"/>
                      <a:gd name="T91" fmla="*/ 94 h 1055"/>
                      <a:gd name="T92" fmla="*/ 264 w 272"/>
                      <a:gd name="T93" fmla="*/ 3 h 1055"/>
                      <a:gd name="T94" fmla="*/ 255 w 272"/>
                      <a:gd name="T95" fmla="*/ 55 h 1055"/>
                      <a:gd name="T96" fmla="*/ 260 w 272"/>
                      <a:gd name="T97" fmla="*/ 52 h 1055"/>
                      <a:gd name="T98" fmla="*/ 268 w 272"/>
                      <a:gd name="T99" fmla="*/ 0 h 10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272" h="1055">
                        <a:moveTo>
                          <a:pt x="10" y="1024"/>
                        </a:moveTo>
                        <a:cubicBezTo>
                          <a:pt x="8" y="1024"/>
                          <a:pt x="6" y="1026"/>
                          <a:pt x="6" y="1027"/>
                        </a:cubicBezTo>
                        <a:cubicBezTo>
                          <a:pt x="0" y="1052"/>
                          <a:pt x="0" y="1052"/>
                          <a:pt x="0" y="1052"/>
                        </a:cubicBezTo>
                        <a:cubicBezTo>
                          <a:pt x="2" y="1053"/>
                          <a:pt x="5" y="1054"/>
                          <a:pt x="7" y="1055"/>
                        </a:cubicBezTo>
                        <a:cubicBezTo>
                          <a:pt x="14" y="1029"/>
                          <a:pt x="14" y="1029"/>
                          <a:pt x="14" y="1029"/>
                        </a:cubicBezTo>
                        <a:cubicBezTo>
                          <a:pt x="14" y="1027"/>
                          <a:pt x="13" y="1025"/>
                          <a:pt x="11" y="1024"/>
                        </a:cubicBezTo>
                        <a:cubicBezTo>
                          <a:pt x="11" y="1024"/>
                          <a:pt x="11" y="1024"/>
                          <a:pt x="11" y="1024"/>
                        </a:cubicBezTo>
                        <a:cubicBezTo>
                          <a:pt x="11" y="1024"/>
                          <a:pt x="11" y="1024"/>
                          <a:pt x="11" y="1024"/>
                        </a:cubicBezTo>
                        <a:cubicBezTo>
                          <a:pt x="10" y="1024"/>
                          <a:pt x="10" y="1024"/>
                          <a:pt x="10" y="1024"/>
                        </a:cubicBezTo>
                        <a:moveTo>
                          <a:pt x="33" y="931"/>
                        </a:moveTo>
                        <a:cubicBezTo>
                          <a:pt x="31" y="931"/>
                          <a:pt x="30" y="932"/>
                          <a:pt x="29" y="934"/>
                        </a:cubicBezTo>
                        <a:cubicBezTo>
                          <a:pt x="18" y="981"/>
                          <a:pt x="18" y="981"/>
                          <a:pt x="18" y="981"/>
                        </a:cubicBezTo>
                        <a:cubicBezTo>
                          <a:pt x="17" y="983"/>
                          <a:pt x="18" y="985"/>
                          <a:pt x="20" y="986"/>
                        </a:cubicBezTo>
                        <a:cubicBezTo>
                          <a:pt x="20" y="986"/>
                          <a:pt x="20" y="986"/>
                          <a:pt x="20" y="986"/>
                        </a:cubicBezTo>
                        <a:cubicBezTo>
                          <a:pt x="20" y="986"/>
                          <a:pt x="20" y="986"/>
                          <a:pt x="20" y="986"/>
                        </a:cubicBezTo>
                        <a:cubicBezTo>
                          <a:pt x="21" y="986"/>
                          <a:pt x="21" y="986"/>
                          <a:pt x="21" y="986"/>
                        </a:cubicBezTo>
                        <a:cubicBezTo>
                          <a:pt x="23" y="986"/>
                          <a:pt x="25" y="985"/>
                          <a:pt x="25" y="983"/>
                        </a:cubicBezTo>
                        <a:cubicBezTo>
                          <a:pt x="37" y="936"/>
                          <a:pt x="37" y="936"/>
                          <a:pt x="37" y="936"/>
                        </a:cubicBezTo>
                        <a:cubicBezTo>
                          <a:pt x="38" y="934"/>
                          <a:pt x="36" y="932"/>
                          <a:pt x="34" y="931"/>
                        </a:cubicBezTo>
                        <a:cubicBezTo>
                          <a:pt x="34" y="931"/>
                          <a:pt x="34" y="931"/>
                          <a:pt x="34" y="931"/>
                        </a:cubicBezTo>
                        <a:cubicBezTo>
                          <a:pt x="34" y="931"/>
                          <a:pt x="34" y="931"/>
                          <a:pt x="34" y="931"/>
                        </a:cubicBezTo>
                        <a:cubicBezTo>
                          <a:pt x="34" y="931"/>
                          <a:pt x="33" y="931"/>
                          <a:pt x="33" y="931"/>
                        </a:cubicBezTo>
                        <a:moveTo>
                          <a:pt x="57" y="838"/>
                        </a:moveTo>
                        <a:cubicBezTo>
                          <a:pt x="55" y="838"/>
                          <a:pt x="53" y="839"/>
                          <a:pt x="53" y="841"/>
                        </a:cubicBezTo>
                        <a:cubicBezTo>
                          <a:pt x="41" y="888"/>
                          <a:pt x="41" y="888"/>
                          <a:pt x="41" y="888"/>
                        </a:cubicBezTo>
                        <a:cubicBezTo>
                          <a:pt x="40" y="890"/>
                          <a:pt x="42" y="892"/>
                          <a:pt x="44" y="893"/>
                        </a:cubicBezTo>
                        <a:cubicBezTo>
                          <a:pt x="44" y="893"/>
                          <a:pt x="44" y="893"/>
                          <a:pt x="44" y="893"/>
                        </a:cubicBezTo>
                        <a:cubicBezTo>
                          <a:pt x="44" y="893"/>
                          <a:pt x="44" y="893"/>
                          <a:pt x="44" y="893"/>
                        </a:cubicBezTo>
                        <a:cubicBezTo>
                          <a:pt x="44" y="893"/>
                          <a:pt x="45" y="893"/>
                          <a:pt x="45" y="893"/>
                        </a:cubicBezTo>
                        <a:cubicBezTo>
                          <a:pt x="47" y="893"/>
                          <a:pt x="48" y="892"/>
                          <a:pt x="49" y="890"/>
                        </a:cubicBezTo>
                        <a:cubicBezTo>
                          <a:pt x="61" y="843"/>
                          <a:pt x="61" y="843"/>
                          <a:pt x="61" y="843"/>
                        </a:cubicBezTo>
                        <a:cubicBezTo>
                          <a:pt x="61" y="841"/>
                          <a:pt x="60" y="839"/>
                          <a:pt x="58" y="838"/>
                        </a:cubicBezTo>
                        <a:cubicBezTo>
                          <a:pt x="58" y="838"/>
                          <a:pt x="58" y="838"/>
                          <a:pt x="58" y="838"/>
                        </a:cubicBezTo>
                        <a:cubicBezTo>
                          <a:pt x="58" y="838"/>
                          <a:pt x="58" y="838"/>
                          <a:pt x="58" y="838"/>
                        </a:cubicBezTo>
                        <a:cubicBezTo>
                          <a:pt x="57" y="838"/>
                          <a:pt x="57" y="838"/>
                          <a:pt x="57" y="838"/>
                        </a:cubicBezTo>
                        <a:moveTo>
                          <a:pt x="80" y="745"/>
                        </a:moveTo>
                        <a:cubicBezTo>
                          <a:pt x="78" y="745"/>
                          <a:pt x="77" y="746"/>
                          <a:pt x="76" y="748"/>
                        </a:cubicBezTo>
                        <a:cubicBezTo>
                          <a:pt x="65" y="795"/>
                          <a:pt x="65" y="795"/>
                          <a:pt x="65" y="795"/>
                        </a:cubicBezTo>
                        <a:cubicBezTo>
                          <a:pt x="64" y="797"/>
                          <a:pt x="65" y="799"/>
                          <a:pt x="67" y="800"/>
                        </a:cubicBezTo>
                        <a:cubicBezTo>
                          <a:pt x="67" y="800"/>
                          <a:pt x="67" y="800"/>
                          <a:pt x="67" y="800"/>
                        </a:cubicBezTo>
                        <a:cubicBezTo>
                          <a:pt x="67" y="800"/>
                          <a:pt x="67" y="800"/>
                          <a:pt x="67" y="800"/>
                        </a:cubicBezTo>
                        <a:cubicBezTo>
                          <a:pt x="68" y="800"/>
                          <a:pt x="68" y="800"/>
                          <a:pt x="68" y="800"/>
                        </a:cubicBezTo>
                        <a:cubicBezTo>
                          <a:pt x="70" y="800"/>
                          <a:pt x="72" y="798"/>
                          <a:pt x="72" y="797"/>
                        </a:cubicBezTo>
                        <a:cubicBezTo>
                          <a:pt x="84" y="750"/>
                          <a:pt x="84" y="750"/>
                          <a:pt x="84" y="750"/>
                        </a:cubicBezTo>
                        <a:cubicBezTo>
                          <a:pt x="85" y="748"/>
                          <a:pt x="83" y="746"/>
                          <a:pt x="81" y="745"/>
                        </a:cubicBezTo>
                        <a:cubicBezTo>
                          <a:pt x="81" y="745"/>
                          <a:pt x="81" y="745"/>
                          <a:pt x="81" y="745"/>
                        </a:cubicBezTo>
                        <a:cubicBezTo>
                          <a:pt x="81" y="745"/>
                          <a:pt x="81" y="745"/>
                          <a:pt x="81" y="745"/>
                        </a:cubicBezTo>
                        <a:cubicBezTo>
                          <a:pt x="81" y="745"/>
                          <a:pt x="80" y="745"/>
                          <a:pt x="80" y="745"/>
                        </a:cubicBezTo>
                        <a:moveTo>
                          <a:pt x="104" y="652"/>
                        </a:moveTo>
                        <a:cubicBezTo>
                          <a:pt x="102" y="652"/>
                          <a:pt x="100" y="653"/>
                          <a:pt x="100" y="655"/>
                        </a:cubicBezTo>
                        <a:cubicBezTo>
                          <a:pt x="88" y="702"/>
                          <a:pt x="88" y="702"/>
                          <a:pt x="88" y="702"/>
                        </a:cubicBezTo>
                        <a:cubicBezTo>
                          <a:pt x="87" y="704"/>
                          <a:pt x="89" y="706"/>
                          <a:pt x="91" y="706"/>
                        </a:cubicBezTo>
                        <a:cubicBezTo>
                          <a:pt x="91" y="706"/>
                          <a:pt x="91" y="706"/>
                          <a:pt x="91" y="706"/>
                        </a:cubicBezTo>
                        <a:cubicBezTo>
                          <a:pt x="91" y="706"/>
                          <a:pt x="91" y="706"/>
                          <a:pt x="91" y="706"/>
                        </a:cubicBezTo>
                        <a:cubicBezTo>
                          <a:pt x="91" y="707"/>
                          <a:pt x="92" y="707"/>
                          <a:pt x="92" y="707"/>
                        </a:cubicBezTo>
                        <a:cubicBezTo>
                          <a:pt x="94" y="707"/>
                          <a:pt x="95" y="705"/>
                          <a:pt x="96" y="704"/>
                        </a:cubicBezTo>
                        <a:cubicBezTo>
                          <a:pt x="107" y="657"/>
                          <a:pt x="107" y="657"/>
                          <a:pt x="107" y="657"/>
                        </a:cubicBezTo>
                        <a:cubicBezTo>
                          <a:pt x="108" y="655"/>
                          <a:pt x="107" y="653"/>
                          <a:pt x="105" y="652"/>
                        </a:cubicBezTo>
                        <a:cubicBezTo>
                          <a:pt x="105" y="652"/>
                          <a:pt x="105" y="652"/>
                          <a:pt x="105" y="652"/>
                        </a:cubicBezTo>
                        <a:cubicBezTo>
                          <a:pt x="105" y="652"/>
                          <a:pt x="105" y="652"/>
                          <a:pt x="105" y="652"/>
                        </a:cubicBezTo>
                        <a:cubicBezTo>
                          <a:pt x="104" y="652"/>
                          <a:pt x="104" y="652"/>
                          <a:pt x="104" y="652"/>
                        </a:cubicBezTo>
                        <a:moveTo>
                          <a:pt x="127" y="559"/>
                        </a:moveTo>
                        <a:cubicBezTo>
                          <a:pt x="125" y="559"/>
                          <a:pt x="124" y="560"/>
                          <a:pt x="123" y="562"/>
                        </a:cubicBezTo>
                        <a:cubicBezTo>
                          <a:pt x="111" y="609"/>
                          <a:pt x="111" y="609"/>
                          <a:pt x="111" y="609"/>
                        </a:cubicBezTo>
                        <a:cubicBezTo>
                          <a:pt x="111" y="611"/>
                          <a:pt x="112" y="613"/>
                          <a:pt x="114" y="613"/>
                        </a:cubicBezTo>
                        <a:cubicBezTo>
                          <a:pt x="114" y="613"/>
                          <a:pt x="114" y="613"/>
                          <a:pt x="114" y="613"/>
                        </a:cubicBezTo>
                        <a:cubicBezTo>
                          <a:pt x="114" y="613"/>
                          <a:pt x="114" y="613"/>
                          <a:pt x="114" y="613"/>
                        </a:cubicBezTo>
                        <a:cubicBezTo>
                          <a:pt x="115" y="613"/>
                          <a:pt x="115" y="613"/>
                          <a:pt x="115" y="613"/>
                        </a:cubicBezTo>
                        <a:cubicBezTo>
                          <a:pt x="117" y="613"/>
                          <a:pt x="119" y="612"/>
                          <a:pt x="119" y="610"/>
                        </a:cubicBezTo>
                        <a:cubicBezTo>
                          <a:pt x="131" y="564"/>
                          <a:pt x="131" y="564"/>
                          <a:pt x="131" y="564"/>
                        </a:cubicBezTo>
                        <a:cubicBezTo>
                          <a:pt x="132" y="562"/>
                          <a:pt x="130" y="560"/>
                          <a:pt x="128" y="559"/>
                        </a:cubicBezTo>
                        <a:cubicBezTo>
                          <a:pt x="128" y="559"/>
                          <a:pt x="128" y="559"/>
                          <a:pt x="128" y="559"/>
                        </a:cubicBezTo>
                        <a:cubicBezTo>
                          <a:pt x="128" y="559"/>
                          <a:pt x="128" y="559"/>
                          <a:pt x="128" y="559"/>
                        </a:cubicBezTo>
                        <a:cubicBezTo>
                          <a:pt x="128" y="559"/>
                          <a:pt x="127" y="559"/>
                          <a:pt x="127" y="559"/>
                        </a:cubicBezTo>
                        <a:moveTo>
                          <a:pt x="151" y="466"/>
                        </a:moveTo>
                        <a:cubicBezTo>
                          <a:pt x="149" y="466"/>
                          <a:pt x="147" y="467"/>
                          <a:pt x="147" y="469"/>
                        </a:cubicBezTo>
                        <a:cubicBezTo>
                          <a:pt x="135" y="515"/>
                          <a:pt x="135" y="515"/>
                          <a:pt x="135" y="515"/>
                        </a:cubicBezTo>
                        <a:cubicBezTo>
                          <a:pt x="134" y="518"/>
                          <a:pt x="136" y="520"/>
                          <a:pt x="138" y="520"/>
                        </a:cubicBezTo>
                        <a:cubicBezTo>
                          <a:pt x="138" y="520"/>
                          <a:pt x="138" y="520"/>
                          <a:pt x="138" y="520"/>
                        </a:cubicBezTo>
                        <a:cubicBezTo>
                          <a:pt x="138" y="520"/>
                          <a:pt x="138" y="520"/>
                          <a:pt x="138" y="520"/>
                        </a:cubicBezTo>
                        <a:cubicBezTo>
                          <a:pt x="138" y="520"/>
                          <a:pt x="139" y="520"/>
                          <a:pt x="139" y="520"/>
                        </a:cubicBezTo>
                        <a:cubicBezTo>
                          <a:pt x="141" y="520"/>
                          <a:pt x="142" y="519"/>
                          <a:pt x="143" y="517"/>
                        </a:cubicBezTo>
                        <a:cubicBezTo>
                          <a:pt x="154" y="471"/>
                          <a:pt x="154" y="471"/>
                          <a:pt x="154" y="471"/>
                        </a:cubicBezTo>
                        <a:cubicBezTo>
                          <a:pt x="155" y="469"/>
                          <a:pt x="154" y="467"/>
                          <a:pt x="152" y="466"/>
                        </a:cubicBezTo>
                        <a:cubicBezTo>
                          <a:pt x="152" y="466"/>
                          <a:pt x="152" y="466"/>
                          <a:pt x="152" y="466"/>
                        </a:cubicBezTo>
                        <a:cubicBezTo>
                          <a:pt x="152" y="466"/>
                          <a:pt x="152" y="466"/>
                          <a:pt x="152" y="466"/>
                        </a:cubicBezTo>
                        <a:cubicBezTo>
                          <a:pt x="151" y="466"/>
                          <a:pt x="151" y="466"/>
                          <a:pt x="151" y="466"/>
                        </a:cubicBezTo>
                        <a:moveTo>
                          <a:pt x="174" y="373"/>
                        </a:moveTo>
                        <a:cubicBezTo>
                          <a:pt x="172" y="373"/>
                          <a:pt x="171" y="374"/>
                          <a:pt x="170" y="376"/>
                        </a:cubicBezTo>
                        <a:cubicBezTo>
                          <a:pt x="158" y="422"/>
                          <a:pt x="158" y="422"/>
                          <a:pt x="158" y="422"/>
                        </a:cubicBezTo>
                        <a:cubicBezTo>
                          <a:pt x="158" y="424"/>
                          <a:pt x="159" y="427"/>
                          <a:pt x="161" y="427"/>
                        </a:cubicBezTo>
                        <a:cubicBezTo>
                          <a:pt x="161" y="427"/>
                          <a:pt x="161" y="427"/>
                          <a:pt x="161" y="427"/>
                        </a:cubicBezTo>
                        <a:cubicBezTo>
                          <a:pt x="161" y="427"/>
                          <a:pt x="161" y="427"/>
                          <a:pt x="161" y="427"/>
                        </a:cubicBezTo>
                        <a:cubicBezTo>
                          <a:pt x="162" y="427"/>
                          <a:pt x="162" y="427"/>
                          <a:pt x="162" y="427"/>
                        </a:cubicBezTo>
                        <a:cubicBezTo>
                          <a:pt x="164" y="427"/>
                          <a:pt x="166" y="426"/>
                          <a:pt x="166" y="424"/>
                        </a:cubicBezTo>
                        <a:cubicBezTo>
                          <a:pt x="178" y="378"/>
                          <a:pt x="178" y="378"/>
                          <a:pt x="178" y="378"/>
                        </a:cubicBezTo>
                        <a:cubicBezTo>
                          <a:pt x="178" y="376"/>
                          <a:pt x="177" y="373"/>
                          <a:pt x="175" y="373"/>
                        </a:cubicBezTo>
                        <a:cubicBezTo>
                          <a:pt x="175" y="373"/>
                          <a:pt x="175" y="373"/>
                          <a:pt x="175" y="373"/>
                        </a:cubicBezTo>
                        <a:cubicBezTo>
                          <a:pt x="175" y="373"/>
                          <a:pt x="175" y="373"/>
                          <a:pt x="175" y="373"/>
                        </a:cubicBezTo>
                        <a:cubicBezTo>
                          <a:pt x="175" y="373"/>
                          <a:pt x="174" y="373"/>
                          <a:pt x="174" y="373"/>
                        </a:cubicBezTo>
                        <a:moveTo>
                          <a:pt x="198" y="280"/>
                        </a:moveTo>
                        <a:cubicBezTo>
                          <a:pt x="196" y="280"/>
                          <a:pt x="194" y="281"/>
                          <a:pt x="194" y="283"/>
                        </a:cubicBezTo>
                        <a:cubicBezTo>
                          <a:pt x="182" y="329"/>
                          <a:pt x="182" y="329"/>
                          <a:pt x="182" y="329"/>
                        </a:cubicBezTo>
                        <a:cubicBezTo>
                          <a:pt x="181" y="331"/>
                          <a:pt x="183" y="334"/>
                          <a:pt x="185" y="334"/>
                        </a:cubicBezTo>
                        <a:cubicBezTo>
                          <a:pt x="185" y="334"/>
                          <a:pt x="185" y="334"/>
                          <a:pt x="185" y="334"/>
                        </a:cubicBezTo>
                        <a:cubicBezTo>
                          <a:pt x="185" y="334"/>
                          <a:pt x="185" y="334"/>
                          <a:pt x="185" y="334"/>
                        </a:cubicBezTo>
                        <a:cubicBezTo>
                          <a:pt x="185" y="334"/>
                          <a:pt x="185" y="334"/>
                          <a:pt x="186" y="334"/>
                        </a:cubicBezTo>
                        <a:cubicBezTo>
                          <a:pt x="188" y="334"/>
                          <a:pt x="189" y="333"/>
                          <a:pt x="190" y="331"/>
                        </a:cubicBezTo>
                        <a:cubicBezTo>
                          <a:pt x="201" y="285"/>
                          <a:pt x="201" y="285"/>
                          <a:pt x="201" y="285"/>
                        </a:cubicBezTo>
                        <a:cubicBezTo>
                          <a:pt x="202" y="283"/>
                          <a:pt x="201" y="280"/>
                          <a:pt x="199" y="280"/>
                        </a:cubicBezTo>
                        <a:cubicBezTo>
                          <a:pt x="199" y="280"/>
                          <a:pt x="199" y="280"/>
                          <a:pt x="199" y="280"/>
                        </a:cubicBezTo>
                        <a:cubicBezTo>
                          <a:pt x="199" y="280"/>
                          <a:pt x="199" y="280"/>
                          <a:pt x="199" y="280"/>
                        </a:cubicBezTo>
                        <a:cubicBezTo>
                          <a:pt x="198" y="280"/>
                          <a:pt x="198" y="280"/>
                          <a:pt x="198" y="280"/>
                        </a:cubicBezTo>
                        <a:moveTo>
                          <a:pt x="221" y="187"/>
                        </a:moveTo>
                        <a:cubicBezTo>
                          <a:pt x="219" y="187"/>
                          <a:pt x="218" y="188"/>
                          <a:pt x="217" y="190"/>
                        </a:cubicBezTo>
                        <a:cubicBezTo>
                          <a:pt x="205" y="236"/>
                          <a:pt x="205" y="236"/>
                          <a:pt x="205" y="236"/>
                        </a:cubicBezTo>
                        <a:cubicBezTo>
                          <a:pt x="205" y="238"/>
                          <a:pt x="206" y="240"/>
                          <a:pt x="208" y="241"/>
                        </a:cubicBezTo>
                        <a:cubicBezTo>
                          <a:pt x="208" y="241"/>
                          <a:pt x="208" y="241"/>
                          <a:pt x="208" y="241"/>
                        </a:cubicBezTo>
                        <a:cubicBezTo>
                          <a:pt x="208" y="241"/>
                          <a:pt x="208" y="241"/>
                          <a:pt x="208" y="241"/>
                        </a:cubicBezTo>
                        <a:cubicBezTo>
                          <a:pt x="209" y="241"/>
                          <a:pt x="209" y="241"/>
                          <a:pt x="209" y="241"/>
                        </a:cubicBezTo>
                        <a:cubicBezTo>
                          <a:pt x="211" y="241"/>
                          <a:pt x="213" y="240"/>
                          <a:pt x="213" y="238"/>
                        </a:cubicBezTo>
                        <a:cubicBezTo>
                          <a:pt x="225" y="192"/>
                          <a:pt x="225" y="192"/>
                          <a:pt x="225" y="192"/>
                        </a:cubicBezTo>
                        <a:cubicBezTo>
                          <a:pt x="225" y="189"/>
                          <a:pt x="224" y="187"/>
                          <a:pt x="222" y="187"/>
                        </a:cubicBezTo>
                        <a:cubicBezTo>
                          <a:pt x="222" y="187"/>
                          <a:pt x="222" y="187"/>
                          <a:pt x="222" y="187"/>
                        </a:cubicBezTo>
                        <a:cubicBezTo>
                          <a:pt x="222" y="187"/>
                          <a:pt x="222" y="187"/>
                          <a:pt x="222" y="187"/>
                        </a:cubicBezTo>
                        <a:cubicBezTo>
                          <a:pt x="222" y="187"/>
                          <a:pt x="221" y="187"/>
                          <a:pt x="221" y="187"/>
                        </a:cubicBezTo>
                        <a:moveTo>
                          <a:pt x="244" y="94"/>
                        </a:moveTo>
                        <a:cubicBezTo>
                          <a:pt x="243" y="94"/>
                          <a:pt x="241" y="95"/>
                          <a:pt x="241" y="97"/>
                        </a:cubicBezTo>
                        <a:cubicBezTo>
                          <a:pt x="229" y="143"/>
                          <a:pt x="229" y="143"/>
                          <a:pt x="229" y="143"/>
                        </a:cubicBezTo>
                        <a:cubicBezTo>
                          <a:pt x="228" y="145"/>
                          <a:pt x="230" y="147"/>
                          <a:pt x="232" y="148"/>
                        </a:cubicBezTo>
                        <a:cubicBezTo>
                          <a:pt x="232" y="148"/>
                          <a:pt x="232" y="148"/>
                          <a:pt x="232" y="148"/>
                        </a:cubicBezTo>
                        <a:cubicBezTo>
                          <a:pt x="232" y="148"/>
                          <a:pt x="232" y="148"/>
                          <a:pt x="232" y="148"/>
                        </a:cubicBezTo>
                        <a:cubicBezTo>
                          <a:pt x="232" y="148"/>
                          <a:pt x="232" y="148"/>
                          <a:pt x="233" y="148"/>
                        </a:cubicBezTo>
                        <a:cubicBezTo>
                          <a:pt x="235" y="148"/>
                          <a:pt x="236" y="147"/>
                          <a:pt x="237" y="145"/>
                        </a:cubicBezTo>
                        <a:cubicBezTo>
                          <a:pt x="248" y="98"/>
                          <a:pt x="248" y="98"/>
                          <a:pt x="248" y="98"/>
                        </a:cubicBezTo>
                        <a:cubicBezTo>
                          <a:pt x="249" y="96"/>
                          <a:pt x="248" y="94"/>
                          <a:pt x="245" y="94"/>
                        </a:cubicBezTo>
                        <a:cubicBezTo>
                          <a:pt x="245" y="94"/>
                          <a:pt x="245" y="94"/>
                          <a:pt x="245" y="94"/>
                        </a:cubicBezTo>
                        <a:cubicBezTo>
                          <a:pt x="245" y="94"/>
                          <a:pt x="245" y="94"/>
                          <a:pt x="245" y="94"/>
                        </a:cubicBezTo>
                        <a:cubicBezTo>
                          <a:pt x="245" y="94"/>
                          <a:pt x="245" y="94"/>
                          <a:pt x="244" y="94"/>
                        </a:cubicBezTo>
                        <a:moveTo>
                          <a:pt x="268" y="0"/>
                        </a:moveTo>
                        <a:cubicBezTo>
                          <a:pt x="266" y="0"/>
                          <a:pt x="265" y="2"/>
                          <a:pt x="264" y="3"/>
                        </a:cubicBezTo>
                        <a:cubicBezTo>
                          <a:pt x="252" y="50"/>
                          <a:pt x="252" y="50"/>
                          <a:pt x="252" y="50"/>
                        </a:cubicBezTo>
                        <a:cubicBezTo>
                          <a:pt x="252" y="52"/>
                          <a:pt x="253" y="54"/>
                          <a:pt x="255" y="55"/>
                        </a:cubicBezTo>
                        <a:cubicBezTo>
                          <a:pt x="255" y="55"/>
                          <a:pt x="255" y="55"/>
                          <a:pt x="255" y="55"/>
                        </a:cubicBezTo>
                        <a:cubicBezTo>
                          <a:pt x="255" y="55"/>
                          <a:pt x="255" y="55"/>
                          <a:pt x="255" y="55"/>
                        </a:cubicBezTo>
                        <a:cubicBezTo>
                          <a:pt x="256" y="55"/>
                          <a:pt x="256" y="55"/>
                          <a:pt x="256" y="55"/>
                        </a:cubicBezTo>
                        <a:cubicBezTo>
                          <a:pt x="258" y="55"/>
                          <a:pt x="260" y="54"/>
                          <a:pt x="260" y="52"/>
                        </a:cubicBezTo>
                        <a:cubicBezTo>
                          <a:pt x="272" y="5"/>
                          <a:pt x="272" y="5"/>
                          <a:pt x="272" y="5"/>
                        </a:cubicBezTo>
                        <a:cubicBezTo>
                          <a:pt x="272" y="3"/>
                          <a:pt x="271" y="1"/>
                          <a:pt x="269" y="1"/>
                        </a:cubicBezTo>
                        <a:cubicBezTo>
                          <a:pt x="269" y="0"/>
                          <a:pt x="268" y="0"/>
                          <a:pt x="268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1" name="Freeform 275">
                    <a:extLst>
                      <a:ext uri="{FF2B5EF4-FFF2-40B4-BE49-F238E27FC236}">
                        <a16:creationId xmlns:a16="http://schemas.microsoft.com/office/drawing/2014/main" id="{15B64021-1EED-4C83-AD92-328D671D27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56147" y="3371790"/>
                    <a:ext cx="296749" cy="779857"/>
                  </a:xfrm>
                  <a:custGeom>
                    <a:avLst/>
                    <a:gdLst>
                      <a:gd name="T0" fmla="*/ 165 w 170"/>
                      <a:gd name="T1" fmla="*/ 0 h 446"/>
                      <a:gd name="T2" fmla="*/ 161 w 170"/>
                      <a:gd name="T3" fmla="*/ 3 h 446"/>
                      <a:gd name="T4" fmla="*/ 1 w 170"/>
                      <a:gd name="T5" fmla="*/ 441 h 446"/>
                      <a:gd name="T6" fmla="*/ 3 w 170"/>
                      <a:gd name="T7" fmla="*/ 446 h 446"/>
                      <a:gd name="T8" fmla="*/ 4 w 170"/>
                      <a:gd name="T9" fmla="*/ 446 h 446"/>
                      <a:gd name="T10" fmla="*/ 8 w 170"/>
                      <a:gd name="T11" fmla="*/ 443 h 446"/>
                      <a:gd name="T12" fmla="*/ 169 w 170"/>
                      <a:gd name="T13" fmla="*/ 6 h 446"/>
                      <a:gd name="T14" fmla="*/ 167 w 170"/>
                      <a:gd name="T15" fmla="*/ 1 h 446"/>
                      <a:gd name="T16" fmla="*/ 165 w 170"/>
                      <a:gd name="T17" fmla="*/ 0 h 4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0" h="446">
                        <a:moveTo>
                          <a:pt x="165" y="0"/>
                        </a:moveTo>
                        <a:cubicBezTo>
                          <a:pt x="164" y="0"/>
                          <a:pt x="162" y="1"/>
                          <a:pt x="161" y="3"/>
                        </a:cubicBezTo>
                        <a:cubicBezTo>
                          <a:pt x="1" y="441"/>
                          <a:pt x="1" y="441"/>
                          <a:pt x="1" y="441"/>
                        </a:cubicBezTo>
                        <a:cubicBezTo>
                          <a:pt x="0" y="443"/>
                          <a:pt x="1" y="445"/>
                          <a:pt x="3" y="446"/>
                        </a:cubicBezTo>
                        <a:cubicBezTo>
                          <a:pt x="3" y="446"/>
                          <a:pt x="4" y="446"/>
                          <a:pt x="4" y="446"/>
                        </a:cubicBezTo>
                        <a:cubicBezTo>
                          <a:pt x="6" y="446"/>
                          <a:pt x="7" y="445"/>
                          <a:pt x="8" y="443"/>
                        </a:cubicBezTo>
                        <a:cubicBezTo>
                          <a:pt x="169" y="6"/>
                          <a:pt x="169" y="6"/>
                          <a:pt x="169" y="6"/>
                        </a:cubicBezTo>
                        <a:cubicBezTo>
                          <a:pt x="170" y="4"/>
                          <a:pt x="169" y="1"/>
                          <a:pt x="167" y="1"/>
                        </a:cubicBezTo>
                        <a:cubicBezTo>
                          <a:pt x="166" y="1"/>
                          <a:pt x="166" y="0"/>
                          <a:pt x="165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2" name="Freeform 276">
                    <a:extLst>
                      <a:ext uri="{FF2B5EF4-FFF2-40B4-BE49-F238E27FC236}">
                        <a16:creationId xmlns:a16="http://schemas.microsoft.com/office/drawing/2014/main" id="{C1D85CEA-1FAE-4A9C-92C6-CEE281F295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16099" y="2245330"/>
                    <a:ext cx="713385" cy="327611"/>
                  </a:xfrm>
                  <a:custGeom>
                    <a:avLst/>
                    <a:gdLst>
                      <a:gd name="T0" fmla="*/ 5 w 408"/>
                      <a:gd name="T1" fmla="*/ 0 h 188"/>
                      <a:gd name="T2" fmla="*/ 1 w 408"/>
                      <a:gd name="T3" fmla="*/ 2 h 188"/>
                      <a:gd name="T4" fmla="*/ 3 w 408"/>
                      <a:gd name="T5" fmla="*/ 7 h 188"/>
                      <a:gd name="T6" fmla="*/ 408 w 408"/>
                      <a:gd name="T7" fmla="*/ 188 h 188"/>
                      <a:gd name="T8" fmla="*/ 408 w 408"/>
                      <a:gd name="T9" fmla="*/ 179 h 188"/>
                      <a:gd name="T10" fmla="*/ 7 w 408"/>
                      <a:gd name="T11" fmla="*/ 0 h 188"/>
                      <a:gd name="T12" fmla="*/ 5 w 408"/>
                      <a:gd name="T13" fmla="*/ 0 h 1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08" h="188">
                        <a:moveTo>
                          <a:pt x="5" y="0"/>
                        </a:moveTo>
                        <a:cubicBezTo>
                          <a:pt x="3" y="0"/>
                          <a:pt x="2" y="0"/>
                          <a:pt x="1" y="2"/>
                        </a:cubicBezTo>
                        <a:cubicBezTo>
                          <a:pt x="0" y="4"/>
                          <a:pt x="1" y="6"/>
                          <a:pt x="3" y="7"/>
                        </a:cubicBezTo>
                        <a:cubicBezTo>
                          <a:pt x="408" y="188"/>
                          <a:pt x="408" y="188"/>
                          <a:pt x="408" y="188"/>
                        </a:cubicBezTo>
                        <a:cubicBezTo>
                          <a:pt x="408" y="179"/>
                          <a:pt x="408" y="179"/>
                          <a:pt x="408" y="179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6" y="0"/>
                          <a:pt x="6" y="0"/>
                          <a:pt x="5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3" name="Freeform 279">
                    <a:extLst>
                      <a:ext uri="{FF2B5EF4-FFF2-40B4-BE49-F238E27FC236}">
                        <a16:creationId xmlns:a16="http://schemas.microsoft.com/office/drawing/2014/main" id="{E4E60387-C655-4976-8AD5-9A9BBAAD6AA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335747" y="2245330"/>
                    <a:ext cx="439189" cy="312180"/>
                  </a:xfrm>
                  <a:custGeom>
                    <a:avLst/>
                    <a:gdLst>
                      <a:gd name="T0" fmla="*/ 44 w 251"/>
                      <a:gd name="T1" fmla="*/ 143 h 179"/>
                      <a:gd name="T2" fmla="*/ 41 w 251"/>
                      <a:gd name="T3" fmla="*/ 144 h 179"/>
                      <a:gd name="T4" fmla="*/ 2 w 251"/>
                      <a:gd name="T5" fmla="*/ 172 h 179"/>
                      <a:gd name="T6" fmla="*/ 1 w 251"/>
                      <a:gd name="T7" fmla="*/ 177 h 179"/>
                      <a:gd name="T8" fmla="*/ 1 w 251"/>
                      <a:gd name="T9" fmla="*/ 177 h 179"/>
                      <a:gd name="T10" fmla="*/ 1 w 251"/>
                      <a:gd name="T11" fmla="*/ 177 h 179"/>
                      <a:gd name="T12" fmla="*/ 5 w 251"/>
                      <a:gd name="T13" fmla="*/ 179 h 179"/>
                      <a:gd name="T14" fmla="*/ 7 w 251"/>
                      <a:gd name="T15" fmla="*/ 178 h 179"/>
                      <a:gd name="T16" fmla="*/ 46 w 251"/>
                      <a:gd name="T17" fmla="*/ 150 h 179"/>
                      <a:gd name="T18" fmla="*/ 47 w 251"/>
                      <a:gd name="T19" fmla="*/ 145 h 179"/>
                      <a:gd name="T20" fmla="*/ 47 w 251"/>
                      <a:gd name="T21" fmla="*/ 145 h 179"/>
                      <a:gd name="T22" fmla="*/ 47 w 251"/>
                      <a:gd name="T23" fmla="*/ 145 h 179"/>
                      <a:gd name="T24" fmla="*/ 44 w 251"/>
                      <a:gd name="T25" fmla="*/ 143 h 179"/>
                      <a:gd name="T26" fmla="*/ 122 w 251"/>
                      <a:gd name="T27" fmla="*/ 88 h 179"/>
                      <a:gd name="T28" fmla="*/ 120 w 251"/>
                      <a:gd name="T29" fmla="*/ 88 h 179"/>
                      <a:gd name="T30" fmla="*/ 81 w 251"/>
                      <a:gd name="T31" fmla="*/ 116 h 179"/>
                      <a:gd name="T32" fmla="*/ 80 w 251"/>
                      <a:gd name="T33" fmla="*/ 122 h 179"/>
                      <a:gd name="T34" fmla="*/ 80 w 251"/>
                      <a:gd name="T35" fmla="*/ 122 h 179"/>
                      <a:gd name="T36" fmla="*/ 80 w 251"/>
                      <a:gd name="T37" fmla="*/ 122 h 179"/>
                      <a:gd name="T38" fmla="*/ 83 w 251"/>
                      <a:gd name="T39" fmla="*/ 123 h 179"/>
                      <a:gd name="T40" fmla="*/ 85 w 251"/>
                      <a:gd name="T41" fmla="*/ 123 h 179"/>
                      <a:gd name="T42" fmla="*/ 124 w 251"/>
                      <a:gd name="T43" fmla="*/ 95 h 179"/>
                      <a:gd name="T44" fmla="*/ 125 w 251"/>
                      <a:gd name="T45" fmla="*/ 89 h 179"/>
                      <a:gd name="T46" fmla="*/ 125 w 251"/>
                      <a:gd name="T47" fmla="*/ 89 h 179"/>
                      <a:gd name="T48" fmla="*/ 125 w 251"/>
                      <a:gd name="T49" fmla="*/ 89 h 179"/>
                      <a:gd name="T50" fmla="*/ 122 w 251"/>
                      <a:gd name="T51" fmla="*/ 88 h 179"/>
                      <a:gd name="T52" fmla="*/ 200 w 251"/>
                      <a:gd name="T53" fmla="*/ 32 h 179"/>
                      <a:gd name="T54" fmla="*/ 198 w 251"/>
                      <a:gd name="T55" fmla="*/ 33 h 179"/>
                      <a:gd name="T56" fmla="*/ 159 w 251"/>
                      <a:gd name="T57" fmla="*/ 61 h 179"/>
                      <a:gd name="T58" fmla="*/ 158 w 251"/>
                      <a:gd name="T59" fmla="*/ 66 h 179"/>
                      <a:gd name="T60" fmla="*/ 158 w 251"/>
                      <a:gd name="T61" fmla="*/ 66 h 179"/>
                      <a:gd name="T62" fmla="*/ 158 w 251"/>
                      <a:gd name="T63" fmla="*/ 66 h 179"/>
                      <a:gd name="T64" fmla="*/ 161 w 251"/>
                      <a:gd name="T65" fmla="*/ 68 h 179"/>
                      <a:gd name="T66" fmla="*/ 164 w 251"/>
                      <a:gd name="T67" fmla="*/ 67 h 179"/>
                      <a:gd name="T68" fmla="*/ 203 w 251"/>
                      <a:gd name="T69" fmla="*/ 39 h 179"/>
                      <a:gd name="T70" fmla="*/ 204 w 251"/>
                      <a:gd name="T71" fmla="*/ 34 h 179"/>
                      <a:gd name="T72" fmla="*/ 204 w 251"/>
                      <a:gd name="T73" fmla="*/ 34 h 179"/>
                      <a:gd name="T74" fmla="*/ 204 w 251"/>
                      <a:gd name="T75" fmla="*/ 34 h 179"/>
                      <a:gd name="T76" fmla="*/ 200 w 251"/>
                      <a:gd name="T77" fmla="*/ 32 h 179"/>
                      <a:gd name="T78" fmla="*/ 246 w 251"/>
                      <a:gd name="T79" fmla="*/ 0 h 179"/>
                      <a:gd name="T80" fmla="*/ 244 w 251"/>
                      <a:gd name="T81" fmla="*/ 0 h 179"/>
                      <a:gd name="T82" fmla="*/ 237 w 251"/>
                      <a:gd name="T83" fmla="*/ 5 h 179"/>
                      <a:gd name="T84" fmla="*/ 236 w 251"/>
                      <a:gd name="T85" fmla="*/ 11 h 179"/>
                      <a:gd name="T86" fmla="*/ 236 w 251"/>
                      <a:gd name="T87" fmla="*/ 11 h 179"/>
                      <a:gd name="T88" fmla="*/ 236 w 251"/>
                      <a:gd name="T89" fmla="*/ 11 h 179"/>
                      <a:gd name="T90" fmla="*/ 240 w 251"/>
                      <a:gd name="T91" fmla="*/ 12 h 179"/>
                      <a:gd name="T92" fmla="*/ 242 w 251"/>
                      <a:gd name="T93" fmla="*/ 12 h 179"/>
                      <a:gd name="T94" fmla="*/ 249 w 251"/>
                      <a:gd name="T95" fmla="*/ 7 h 179"/>
                      <a:gd name="T96" fmla="*/ 250 w 251"/>
                      <a:gd name="T97" fmla="*/ 1 h 179"/>
                      <a:gd name="T98" fmla="*/ 246 w 251"/>
                      <a:gd name="T99" fmla="*/ 0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251" h="179">
                        <a:moveTo>
                          <a:pt x="44" y="143"/>
                        </a:moveTo>
                        <a:cubicBezTo>
                          <a:pt x="43" y="143"/>
                          <a:pt x="42" y="143"/>
                          <a:pt x="41" y="144"/>
                        </a:cubicBezTo>
                        <a:cubicBezTo>
                          <a:pt x="2" y="172"/>
                          <a:pt x="2" y="172"/>
                          <a:pt x="2" y="172"/>
                        </a:cubicBezTo>
                        <a:cubicBezTo>
                          <a:pt x="0" y="173"/>
                          <a:pt x="0" y="175"/>
                          <a:pt x="1" y="177"/>
                        </a:cubicBezTo>
                        <a:cubicBezTo>
                          <a:pt x="1" y="177"/>
                          <a:pt x="1" y="177"/>
                          <a:pt x="1" y="177"/>
                        </a:cubicBezTo>
                        <a:cubicBezTo>
                          <a:pt x="1" y="177"/>
                          <a:pt x="1" y="177"/>
                          <a:pt x="1" y="177"/>
                        </a:cubicBezTo>
                        <a:cubicBezTo>
                          <a:pt x="2" y="178"/>
                          <a:pt x="3" y="179"/>
                          <a:pt x="5" y="179"/>
                        </a:cubicBezTo>
                        <a:cubicBezTo>
                          <a:pt x="5" y="179"/>
                          <a:pt x="6" y="179"/>
                          <a:pt x="7" y="178"/>
                        </a:cubicBezTo>
                        <a:cubicBezTo>
                          <a:pt x="46" y="150"/>
                          <a:pt x="46" y="150"/>
                          <a:pt x="46" y="150"/>
                        </a:cubicBezTo>
                        <a:cubicBezTo>
                          <a:pt x="48" y="149"/>
                          <a:pt x="48" y="147"/>
                          <a:pt x="47" y="145"/>
                        </a:cubicBezTo>
                        <a:cubicBezTo>
                          <a:pt x="47" y="145"/>
                          <a:pt x="47" y="145"/>
                          <a:pt x="47" y="145"/>
                        </a:cubicBezTo>
                        <a:cubicBezTo>
                          <a:pt x="47" y="145"/>
                          <a:pt x="47" y="145"/>
                          <a:pt x="47" y="145"/>
                        </a:cubicBezTo>
                        <a:cubicBezTo>
                          <a:pt x="46" y="144"/>
                          <a:pt x="45" y="143"/>
                          <a:pt x="44" y="143"/>
                        </a:cubicBezTo>
                        <a:moveTo>
                          <a:pt x="122" y="88"/>
                        </a:moveTo>
                        <a:cubicBezTo>
                          <a:pt x="121" y="88"/>
                          <a:pt x="120" y="88"/>
                          <a:pt x="120" y="88"/>
                        </a:cubicBezTo>
                        <a:cubicBezTo>
                          <a:pt x="81" y="116"/>
                          <a:pt x="81" y="116"/>
                          <a:pt x="81" y="116"/>
                        </a:cubicBezTo>
                        <a:cubicBezTo>
                          <a:pt x="79" y="117"/>
                          <a:pt x="78" y="120"/>
                          <a:pt x="80" y="122"/>
                        </a:cubicBezTo>
                        <a:cubicBezTo>
                          <a:pt x="80" y="122"/>
                          <a:pt x="80" y="122"/>
                          <a:pt x="80" y="122"/>
                        </a:cubicBezTo>
                        <a:cubicBezTo>
                          <a:pt x="80" y="122"/>
                          <a:pt x="80" y="122"/>
                          <a:pt x="80" y="122"/>
                        </a:cubicBezTo>
                        <a:cubicBezTo>
                          <a:pt x="80" y="123"/>
                          <a:pt x="82" y="123"/>
                          <a:pt x="83" y="123"/>
                        </a:cubicBezTo>
                        <a:cubicBezTo>
                          <a:pt x="84" y="123"/>
                          <a:pt x="84" y="123"/>
                          <a:pt x="85" y="123"/>
                        </a:cubicBezTo>
                        <a:cubicBezTo>
                          <a:pt x="124" y="95"/>
                          <a:pt x="124" y="95"/>
                          <a:pt x="124" y="95"/>
                        </a:cubicBezTo>
                        <a:cubicBezTo>
                          <a:pt x="126" y="94"/>
                          <a:pt x="127" y="91"/>
                          <a:pt x="125" y="89"/>
                        </a:cubicBezTo>
                        <a:cubicBezTo>
                          <a:pt x="125" y="89"/>
                          <a:pt x="125" y="89"/>
                          <a:pt x="125" y="89"/>
                        </a:cubicBezTo>
                        <a:cubicBezTo>
                          <a:pt x="125" y="89"/>
                          <a:pt x="125" y="89"/>
                          <a:pt x="125" y="89"/>
                        </a:cubicBezTo>
                        <a:cubicBezTo>
                          <a:pt x="125" y="88"/>
                          <a:pt x="123" y="88"/>
                          <a:pt x="122" y="88"/>
                        </a:cubicBezTo>
                        <a:moveTo>
                          <a:pt x="200" y="32"/>
                        </a:moveTo>
                        <a:cubicBezTo>
                          <a:pt x="200" y="32"/>
                          <a:pt x="199" y="32"/>
                          <a:pt x="198" y="33"/>
                        </a:cubicBezTo>
                        <a:cubicBezTo>
                          <a:pt x="159" y="61"/>
                          <a:pt x="159" y="61"/>
                          <a:pt x="159" y="61"/>
                        </a:cubicBezTo>
                        <a:cubicBezTo>
                          <a:pt x="157" y="62"/>
                          <a:pt x="157" y="64"/>
                          <a:pt x="158" y="66"/>
                        </a:cubicBezTo>
                        <a:cubicBezTo>
                          <a:pt x="158" y="66"/>
                          <a:pt x="158" y="66"/>
                          <a:pt x="158" y="66"/>
                        </a:cubicBezTo>
                        <a:cubicBezTo>
                          <a:pt x="158" y="66"/>
                          <a:pt x="158" y="66"/>
                          <a:pt x="158" y="66"/>
                        </a:cubicBezTo>
                        <a:cubicBezTo>
                          <a:pt x="159" y="67"/>
                          <a:pt x="160" y="68"/>
                          <a:pt x="161" y="68"/>
                        </a:cubicBezTo>
                        <a:cubicBezTo>
                          <a:pt x="162" y="68"/>
                          <a:pt x="163" y="68"/>
                          <a:pt x="164" y="67"/>
                        </a:cubicBezTo>
                        <a:cubicBezTo>
                          <a:pt x="203" y="39"/>
                          <a:pt x="203" y="39"/>
                          <a:pt x="203" y="39"/>
                        </a:cubicBezTo>
                        <a:cubicBezTo>
                          <a:pt x="205" y="38"/>
                          <a:pt x="205" y="36"/>
                          <a:pt x="204" y="34"/>
                        </a:cubicBezTo>
                        <a:cubicBezTo>
                          <a:pt x="204" y="34"/>
                          <a:pt x="204" y="34"/>
                          <a:pt x="204" y="34"/>
                        </a:cubicBezTo>
                        <a:cubicBezTo>
                          <a:pt x="204" y="34"/>
                          <a:pt x="204" y="34"/>
                          <a:pt x="204" y="34"/>
                        </a:cubicBezTo>
                        <a:cubicBezTo>
                          <a:pt x="203" y="33"/>
                          <a:pt x="202" y="32"/>
                          <a:pt x="200" y="32"/>
                        </a:cubicBezTo>
                        <a:moveTo>
                          <a:pt x="246" y="0"/>
                        </a:moveTo>
                        <a:cubicBezTo>
                          <a:pt x="246" y="0"/>
                          <a:pt x="245" y="0"/>
                          <a:pt x="244" y="0"/>
                        </a:cubicBezTo>
                        <a:cubicBezTo>
                          <a:pt x="237" y="5"/>
                          <a:pt x="237" y="5"/>
                          <a:pt x="237" y="5"/>
                        </a:cubicBezTo>
                        <a:cubicBezTo>
                          <a:pt x="235" y="6"/>
                          <a:pt x="235" y="9"/>
                          <a:pt x="236" y="11"/>
                        </a:cubicBezTo>
                        <a:cubicBezTo>
                          <a:pt x="236" y="11"/>
                          <a:pt x="236" y="11"/>
                          <a:pt x="236" y="11"/>
                        </a:cubicBezTo>
                        <a:cubicBezTo>
                          <a:pt x="236" y="11"/>
                          <a:pt x="236" y="11"/>
                          <a:pt x="236" y="11"/>
                        </a:cubicBezTo>
                        <a:cubicBezTo>
                          <a:pt x="237" y="12"/>
                          <a:pt x="238" y="12"/>
                          <a:pt x="240" y="12"/>
                        </a:cubicBezTo>
                        <a:cubicBezTo>
                          <a:pt x="240" y="12"/>
                          <a:pt x="241" y="12"/>
                          <a:pt x="242" y="12"/>
                        </a:cubicBezTo>
                        <a:cubicBezTo>
                          <a:pt x="249" y="7"/>
                          <a:pt x="249" y="7"/>
                          <a:pt x="249" y="7"/>
                        </a:cubicBezTo>
                        <a:cubicBezTo>
                          <a:pt x="251" y="6"/>
                          <a:pt x="251" y="3"/>
                          <a:pt x="250" y="1"/>
                        </a:cubicBezTo>
                        <a:cubicBezTo>
                          <a:pt x="249" y="0"/>
                          <a:pt x="248" y="0"/>
                          <a:pt x="246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4" name="Freeform 281">
                    <a:extLst>
                      <a:ext uri="{FF2B5EF4-FFF2-40B4-BE49-F238E27FC236}">
                        <a16:creationId xmlns:a16="http://schemas.microsoft.com/office/drawing/2014/main" id="{7A629D10-B9CA-4F1C-AC3E-C870F0DDC3F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141628" y="2470859"/>
                    <a:ext cx="113952" cy="204163"/>
                  </a:xfrm>
                  <a:custGeom>
                    <a:avLst/>
                    <a:gdLst>
                      <a:gd name="T0" fmla="*/ 17 w 65"/>
                      <a:gd name="T1" fmla="*/ 85 h 117"/>
                      <a:gd name="T2" fmla="*/ 14 w 65"/>
                      <a:gd name="T3" fmla="*/ 88 h 117"/>
                      <a:gd name="T4" fmla="*/ 1 w 65"/>
                      <a:gd name="T5" fmla="*/ 112 h 117"/>
                      <a:gd name="T6" fmla="*/ 3 w 65"/>
                      <a:gd name="T7" fmla="*/ 117 h 117"/>
                      <a:gd name="T8" fmla="*/ 5 w 65"/>
                      <a:gd name="T9" fmla="*/ 117 h 117"/>
                      <a:gd name="T10" fmla="*/ 8 w 65"/>
                      <a:gd name="T11" fmla="*/ 115 h 117"/>
                      <a:gd name="T12" fmla="*/ 21 w 65"/>
                      <a:gd name="T13" fmla="*/ 91 h 117"/>
                      <a:gd name="T14" fmla="*/ 19 w 65"/>
                      <a:gd name="T15" fmla="*/ 86 h 117"/>
                      <a:gd name="T16" fmla="*/ 19 w 65"/>
                      <a:gd name="T17" fmla="*/ 86 h 117"/>
                      <a:gd name="T18" fmla="*/ 19 w 65"/>
                      <a:gd name="T19" fmla="*/ 86 h 117"/>
                      <a:gd name="T20" fmla="*/ 17 w 65"/>
                      <a:gd name="T21" fmla="*/ 85 h 117"/>
                      <a:gd name="T22" fmla="*/ 60 w 65"/>
                      <a:gd name="T23" fmla="*/ 0 h 117"/>
                      <a:gd name="T24" fmla="*/ 57 w 65"/>
                      <a:gd name="T25" fmla="*/ 2 h 117"/>
                      <a:gd name="T26" fmla="*/ 35 w 65"/>
                      <a:gd name="T27" fmla="*/ 45 h 117"/>
                      <a:gd name="T28" fmla="*/ 37 w 65"/>
                      <a:gd name="T29" fmla="*/ 50 h 117"/>
                      <a:gd name="T30" fmla="*/ 37 w 65"/>
                      <a:gd name="T31" fmla="*/ 50 h 117"/>
                      <a:gd name="T32" fmla="*/ 37 w 65"/>
                      <a:gd name="T33" fmla="*/ 50 h 117"/>
                      <a:gd name="T34" fmla="*/ 39 w 65"/>
                      <a:gd name="T35" fmla="*/ 50 h 117"/>
                      <a:gd name="T36" fmla="*/ 42 w 65"/>
                      <a:gd name="T37" fmla="*/ 48 h 117"/>
                      <a:gd name="T38" fmla="*/ 64 w 65"/>
                      <a:gd name="T39" fmla="*/ 5 h 117"/>
                      <a:gd name="T40" fmla="*/ 62 w 65"/>
                      <a:gd name="T41" fmla="*/ 0 h 117"/>
                      <a:gd name="T42" fmla="*/ 60 w 65"/>
                      <a:gd name="T43" fmla="*/ 0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65" h="117">
                        <a:moveTo>
                          <a:pt x="17" y="85"/>
                        </a:moveTo>
                        <a:cubicBezTo>
                          <a:pt x="16" y="85"/>
                          <a:pt x="14" y="86"/>
                          <a:pt x="14" y="88"/>
                        </a:cubicBezTo>
                        <a:cubicBezTo>
                          <a:pt x="9" y="96"/>
                          <a:pt x="5" y="104"/>
                          <a:pt x="1" y="112"/>
                        </a:cubicBezTo>
                        <a:cubicBezTo>
                          <a:pt x="0" y="114"/>
                          <a:pt x="1" y="116"/>
                          <a:pt x="3" y="117"/>
                        </a:cubicBezTo>
                        <a:cubicBezTo>
                          <a:pt x="4" y="117"/>
                          <a:pt x="4" y="117"/>
                          <a:pt x="5" y="117"/>
                        </a:cubicBezTo>
                        <a:cubicBezTo>
                          <a:pt x="6" y="117"/>
                          <a:pt x="8" y="117"/>
                          <a:pt x="8" y="115"/>
                        </a:cubicBezTo>
                        <a:cubicBezTo>
                          <a:pt x="13" y="107"/>
                          <a:pt x="17" y="99"/>
                          <a:pt x="21" y="91"/>
                        </a:cubicBezTo>
                        <a:cubicBezTo>
                          <a:pt x="22" y="89"/>
                          <a:pt x="21" y="87"/>
                          <a:pt x="19" y="86"/>
                        </a:cubicBezTo>
                        <a:cubicBezTo>
                          <a:pt x="19" y="86"/>
                          <a:pt x="19" y="86"/>
                          <a:pt x="19" y="86"/>
                        </a:cubicBezTo>
                        <a:cubicBezTo>
                          <a:pt x="19" y="86"/>
                          <a:pt x="19" y="86"/>
                          <a:pt x="19" y="86"/>
                        </a:cubicBezTo>
                        <a:cubicBezTo>
                          <a:pt x="18" y="85"/>
                          <a:pt x="18" y="85"/>
                          <a:pt x="17" y="85"/>
                        </a:cubicBezTo>
                        <a:moveTo>
                          <a:pt x="60" y="0"/>
                        </a:moveTo>
                        <a:cubicBezTo>
                          <a:pt x="59" y="0"/>
                          <a:pt x="58" y="0"/>
                          <a:pt x="57" y="2"/>
                        </a:cubicBezTo>
                        <a:cubicBezTo>
                          <a:pt x="50" y="16"/>
                          <a:pt x="42" y="30"/>
                          <a:pt x="35" y="45"/>
                        </a:cubicBezTo>
                        <a:cubicBezTo>
                          <a:pt x="34" y="47"/>
                          <a:pt x="35" y="49"/>
                          <a:pt x="37" y="50"/>
                        </a:cubicBezTo>
                        <a:cubicBezTo>
                          <a:pt x="37" y="50"/>
                          <a:pt x="37" y="50"/>
                          <a:pt x="37" y="50"/>
                        </a:cubicBezTo>
                        <a:cubicBezTo>
                          <a:pt x="37" y="50"/>
                          <a:pt x="37" y="50"/>
                          <a:pt x="37" y="50"/>
                        </a:cubicBezTo>
                        <a:cubicBezTo>
                          <a:pt x="38" y="50"/>
                          <a:pt x="38" y="50"/>
                          <a:pt x="39" y="50"/>
                        </a:cubicBezTo>
                        <a:cubicBezTo>
                          <a:pt x="40" y="50"/>
                          <a:pt x="42" y="50"/>
                          <a:pt x="42" y="48"/>
                        </a:cubicBezTo>
                        <a:cubicBezTo>
                          <a:pt x="50" y="34"/>
                          <a:pt x="57" y="20"/>
                          <a:pt x="64" y="5"/>
                        </a:cubicBezTo>
                        <a:cubicBezTo>
                          <a:pt x="65" y="3"/>
                          <a:pt x="64" y="1"/>
                          <a:pt x="62" y="0"/>
                        </a:cubicBezTo>
                        <a:cubicBezTo>
                          <a:pt x="62" y="0"/>
                          <a:pt x="61" y="0"/>
                          <a:pt x="6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5" name="Freeform 282">
                    <a:extLst>
                      <a:ext uri="{FF2B5EF4-FFF2-40B4-BE49-F238E27FC236}">
                        <a16:creationId xmlns:a16="http://schemas.microsoft.com/office/drawing/2014/main" id="{8CBBE10F-81AE-46AD-9F22-7625FAEE2A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52001" y="5679312"/>
                    <a:ext cx="981647" cy="395270"/>
                  </a:xfrm>
                  <a:custGeom>
                    <a:avLst/>
                    <a:gdLst>
                      <a:gd name="T0" fmla="*/ 4 w 562"/>
                      <a:gd name="T1" fmla="*/ 0 h 226"/>
                      <a:gd name="T2" fmla="*/ 0 w 562"/>
                      <a:gd name="T3" fmla="*/ 2 h 226"/>
                      <a:gd name="T4" fmla="*/ 3 w 562"/>
                      <a:gd name="T5" fmla="*/ 8 h 226"/>
                      <a:gd name="T6" fmla="*/ 556 w 562"/>
                      <a:gd name="T7" fmla="*/ 226 h 226"/>
                      <a:gd name="T8" fmla="*/ 558 w 562"/>
                      <a:gd name="T9" fmla="*/ 226 h 226"/>
                      <a:gd name="T10" fmla="*/ 561 w 562"/>
                      <a:gd name="T11" fmla="*/ 224 h 226"/>
                      <a:gd name="T12" fmla="*/ 559 w 562"/>
                      <a:gd name="T13" fmla="*/ 219 h 226"/>
                      <a:gd name="T14" fmla="*/ 6 w 562"/>
                      <a:gd name="T15" fmla="*/ 0 h 226"/>
                      <a:gd name="T16" fmla="*/ 4 w 562"/>
                      <a:gd name="T17" fmla="*/ 0 h 2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2" h="226">
                        <a:moveTo>
                          <a:pt x="4" y="0"/>
                        </a:moveTo>
                        <a:cubicBezTo>
                          <a:pt x="2" y="0"/>
                          <a:pt x="1" y="1"/>
                          <a:pt x="0" y="2"/>
                        </a:cubicBezTo>
                        <a:cubicBezTo>
                          <a:pt x="0" y="4"/>
                          <a:pt x="1" y="7"/>
                          <a:pt x="3" y="8"/>
                        </a:cubicBezTo>
                        <a:cubicBezTo>
                          <a:pt x="556" y="226"/>
                          <a:pt x="556" y="226"/>
                          <a:pt x="556" y="226"/>
                        </a:cubicBezTo>
                        <a:cubicBezTo>
                          <a:pt x="557" y="226"/>
                          <a:pt x="557" y="226"/>
                          <a:pt x="558" y="226"/>
                        </a:cubicBezTo>
                        <a:cubicBezTo>
                          <a:pt x="559" y="226"/>
                          <a:pt x="561" y="225"/>
                          <a:pt x="561" y="224"/>
                        </a:cubicBezTo>
                        <a:cubicBezTo>
                          <a:pt x="562" y="222"/>
                          <a:pt x="561" y="219"/>
                          <a:pt x="559" y="219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0"/>
                          <a:pt x="5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6" name="Freeform 285">
                    <a:extLst>
                      <a:ext uri="{FF2B5EF4-FFF2-40B4-BE49-F238E27FC236}">
                        <a16:creationId xmlns:a16="http://schemas.microsoft.com/office/drawing/2014/main" id="{779D4672-5B1F-4A99-93C9-38DEFF9511E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898932" y="3629368"/>
                    <a:ext cx="1163257" cy="1027939"/>
                  </a:xfrm>
                  <a:custGeom>
                    <a:avLst/>
                    <a:gdLst>
                      <a:gd name="T0" fmla="*/ 18 w 666"/>
                      <a:gd name="T1" fmla="*/ 561 h 588"/>
                      <a:gd name="T2" fmla="*/ 0 w 666"/>
                      <a:gd name="T3" fmla="*/ 588 h 588"/>
                      <a:gd name="T4" fmla="*/ 24 w 666"/>
                      <a:gd name="T5" fmla="*/ 562 h 588"/>
                      <a:gd name="T6" fmla="*/ 24 w 666"/>
                      <a:gd name="T7" fmla="*/ 562 h 588"/>
                      <a:gd name="T8" fmla="*/ 93 w 666"/>
                      <a:gd name="T9" fmla="*/ 497 h 588"/>
                      <a:gd name="T10" fmla="*/ 54 w 666"/>
                      <a:gd name="T11" fmla="*/ 530 h 588"/>
                      <a:gd name="T12" fmla="*/ 54 w 666"/>
                      <a:gd name="T13" fmla="*/ 535 h 588"/>
                      <a:gd name="T14" fmla="*/ 57 w 666"/>
                      <a:gd name="T15" fmla="*/ 537 h 588"/>
                      <a:gd name="T16" fmla="*/ 96 w 666"/>
                      <a:gd name="T17" fmla="*/ 504 h 588"/>
                      <a:gd name="T18" fmla="*/ 96 w 666"/>
                      <a:gd name="T19" fmla="*/ 498 h 588"/>
                      <a:gd name="T20" fmla="*/ 93 w 666"/>
                      <a:gd name="T21" fmla="*/ 497 h 588"/>
                      <a:gd name="T22" fmla="*/ 163 w 666"/>
                      <a:gd name="T23" fmla="*/ 435 h 588"/>
                      <a:gd name="T24" fmla="*/ 126 w 666"/>
                      <a:gd name="T25" fmla="*/ 472 h 588"/>
                      <a:gd name="T26" fmla="*/ 126 w 666"/>
                      <a:gd name="T27" fmla="*/ 472 h 588"/>
                      <a:gd name="T28" fmla="*/ 132 w 666"/>
                      <a:gd name="T29" fmla="*/ 472 h 588"/>
                      <a:gd name="T30" fmla="*/ 168 w 666"/>
                      <a:gd name="T31" fmla="*/ 435 h 588"/>
                      <a:gd name="T32" fmla="*/ 168 w 666"/>
                      <a:gd name="T33" fmla="*/ 435 h 588"/>
                      <a:gd name="T34" fmla="*/ 238 w 666"/>
                      <a:gd name="T35" fmla="*/ 370 h 588"/>
                      <a:gd name="T36" fmla="*/ 199 w 666"/>
                      <a:gd name="T37" fmla="*/ 403 h 588"/>
                      <a:gd name="T38" fmla="*/ 198 w 666"/>
                      <a:gd name="T39" fmla="*/ 409 h 588"/>
                      <a:gd name="T40" fmla="*/ 201 w 666"/>
                      <a:gd name="T41" fmla="*/ 410 h 588"/>
                      <a:gd name="T42" fmla="*/ 240 w 666"/>
                      <a:gd name="T43" fmla="*/ 378 h 588"/>
                      <a:gd name="T44" fmla="*/ 241 w 666"/>
                      <a:gd name="T45" fmla="*/ 372 h 588"/>
                      <a:gd name="T46" fmla="*/ 238 w 666"/>
                      <a:gd name="T47" fmla="*/ 370 h 588"/>
                      <a:gd name="T48" fmla="*/ 307 w 666"/>
                      <a:gd name="T49" fmla="*/ 308 h 588"/>
                      <a:gd name="T50" fmla="*/ 271 w 666"/>
                      <a:gd name="T51" fmla="*/ 346 h 588"/>
                      <a:gd name="T52" fmla="*/ 271 w 666"/>
                      <a:gd name="T53" fmla="*/ 346 h 588"/>
                      <a:gd name="T54" fmla="*/ 276 w 666"/>
                      <a:gd name="T55" fmla="*/ 346 h 588"/>
                      <a:gd name="T56" fmla="*/ 313 w 666"/>
                      <a:gd name="T57" fmla="*/ 309 h 588"/>
                      <a:gd name="T58" fmla="*/ 313 w 666"/>
                      <a:gd name="T59" fmla="*/ 309 h 588"/>
                      <a:gd name="T60" fmla="*/ 364 w 666"/>
                      <a:gd name="T61" fmla="*/ 258 h 588"/>
                      <a:gd name="T62" fmla="*/ 343 w 666"/>
                      <a:gd name="T63" fmla="*/ 282 h 588"/>
                      <a:gd name="T64" fmla="*/ 343 w 666"/>
                      <a:gd name="T65" fmla="*/ 282 h 588"/>
                      <a:gd name="T66" fmla="*/ 349 w 666"/>
                      <a:gd name="T67" fmla="*/ 283 h 588"/>
                      <a:gd name="T68" fmla="*/ 364 w 666"/>
                      <a:gd name="T69" fmla="*/ 258 h 588"/>
                      <a:gd name="T70" fmla="*/ 379 w 666"/>
                      <a:gd name="T71" fmla="*/ 245 h 588"/>
                      <a:gd name="T72" fmla="*/ 375 w 666"/>
                      <a:gd name="T73" fmla="*/ 259 h 588"/>
                      <a:gd name="T74" fmla="*/ 385 w 666"/>
                      <a:gd name="T75" fmla="*/ 245 h 588"/>
                      <a:gd name="T76" fmla="*/ 385 w 666"/>
                      <a:gd name="T77" fmla="*/ 245 h 588"/>
                      <a:gd name="T78" fmla="*/ 454 w 666"/>
                      <a:gd name="T79" fmla="*/ 181 h 588"/>
                      <a:gd name="T80" fmla="*/ 415 w 666"/>
                      <a:gd name="T81" fmla="*/ 213 h 588"/>
                      <a:gd name="T82" fmla="*/ 415 w 666"/>
                      <a:gd name="T83" fmla="*/ 219 h 588"/>
                      <a:gd name="T84" fmla="*/ 418 w 666"/>
                      <a:gd name="T85" fmla="*/ 220 h 588"/>
                      <a:gd name="T86" fmla="*/ 457 w 666"/>
                      <a:gd name="T87" fmla="*/ 188 h 588"/>
                      <a:gd name="T88" fmla="*/ 457 w 666"/>
                      <a:gd name="T89" fmla="*/ 182 h 588"/>
                      <a:gd name="T90" fmla="*/ 454 w 666"/>
                      <a:gd name="T91" fmla="*/ 181 h 588"/>
                      <a:gd name="T92" fmla="*/ 524 w 666"/>
                      <a:gd name="T93" fmla="*/ 118 h 588"/>
                      <a:gd name="T94" fmla="*/ 487 w 666"/>
                      <a:gd name="T95" fmla="*/ 156 h 588"/>
                      <a:gd name="T96" fmla="*/ 487 w 666"/>
                      <a:gd name="T97" fmla="*/ 156 h 588"/>
                      <a:gd name="T98" fmla="*/ 493 w 666"/>
                      <a:gd name="T99" fmla="*/ 156 h 588"/>
                      <a:gd name="T100" fmla="*/ 529 w 666"/>
                      <a:gd name="T101" fmla="*/ 119 h 588"/>
                      <a:gd name="T102" fmla="*/ 529 w 666"/>
                      <a:gd name="T103" fmla="*/ 119 h 588"/>
                      <a:gd name="T104" fmla="*/ 599 w 666"/>
                      <a:gd name="T105" fmla="*/ 54 h 588"/>
                      <a:gd name="T106" fmla="*/ 560 w 666"/>
                      <a:gd name="T107" fmla="*/ 87 h 588"/>
                      <a:gd name="T108" fmla="*/ 560 w 666"/>
                      <a:gd name="T109" fmla="*/ 92 h 588"/>
                      <a:gd name="T110" fmla="*/ 563 w 666"/>
                      <a:gd name="T111" fmla="*/ 94 h 588"/>
                      <a:gd name="T112" fmla="*/ 601 w 666"/>
                      <a:gd name="T113" fmla="*/ 61 h 588"/>
                      <a:gd name="T114" fmla="*/ 602 w 666"/>
                      <a:gd name="T115" fmla="*/ 56 h 588"/>
                      <a:gd name="T116" fmla="*/ 599 w 666"/>
                      <a:gd name="T117" fmla="*/ 54 h 588"/>
                      <a:gd name="T118" fmla="*/ 632 w 666"/>
                      <a:gd name="T119" fmla="*/ 24 h 588"/>
                      <a:gd name="T120" fmla="*/ 632 w 666"/>
                      <a:gd name="T121" fmla="*/ 29 h 588"/>
                      <a:gd name="T122" fmla="*/ 635 w 666"/>
                      <a:gd name="T123" fmla="*/ 31 h 588"/>
                      <a:gd name="T124" fmla="*/ 666 w 666"/>
                      <a:gd name="T125" fmla="*/ 4 h 5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666" h="588">
                        <a:moveTo>
                          <a:pt x="21" y="560"/>
                        </a:moveTo>
                        <a:cubicBezTo>
                          <a:pt x="20" y="560"/>
                          <a:pt x="19" y="561"/>
                          <a:pt x="18" y="561"/>
                        </a:cubicBezTo>
                        <a:cubicBezTo>
                          <a:pt x="0" y="577"/>
                          <a:pt x="0" y="577"/>
                          <a:pt x="0" y="577"/>
                        </a:cubicBezTo>
                        <a:cubicBezTo>
                          <a:pt x="0" y="588"/>
                          <a:pt x="0" y="588"/>
                          <a:pt x="0" y="588"/>
                        </a:cubicBezTo>
                        <a:cubicBezTo>
                          <a:pt x="24" y="567"/>
                          <a:pt x="24" y="567"/>
                          <a:pt x="24" y="567"/>
                        </a:cubicBezTo>
                        <a:cubicBezTo>
                          <a:pt x="25" y="566"/>
                          <a:pt x="25" y="563"/>
                          <a:pt x="24" y="562"/>
                        </a:cubicBezTo>
                        <a:cubicBezTo>
                          <a:pt x="24" y="562"/>
                          <a:pt x="24" y="562"/>
                          <a:pt x="24" y="562"/>
                        </a:cubicBezTo>
                        <a:cubicBezTo>
                          <a:pt x="24" y="562"/>
                          <a:pt x="24" y="562"/>
                          <a:pt x="24" y="562"/>
                        </a:cubicBezTo>
                        <a:cubicBezTo>
                          <a:pt x="23" y="561"/>
                          <a:pt x="22" y="560"/>
                          <a:pt x="21" y="560"/>
                        </a:cubicBezTo>
                        <a:moveTo>
                          <a:pt x="93" y="497"/>
                        </a:moveTo>
                        <a:cubicBezTo>
                          <a:pt x="92" y="497"/>
                          <a:pt x="91" y="497"/>
                          <a:pt x="91" y="498"/>
                        </a:cubicBezTo>
                        <a:cubicBezTo>
                          <a:pt x="54" y="530"/>
                          <a:pt x="54" y="530"/>
                          <a:pt x="54" y="530"/>
                        </a:cubicBezTo>
                        <a:cubicBezTo>
                          <a:pt x="53" y="531"/>
                          <a:pt x="53" y="534"/>
                          <a:pt x="54" y="535"/>
                        </a:cubicBezTo>
                        <a:cubicBezTo>
                          <a:pt x="54" y="535"/>
                          <a:pt x="54" y="535"/>
                          <a:pt x="54" y="535"/>
                        </a:cubicBezTo>
                        <a:cubicBezTo>
                          <a:pt x="54" y="535"/>
                          <a:pt x="54" y="535"/>
                          <a:pt x="54" y="535"/>
                        </a:cubicBezTo>
                        <a:cubicBezTo>
                          <a:pt x="55" y="536"/>
                          <a:pt x="56" y="537"/>
                          <a:pt x="57" y="537"/>
                        </a:cubicBezTo>
                        <a:cubicBezTo>
                          <a:pt x="58" y="537"/>
                          <a:pt x="59" y="536"/>
                          <a:pt x="60" y="536"/>
                        </a:cubicBezTo>
                        <a:cubicBezTo>
                          <a:pt x="96" y="504"/>
                          <a:pt x="96" y="504"/>
                          <a:pt x="96" y="504"/>
                        </a:cubicBezTo>
                        <a:cubicBezTo>
                          <a:pt x="97" y="503"/>
                          <a:pt x="98" y="500"/>
                          <a:pt x="96" y="498"/>
                        </a:cubicBezTo>
                        <a:cubicBezTo>
                          <a:pt x="96" y="498"/>
                          <a:pt x="96" y="498"/>
                          <a:pt x="96" y="498"/>
                        </a:cubicBezTo>
                        <a:cubicBezTo>
                          <a:pt x="96" y="498"/>
                          <a:pt x="96" y="498"/>
                          <a:pt x="96" y="498"/>
                        </a:cubicBezTo>
                        <a:cubicBezTo>
                          <a:pt x="95" y="497"/>
                          <a:pt x="94" y="497"/>
                          <a:pt x="93" y="497"/>
                        </a:cubicBezTo>
                        <a:moveTo>
                          <a:pt x="165" y="434"/>
                        </a:moveTo>
                        <a:cubicBezTo>
                          <a:pt x="164" y="434"/>
                          <a:pt x="164" y="434"/>
                          <a:pt x="163" y="435"/>
                        </a:cubicBezTo>
                        <a:cubicBezTo>
                          <a:pt x="127" y="466"/>
                          <a:pt x="127" y="466"/>
                          <a:pt x="127" y="466"/>
                        </a:cubicBezTo>
                        <a:cubicBezTo>
                          <a:pt x="125" y="468"/>
                          <a:pt x="125" y="470"/>
                          <a:pt x="126" y="472"/>
                        </a:cubicBezTo>
                        <a:cubicBezTo>
                          <a:pt x="126" y="472"/>
                          <a:pt x="126" y="472"/>
                          <a:pt x="126" y="472"/>
                        </a:cubicBezTo>
                        <a:cubicBezTo>
                          <a:pt x="126" y="472"/>
                          <a:pt x="126" y="472"/>
                          <a:pt x="126" y="472"/>
                        </a:cubicBezTo>
                        <a:cubicBezTo>
                          <a:pt x="127" y="473"/>
                          <a:pt x="128" y="473"/>
                          <a:pt x="129" y="473"/>
                        </a:cubicBezTo>
                        <a:cubicBezTo>
                          <a:pt x="130" y="473"/>
                          <a:pt x="131" y="473"/>
                          <a:pt x="132" y="472"/>
                        </a:cubicBezTo>
                        <a:cubicBezTo>
                          <a:pt x="168" y="441"/>
                          <a:pt x="168" y="441"/>
                          <a:pt x="168" y="441"/>
                        </a:cubicBezTo>
                        <a:cubicBezTo>
                          <a:pt x="170" y="439"/>
                          <a:pt x="170" y="437"/>
                          <a:pt x="168" y="435"/>
                        </a:cubicBezTo>
                        <a:cubicBezTo>
                          <a:pt x="168" y="435"/>
                          <a:pt x="168" y="435"/>
                          <a:pt x="168" y="435"/>
                        </a:cubicBezTo>
                        <a:cubicBezTo>
                          <a:pt x="168" y="435"/>
                          <a:pt x="168" y="435"/>
                          <a:pt x="168" y="435"/>
                        </a:cubicBezTo>
                        <a:cubicBezTo>
                          <a:pt x="168" y="434"/>
                          <a:pt x="166" y="434"/>
                          <a:pt x="165" y="434"/>
                        </a:cubicBezTo>
                        <a:moveTo>
                          <a:pt x="238" y="370"/>
                        </a:moveTo>
                        <a:cubicBezTo>
                          <a:pt x="237" y="370"/>
                          <a:pt x="236" y="371"/>
                          <a:pt x="235" y="371"/>
                        </a:cubicBezTo>
                        <a:cubicBezTo>
                          <a:pt x="199" y="403"/>
                          <a:pt x="199" y="403"/>
                          <a:pt x="199" y="403"/>
                        </a:cubicBezTo>
                        <a:cubicBezTo>
                          <a:pt x="197" y="405"/>
                          <a:pt x="197" y="407"/>
                          <a:pt x="198" y="409"/>
                        </a:cubicBezTo>
                        <a:cubicBezTo>
                          <a:pt x="198" y="409"/>
                          <a:pt x="198" y="409"/>
                          <a:pt x="198" y="409"/>
                        </a:cubicBezTo>
                        <a:cubicBezTo>
                          <a:pt x="198" y="409"/>
                          <a:pt x="198" y="409"/>
                          <a:pt x="198" y="409"/>
                        </a:cubicBezTo>
                        <a:cubicBezTo>
                          <a:pt x="199" y="410"/>
                          <a:pt x="200" y="410"/>
                          <a:pt x="201" y="410"/>
                        </a:cubicBezTo>
                        <a:cubicBezTo>
                          <a:pt x="202" y="410"/>
                          <a:pt x="203" y="410"/>
                          <a:pt x="204" y="409"/>
                        </a:cubicBezTo>
                        <a:cubicBezTo>
                          <a:pt x="240" y="378"/>
                          <a:pt x="240" y="378"/>
                          <a:pt x="240" y="378"/>
                        </a:cubicBezTo>
                        <a:cubicBezTo>
                          <a:pt x="242" y="376"/>
                          <a:pt x="242" y="374"/>
                          <a:pt x="241" y="372"/>
                        </a:cubicBezTo>
                        <a:cubicBezTo>
                          <a:pt x="241" y="372"/>
                          <a:pt x="241" y="372"/>
                          <a:pt x="241" y="372"/>
                        </a:cubicBezTo>
                        <a:cubicBezTo>
                          <a:pt x="241" y="372"/>
                          <a:pt x="241" y="372"/>
                          <a:pt x="241" y="372"/>
                        </a:cubicBezTo>
                        <a:cubicBezTo>
                          <a:pt x="240" y="371"/>
                          <a:pt x="239" y="370"/>
                          <a:pt x="238" y="370"/>
                        </a:cubicBezTo>
                        <a:moveTo>
                          <a:pt x="310" y="307"/>
                        </a:moveTo>
                        <a:cubicBezTo>
                          <a:pt x="309" y="307"/>
                          <a:pt x="308" y="308"/>
                          <a:pt x="307" y="308"/>
                        </a:cubicBezTo>
                        <a:cubicBezTo>
                          <a:pt x="271" y="340"/>
                          <a:pt x="271" y="340"/>
                          <a:pt x="271" y="340"/>
                        </a:cubicBezTo>
                        <a:cubicBezTo>
                          <a:pt x="269" y="341"/>
                          <a:pt x="269" y="344"/>
                          <a:pt x="271" y="346"/>
                        </a:cubicBezTo>
                        <a:cubicBezTo>
                          <a:pt x="271" y="346"/>
                          <a:pt x="271" y="346"/>
                          <a:pt x="271" y="346"/>
                        </a:cubicBezTo>
                        <a:cubicBezTo>
                          <a:pt x="271" y="346"/>
                          <a:pt x="271" y="346"/>
                          <a:pt x="271" y="346"/>
                        </a:cubicBezTo>
                        <a:cubicBezTo>
                          <a:pt x="271" y="346"/>
                          <a:pt x="273" y="347"/>
                          <a:pt x="274" y="347"/>
                        </a:cubicBezTo>
                        <a:cubicBezTo>
                          <a:pt x="275" y="347"/>
                          <a:pt x="276" y="347"/>
                          <a:pt x="276" y="346"/>
                        </a:cubicBezTo>
                        <a:cubicBezTo>
                          <a:pt x="312" y="314"/>
                          <a:pt x="312" y="314"/>
                          <a:pt x="312" y="314"/>
                        </a:cubicBezTo>
                        <a:cubicBezTo>
                          <a:pt x="314" y="313"/>
                          <a:pt x="314" y="310"/>
                          <a:pt x="313" y="309"/>
                        </a:cubicBezTo>
                        <a:cubicBezTo>
                          <a:pt x="313" y="309"/>
                          <a:pt x="313" y="309"/>
                          <a:pt x="313" y="309"/>
                        </a:cubicBezTo>
                        <a:cubicBezTo>
                          <a:pt x="313" y="309"/>
                          <a:pt x="313" y="309"/>
                          <a:pt x="313" y="309"/>
                        </a:cubicBezTo>
                        <a:cubicBezTo>
                          <a:pt x="312" y="308"/>
                          <a:pt x="311" y="307"/>
                          <a:pt x="310" y="307"/>
                        </a:cubicBezTo>
                        <a:moveTo>
                          <a:pt x="364" y="258"/>
                        </a:moveTo>
                        <a:cubicBezTo>
                          <a:pt x="343" y="277"/>
                          <a:pt x="343" y="277"/>
                          <a:pt x="343" y="277"/>
                        </a:cubicBezTo>
                        <a:cubicBezTo>
                          <a:pt x="342" y="278"/>
                          <a:pt x="341" y="281"/>
                          <a:pt x="343" y="282"/>
                        </a:cubicBezTo>
                        <a:cubicBezTo>
                          <a:pt x="343" y="282"/>
                          <a:pt x="343" y="282"/>
                          <a:pt x="343" y="282"/>
                        </a:cubicBezTo>
                        <a:cubicBezTo>
                          <a:pt x="343" y="282"/>
                          <a:pt x="343" y="282"/>
                          <a:pt x="343" y="282"/>
                        </a:cubicBezTo>
                        <a:cubicBezTo>
                          <a:pt x="344" y="283"/>
                          <a:pt x="345" y="284"/>
                          <a:pt x="346" y="284"/>
                        </a:cubicBezTo>
                        <a:cubicBezTo>
                          <a:pt x="347" y="284"/>
                          <a:pt x="348" y="283"/>
                          <a:pt x="349" y="283"/>
                        </a:cubicBezTo>
                        <a:cubicBezTo>
                          <a:pt x="369" y="265"/>
                          <a:pt x="369" y="265"/>
                          <a:pt x="369" y="265"/>
                        </a:cubicBezTo>
                        <a:cubicBezTo>
                          <a:pt x="364" y="258"/>
                          <a:pt x="364" y="258"/>
                          <a:pt x="364" y="258"/>
                        </a:cubicBezTo>
                        <a:moveTo>
                          <a:pt x="382" y="244"/>
                        </a:moveTo>
                        <a:cubicBezTo>
                          <a:pt x="381" y="244"/>
                          <a:pt x="380" y="244"/>
                          <a:pt x="379" y="245"/>
                        </a:cubicBezTo>
                        <a:cubicBezTo>
                          <a:pt x="370" y="253"/>
                          <a:pt x="370" y="253"/>
                          <a:pt x="370" y="253"/>
                        </a:cubicBezTo>
                        <a:cubicBezTo>
                          <a:pt x="375" y="259"/>
                          <a:pt x="375" y="259"/>
                          <a:pt x="375" y="259"/>
                        </a:cubicBezTo>
                        <a:cubicBezTo>
                          <a:pt x="385" y="251"/>
                          <a:pt x="385" y="251"/>
                          <a:pt x="385" y="251"/>
                        </a:cubicBezTo>
                        <a:cubicBezTo>
                          <a:pt x="386" y="250"/>
                          <a:pt x="386" y="247"/>
                          <a:pt x="385" y="245"/>
                        </a:cubicBezTo>
                        <a:cubicBezTo>
                          <a:pt x="385" y="245"/>
                          <a:pt x="385" y="245"/>
                          <a:pt x="385" y="245"/>
                        </a:cubicBezTo>
                        <a:cubicBezTo>
                          <a:pt x="385" y="245"/>
                          <a:pt x="385" y="245"/>
                          <a:pt x="385" y="245"/>
                        </a:cubicBezTo>
                        <a:cubicBezTo>
                          <a:pt x="384" y="244"/>
                          <a:pt x="383" y="244"/>
                          <a:pt x="382" y="244"/>
                        </a:cubicBezTo>
                        <a:moveTo>
                          <a:pt x="454" y="181"/>
                        </a:moveTo>
                        <a:cubicBezTo>
                          <a:pt x="453" y="181"/>
                          <a:pt x="452" y="181"/>
                          <a:pt x="452" y="182"/>
                        </a:cubicBezTo>
                        <a:cubicBezTo>
                          <a:pt x="415" y="213"/>
                          <a:pt x="415" y="213"/>
                          <a:pt x="415" y="213"/>
                        </a:cubicBezTo>
                        <a:cubicBezTo>
                          <a:pt x="414" y="215"/>
                          <a:pt x="414" y="217"/>
                          <a:pt x="415" y="219"/>
                        </a:cubicBezTo>
                        <a:cubicBezTo>
                          <a:pt x="415" y="219"/>
                          <a:pt x="415" y="219"/>
                          <a:pt x="415" y="219"/>
                        </a:cubicBezTo>
                        <a:cubicBezTo>
                          <a:pt x="415" y="219"/>
                          <a:pt x="415" y="219"/>
                          <a:pt x="415" y="219"/>
                        </a:cubicBezTo>
                        <a:cubicBezTo>
                          <a:pt x="416" y="220"/>
                          <a:pt x="417" y="220"/>
                          <a:pt x="418" y="220"/>
                        </a:cubicBezTo>
                        <a:cubicBezTo>
                          <a:pt x="419" y="220"/>
                          <a:pt x="420" y="220"/>
                          <a:pt x="421" y="219"/>
                        </a:cubicBezTo>
                        <a:cubicBezTo>
                          <a:pt x="457" y="188"/>
                          <a:pt x="457" y="188"/>
                          <a:pt x="457" y="188"/>
                        </a:cubicBezTo>
                        <a:cubicBezTo>
                          <a:pt x="458" y="186"/>
                          <a:pt x="459" y="184"/>
                          <a:pt x="457" y="182"/>
                        </a:cubicBezTo>
                        <a:cubicBezTo>
                          <a:pt x="457" y="182"/>
                          <a:pt x="457" y="182"/>
                          <a:pt x="457" y="182"/>
                        </a:cubicBezTo>
                        <a:cubicBezTo>
                          <a:pt x="457" y="182"/>
                          <a:pt x="457" y="182"/>
                          <a:pt x="457" y="182"/>
                        </a:cubicBezTo>
                        <a:cubicBezTo>
                          <a:pt x="456" y="181"/>
                          <a:pt x="455" y="181"/>
                          <a:pt x="454" y="181"/>
                        </a:cubicBezTo>
                        <a:moveTo>
                          <a:pt x="526" y="117"/>
                        </a:moveTo>
                        <a:cubicBezTo>
                          <a:pt x="525" y="117"/>
                          <a:pt x="525" y="118"/>
                          <a:pt x="524" y="118"/>
                        </a:cubicBezTo>
                        <a:cubicBezTo>
                          <a:pt x="488" y="150"/>
                          <a:pt x="488" y="150"/>
                          <a:pt x="488" y="150"/>
                        </a:cubicBezTo>
                        <a:cubicBezTo>
                          <a:pt x="486" y="152"/>
                          <a:pt x="486" y="154"/>
                          <a:pt x="487" y="156"/>
                        </a:cubicBezTo>
                        <a:cubicBezTo>
                          <a:pt x="487" y="156"/>
                          <a:pt x="487" y="156"/>
                          <a:pt x="487" y="156"/>
                        </a:cubicBezTo>
                        <a:cubicBezTo>
                          <a:pt x="487" y="156"/>
                          <a:pt x="487" y="156"/>
                          <a:pt x="487" y="156"/>
                        </a:cubicBezTo>
                        <a:cubicBezTo>
                          <a:pt x="488" y="157"/>
                          <a:pt x="489" y="157"/>
                          <a:pt x="490" y="157"/>
                        </a:cubicBezTo>
                        <a:cubicBezTo>
                          <a:pt x="491" y="157"/>
                          <a:pt x="492" y="157"/>
                          <a:pt x="493" y="156"/>
                        </a:cubicBezTo>
                        <a:cubicBezTo>
                          <a:pt x="529" y="124"/>
                          <a:pt x="529" y="124"/>
                          <a:pt x="529" y="124"/>
                        </a:cubicBezTo>
                        <a:cubicBezTo>
                          <a:pt x="531" y="123"/>
                          <a:pt x="531" y="120"/>
                          <a:pt x="529" y="119"/>
                        </a:cubicBezTo>
                        <a:cubicBezTo>
                          <a:pt x="529" y="119"/>
                          <a:pt x="529" y="119"/>
                          <a:pt x="529" y="119"/>
                        </a:cubicBezTo>
                        <a:cubicBezTo>
                          <a:pt x="529" y="119"/>
                          <a:pt x="529" y="119"/>
                          <a:pt x="529" y="119"/>
                        </a:cubicBezTo>
                        <a:cubicBezTo>
                          <a:pt x="529" y="118"/>
                          <a:pt x="528" y="117"/>
                          <a:pt x="526" y="117"/>
                        </a:cubicBezTo>
                        <a:moveTo>
                          <a:pt x="599" y="54"/>
                        </a:moveTo>
                        <a:cubicBezTo>
                          <a:pt x="598" y="54"/>
                          <a:pt x="597" y="54"/>
                          <a:pt x="596" y="55"/>
                        </a:cubicBezTo>
                        <a:cubicBezTo>
                          <a:pt x="560" y="87"/>
                          <a:pt x="560" y="87"/>
                          <a:pt x="560" y="87"/>
                        </a:cubicBezTo>
                        <a:cubicBezTo>
                          <a:pt x="558" y="88"/>
                          <a:pt x="558" y="91"/>
                          <a:pt x="560" y="92"/>
                        </a:cubicBezTo>
                        <a:cubicBezTo>
                          <a:pt x="560" y="92"/>
                          <a:pt x="560" y="92"/>
                          <a:pt x="560" y="92"/>
                        </a:cubicBezTo>
                        <a:cubicBezTo>
                          <a:pt x="560" y="92"/>
                          <a:pt x="560" y="92"/>
                          <a:pt x="560" y="92"/>
                        </a:cubicBezTo>
                        <a:cubicBezTo>
                          <a:pt x="560" y="93"/>
                          <a:pt x="561" y="94"/>
                          <a:pt x="563" y="94"/>
                        </a:cubicBezTo>
                        <a:cubicBezTo>
                          <a:pt x="563" y="94"/>
                          <a:pt x="564" y="93"/>
                          <a:pt x="565" y="93"/>
                        </a:cubicBezTo>
                        <a:cubicBezTo>
                          <a:pt x="601" y="61"/>
                          <a:pt x="601" y="61"/>
                          <a:pt x="601" y="61"/>
                        </a:cubicBezTo>
                        <a:cubicBezTo>
                          <a:pt x="603" y="60"/>
                          <a:pt x="603" y="57"/>
                          <a:pt x="602" y="56"/>
                        </a:cubicBezTo>
                        <a:cubicBezTo>
                          <a:pt x="602" y="56"/>
                          <a:pt x="602" y="56"/>
                          <a:pt x="602" y="56"/>
                        </a:cubicBezTo>
                        <a:cubicBezTo>
                          <a:pt x="602" y="56"/>
                          <a:pt x="602" y="56"/>
                          <a:pt x="602" y="56"/>
                        </a:cubicBezTo>
                        <a:cubicBezTo>
                          <a:pt x="601" y="55"/>
                          <a:pt x="600" y="54"/>
                          <a:pt x="599" y="54"/>
                        </a:cubicBezTo>
                        <a:moveTo>
                          <a:pt x="659" y="0"/>
                        </a:moveTo>
                        <a:cubicBezTo>
                          <a:pt x="632" y="24"/>
                          <a:pt x="632" y="24"/>
                          <a:pt x="632" y="24"/>
                        </a:cubicBezTo>
                        <a:cubicBezTo>
                          <a:pt x="630" y="25"/>
                          <a:pt x="630" y="28"/>
                          <a:pt x="632" y="29"/>
                        </a:cubicBezTo>
                        <a:cubicBezTo>
                          <a:pt x="632" y="29"/>
                          <a:pt x="632" y="29"/>
                          <a:pt x="632" y="29"/>
                        </a:cubicBezTo>
                        <a:cubicBezTo>
                          <a:pt x="632" y="29"/>
                          <a:pt x="632" y="29"/>
                          <a:pt x="632" y="29"/>
                        </a:cubicBezTo>
                        <a:cubicBezTo>
                          <a:pt x="632" y="30"/>
                          <a:pt x="634" y="31"/>
                          <a:pt x="635" y="31"/>
                        </a:cubicBezTo>
                        <a:cubicBezTo>
                          <a:pt x="636" y="31"/>
                          <a:pt x="637" y="30"/>
                          <a:pt x="637" y="30"/>
                        </a:cubicBezTo>
                        <a:cubicBezTo>
                          <a:pt x="666" y="4"/>
                          <a:pt x="666" y="4"/>
                          <a:pt x="666" y="4"/>
                        </a:cubicBezTo>
                        <a:cubicBezTo>
                          <a:pt x="663" y="4"/>
                          <a:pt x="661" y="2"/>
                          <a:pt x="65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7" name="Freeform 287">
                    <a:extLst>
                      <a:ext uri="{FF2B5EF4-FFF2-40B4-BE49-F238E27FC236}">
                        <a16:creationId xmlns:a16="http://schemas.microsoft.com/office/drawing/2014/main" id="{21E4172B-74D8-4683-9E7E-1F5565F4969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195133" y="3648360"/>
                    <a:ext cx="153123" cy="410701"/>
                  </a:xfrm>
                  <a:custGeom>
                    <a:avLst/>
                    <a:gdLst>
                      <a:gd name="T0" fmla="*/ 68 w 87"/>
                      <a:gd name="T1" fmla="*/ 181 h 235"/>
                      <a:gd name="T2" fmla="*/ 67 w 87"/>
                      <a:gd name="T3" fmla="*/ 181 h 235"/>
                      <a:gd name="T4" fmla="*/ 67 w 87"/>
                      <a:gd name="T5" fmla="*/ 181 h 235"/>
                      <a:gd name="T6" fmla="*/ 65 w 87"/>
                      <a:gd name="T7" fmla="*/ 182 h 235"/>
                      <a:gd name="T8" fmla="*/ 64 w 87"/>
                      <a:gd name="T9" fmla="*/ 186 h 235"/>
                      <a:gd name="T10" fmla="*/ 79 w 87"/>
                      <a:gd name="T11" fmla="*/ 232 h 235"/>
                      <a:gd name="T12" fmla="*/ 83 w 87"/>
                      <a:gd name="T13" fmla="*/ 235 h 235"/>
                      <a:gd name="T14" fmla="*/ 84 w 87"/>
                      <a:gd name="T15" fmla="*/ 235 h 235"/>
                      <a:gd name="T16" fmla="*/ 87 w 87"/>
                      <a:gd name="T17" fmla="*/ 230 h 235"/>
                      <a:gd name="T18" fmla="*/ 72 w 87"/>
                      <a:gd name="T19" fmla="*/ 184 h 235"/>
                      <a:gd name="T20" fmla="*/ 68 w 87"/>
                      <a:gd name="T21" fmla="*/ 181 h 235"/>
                      <a:gd name="T22" fmla="*/ 37 w 87"/>
                      <a:gd name="T23" fmla="*/ 90 h 235"/>
                      <a:gd name="T24" fmla="*/ 36 w 87"/>
                      <a:gd name="T25" fmla="*/ 90 h 235"/>
                      <a:gd name="T26" fmla="*/ 36 w 87"/>
                      <a:gd name="T27" fmla="*/ 90 h 235"/>
                      <a:gd name="T28" fmla="*/ 33 w 87"/>
                      <a:gd name="T29" fmla="*/ 92 h 235"/>
                      <a:gd name="T30" fmla="*/ 33 w 87"/>
                      <a:gd name="T31" fmla="*/ 95 h 235"/>
                      <a:gd name="T32" fmla="*/ 49 w 87"/>
                      <a:gd name="T33" fmla="*/ 141 h 235"/>
                      <a:gd name="T34" fmla="*/ 52 w 87"/>
                      <a:gd name="T35" fmla="*/ 143 h 235"/>
                      <a:gd name="T36" fmla="*/ 53 w 87"/>
                      <a:gd name="T37" fmla="*/ 143 h 235"/>
                      <a:gd name="T38" fmla="*/ 54 w 87"/>
                      <a:gd name="T39" fmla="*/ 143 h 235"/>
                      <a:gd name="T40" fmla="*/ 54 w 87"/>
                      <a:gd name="T41" fmla="*/ 143 h 235"/>
                      <a:gd name="T42" fmla="*/ 56 w 87"/>
                      <a:gd name="T43" fmla="*/ 138 h 235"/>
                      <a:gd name="T44" fmla="*/ 41 w 87"/>
                      <a:gd name="T45" fmla="*/ 93 h 235"/>
                      <a:gd name="T46" fmla="*/ 37 w 87"/>
                      <a:gd name="T47" fmla="*/ 90 h 235"/>
                      <a:gd name="T48" fmla="*/ 4 w 87"/>
                      <a:gd name="T49" fmla="*/ 0 h 235"/>
                      <a:gd name="T50" fmla="*/ 3 w 87"/>
                      <a:gd name="T51" fmla="*/ 0 h 235"/>
                      <a:gd name="T52" fmla="*/ 3 w 87"/>
                      <a:gd name="T53" fmla="*/ 0 h 235"/>
                      <a:gd name="T54" fmla="*/ 1 w 87"/>
                      <a:gd name="T55" fmla="*/ 1 h 235"/>
                      <a:gd name="T56" fmla="*/ 0 w 87"/>
                      <a:gd name="T57" fmla="*/ 5 h 235"/>
                      <a:gd name="T58" fmla="*/ 17 w 87"/>
                      <a:gd name="T59" fmla="*/ 50 h 235"/>
                      <a:gd name="T60" fmla="*/ 19 w 87"/>
                      <a:gd name="T61" fmla="*/ 53 h 235"/>
                      <a:gd name="T62" fmla="*/ 21 w 87"/>
                      <a:gd name="T63" fmla="*/ 53 h 235"/>
                      <a:gd name="T64" fmla="*/ 22 w 87"/>
                      <a:gd name="T65" fmla="*/ 53 h 235"/>
                      <a:gd name="T66" fmla="*/ 22 w 87"/>
                      <a:gd name="T67" fmla="*/ 53 h 235"/>
                      <a:gd name="T68" fmla="*/ 24 w 87"/>
                      <a:gd name="T69" fmla="*/ 47 h 235"/>
                      <a:gd name="T70" fmla="*/ 8 w 87"/>
                      <a:gd name="T71" fmla="*/ 2 h 235"/>
                      <a:gd name="T72" fmla="*/ 4 w 87"/>
                      <a:gd name="T73" fmla="*/ 0 h 2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7" h="235">
                        <a:moveTo>
                          <a:pt x="68" y="181"/>
                        </a:moveTo>
                        <a:cubicBezTo>
                          <a:pt x="68" y="181"/>
                          <a:pt x="67" y="181"/>
                          <a:pt x="67" y="181"/>
                        </a:cubicBezTo>
                        <a:cubicBezTo>
                          <a:pt x="67" y="181"/>
                          <a:pt x="67" y="181"/>
                          <a:pt x="67" y="181"/>
                        </a:cubicBezTo>
                        <a:cubicBezTo>
                          <a:pt x="66" y="181"/>
                          <a:pt x="66" y="182"/>
                          <a:pt x="65" y="182"/>
                        </a:cubicBezTo>
                        <a:cubicBezTo>
                          <a:pt x="64" y="183"/>
                          <a:pt x="64" y="185"/>
                          <a:pt x="64" y="186"/>
                        </a:cubicBezTo>
                        <a:cubicBezTo>
                          <a:pt x="71" y="205"/>
                          <a:pt x="76" y="221"/>
                          <a:pt x="79" y="232"/>
                        </a:cubicBezTo>
                        <a:cubicBezTo>
                          <a:pt x="80" y="234"/>
                          <a:pt x="81" y="235"/>
                          <a:pt x="83" y="235"/>
                        </a:cubicBezTo>
                        <a:cubicBezTo>
                          <a:pt x="83" y="235"/>
                          <a:pt x="84" y="235"/>
                          <a:pt x="84" y="235"/>
                        </a:cubicBezTo>
                        <a:cubicBezTo>
                          <a:pt x="86" y="234"/>
                          <a:pt x="87" y="232"/>
                          <a:pt x="87" y="230"/>
                        </a:cubicBezTo>
                        <a:cubicBezTo>
                          <a:pt x="83" y="218"/>
                          <a:pt x="78" y="202"/>
                          <a:pt x="72" y="184"/>
                        </a:cubicBezTo>
                        <a:cubicBezTo>
                          <a:pt x="71" y="182"/>
                          <a:pt x="70" y="181"/>
                          <a:pt x="68" y="181"/>
                        </a:cubicBezTo>
                        <a:moveTo>
                          <a:pt x="37" y="90"/>
                        </a:moveTo>
                        <a:cubicBezTo>
                          <a:pt x="36" y="90"/>
                          <a:pt x="36" y="90"/>
                          <a:pt x="36" y="90"/>
                        </a:cubicBezTo>
                        <a:cubicBezTo>
                          <a:pt x="36" y="90"/>
                          <a:pt x="36" y="90"/>
                          <a:pt x="36" y="90"/>
                        </a:cubicBezTo>
                        <a:cubicBezTo>
                          <a:pt x="35" y="91"/>
                          <a:pt x="34" y="91"/>
                          <a:pt x="33" y="92"/>
                        </a:cubicBezTo>
                        <a:cubicBezTo>
                          <a:pt x="33" y="93"/>
                          <a:pt x="33" y="94"/>
                          <a:pt x="33" y="95"/>
                        </a:cubicBezTo>
                        <a:cubicBezTo>
                          <a:pt x="39" y="111"/>
                          <a:pt x="44" y="126"/>
                          <a:pt x="49" y="141"/>
                        </a:cubicBezTo>
                        <a:cubicBezTo>
                          <a:pt x="49" y="142"/>
                          <a:pt x="50" y="143"/>
                          <a:pt x="52" y="143"/>
                        </a:cubicBezTo>
                        <a:cubicBezTo>
                          <a:pt x="52" y="143"/>
                          <a:pt x="52" y="143"/>
                          <a:pt x="53" y="143"/>
                        </a:cubicBezTo>
                        <a:cubicBezTo>
                          <a:pt x="53" y="143"/>
                          <a:pt x="54" y="143"/>
                          <a:pt x="54" y="143"/>
                        </a:cubicBezTo>
                        <a:cubicBezTo>
                          <a:pt x="54" y="143"/>
                          <a:pt x="54" y="143"/>
                          <a:pt x="54" y="143"/>
                        </a:cubicBezTo>
                        <a:cubicBezTo>
                          <a:pt x="56" y="143"/>
                          <a:pt x="57" y="140"/>
                          <a:pt x="56" y="138"/>
                        </a:cubicBezTo>
                        <a:cubicBezTo>
                          <a:pt x="51" y="124"/>
                          <a:pt x="46" y="108"/>
                          <a:pt x="41" y="93"/>
                        </a:cubicBezTo>
                        <a:cubicBezTo>
                          <a:pt x="40" y="91"/>
                          <a:pt x="38" y="90"/>
                          <a:pt x="37" y="90"/>
                        </a:cubicBezTo>
                        <a:moveTo>
                          <a:pt x="4" y="0"/>
                        </a:moveTo>
                        <a:cubicBezTo>
                          <a:pt x="4" y="0"/>
                          <a:pt x="3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0"/>
                          <a:pt x="2" y="1"/>
                          <a:pt x="1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6" y="19"/>
                          <a:pt x="11" y="35"/>
                          <a:pt x="17" y="50"/>
                        </a:cubicBezTo>
                        <a:cubicBezTo>
                          <a:pt x="17" y="51"/>
                          <a:pt x="18" y="52"/>
                          <a:pt x="19" y="53"/>
                        </a:cubicBezTo>
                        <a:cubicBezTo>
                          <a:pt x="20" y="53"/>
                          <a:pt x="20" y="53"/>
                          <a:pt x="21" y="53"/>
                        </a:cubicBezTo>
                        <a:cubicBezTo>
                          <a:pt x="21" y="53"/>
                          <a:pt x="22" y="53"/>
                          <a:pt x="22" y="53"/>
                        </a:cubicBezTo>
                        <a:cubicBezTo>
                          <a:pt x="22" y="53"/>
                          <a:pt x="22" y="53"/>
                          <a:pt x="22" y="53"/>
                        </a:cubicBezTo>
                        <a:cubicBezTo>
                          <a:pt x="24" y="52"/>
                          <a:pt x="25" y="50"/>
                          <a:pt x="24" y="47"/>
                        </a:cubicBezTo>
                        <a:cubicBezTo>
                          <a:pt x="19" y="32"/>
                          <a:pt x="13" y="17"/>
                          <a:pt x="8" y="2"/>
                        </a:cubicBezTo>
                        <a:cubicBezTo>
                          <a:pt x="7" y="1"/>
                          <a:pt x="6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8" name="Freeform 289">
                    <a:extLst>
                      <a:ext uri="{FF2B5EF4-FFF2-40B4-BE49-F238E27FC236}">
                        <a16:creationId xmlns:a16="http://schemas.microsoft.com/office/drawing/2014/main" id="{766CEA29-B2D7-4CC3-A872-0E177552868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375557" y="4169452"/>
                    <a:ext cx="337107" cy="969777"/>
                  </a:xfrm>
                  <a:custGeom>
                    <a:avLst/>
                    <a:gdLst>
                      <a:gd name="T0" fmla="*/ 173 w 193"/>
                      <a:gd name="T1" fmla="*/ 502 h 555"/>
                      <a:gd name="T2" fmla="*/ 172 w 193"/>
                      <a:gd name="T3" fmla="*/ 502 h 555"/>
                      <a:gd name="T4" fmla="*/ 185 w 193"/>
                      <a:gd name="T5" fmla="*/ 552 h 555"/>
                      <a:gd name="T6" fmla="*/ 190 w 193"/>
                      <a:gd name="T7" fmla="*/ 555 h 555"/>
                      <a:gd name="T8" fmla="*/ 178 w 193"/>
                      <a:gd name="T9" fmla="*/ 504 h 555"/>
                      <a:gd name="T10" fmla="*/ 144 w 193"/>
                      <a:gd name="T11" fmla="*/ 410 h 555"/>
                      <a:gd name="T12" fmla="*/ 143 w 193"/>
                      <a:gd name="T13" fmla="*/ 410 h 555"/>
                      <a:gd name="T14" fmla="*/ 140 w 193"/>
                      <a:gd name="T15" fmla="*/ 416 h 555"/>
                      <a:gd name="T16" fmla="*/ 159 w 193"/>
                      <a:gd name="T17" fmla="*/ 464 h 555"/>
                      <a:gd name="T18" fmla="*/ 160 w 193"/>
                      <a:gd name="T19" fmla="*/ 464 h 555"/>
                      <a:gd name="T20" fmla="*/ 163 w 193"/>
                      <a:gd name="T21" fmla="*/ 459 h 555"/>
                      <a:gd name="T22" fmla="*/ 144 w 193"/>
                      <a:gd name="T23" fmla="*/ 410 h 555"/>
                      <a:gd name="T24" fmla="*/ 111 w 193"/>
                      <a:gd name="T25" fmla="*/ 320 h 555"/>
                      <a:gd name="T26" fmla="*/ 111 w 193"/>
                      <a:gd name="T27" fmla="*/ 320 h 555"/>
                      <a:gd name="T28" fmla="*/ 125 w 193"/>
                      <a:gd name="T29" fmla="*/ 370 h 555"/>
                      <a:gd name="T30" fmla="*/ 128 w 193"/>
                      <a:gd name="T31" fmla="*/ 373 h 555"/>
                      <a:gd name="T32" fmla="*/ 130 w 193"/>
                      <a:gd name="T33" fmla="*/ 373 h 555"/>
                      <a:gd name="T34" fmla="*/ 117 w 193"/>
                      <a:gd name="T35" fmla="*/ 322 h 555"/>
                      <a:gd name="T36" fmla="*/ 81 w 193"/>
                      <a:gd name="T37" fmla="*/ 229 h 555"/>
                      <a:gd name="T38" fmla="*/ 80 w 193"/>
                      <a:gd name="T39" fmla="*/ 229 h 555"/>
                      <a:gd name="T40" fmla="*/ 78 w 193"/>
                      <a:gd name="T41" fmla="*/ 234 h 555"/>
                      <a:gd name="T42" fmla="*/ 97 w 193"/>
                      <a:gd name="T43" fmla="*/ 282 h 555"/>
                      <a:gd name="T44" fmla="*/ 98 w 193"/>
                      <a:gd name="T45" fmla="*/ 282 h 555"/>
                      <a:gd name="T46" fmla="*/ 101 w 193"/>
                      <a:gd name="T47" fmla="*/ 277 h 555"/>
                      <a:gd name="T48" fmla="*/ 81 w 193"/>
                      <a:gd name="T49" fmla="*/ 229 h 555"/>
                      <a:gd name="T50" fmla="*/ 49 w 193"/>
                      <a:gd name="T51" fmla="*/ 138 h 555"/>
                      <a:gd name="T52" fmla="*/ 49 w 193"/>
                      <a:gd name="T53" fmla="*/ 138 h 555"/>
                      <a:gd name="T54" fmla="*/ 62 w 193"/>
                      <a:gd name="T55" fmla="*/ 189 h 555"/>
                      <a:gd name="T56" fmla="*/ 67 w 193"/>
                      <a:gd name="T57" fmla="*/ 191 h 555"/>
                      <a:gd name="T58" fmla="*/ 67 w 193"/>
                      <a:gd name="T59" fmla="*/ 191 h 555"/>
                      <a:gd name="T60" fmla="*/ 54 w 193"/>
                      <a:gd name="T61" fmla="*/ 140 h 555"/>
                      <a:gd name="T62" fmla="*/ 20 w 193"/>
                      <a:gd name="T63" fmla="*/ 47 h 555"/>
                      <a:gd name="T64" fmla="*/ 18 w 193"/>
                      <a:gd name="T65" fmla="*/ 47 h 555"/>
                      <a:gd name="T66" fmla="*/ 16 w 193"/>
                      <a:gd name="T67" fmla="*/ 52 h 555"/>
                      <a:gd name="T68" fmla="*/ 35 w 193"/>
                      <a:gd name="T69" fmla="*/ 100 h 555"/>
                      <a:gd name="T70" fmla="*/ 36 w 193"/>
                      <a:gd name="T71" fmla="*/ 100 h 555"/>
                      <a:gd name="T72" fmla="*/ 38 w 193"/>
                      <a:gd name="T73" fmla="*/ 95 h 555"/>
                      <a:gd name="T74" fmla="*/ 23 w 193"/>
                      <a:gd name="T75" fmla="*/ 49 h 555"/>
                      <a:gd name="T76" fmla="*/ 4 w 193"/>
                      <a:gd name="T77" fmla="*/ 0 h 555"/>
                      <a:gd name="T78" fmla="*/ 1 w 193"/>
                      <a:gd name="T79" fmla="*/ 5 h 555"/>
                      <a:gd name="T80" fmla="*/ 5 w 193"/>
                      <a:gd name="T81" fmla="*/ 9 h 555"/>
                      <a:gd name="T82" fmla="*/ 6 w 193"/>
                      <a:gd name="T83" fmla="*/ 9 h 555"/>
                      <a:gd name="T84" fmla="*/ 9 w 193"/>
                      <a:gd name="T85" fmla="*/ 4 h 555"/>
                      <a:gd name="T86" fmla="*/ 4 w 193"/>
                      <a:gd name="T87" fmla="*/ 0 h 5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193" h="555">
                        <a:moveTo>
                          <a:pt x="174" y="501"/>
                        </a:moveTo>
                        <a:cubicBezTo>
                          <a:pt x="174" y="501"/>
                          <a:pt x="173" y="502"/>
                          <a:pt x="173" y="502"/>
                        </a:cubicBezTo>
                        <a:cubicBezTo>
                          <a:pt x="173" y="502"/>
                          <a:pt x="173" y="502"/>
                          <a:pt x="173" y="502"/>
                        </a:cubicBezTo>
                        <a:cubicBezTo>
                          <a:pt x="172" y="502"/>
                          <a:pt x="172" y="502"/>
                          <a:pt x="172" y="502"/>
                        </a:cubicBezTo>
                        <a:cubicBezTo>
                          <a:pt x="170" y="503"/>
                          <a:pt x="170" y="505"/>
                          <a:pt x="170" y="507"/>
                        </a:cubicBezTo>
                        <a:cubicBezTo>
                          <a:pt x="175" y="522"/>
                          <a:pt x="180" y="538"/>
                          <a:pt x="185" y="552"/>
                        </a:cubicBezTo>
                        <a:cubicBezTo>
                          <a:pt x="185" y="554"/>
                          <a:pt x="187" y="555"/>
                          <a:pt x="188" y="555"/>
                        </a:cubicBezTo>
                        <a:cubicBezTo>
                          <a:pt x="189" y="555"/>
                          <a:pt x="189" y="555"/>
                          <a:pt x="190" y="555"/>
                        </a:cubicBezTo>
                        <a:cubicBezTo>
                          <a:pt x="192" y="554"/>
                          <a:pt x="193" y="552"/>
                          <a:pt x="192" y="550"/>
                        </a:cubicBezTo>
                        <a:cubicBezTo>
                          <a:pt x="188" y="535"/>
                          <a:pt x="183" y="520"/>
                          <a:pt x="178" y="504"/>
                        </a:cubicBezTo>
                        <a:cubicBezTo>
                          <a:pt x="177" y="503"/>
                          <a:pt x="176" y="501"/>
                          <a:pt x="174" y="501"/>
                        </a:cubicBezTo>
                        <a:moveTo>
                          <a:pt x="144" y="410"/>
                        </a:moveTo>
                        <a:cubicBezTo>
                          <a:pt x="143" y="410"/>
                          <a:pt x="143" y="410"/>
                          <a:pt x="143" y="410"/>
                        </a:cubicBezTo>
                        <a:cubicBezTo>
                          <a:pt x="143" y="410"/>
                          <a:pt x="143" y="410"/>
                          <a:pt x="143" y="410"/>
                        </a:cubicBezTo>
                        <a:cubicBezTo>
                          <a:pt x="142" y="411"/>
                          <a:pt x="142" y="411"/>
                          <a:pt x="141" y="411"/>
                        </a:cubicBezTo>
                        <a:cubicBezTo>
                          <a:pt x="140" y="412"/>
                          <a:pt x="140" y="414"/>
                          <a:pt x="140" y="416"/>
                        </a:cubicBezTo>
                        <a:cubicBezTo>
                          <a:pt x="145" y="431"/>
                          <a:pt x="150" y="446"/>
                          <a:pt x="155" y="461"/>
                        </a:cubicBezTo>
                        <a:cubicBezTo>
                          <a:pt x="156" y="463"/>
                          <a:pt x="157" y="464"/>
                          <a:pt x="159" y="464"/>
                        </a:cubicBezTo>
                        <a:cubicBezTo>
                          <a:pt x="159" y="464"/>
                          <a:pt x="159" y="464"/>
                          <a:pt x="159" y="464"/>
                        </a:cubicBezTo>
                        <a:cubicBezTo>
                          <a:pt x="159" y="464"/>
                          <a:pt x="160" y="464"/>
                          <a:pt x="160" y="464"/>
                        </a:cubicBezTo>
                        <a:cubicBezTo>
                          <a:pt x="160" y="464"/>
                          <a:pt x="160" y="464"/>
                          <a:pt x="160" y="464"/>
                        </a:cubicBezTo>
                        <a:cubicBezTo>
                          <a:pt x="162" y="463"/>
                          <a:pt x="164" y="461"/>
                          <a:pt x="163" y="459"/>
                        </a:cubicBezTo>
                        <a:cubicBezTo>
                          <a:pt x="158" y="444"/>
                          <a:pt x="153" y="428"/>
                          <a:pt x="148" y="413"/>
                        </a:cubicBezTo>
                        <a:cubicBezTo>
                          <a:pt x="147" y="411"/>
                          <a:pt x="146" y="410"/>
                          <a:pt x="144" y="410"/>
                        </a:cubicBezTo>
                        <a:moveTo>
                          <a:pt x="113" y="319"/>
                        </a:moveTo>
                        <a:cubicBezTo>
                          <a:pt x="112" y="319"/>
                          <a:pt x="112" y="319"/>
                          <a:pt x="111" y="320"/>
                        </a:cubicBezTo>
                        <a:cubicBezTo>
                          <a:pt x="111" y="320"/>
                          <a:pt x="111" y="320"/>
                          <a:pt x="111" y="320"/>
                        </a:cubicBezTo>
                        <a:cubicBezTo>
                          <a:pt x="111" y="320"/>
                          <a:pt x="111" y="320"/>
                          <a:pt x="111" y="320"/>
                        </a:cubicBezTo>
                        <a:cubicBezTo>
                          <a:pt x="109" y="321"/>
                          <a:pt x="108" y="323"/>
                          <a:pt x="109" y="325"/>
                        </a:cubicBezTo>
                        <a:cubicBezTo>
                          <a:pt x="114" y="340"/>
                          <a:pt x="119" y="355"/>
                          <a:pt x="125" y="370"/>
                        </a:cubicBezTo>
                        <a:cubicBezTo>
                          <a:pt x="125" y="372"/>
                          <a:pt x="127" y="373"/>
                          <a:pt x="128" y="373"/>
                        </a:cubicBezTo>
                        <a:cubicBezTo>
                          <a:pt x="128" y="373"/>
                          <a:pt x="128" y="373"/>
                          <a:pt x="128" y="373"/>
                        </a:cubicBezTo>
                        <a:cubicBezTo>
                          <a:pt x="129" y="373"/>
                          <a:pt x="129" y="373"/>
                          <a:pt x="130" y="373"/>
                        </a:cubicBezTo>
                        <a:cubicBezTo>
                          <a:pt x="130" y="373"/>
                          <a:pt x="130" y="373"/>
                          <a:pt x="130" y="373"/>
                        </a:cubicBezTo>
                        <a:cubicBezTo>
                          <a:pt x="132" y="372"/>
                          <a:pt x="133" y="370"/>
                          <a:pt x="132" y="367"/>
                        </a:cubicBezTo>
                        <a:cubicBezTo>
                          <a:pt x="127" y="352"/>
                          <a:pt x="122" y="337"/>
                          <a:pt x="117" y="322"/>
                        </a:cubicBezTo>
                        <a:cubicBezTo>
                          <a:pt x="116" y="320"/>
                          <a:pt x="114" y="319"/>
                          <a:pt x="113" y="319"/>
                        </a:cubicBezTo>
                        <a:moveTo>
                          <a:pt x="81" y="229"/>
                        </a:moveTo>
                        <a:cubicBezTo>
                          <a:pt x="81" y="229"/>
                          <a:pt x="81" y="229"/>
                          <a:pt x="80" y="229"/>
                        </a:cubicBezTo>
                        <a:cubicBezTo>
                          <a:pt x="80" y="229"/>
                          <a:pt x="80" y="229"/>
                          <a:pt x="80" y="229"/>
                        </a:cubicBezTo>
                        <a:cubicBezTo>
                          <a:pt x="80" y="229"/>
                          <a:pt x="80" y="229"/>
                          <a:pt x="80" y="229"/>
                        </a:cubicBezTo>
                        <a:cubicBezTo>
                          <a:pt x="78" y="230"/>
                          <a:pt x="77" y="232"/>
                          <a:pt x="78" y="234"/>
                        </a:cubicBezTo>
                        <a:cubicBezTo>
                          <a:pt x="83" y="249"/>
                          <a:pt x="88" y="264"/>
                          <a:pt x="93" y="279"/>
                        </a:cubicBezTo>
                        <a:cubicBezTo>
                          <a:pt x="94" y="281"/>
                          <a:pt x="95" y="282"/>
                          <a:pt x="97" y="282"/>
                        </a:cubicBezTo>
                        <a:cubicBezTo>
                          <a:pt x="97" y="282"/>
                          <a:pt x="98" y="282"/>
                          <a:pt x="98" y="282"/>
                        </a:cubicBezTo>
                        <a:cubicBezTo>
                          <a:pt x="98" y="282"/>
                          <a:pt x="98" y="282"/>
                          <a:pt x="98" y="282"/>
                        </a:cubicBezTo>
                        <a:cubicBezTo>
                          <a:pt x="98" y="282"/>
                          <a:pt x="98" y="282"/>
                          <a:pt x="98" y="282"/>
                        </a:cubicBezTo>
                        <a:cubicBezTo>
                          <a:pt x="100" y="281"/>
                          <a:pt x="102" y="279"/>
                          <a:pt x="101" y="277"/>
                        </a:cubicBezTo>
                        <a:cubicBezTo>
                          <a:pt x="96" y="262"/>
                          <a:pt x="90" y="246"/>
                          <a:pt x="85" y="231"/>
                        </a:cubicBezTo>
                        <a:cubicBezTo>
                          <a:pt x="85" y="230"/>
                          <a:pt x="83" y="229"/>
                          <a:pt x="81" y="229"/>
                        </a:cubicBezTo>
                        <a:moveTo>
                          <a:pt x="50" y="138"/>
                        </a:moveTo>
                        <a:cubicBezTo>
                          <a:pt x="50" y="138"/>
                          <a:pt x="50" y="138"/>
                          <a:pt x="49" y="138"/>
                        </a:cubicBezTo>
                        <a:cubicBezTo>
                          <a:pt x="49" y="138"/>
                          <a:pt x="49" y="138"/>
                          <a:pt x="49" y="138"/>
                        </a:cubicBezTo>
                        <a:cubicBezTo>
                          <a:pt x="49" y="138"/>
                          <a:pt x="49" y="138"/>
                          <a:pt x="49" y="138"/>
                        </a:cubicBezTo>
                        <a:cubicBezTo>
                          <a:pt x="47" y="139"/>
                          <a:pt x="46" y="141"/>
                          <a:pt x="46" y="143"/>
                        </a:cubicBezTo>
                        <a:cubicBezTo>
                          <a:pt x="51" y="158"/>
                          <a:pt x="57" y="173"/>
                          <a:pt x="62" y="189"/>
                        </a:cubicBezTo>
                        <a:cubicBezTo>
                          <a:pt x="62" y="190"/>
                          <a:pt x="64" y="191"/>
                          <a:pt x="66" y="191"/>
                        </a:cubicBezTo>
                        <a:cubicBezTo>
                          <a:pt x="66" y="191"/>
                          <a:pt x="67" y="191"/>
                          <a:pt x="67" y="191"/>
                        </a:cubicBezTo>
                        <a:cubicBezTo>
                          <a:pt x="67" y="191"/>
                          <a:pt x="67" y="191"/>
                          <a:pt x="67" y="191"/>
                        </a:cubicBezTo>
                        <a:cubicBezTo>
                          <a:pt x="67" y="191"/>
                          <a:pt x="67" y="191"/>
                          <a:pt x="67" y="191"/>
                        </a:cubicBezTo>
                        <a:cubicBezTo>
                          <a:pt x="69" y="190"/>
                          <a:pt x="70" y="188"/>
                          <a:pt x="69" y="186"/>
                        </a:cubicBezTo>
                        <a:cubicBezTo>
                          <a:pt x="64" y="171"/>
                          <a:pt x="59" y="155"/>
                          <a:pt x="54" y="140"/>
                        </a:cubicBezTo>
                        <a:cubicBezTo>
                          <a:pt x="53" y="139"/>
                          <a:pt x="52" y="138"/>
                          <a:pt x="50" y="138"/>
                        </a:cubicBezTo>
                        <a:moveTo>
                          <a:pt x="20" y="47"/>
                        </a:moveTo>
                        <a:cubicBezTo>
                          <a:pt x="19" y="47"/>
                          <a:pt x="19" y="47"/>
                          <a:pt x="19" y="47"/>
                        </a:cubicBezTo>
                        <a:cubicBezTo>
                          <a:pt x="19" y="47"/>
                          <a:pt x="18" y="47"/>
                          <a:pt x="18" y="47"/>
                        </a:cubicBezTo>
                        <a:cubicBezTo>
                          <a:pt x="18" y="47"/>
                          <a:pt x="18" y="47"/>
                          <a:pt x="18" y="47"/>
                        </a:cubicBezTo>
                        <a:cubicBezTo>
                          <a:pt x="16" y="48"/>
                          <a:pt x="15" y="50"/>
                          <a:pt x="16" y="52"/>
                        </a:cubicBezTo>
                        <a:cubicBezTo>
                          <a:pt x="21" y="67"/>
                          <a:pt x="26" y="82"/>
                          <a:pt x="31" y="98"/>
                        </a:cubicBezTo>
                        <a:cubicBezTo>
                          <a:pt x="31" y="99"/>
                          <a:pt x="33" y="100"/>
                          <a:pt x="35" y="100"/>
                        </a:cubicBezTo>
                        <a:cubicBezTo>
                          <a:pt x="35" y="100"/>
                          <a:pt x="36" y="100"/>
                          <a:pt x="36" y="100"/>
                        </a:cubicBezTo>
                        <a:cubicBezTo>
                          <a:pt x="36" y="100"/>
                          <a:pt x="36" y="100"/>
                          <a:pt x="36" y="100"/>
                        </a:cubicBezTo>
                        <a:cubicBezTo>
                          <a:pt x="36" y="100"/>
                          <a:pt x="36" y="100"/>
                          <a:pt x="37" y="100"/>
                        </a:cubicBezTo>
                        <a:cubicBezTo>
                          <a:pt x="38" y="99"/>
                          <a:pt x="39" y="97"/>
                          <a:pt x="38" y="95"/>
                        </a:cubicBezTo>
                        <a:cubicBezTo>
                          <a:pt x="38" y="95"/>
                          <a:pt x="38" y="95"/>
                          <a:pt x="38" y="95"/>
                        </a:cubicBezTo>
                        <a:cubicBezTo>
                          <a:pt x="33" y="79"/>
                          <a:pt x="28" y="64"/>
                          <a:pt x="23" y="49"/>
                        </a:cubicBezTo>
                        <a:cubicBezTo>
                          <a:pt x="23" y="48"/>
                          <a:pt x="21" y="47"/>
                          <a:pt x="20" y="47"/>
                        </a:cubicBezTo>
                        <a:moveTo>
                          <a:pt x="4" y="0"/>
                        </a:moveTo>
                        <a:cubicBezTo>
                          <a:pt x="4" y="0"/>
                          <a:pt x="4" y="0"/>
                          <a:pt x="3" y="0"/>
                        </a:cubicBezTo>
                        <a:cubicBezTo>
                          <a:pt x="1" y="1"/>
                          <a:pt x="0" y="3"/>
                          <a:pt x="1" y="5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2" y="8"/>
                          <a:pt x="3" y="9"/>
                          <a:pt x="5" y="9"/>
                        </a:cubicBezTo>
                        <a:cubicBezTo>
                          <a:pt x="5" y="9"/>
                          <a:pt x="6" y="9"/>
                          <a:pt x="6" y="9"/>
                        </a:cubicBezTo>
                        <a:cubicBezTo>
                          <a:pt x="6" y="9"/>
                          <a:pt x="6" y="9"/>
                          <a:pt x="6" y="9"/>
                        </a:cubicBezTo>
                        <a:cubicBezTo>
                          <a:pt x="6" y="9"/>
                          <a:pt x="6" y="9"/>
                          <a:pt x="6" y="9"/>
                        </a:cubicBezTo>
                        <a:cubicBezTo>
                          <a:pt x="8" y="8"/>
                          <a:pt x="9" y="6"/>
                          <a:pt x="9" y="4"/>
                        </a:cubicBezTo>
                        <a:cubicBezTo>
                          <a:pt x="8" y="3"/>
                          <a:pt x="8" y="3"/>
                          <a:pt x="8" y="3"/>
                        </a:cubicBezTo>
                        <a:cubicBezTo>
                          <a:pt x="8" y="1"/>
                          <a:pt x="6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9" name="Freeform 290">
                    <a:extLst>
                      <a:ext uri="{FF2B5EF4-FFF2-40B4-BE49-F238E27FC236}">
                        <a16:creationId xmlns:a16="http://schemas.microsoft.com/office/drawing/2014/main" id="{264EA475-5A09-4C23-AE0D-F8ADF81591C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859761" y="6095948"/>
                    <a:ext cx="3231006" cy="167367"/>
                  </a:xfrm>
                  <a:custGeom>
                    <a:avLst/>
                    <a:gdLst>
                      <a:gd name="T0" fmla="*/ 896 w 1848"/>
                      <a:gd name="T1" fmla="*/ 42 h 96"/>
                      <a:gd name="T2" fmla="*/ 896 w 1848"/>
                      <a:gd name="T3" fmla="*/ 50 h 96"/>
                      <a:gd name="T4" fmla="*/ 923 w 1848"/>
                      <a:gd name="T5" fmla="*/ 51 h 96"/>
                      <a:gd name="T6" fmla="*/ 1522 w 1848"/>
                      <a:gd name="T7" fmla="*/ 79 h 96"/>
                      <a:gd name="T8" fmla="*/ 1844 w 1848"/>
                      <a:gd name="T9" fmla="*/ 96 h 96"/>
                      <a:gd name="T10" fmla="*/ 1844 w 1848"/>
                      <a:gd name="T11" fmla="*/ 96 h 96"/>
                      <a:gd name="T12" fmla="*/ 1848 w 1848"/>
                      <a:gd name="T13" fmla="*/ 92 h 96"/>
                      <a:gd name="T14" fmla="*/ 1844 w 1848"/>
                      <a:gd name="T15" fmla="*/ 88 h 96"/>
                      <a:gd name="T16" fmla="*/ 1522 w 1848"/>
                      <a:gd name="T17" fmla="*/ 71 h 96"/>
                      <a:gd name="T18" fmla="*/ 896 w 1848"/>
                      <a:gd name="T19" fmla="*/ 42 h 96"/>
                      <a:gd name="T20" fmla="*/ 4 w 1848"/>
                      <a:gd name="T21" fmla="*/ 0 h 96"/>
                      <a:gd name="T22" fmla="*/ 0 w 1848"/>
                      <a:gd name="T23" fmla="*/ 4 h 96"/>
                      <a:gd name="T24" fmla="*/ 4 w 1848"/>
                      <a:gd name="T25" fmla="*/ 8 h 96"/>
                      <a:gd name="T26" fmla="*/ 540 w 1848"/>
                      <a:gd name="T27" fmla="*/ 34 h 96"/>
                      <a:gd name="T28" fmla="*/ 540 w 1848"/>
                      <a:gd name="T29" fmla="*/ 26 h 96"/>
                      <a:gd name="T30" fmla="*/ 4 w 1848"/>
                      <a:gd name="T31" fmla="*/ 0 h 96"/>
                      <a:gd name="T32" fmla="*/ 4 w 1848"/>
                      <a:gd name="T33" fmla="*/ 0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848" h="96">
                        <a:moveTo>
                          <a:pt x="896" y="42"/>
                        </a:moveTo>
                        <a:cubicBezTo>
                          <a:pt x="896" y="50"/>
                          <a:pt x="896" y="50"/>
                          <a:pt x="896" y="50"/>
                        </a:cubicBezTo>
                        <a:cubicBezTo>
                          <a:pt x="905" y="50"/>
                          <a:pt x="914" y="51"/>
                          <a:pt x="923" y="51"/>
                        </a:cubicBezTo>
                        <a:cubicBezTo>
                          <a:pt x="1138" y="61"/>
                          <a:pt x="1353" y="71"/>
                          <a:pt x="1522" y="79"/>
                        </a:cubicBezTo>
                        <a:cubicBezTo>
                          <a:pt x="1691" y="87"/>
                          <a:pt x="1813" y="93"/>
                          <a:pt x="1844" y="96"/>
                        </a:cubicBezTo>
                        <a:cubicBezTo>
                          <a:pt x="1844" y="96"/>
                          <a:pt x="1844" y="96"/>
                          <a:pt x="1844" y="96"/>
                        </a:cubicBezTo>
                        <a:cubicBezTo>
                          <a:pt x="1846" y="96"/>
                          <a:pt x="1848" y="94"/>
                          <a:pt x="1848" y="92"/>
                        </a:cubicBezTo>
                        <a:cubicBezTo>
                          <a:pt x="1848" y="90"/>
                          <a:pt x="1846" y="88"/>
                          <a:pt x="1844" y="88"/>
                        </a:cubicBezTo>
                        <a:cubicBezTo>
                          <a:pt x="1814" y="85"/>
                          <a:pt x="1691" y="79"/>
                          <a:pt x="1522" y="71"/>
                        </a:cubicBezTo>
                        <a:cubicBezTo>
                          <a:pt x="1346" y="62"/>
                          <a:pt x="1120" y="52"/>
                          <a:pt x="896" y="42"/>
                        </a:cubicBezTo>
                        <a:moveTo>
                          <a:pt x="4" y="0"/>
                        </a:moveTo>
                        <a:cubicBezTo>
                          <a:pt x="2" y="0"/>
                          <a:pt x="0" y="2"/>
                          <a:pt x="0" y="4"/>
                        </a:cubicBezTo>
                        <a:cubicBezTo>
                          <a:pt x="0" y="6"/>
                          <a:pt x="1" y="8"/>
                          <a:pt x="4" y="8"/>
                        </a:cubicBezTo>
                        <a:cubicBezTo>
                          <a:pt x="45" y="11"/>
                          <a:pt x="265" y="21"/>
                          <a:pt x="540" y="34"/>
                        </a:cubicBezTo>
                        <a:cubicBezTo>
                          <a:pt x="540" y="26"/>
                          <a:pt x="540" y="26"/>
                          <a:pt x="540" y="26"/>
                        </a:cubicBezTo>
                        <a:cubicBezTo>
                          <a:pt x="265" y="13"/>
                          <a:pt x="46" y="3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0" name="Freeform 294">
                    <a:extLst>
                      <a:ext uri="{FF2B5EF4-FFF2-40B4-BE49-F238E27FC236}">
                        <a16:creationId xmlns:a16="http://schemas.microsoft.com/office/drawing/2014/main" id="{EE94C87C-B1CC-49B7-8450-38AD30AD48D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964307" y="1807328"/>
                    <a:ext cx="801223" cy="252830"/>
                  </a:xfrm>
                  <a:custGeom>
                    <a:avLst/>
                    <a:gdLst>
                      <a:gd name="T0" fmla="*/ 53 w 458"/>
                      <a:gd name="T1" fmla="*/ 121 h 144"/>
                      <a:gd name="T2" fmla="*/ 1 w 458"/>
                      <a:gd name="T3" fmla="*/ 141 h 144"/>
                      <a:gd name="T4" fmla="*/ 1 w 458"/>
                      <a:gd name="T5" fmla="*/ 141 h 144"/>
                      <a:gd name="T6" fmla="*/ 6 w 458"/>
                      <a:gd name="T7" fmla="*/ 144 h 144"/>
                      <a:gd name="T8" fmla="*/ 58 w 458"/>
                      <a:gd name="T9" fmla="*/ 124 h 144"/>
                      <a:gd name="T10" fmla="*/ 58 w 458"/>
                      <a:gd name="T11" fmla="*/ 124 h 144"/>
                      <a:gd name="T12" fmla="*/ 154 w 458"/>
                      <a:gd name="T13" fmla="*/ 91 h 144"/>
                      <a:gd name="T14" fmla="*/ 103 w 458"/>
                      <a:gd name="T15" fmla="*/ 106 h 144"/>
                      <a:gd name="T16" fmla="*/ 100 w 458"/>
                      <a:gd name="T17" fmla="*/ 111 h 144"/>
                      <a:gd name="T18" fmla="*/ 104 w 458"/>
                      <a:gd name="T19" fmla="*/ 114 h 144"/>
                      <a:gd name="T20" fmla="*/ 155 w 458"/>
                      <a:gd name="T21" fmla="*/ 98 h 144"/>
                      <a:gd name="T22" fmla="*/ 158 w 458"/>
                      <a:gd name="T23" fmla="*/ 93 h 144"/>
                      <a:gd name="T24" fmla="*/ 154 w 458"/>
                      <a:gd name="T25" fmla="*/ 91 h 144"/>
                      <a:gd name="T26" fmla="*/ 253 w 458"/>
                      <a:gd name="T27" fmla="*/ 60 h 144"/>
                      <a:gd name="T28" fmla="*/ 200 w 458"/>
                      <a:gd name="T29" fmla="*/ 81 h 144"/>
                      <a:gd name="T30" fmla="*/ 200 w 458"/>
                      <a:gd name="T31" fmla="*/ 81 h 144"/>
                      <a:gd name="T32" fmla="*/ 205 w 458"/>
                      <a:gd name="T33" fmla="*/ 83 h 144"/>
                      <a:gd name="T34" fmla="*/ 258 w 458"/>
                      <a:gd name="T35" fmla="*/ 63 h 144"/>
                      <a:gd name="T36" fmla="*/ 258 w 458"/>
                      <a:gd name="T37" fmla="*/ 63 h 144"/>
                      <a:gd name="T38" fmla="*/ 354 w 458"/>
                      <a:gd name="T39" fmla="*/ 30 h 144"/>
                      <a:gd name="T40" fmla="*/ 303 w 458"/>
                      <a:gd name="T41" fmla="*/ 45 h 144"/>
                      <a:gd name="T42" fmla="*/ 300 w 458"/>
                      <a:gd name="T43" fmla="*/ 50 h 144"/>
                      <a:gd name="T44" fmla="*/ 304 w 458"/>
                      <a:gd name="T45" fmla="*/ 53 h 144"/>
                      <a:gd name="T46" fmla="*/ 355 w 458"/>
                      <a:gd name="T47" fmla="*/ 38 h 144"/>
                      <a:gd name="T48" fmla="*/ 358 w 458"/>
                      <a:gd name="T49" fmla="*/ 33 h 144"/>
                      <a:gd name="T50" fmla="*/ 354 w 458"/>
                      <a:gd name="T51" fmla="*/ 30 h 144"/>
                      <a:gd name="T52" fmla="*/ 452 w 458"/>
                      <a:gd name="T53" fmla="*/ 0 h 144"/>
                      <a:gd name="T54" fmla="*/ 400 w 458"/>
                      <a:gd name="T55" fmla="*/ 20 h 144"/>
                      <a:gd name="T56" fmla="*/ 400 w 458"/>
                      <a:gd name="T57" fmla="*/ 20 h 144"/>
                      <a:gd name="T58" fmla="*/ 405 w 458"/>
                      <a:gd name="T59" fmla="*/ 23 h 144"/>
                      <a:gd name="T60" fmla="*/ 457 w 458"/>
                      <a:gd name="T61" fmla="*/ 3 h 144"/>
                      <a:gd name="T62" fmla="*/ 457 w 458"/>
                      <a:gd name="T63" fmla="*/ 3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458" h="144">
                        <a:moveTo>
                          <a:pt x="54" y="121"/>
                        </a:moveTo>
                        <a:cubicBezTo>
                          <a:pt x="54" y="121"/>
                          <a:pt x="54" y="121"/>
                          <a:pt x="53" y="121"/>
                        </a:cubicBezTo>
                        <a:cubicBezTo>
                          <a:pt x="3" y="136"/>
                          <a:pt x="3" y="136"/>
                          <a:pt x="3" y="136"/>
                        </a:cubicBezTo>
                        <a:cubicBezTo>
                          <a:pt x="1" y="137"/>
                          <a:pt x="0" y="139"/>
                          <a:pt x="1" y="141"/>
                        </a:cubicBezTo>
                        <a:cubicBezTo>
                          <a:pt x="1" y="141"/>
                          <a:pt x="1" y="141"/>
                          <a:pt x="1" y="141"/>
                        </a:cubicBezTo>
                        <a:cubicBezTo>
                          <a:pt x="1" y="141"/>
                          <a:pt x="1" y="141"/>
                          <a:pt x="1" y="141"/>
                        </a:cubicBezTo>
                        <a:cubicBezTo>
                          <a:pt x="1" y="143"/>
                          <a:pt x="3" y="144"/>
                          <a:pt x="4" y="144"/>
                        </a:cubicBezTo>
                        <a:cubicBezTo>
                          <a:pt x="5" y="144"/>
                          <a:pt x="5" y="144"/>
                          <a:pt x="6" y="144"/>
                        </a:cubicBezTo>
                        <a:cubicBezTo>
                          <a:pt x="56" y="129"/>
                          <a:pt x="56" y="129"/>
                          <a:pt x="56" y="129"/>
                        </a:cubicBezTo>
                        <a:cubicBezTo>
                          <a:pt x="58" y="128"/>
                          <a:pt x="59" y="126"/>
                          <a:pt x="58" y="124"/>
                        </a:cubicBezTo>
                        <a:cubicBezTo>
                          <a:pt x="58" y="124"/>
                          <a:pt x="58" y="124"/>
                          <a:pt x="58" y="124"/>
                        </a:cubicBezTo>
                        <a:cubicBezTo>
                          <a:pt x="58" y="124"/>
                          <a:pt x="58" y="124"/>
                          <a:pt x="58" y="124"/>
                        </a:cubicBezTo>
                        <a:cubicBezTo>
                          <a:pt x="58" y="122"/>
                          <a:pt x="56" y="121"/>
                          <a:pt x="54" y="121"/>
                        </a:cubicBezTo>
                        <a:moveTo>
                          <a:pt x="154" y="91"/>
                        </a:moveTo>
                        <a:cubicBezTo>
                          <a:pt x="154" y="91"/>
                          <a:pt x="153" y="91"/>
                          <a:pt x="153" y="91"/>
                        </a:cubicBezTo>
                        <a:cubicBezTo>
                          <a:pt x="103" y="106"/>
                          <a:pt x="103" y="106"/>
                          <a:pt x="103" y="106"/>
                        </a:cubicBezTo>
                        <a:cubicBezTo>
                          <a:pt x="101" y="106"/>
                          <a:pt x="100" y="109"/>
                          <a:pt x="100" y="111"/>
                        </a:cubicBezTo>
                        <a:cubicBezTo>
                          <a:pt x="100" y="111"/>
                          <a:pt x="100" y="111"/>
                          <a:pt x="100" y="111"/>
                        </a:cubicBezTo>
                        <a:cubicBezTo>
                          <a:pt x="100" y="111"/>
                          <a:pt x="100" y="111"/>
                          <a:pt x="100" y="111"/>
                        </a:cubicBezTo>
                        <a:cubicBezTo>
                          <a:pt x="101" y="113"/>
                          <a:pt x="103" y="114"/>
                          <a:pt x="104" y="114"/>
                        </a:cubicBezTo>
                        <a:cubicBezTo>
                          <a:pt x="105" y="114"/>
                          <a:pt x="105" y="114"/>
                          <a:pt x="105" y="113"/>
                        </a:cubicBezTo>
                        <a:cubicBezTo>
                          <a:pt x="155" y="98"/>
                          <a:pt x="155" y="98"/>
                          <a:pt x="155" y="98"/>
                        </a:cubicBezTo>
                        <a:cubicBezTo>
                          <a:pt x="157" y="98"/>
                          <a:pt x="159" y="95"/>
                          <a:pt x="158" y="93"/>
                        </a:cubicBezTo>
                        <a:cubicBezTo>
                          <a:pt x="158" y="93"/>
                          <a:pt x="158" y="93"/>
                          <a:pt x="158" y="93"/>
                        </a:cubicBezTo>
                        <a:cubicBezTo>
                          <a:pt x="158" y="93"/>
                          <a:pt x="158" y="93"/>
                          <a:pt x="158" y="93"/>
                        </a:cubicBezTo>
                        <a:cubicBezTo>
                          <a:pt x="157" y="92"/>
                          <a:pt x="156" y="91"/>
                          <a:pt x="154" y="91"/>
                        </a:cubicBezTo>
                        <a:moveTo>
                          <a:pt x="254" y="60"/>
                        </a:moveTo>
                        <a:cubicBezTo>
                          <a:pt x="254" y="60"/>
                          <a:pt x="253" y="60"/>
                          <a:pt x="253" y="60"/>
                        </a:cubicBezTo>
                        <a:cubicBezTo>
                          <a:pt x="203" y="76"/>
                          <a:pt x="203" y="76"/>
                          <a:pt x="203" y="76"/>
                        </a:cubicBezTo>
                        <a:cubicBezTo>
                          <a:pt x="201" y="76"/>
                          <a:pt x="200" y="78"/>
                          <a:pt x="200" y="81"/>
                        </a:cubicBezTo>
                        <a:cubicBezTo>
                          <a:pt x="200" y="81"/>
                          <a:pt x="200" y="81"/>
                          <a:pt x="200" y="81"/>
                        </a:cubicBezTo>
                        <a:cubicBezTo>
                          <a:pt x="200" y="81"/>
                          <a:pt x="200" y="81"/>
                          <a:pt x="200" y="81"/>
                        </a:cubicBezTo>
                        <a:cubicBezTo>
                          <a:pt x="201" y="82"/>
                          <a:pt x="202" y="83"/>
                          <a:pt x="204" y="83"/>
                        </a:cubicBezTo>
                        <a:cubicBezTo>
                          <a:pt x="204" y="83"/>
                          <a:pt x="205" y="83"/>
                          <a:pt x="205" y="83"/>
                        </a:cubicBezTo>
                        <a:cubicBezTo>
                          <a:pt x="255" y="68"/>
                          <a:pt x="255" y="68"/>
                          <a:pt x="255" y="68"/>
                        </a:cubicBezTo>
                        <a:cubicBezTo>
                          <a:pt x="257" y="67"/>
                          <a:pt x="258" y="65"/>
                          <a:pt x="258" y="63"/>
                        </a:cubicBezTo>
                        <a:cubicBezTo>
                          <a:pt x="258" y="63"/>
                          <a:pt x="258" y="63"/>
                          <a:pt x="258" y="63"/>
                        </a:cubicBezTo>
                        <a:cubicBezTo>
                          <a:pt x="258" y="63"/>
                          <a:pt x="258" y="63"/>
                          <a:pt x="258" y="63"/>
                        </a:cubicBezTo>
                        <a:cubicBezTo>
                          <a:pt x="257" y="61"/>
                          <a:pt x="256" y="60"/>
                          <a:pt x="254" y="60"/>
                        </a:cubicBezTo>
                        <a:moveTo>
                          <a:pt x="354" y="30"/>
                        </a:moveTo>
                        <a:cubicBezTo>
                          <a:pt x="353" y="30"/>
                          <a:pt x="353" y="30"/>
                          <a:pt x="353" y="30"/>
                        </a:cubicBezTo>
                        <a:cubicBezTo>
                          <a:pt x="303" y="45"/>
                          <a:pt x="303" y="45"/>
                          <a:pt x="303" y="45"/>
                        </a:cubicBezTo>
                        <a:cubicBezTo>
                          <a:pt x="301" y="46"/>
                          <a:pt x="299" y="48"/>
                          <a:pt x="300" y="50"/>
                        </a:cubicBezTo>
                        <a:cubicBezTo>
                          <a:pt x="300" y="50"/>
                          <a:pt x="300" y="50"/>
                          <a:pt x="300" y="50"/>
                        </a:cubicBezTo>
                        <a:cubicBezTo>
                          <a:pt x="300" y="50"/>
                          <a:pt x="300" y="50"/>
                          <a:pt x="300" y="50"/>
                        </a:cubicBezTo>
                        <a:cubicBezTo>
                          <a:pt x="300" y="52"/>
                          <a:pt x="302" y="53"/>
                          <a:pt x="304" y="53"/>
                        </a:cubicBezTo>
                        <a:cubicBezTo>
                          <a:pt x="304" y="53"/>
                          <a:pt x="305" y="53"/>
                          <a:pt x="305" y="53"/>
                        </a:cubicBezTo>
                        <a:cubicBezTo>
                          <a:pt x="355" y="38"/>
                          <a:pt x="355" y="38"/>
                          <a:pt x="355" y="38"/>
                        </a:cubicBezTo>
                        <a:cubicBezTo>
                          <a:pt x="357" y="37"/>
                          <a:pt x="358" y="35"/>
                          <a:pt x="358" y="33"/>
                        </a:cubicBezTo>
                        <a:cubicBezTo>
                          <a:pt x="358" y="33"/>
                          <a:pt x="358" y="33"/>
                          <a:pt x="358" y="33"/>
                        </a:cubicBezTo>
                        <a:cubicBezTo>
                          <a:pt x="358" y="33"/>
                          <a:pt x="358" y="33"/>
                          <a:pt x="358" y="33"/>
                        </a:cubicBezTo>
                        <a:cubicBezTo>
                          <a:pt x="357" y="31"/>
                          <a:pt x="355" y="30"/>
                          <a:pt x="354" y="30"/>
                        </a:cubicBezTo>
                        <a:moveTo>
                          <a:pt x="453" y="0"/>
                        </a:moveTo>
                        <a:cubicBezTo>
                          <a:pt x="453" y="0"/>
                          <a:pt x="453" y="0"/>
                          <a:pt x="452" y="0"/>
                        </a:cubicBezTo>
                        <a:cubicBezTo>
                          <a:pt x="402" y="15"/>
                          <a:pt x="402" y="15"/>
                          <a:pt x="402" y="15"/>
                        </a:cubicBezTo>
                        <a:cubicBezTo>
                          <a:pt x="400" y="16"/>
                          <a:pt x="399" y="18"/>
                          <a:pt x="400" y="20"/>
                        </a:cubicBezTo>
                        <a:cubicBezTo>
                          <a:pt x="400" y="20"/>
                          <a:pt x="400" y="20"/>
                          <a:pt x="400" y="20"/>
                        </a:cubicBezTo>
                        <a:cubicBezTo>
                          <a:pt x="400" y="20"/>
                          <a:pt x="400" y="20"/>
                          <a:pt x="400" y="20"/>
                        </a:cubicBezTo>
                        <a:cubicBezTo>
                          <a:pt x="400" y="22"/>
                          <a:pt x="402" y="23"/>
                          <a:pt x="404" y="23"/>
                        </a:cubicBezTo>
                        <a:cubicBezTo>
                          <a:pt x="404" y="23"/>
                          <a:pt x="404" y="23"/>
                          <a:pt x="405" y="23"/>
                        </a:cubicBezTo>
                        <a:cubicBezTo>
                          <a:pt x="455" y="8"/>
                          <a:pt x="455" y="8"/>
                          <a:pt x="455" y="8"/>
                        </a:cubicBezTo>
                        <a:cubicBezTo>
                          <a:pt x="457" y="7"/>
                          <a:pt x="458" y="5"/>
                          <a:pt x="457" y="3"/>
                        </a:cubicBezTo>
                        <a:cubicBezTo>
                          <a:pt x="457" y="3"/>
                          <a:pt x="457" y="3"/>
                          <a:pt x="457" y="3"/>
                        </a:cubicBezTo>
                        <a:cubicBezTo>
                          <a:pt x="457" y="3"/>
                          <a:pt x="457" y="3"/>
                          <a:pt x="457" y="3"/>
                        </a:cubicBezTo>
                        <a:cubicBezTo>
                          <a:pt x="457" y="1"/>
                          <a:pt x="455" y="0"/>
                          <a:pt x="453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1" name="Freeform 296">
                    <a:extLst>
                      <a:ext uri="{FF2B5EF4-FFF2-40B4-BE49-F238E27FC236}">
                        <a16:creationId xmlns:a16="http://schemas.microsoft.com/office/drawing/2014/main" id="{4B2FD553-F4AA-4EB6-A5E0-D55D4F5429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548768" y="3630555"/>
                    <a:ext cx="528214" cy="72407"/>
                  </a:xfrm>
                  <a:custGeom>
                    <a:avLst/>
                    <a:gdLst>
                      <a:gd name="T0" fmla="*/ 4 w 302"/>
                      <a:gd name="T1" fmla="*/ 0 h 41"/>
                      <a:gd name="T2" fmla="*/ 0 w 302"/>
                      <a:gd name="T3" fmla="*/ 3 h 41"/>
                      <a:gd name="T4" fmla="*/ 3 w 302"/>
                      <a:gd name="T5" fmla="*/ 8 h 41"/>
                      <a:gd name="T6" fmla="*/ 300 w 302"/>
                      <a:gd name="T7" fmla="*/ 41 h 41"/>
                      <a:gd name="T8" fmla="*/ 302 w 302"/>
                      <a:gd name="T9" fmla="*/ 34 h 41"/>
                      <a:gd name="T10" fmla="*/ 4 w 302"/>
                      <a:gd name="T11" fmla="*/ 0 h 41"/>
                      <a:gd name="T12" fmla="*/ 4 w 302"/>
                      <a:gd name="T13" fmla="*/ 0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2" h="41">
                        <a:moveTo>
                          <a:pt x="4" y="0"/>
                        </a:moveTo>
                        <a:cubicBezTo>
                          <a:pt x="2" y="0"/>
                          <a:pt x="0" y="1"/>
                          <a:pt x="0" y="3"/>
                        </a:cubicBezTo>
                        <a:cubicBezTo>
                          <a:pt x="0" y="6"/>
                          <a:pt x="1" y="8"/>
                          <a:pt x="3" y="8"/>
                        </a:cubicBezTo>
                        <a:cubicBezTo>
                          <a:pt x="300" y="41"/>
                          <a:pt x="300" y="41"/>
                          <a:pt x="300" y="41"/>
                        </a:cubicBezTo>
                        <a:cubicBezTo>
                          <a:pt x="301" y="39"/>
                          <a:pt x="301" y="36"/>
                          <a:pt x="302" y="34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2" name="Freeform 297">
                    <a:extLst>
                      <a:ext uri="{FF2B5EF4-FFF2-40B4-BE49-F238E27FC236}">
                        <a16:creationId xmlns:a16="http://schemas.microsoft.com/office/drawing/2014/main" id="{27A55B5B-9580-4FFB-82C9-140245A679A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450886" y="3973597"/>
                    <a:ext cx="405953" cy="470051"/>
                  </a:xfrm>
                  <a:custGeom>
                    <a:avLst/>
                    <a:gdLst>
                      <a:gd name="T0" fmla="*/ 59 w 232"/>
                      <a:gd name="T1" fmla="*/ 62 h 269"/>
                      <a:gd name="T2" fmla="*/ 53 w 232"/>
                      <a:gd name="T3" fmla="*/ 68 h 269"/>
                      <a:gd name="T4" fmla="*/ 219 w 232"/>
                      <a:gd name="T5" fmla="*/ 266 h 269"/>
                      <a:gd name="T6" fmla="*/ 232 w 232"/>
                      <a:gd name="T7" fmla="*/ 269 h 269"/>
                      <a:gd name="T8" fmla="*/ 59 w 232"/>
                      <a:gd name="T9" fmla="*/ 62 h 269"/>
                      <a:gd name="T10" fmla="*/ 7 w 232"/>
                      <a:gd name="T11" fmla="*/ 0 h 269"/>
                      <a:gd name="T12" fmla="*/ 0 w 232"/>
                      <a:gd name="T13" fmla="*/ 4 h 269"/>
                      <a:gd name="T14" fmla="*/ 48 w 232"/>
                      <a:gd name="T15" fmla="*/ 61 h 269"/>
                      <a:gd name="T16" fmla="*/ 54 w 232"/>
                      <a:gd name="T17" fmla="*/ 56 h 269"/>
                      <a:gd name="T18" fmla="*/ 7 w 232"/>
                      <a:gd name="T19" fmla="*/ 0 h 2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2" h="269">
                        <a:moveTo>
                          <a:pt x="59" y="62"/>
                        </a:moveTo>
                        <a:cubicBezTo>
                          <a:pt x="53" y="68"/>
                          <a:pt x="53" y="68"/>
                          <a:pt x="53" y="68"/>
                        </a:cubicBezTo>
                        <a:cubicBezTo>
                          <a:pt x="219" y="266"/>
                          <a:pt x="219" y="266"/>
                          <a:pt x="219" y="266"/>
                        </a:cubicBezTo>
                        <a:cubicBezTo>
                          <a:pt x="232" y="269"/>
                          <a:pt x="232" y="269"/>
                          <a:pt x="232" y="269"/>
                        </a:cubicBezTo>
                        <a:cubicBezTo>
                          <a:pt x="59" y="62"/>
                          <a:pt x="59" y="62"/>
                          <a:pt x="59" y="62"/>
                        </a:cubicBezTo>
                        <a:moveTo>
                          <a:pt x="7" y="0"/>
                        </a:moveTo>
                        <a:cubicBezTo>
                          <a:pt x="5" y="2"/>
                          <a:pt x="3" y="3"/>
                          <a:pt x="0" y="4"/>
                        </a:cubicBezTo>
                        <a:cubicBezTo>
                          <a:pt x="48" y="61"/>
                          <a:pt x="48" y="61"/>
                          <a:pt x="48" y="61"/>
                        </a:cubicBezTo>
                        <a:cubicBezTo>
                          <a:pt x="54" y="56"/>
                          <a:pt x="54" y="56"/>
                          <a:pt x="54" y="56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3" name="Freeform 302">
                    <a:extLst>
                      <a:ext uri="{FF2B5EF4-FFF2-40B4-BE49-F238E27FC236}">
                        <a16:creationId xmlns:a16="http://schemas.microsoft.com/office/drawing/2014/main" id="{60DA2A4E-DBFF-49CC-A117-047C9D6E5D4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625923" y="1708807"/>
                    <a:ext cx="1195306" cy="445124"/>
                  </a:xfrm>
                  <a:custGeom>
                    <a:avLst/>
                    <a:gdLst>
                      <a:gd name="T0" fmla="*/ 630 w 684"/>
                      <a:gd name="T1" fmla="*/ 233 h 255"/>
                      <a:gd name="T2" fmla="*/ 678 w 684"/>
                      <a:gd name="T3" fmla="*/ 255 h 255"/>
                      <a:gd name="T4" fmla="*/ 683 w 684"/>
                      <a:gd name="T5" fmla="*/ 253 h 255"/>
                      <a:gd name="T6" fmla="*/ 636 w 684"/>
                      <a:gd name="T7" fmla="*/ 231 h 255"/>
                      <a:gd name="T8" fmla="*/ 540 w 684"/>
                      <a:gd name="T9" fmla="*/ 200 h 255"/>
                      <a:gd name="T10" fmla="*/ 543 w 684"/>
                      <a:gd name="T11" fmla="*/ 206 h 255"/>
                      <a:gd name="T12" fmla="*/ 593 w 684"/>
                      <a:gd name="T13" fmla="*/ 220 h 255"/>
                      <a:gd name="T14" fmla="*/ 590 w 684"/>
                      <a:gd name="T15" fmla="*/ 215 h 255"/>
                      <a:gd name="T16" fmla="*/ 454 w 684"/>
                      <a:gd name="T17" fmla="*/ 165 h 255"/>
                      <a:gd name="T18" fmla="*/ 450 w 684"/>
                      <a:gd name="T19" fmla="*/ 167 h 255"/>
                      <a:gd name="T20" fmla="*/ 499 w 684"/>
                      <a:gd name="T21" fmla="*/ 189 h 255"/>
                      <a:gd name="T22" fmla="*/ 503 w 684"/>
                      <a:gd name="T23" fmla="*/ 187 h 255"/>
                      <a:gd name="T24" fmla="*/ 454 w 684"/>
                      <a:gd name="T25" fmla="*/ 165 h 255"/>
                      <a:gd name="T26" fmla="*/ 360 w 684"/>
                      <a:gd name="T27" fmla="*/ 134 h 255"/>
                      <a:gd name="T28" fmla="*/ 407 w 684"/>
                      <a:gd name="T29" fmla="*/ 156 h 255"/>
                      <a:gd name="T30" fmla="*/ 413 w 684"/>
                      <a:gd name="T31" fmla="*/ 154 h 255"/>
                      <a:gd name="T32" fmla="*/ 365 w 684"/>
                      <a:gd name="T33" fmla="*/ 132 h 255"/>
                      <a:gd name="T34" fmla="*/ 270 w 684"/>
                      <a:gd name="T35" fmla="*/ 101 h 255"/>
                      <a:gd name="T36" fmla="*/ 272 w 684"/>
                      <a:gd name="T37" fmla="*/ 106 h 255"/>
                      <a:gd name="T38" fmla="*/ 322 w 684"/>
                      <a:gd name="T39" fmla="*/ 121 h 255"/>
                      <a:gd name="T40" fmla="*/ 320 w 684"/>
                      <a:gd name="T41" fmla="*/ 115 h 255"/>
                      <a:gd name="T42" fmla="*/ 183 w 684"/>
                      <a:gd name="T43" fmla="*/ 66 h 255"/>
                      <a:gd name="T44" fmla="*/ 180 w 684"/>
                      <a:gd name="T45" fmla="*/ 68 h 255"/>
                      <a:gd name="T46" fmla="*/ 229 w 684"/>
                      <a:gd name="T47" fmla="*/ 90 h 255"/>
                      <a:gd name="T48" fmla="*/ 232 w 684"/>
                      <a:gd name="T49" fmla="*/ 88 h 255"/>
                      <a:gd name="T50" fmla="*/ 183 w 684"/>
                      <a:gd name="T51" fmla="*/ 66 h 255"/>
                      <a:gd name="T52" fmla="*/ 90 w 684"/>
                      <a:gd name="T53" fmla="*/ 35 h 255"/>
                      <a:gd name="T54" fmla="*/ 137 w 684"/>
                      <a:gd name="T55" fmla="*/ 57 h 255"/>
                      <a:gd name="T56" fmla="*/ 142 w 684"/>
                      <a:gd name="T57" fmla="*/ 55 h 255"/>
                      <a:gd name="T58" fmla="*/ 95 w 684"/>
                      <a:gd name="T59" fmla="*/ 33 h 255"/>
                      <a:gd name="T60" fmla="*/ 0 w 684"/>
                      <a:gd name="T61" fmla="*/ 2 h 255"/>
                      <a:gd name="T62" fmla="*/ 1 w 684"/>
                      <a:gd name="T63" fmla="*/ 0 h 255"/>
                      <a:gd name="T64" fmla="*/ 1 w 684"/>
                      <a:gd name="T65" fmla="*/ 0 h 255"/>
                      <a:gd name="T66" fmla="*/ 1 w 684"/>
                      <a:gd name="T67" fmla="*/ 0 h 255"/>
                      <a:gd name="T68" fmla="*/ 1 w 684"/>
                      <a:gd name="T69" fmla="*/ 0 h 255"/>
                      <a:gd name="T70" fmla="*/ 1 w 684"/>
                      <a:gd name="T71" fmla="*/ 0 h 255"/>
                      <a:gd name="T72" fmla="*/ 1 w 684"/>
                      <a:gd name="T73" fmla="*/ 0 h 255"/>
                      <a:gd name="T74" fmla="*/ 7 w 684"/>
                      <a:gd name="T75" fmla="*/ 5 h 255"/>
                      <a:gd name="T76" fmla="*/ 48 w 684"/>
                      <a:gd name="T77" fmla="*/ 24 h 255"/>
                      <a:gd name="T78" fmla="*/ 52 w 684"/>
                      <a:gd name="T79" fmla="*/ 21 h 255"/>
                      <a:gd name="T80" fmla="*/ 4 w 684"/>
                      <a:gd name="T81" fmla="*/ 0 h 255"/>
                      <a:gd name="T82" fmla="*/ 3 w 684"/>
                      <a:gd name="T83" fmla="*/ 0 h 255"/>
                      <a:gd name="T84" fmla="*/ 4 w 684"/>
                      <a:gd name="T85" fmla="*/ 0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684" h="255">
                        <a:moveTo>
                          <a:pt x="634" y="231"/>
                        </a:moveTo>
                        <a:cubicBezTo>
                          <a:pt x="633" y="231"/>
                          <a:pt x="631" y="232"/>
                          <a:pt x="630" y="233"/>
                        </a:cubicBezTo>
                        <a:cubicBezTo>
                          <a:pt x="630" y="233"/>
                          <a:pt x="630" y="233"/>
                          <a:pt x="630" y="233"/>
                        </a:cubicBezTo>
                        <a:cubicBezTo>
                          <a:pt x="630" y="233"/>
                          <a:pt x="630" y="233"/>
                          <a:pt x="630" y="233"/>
                        </a:cubicBezTo>
                        <a:cubicBezTo>
                          <a:pt x="630" y="236"/>
                          <a:pt x="631" y="238"/>
                          <a:pt x="633" y="239"/>
                        </a:cubicBezTo>
                        <a:cubicBezTo>
                          <a:pt x="678" y="255"/>
                          <a:pt x="678" y="255"/>
                          <a:pt x="678" y="255"/>
                        </a:cubicBezTo>
                        <a:cubicBezTo>
                          <a:pt x="678" y="255"/>
                          <a:pt x="679" y="255"/>
                          <a:pt x="679" y="255"/>
                        </a:cubicBezTo>
                        <a:cubicBezTo>
                          <a:pt x="681" y="255"/>
                          <a:pt x="682" y="254"/>
                          <a:pt x="683" y="253"/>
                        </a:cubicBezTo>
                        <a:cubicBezTo>
                          <a:pt x="683" y="253"/>
                          <a:pt x="683" y="253"/>
                          <a:pt x="683" y="253"/>
                        </a:cubicBezTo>
                        <a:cubicBezTo>
                          <a:pt x="683" y="253"/>
                          <a:pt x="683" y="253"/>
                          <a:pt x="683" y="253"/>
                        </a:cubicBezTo>
                        <a:cubicBezTo>
                          <a:pt x="684" y="251"/>
                          <a:pt x="683" y="248"/>
                          <a:pt x="681" y="248"/>
                        </a:cubicBezTo>
                        <a:cubicBezTo>
                          <a:pt x="636" y="231"/>
                          <a:pt x="636" y="231"/>
                          <a:pt x="636" y="231"/>
                        </a:cubicBezTo>
                        <a:cubicBezTo>
                          <a:pt x="635" y="231"/>
                          <a:pt x="635" y="231"/>
                          <a:pt x="634" y="231"/>
                        </a:cubicBezTo>
                        <a:moveTo>
                          <a:pt x="544" y="198"/>
                        </a:moveTo>
                        <a:cubicBezTo>
                          <a:pt x="542" y="198"/>
                          <a:pt x="541" y="199"/>
                          <a:pt x="540" y="200"/>
                        </a:cubicBezTo>
                        <a:cubicBezTo>
                          <a:pt x="540" y="200"/>
                          <a:pt x="540" y="200"/>
                          <a:pt x="540" y="200"/>
                        </a:cubicBezTo>
                        <a:cubicBezTo>
                          <a:pt x="540" y="200"/>
                          <a:pt x="540" y="200"/>
                          <a:pt x="540" y="200"/>
                        </a:cubicBezTo>
                        <a:cubicBezTo>
                          <a:pt x="540" y="203"/>
                          <a:pt x="541" y="205"/>
                          <a:pt x="543" y="206"/>
                        </a:cubicBezTo>
                        <a:cubicBezTo>
                          <a:pt x="588" y="222"/>
                          <a:pt x="588" y="222"/>
                          <a:pt x="588" y="222"/>
                        </a:cubicBezTo>
                        <a:cubicBezTo>
                          <a:pt x="588" y="222"/>
                          <a:pt x="589" y="222"/>
                          <a:pt x="589" y="222"/>
                        </a:cubicBezTo>
                        <a:cubicBezTo>
                          <a:pt x="591" y="222"/>
                          <a:pt x="592" y="221"/>
                          <a:pt x="593" y="220"/>
                        </a:cubicBezTo>
                        <a:cubicBezTo>
                          <a:pt x="593" y="220"/>
                          <a:pt x="593" y="220"/>
                          <a:pt x="593" y="220"/>
                        </a:cubicBezTo>
                        <a:cubicBezTo>
                          <a:pt x="593" y="220"/>
                          <a:pt x="593" y="220"/>
                          <a:pt x="593" y="220"/>
                        </a:cubicBezTo>
                        <a:cubicBezTo>
                          <a:pt x="594" y="218"/>
                          <a:pt x="593" y="215"/>
                          <a:pt x="590" y="215"/>
                        </a:cubicBezTo>
                        <a:cubicBezTo>
                          <a:pt x="545" y="198"/>
                          <a:pt x="545" y="198"/>
                          <a:pt x="545" y="198"/>
                        </a:cubicBezTo>
                        <a:cubicBezTo>
                          <a:pt x="545" y="198"/>
                          <a:pt x="544" y="198"/>
                          <a:pt x="544" y="198"/>
                        </a:cubicBezTo>
                        <a:moveTo>
                          <a:pt x="454" y="165"/>
                        </a:moveTo>
                        <a:cubicBezTo>
                          <a:pt x="452" y="165"/>
                          <a:pt x="451" y="166"/>
                          <a:pt x="450" y="167"/>
                        </a:cubicBezTo>
                        <a:cubicBezTo>
                          <a:pt x="450" y="167"/>
                          <a:pt x="450" y="167"/>
                          <a:pt x="450" y="167"/>
                        </a:cubicBezTo>
                        <a:cubicBezTo>
                          <a:pt x="450" y="167"/>
                          <a:pt x="450" y="167"/>
                          <a:pt x="450" y="167"/>
                        </a:cubicBezTo>
                        <a:cubicBezTo>
                          <a:pt x="449" y="169"/>
                          <a:pt x="450" y="172"/>
                          <a:pt x="453" y="173"/>
                        </a:cubicBezTo>
                        <a:cubicBezTo>
                          <a:pt x="498" y="189"/>
                          <a:pt x="498" y="189"/>
                          <a:pt x="498" y="189"/>
                        </a:cubicBezTo>
                        <a:cubicBezTo>
                          <a:pt x="498" y="189"/>
                          <a:pt x="499" y="189"/>
                          <a:pt x="499" y="189"/>
                        </a:cubicBezTo>
                        <a:cubicBezTo>
                          <a:pt x="501" y="189"/>
                          <a:pt x="502" y="188"/>
                          <a:pt x="503" y="187"/>
                        </a:cubicBezTo>
                        <a:cubicBezTo>
                          <a:pt x="503" y="187"/>
                          <a:pt x="503" y="187"/>
                          <a:pt x="503" y="187"/>
                        </a:cubicBezTo>
                        <a:cubicBezTo>
                          <a:pt x="503" y="187"/>
                          <a:pt x="503" y="187"/>
                          <a:pt x="503" y="187"/>
                        </a:cubicBezTo>
                        <a:cubicBezTo>
                          <a:pt x="503" y="185"/>
                          <a:pt x="502" y="182"/>
                          <a:pt x="500" y="182"/>
                        </a:cubicBezTo>
                        <a:cubicBezTo>
                          <a:pt x="455" y="165"/>
                          <a:pt x="455" y="165"/>
                          <a:pt x="455" y="165"/>
                        </a:cubicBezTo>
                        <a:cubicBezTo>
                          <a:pt x="455" y="165"/>
                          <a:pt x="454" y="165"/>
                          <a:pt x="454" y="165"/>
                        </a:cubicBezTo>
                        <a:moveTo>
                          <a:pt x="364" y="132"/>
                        </a:moveTo>
                        <a:cubicBezTo>
                          <a:pt x="362" y="132"/>
                          <a:pt x="361" y="133"/>
                          <a:pt x="360" y="134"/>
                        </a:cubicBezTo>
                        <a:cubicBezTo>
                          <a:pt x="360" y="134"/>
                          <a:pt x="360" y="134"/>
                          <a:pt x="360" y="134"/>
                        </a:cubicBezTo>
                        <a:cubicBezTo>
                          <a:pt x="360" y="134"/>
                          <a:pt x="360" y="134"/>
                          <a:pt x="360" y="134"/>
                        </a:cubicBezTo>
                        <a:cubicBezTo>
                          <a:pt x="359" y="136"/>
                          <a:pt x="360" y="139"/>
                          <a:pt x="362" y="139"/>
                        </a:cubicBezTo>
                        <a:cubicBezTo>
                          <a:pt x="407" y="156"/>
                          <a:pt x="407" y="156"/>
                          <a:pt x="407" y="156"/>
                        </a:cubicBezTo>
                        <a:cubicBezTo>
                          <a:pt x="408" y="156"/>
                          <a:pt x="408" y="156"/>
                          <a:pt x="409" y="156"/>
                        </a:cubicBezTo>
                        <a:cubicBezTo>
                          <a:pt x="410" y="156"/>
                          <a:pt x="412" y="155"/>
                          <a:pt x="413" y="154"/>
                        </a:cubicBezTo>
                        <a:cubicBezTo>
                          <a:pt x="413" y="154"/>
                          <a:pt x="413" y="154"/>
                          <a:pt x="413" y="154"/>
                        </a:cubicBezTo>
                        <a:cubicBezTo>
                          <a:pt x="413" y="154"/>
                          <a:pt x="413" y="154"/>
                          <a:pt x="413" y="154"/>
                        </a:cubicBezTo>
                        <a:cubicBezTo>
                          <a:pt x="413" y="152"/>
                          <a:pt x="412" y="149"/>
                          <a:pt x="410" y="149"/>
                        </a:cubicBezTo>
                        <a:cubicBezTo>
                          <a:pt x="365" y="132"/>
                          <a:pt x="365" y="132"/>
                          <a:pt x="365" y="132"/>
                        </a:cubicBezTo>
                        <a:cubicBezTo>
                          <a:pt x="365" y="132"/>
                          <a:pt x="364" y="132"/>
                          <a:pt x="364" y="132"/>
                        </a:cubicBezTo>
                        <a:moveTo>
                          <a:pt x="274" y="99"/>
                        </a:moveTo>
                        <a:cubicBezTo>
                          <a:pt x="272" y="99"/>
                          <a:pt x="270" y="100"/>
                          <a:pt x="270" y="101"/>
                        </a:cubicBezTo>
                        <a:cubicBezTo>
                          <a:pt x="270" y="101"/>
                          <a:pt x="270" y="101"/>
                          <a:pt x="270" y="101"/>
                        </a:cubicBezTo>
                        <a:cubicBezTo>
                          <a:pt x="270" y="101"/>
                          <a:pt x="270" y="101"/>
                          <a:pt x="270" y="101"/>
                        </a:cubicBezTo>
                        <a:cubicBezTo>
                          <a:pt x="269" y="103"/>
                          <a:pt x="270" y="106"/>
                          <a:pt x="272" y="106"/>
                        </a:cubicBezTo>
                        <a:cubicBezTo>
                          <a:pt x="317" y="123"/>
                          <a:pt x="317" y="123"/>
                          <a:pt x="317" y="123"/>
                        </a:cubicBezTo>
                        <a:cubicBezTo>
                          <a:pt x="318" y="123"/>
                          <a:pt x="318" y="123"/>
                          <a:pt x="319" y="123"/>
                        </a:cubicBezTo>
                        <a:cubicBezTo>
                          <a:pt x="320" y="123"/>
                          <a:pt x="322" y="122"/>
                          <a:pt x="322" y="121"/>
                        </a:cubicBezTo>
                        <a:cubicBezTo>
                          <a:pt x="322" y="121"/>
                          <a:pt x="322" y="121"/>
                          <a:pt x="322" y="121"/>
                        </a:cubicBezTo>
                        <a:cubicBezTo>
                          <a:pt x="322" y="121"/>
                          <a:pt x="322" y="121"/>
                          <a:pt x="322" y="121"/>
                        </a:cubicBezTo>
                        <a:cubicBezTo>
                          <a:pt x="323" y="119"/>
                          <a:pt x="322" y="116"/>
                          <a:pt x="320" y="115"/>
                        </a:cubicBezTo>
                        <a:cubicBezTo>
                          <a:pt x="275" y="99"/>
                          <a:pt x="275" y="99"/>
                          <a:pt x="275" y="99"/>
                        </a:cubicBezTo>
                        <a:cubicBezTo>
                          <a:pt x="275" y="99"/>
                          <a:pt x="274" y="99"/>
                          <a:pt x="274" y="99"/>
                        </a:cubicBezTo>
                        <a:moveTo>
                          <a:pt x="183" y="66"/>
                        </a:moveTo>
                        <a:cubicBezTo>
                          <a:pt x="182" y="66"/>
                          <a:pt x="180" y="67"/>
                          <a:pt x="180" y="68"/>
                        </a:cubicBezTo>
                        <a:cubicBezTo>
                          <a:pt x="180" y="68"/>
                          <a:pt x="180" y="68"/>
                          <a:pt x="180" y="68"/>
                        </a:cubicBezTo>
                        <a:cubicBezTo>
                          <a:pt x="180" y="68"/>
                          <a:pt x="180" y="68"/>
                          <a:pt x="180" y="68"/>
                        </a:cubicBezTo>
                        <a:cubicBezTo>
                          <a:pt x="179" y="70"/>
                          <a:pt x="180" y="73"/>
                          <a:pt x="182" y="73"/>
                        </a:cubicBezTo>
                        <a:cubicBezTo>
                          <a:pt x="227" y="90"/>
                          <a:pt x="227" y="90"/>
                          <a:pt x="227" y="90"/>
                        </a:cubicBezTo>
                        <a:cubicBezTo>
                          <a:pt x="228" y="90"/>
                          <a:pt x="228" y="90"/>
                          <a:pt x="229" y="90"/>
                        </a:cubicBezTo>
                        <a:cubicBezTo>
                          <a:pt x="230" y="90"/>
                          <a:pt x="232" y="89"/>
                          <a:pt x="232" y="88"/>
                        </a:cubicBezTo>
                        <a:cubicBezTo>
                          <a:pt x="232" y="88"/>
                          <a:pt x="232" y="88"/>
                          <a:pt x="232" y="88"/>
                        </a:cubicBezTo>
                        <a:cubicBezTo>
                          <a:pt x="232" y="88"/>
                          <a:pt x="232" y="88"/>
                          <a:pt x="232" y="88"/>
                        </a:cubicBezTo>
                        <a:cubicBezTo>
                          <a:pt x="233" y="85"/>
                          <a:pt x="232" y="83"/>
                          <a:pt x="230" y="82"/>
                        </a:cubicBezTo>
                        <a:cubicBezTo>
                          <a:pt x="185" y="66"/>
                          <a:pt x="185" y="66"/>
                          <a:pt x="185" y="66"/>
                        </a:cubicBezTo>
                        <a:cubicBezTo>
                          <a:pt x="184" y="66"/>
                          <a:pt x="184" y="66"/>
                          <a:pt x="183" y="66"/>
                        </a:cubicBezTo>
                        <a:moveTo>
                          <a:pt x="93" y="33"/>
                        </a:moveTo>
                        <a:cubicBezTo>
                          <a:pt x="92" y="33"/>
                          <a:pt x="90" y="34"/>
                          <a:pt x="90" y="35"/>
                        </a:cubicBezTo>
                        <a:cubicBezTo>
                          <a:pt x="90" y="35"/>
                          <a:pt x="90" y="35"/>
                          <a:pt x="90" y="35"/>
                        </a:cubicBezTo>
                        <a:cubicBezTo>
                          <a:pt x="90" y="35"/>
                          <a:pt x="90" y="35"/>
                          <a:pt x="90" y="35"/>
                        </a:cubicBezTo>
                        <a:cubicBezTo>
                          <a:pt x="89" y="37"/>
                          <a:pt x="90" y="40"/>
                          <a:pt x="92" y="40"/>
                        </a:cubicBezTo>
                        <a:cubicBezTo>
                          <a:pt x="137" y="57"/>
                          <a:pt x="137" y="57"/>
                          <a:pt x="137" y="57"/>
                        </a:cubicBezTo>
                        <a:cubicBezTo>
                          <a:pt x="137" y="57"/>
                          <a:pt x="138" y="57"/>
                          <a:pt x="138" y="57"/>
                        </a:cubicBezTo>
                        <a:cubicBezTo>
                          <a:pt x="140" y="57"/>
                          <a:pt x="142" y="56"/>
                          <a:pt x="142" y="55"/>
                        </a:cubicBezTo>
                        <a:cubicBezTo>
                          <a:pt x="142" y="55"/>
                          <a:pt x="142" y="55"/>
                          <a:pt x="142" y="55"/>
                        </a:cubicBezTo>
                        <a:cubicBezTo>
                          <a:pt x="142" y="55"/>
                          <a:pt x="142" y="55"/>
                          <a:pt x="142" y="55"/>
                        </a:cubicBezTo>
                        <a:cubicBezTo>
                          <a:pt x="143" y="52"/>
                          <a:pt x="142" y="50"/>
                          <a:pt x="140" y="49"/>
                        </a:cubicBezTo>
                        <a:cubicBezTo>
                          <a:pt x="95" y="33"/>
                          <a:pt x="95" y="33"/>
                          <a:pt x="95" y="33"/>
                        </a:cubicBezTo>
                        <a:cubicBezTo>
                          <a:pt x="94" y="33"/>
                          <a:pt x="94" y="33"/>
                          <a:pt x="93" y="33"/>
                        </a:cubicBezTo>
                        <a:moveTo>
                          <a:pt x="1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1"/>
                          <a:pt x="0" y="1"/>
                          <a:pt x="1" y="0"/>
                        </a:cubicBezTo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moveTo>
                          <a:pt x="5" y="0"/>
                        </a:move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7" y="1"/>
                          <a:pt x="8" y="3"/>
                          <a:pt x="7" y="5"/>
                        </a:cubicBezTo>
                        <a:cubicBezTo>
                          <a:pt x="6" y="6"/>
                          <a:pt x="6" y="8"/>
                          <a:pt x="5" y="9"/>
                        </a:cubicBezTo>
                        <a:cubicBezTo>
                          <a:pt x="47" y="24"/>
                          <a:pt x="47" y="24"/>
                          <a:pt x="47" y="24"/>
                        </a:cubicBezTo>
                        <a:cubicBezTo>
                          <a:pt x="47" y="24"/>
                          <a:pt x="48" y="24"/>
                          <a:pt x="48" y="24"/>
                        </a:cubicBezTo>
                        <a:cubicBezTo>
                          <a:pt x="50" y="24"/>
                          <a:pt x="51" y="23"/>
                          <a:pt x="52" y="21"/>
                        </a:cubicBezTo>
                        <a:cubicBezTo>
                          <a:pt x="52" y="21"/>
                          <a:pt x="52" y="21"/>
                          <a:pt x="52" y="21"/>
                        </a:cubicBezTo>
                        <a:cubicBezTo>
                          <a:pt x="52" y="21"/>
                          <a:pt x="52" y="21"/>
                          <a:pt x="52" y="21"/>
                        </a:cubicBezTo>
                        <a:cubicBezTo>
                          <a:pt x="53" y="19"/>
                          <a:pt x="52" y="17"/>
                          <a:pt x="50" y="16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moveTo>
                          <a:pt x="4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moveTo>
                          <a:pt x="3" y="0"/>
                        </a:moveTo>
                        <a:cubicBezTo>
                          <a:pt x="3" y="0"/>
                          <a:pt x="2" y="0"/>
                          <a:pt x="1" y="0"/>
                        </a:cubicBezTo>
                        <a:cubicBezTo>
                          <a:pt x="2" y="0"/>
                          <a:pt x="3" y="0"/>
                          <a:pt x="3" y="0"/>
                        </a:cubicBezTo>
                        <a:cubicBezTo>
                          <a:pt x="3" y="0"/>
                          <a:pt x="4" y="0"/>
                          <a:pt x="4" y="0"/>
                        </a:cubicBezTo>
                        <a:cubicBezTo>
                          <a:pt x="4" y="0"/>
                          <a:pt x="3" y="0"/>
                          <a:pt x="3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4" name="Freeform 306">
                    <a:extLst>
                      <a:ext uri="{FF2B5EF4-FFF2-40B4-BE49-F238E27FC236}">
                        <a16:creationId xmlns:a16="http://schemas.microsoft.com/office/drawing/2014/main" id="{3C2439A3-1368-4B12-B43B-2F5D65341C1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304247" y="1858369"/>
                    <a:ext cx="259952" cy="498539"/>
                  </a:xfrm>
                  <a:custGeom>
                    <a:avLst/>
                    <a:gdLst>
                      <a:gd name="T0" fmla="*/ 15 w 149"/>
                      <a:gd name="T1" fmla="*/ 257 h 285"/>
                      <a:gd name="T2" fmla="*/ 11 w 149"/>
                      <a:gd name="T3" fmla="*/ 259 h 285"/>
                      <a:gd name="T4" fmla="*/ 1 w 149"/>
                      <a:gd name="T5" fmla="*/ 279 h 285"/>
                      <a:gd name="T6" fmla="*/ 2 w 149"/>
                      <a:gd name="T7" fmla="*/ 284 h 285"/>
                      <a:gd name="T8" fmla="*/ 4 w 149"/>
                      <a:gd name="T9" fmla="*/ 285 h 285"/>
                      <a:gd name="T10" fmla="*/ 8 w 149"/>
                      <a:gd name="T11" fmla="*/ 283 h 285"/>
                      <a:gd name="T12" fmla="*/ 18 w 149"/>
                      <a:gd name="T13" fmla="*/ 263 h 285"/>
                      <a:gd name="T14" fmla="*/ 16 w 149"/>
                      <a:gd name="T15" fmla="*/ 257 h 285"/>
                      <a:gd name="T16" fmla="*/ 16 w 149"/>
                      <a:gd name="T17" fmla="*/ 257 h 285"/>
                      <a:gd name="T18" fmla="*/ 16 w 149"/>
                      <a:gd name="T19" fmla="*/ 257 h 285"/>
                      <a:gd name="T20" fmla="*/ 15 w 149"/>
                      <a:gd name="T21" fmla="*/ 257 h 285"/>
                      <a:gd name="T22" fmla="*/ 58 w 149"/>
                      <a:gd name="T23" fmla="*/ 171 h 285"/>
                      <a:gd name="T24" fmla="*/ 55 w 149"/>
                      <a:gd name="T25" fmla="*/ 174 h 285"/>
                      <a:gd name="T26" fmla="*/ 33 w 149"/>
                      <a:gd name="T27" fmla="*/ 216 h 285"/>
                      <a:gd name="T28" fmla="*/ 34 w 149"/>
                      <a:gd name="T29" fmla="*/ 221 h 285"/>
                      <a:gd name="T30" fmla="*/ 35 w 149"/>
                      <a:gd name="T31" fmla="*/ 222 h 285"/>
                      <a:gd name="T32" fmla="*/ 35 w 149"/>
                      <a:gd name="T33" fmla="*/ 222 h 285"/>
                      <a:gd name="T34" fmla="*/ 36 w 149"/>
                      <a:gd name="T35" fmla="*/ 222 h 285"/>
                      <a:gd name="T36" fmla="*/ 40 w 149"/>
                      <a:gd name="T37" fmla="*/ 220 h 285"/>
                      <a:gd name="T38" fmla="*/ 62 w 149"/>
                      <a:gd name="T39" fmla="*/ 177 h 285"/>
                      <a:gd name="T40" fmla="*/ 60 w 149"/>
                      <a:gd name="T41" fmla="*/ 172 h 285"/>
                      <a:gd name="T42" fmla="*/ 60 w 149"/>
                      <a:gd name="T43" fmla="*/ 172 h 285"/>
                      <a:gd name="T44" fmla="*/ 59 w 149"/>
                      <a:gd name="T45" fmla="*/ 171 h 285"/>
                      <a:gd name="T46" fmla="*/ 58 w 149"/>
                      <a:gd name="T47" fmla="*/ 171 h 285"/>
                      <a:gd name="T48" fmla="*/ 101 w 149"/>
                      <a:gd name="T49" fmla="*/ 85 h 285"/>
                      <a:gd name="T50" fmla="*/ 98 w 149"/>
                      <a:gd name="T51" fmla="*/ 88 h 285"/>
                      <a:gd name="T52" fmla="*/ 76 w 149"/>
                      <a:gd name="T53" fmla="*/ 131 h 285"/>
                      <a:gd name="T54" fmla="*/ 77 w 149"/>
                      <a:gd name="T55" fmla="*/ 136 h 285"/>
                      <a:gd name="T56" fmla="*/ 78 w 149"/>
                      <a:gd name="T57" fmla="*/ 136 h 285"/>
                      <a:gd name="T58" fmla="*/ 78 w 149"/>
                      <a:gd name="T59" fmla="*/ 136 h 285"/>
                      <a:gd name="T60" fmla="*/ 80 w 149"/>
                      <a:gd name="T61" fmla="*/ 136 h 285"/>
                      <a:gd name="T62" fmla="*/ 83 w 149"/>
                      <a:gd name="T63" fmla="*/ 134 h 285"/>
                      <a:gd name="T64" fmla="*/ 105 w 149"/>
                      <a:gd name="T65" fmla="*/ 91 h 285"/>
                      <a:gd name="T66" fmla="*/ 103 w 149"/>
                      <a:gd name="T67" fmla="*/ 86 h 285"/>
                      <a:gd name="T68" fmla="*/ 103 w 149"/>
                      <a:gd name="T69" fmla="*/ 86 h 285"/>
                      <a:gd name="T70" fmla="*/ 103 w 149"/>
                      <a:gd name="T71" fmla="*/ 86 h 285"/>
                      <a:gd name="T72" fmla="*/ 101 w 149"/>
                      <a:gd name="T73" fmla="*/ 85 h 285"/>
                      <a:gd name="T74" fmla="*/ 144 w 149"/>
                      <a:gd name="T75" fmla="*/ 0 h 285"/>
                      <a:gd name="T76" fmla="*/ 141 w 149"/>
                      <a:gd name="T77" fmla="*/ 2 h 285"/>
                      <a:gd name="T78" fmla="*/ 119 w 149"/>
                      <a:gd name="T79" fmla="*/ 45 h 285"/>
                      <a:gd name="T80" fmla="*/ 121 w 149"/>
                      <a:gd name="T81" fmla="*/ 50 h 285"/>
                      <a:gd name="T82" fmla="*/ 121 w 149"/>
                      <a:gd name="T83" fmla="*/ 50 h 285"/>
                      <a:gd name="T84" fmla="*/ 121 w 149"/>
                      <a:gd name="T85" fmla="*/ 50 h 285"/>
                      <a:gd name="T86" fmla="*/ 123 w 149"/>
                      <a:gd name="T87" fmla="*/ 51 h 285"/>
                      <a:gd name="T88" fmla="*/ 127 w 149"/>
                      <a:gd name="T89" fmla="*/ 48 h 285"/>
                      <a:gd name="T90" fmla="*/ 148 w 149"/>
                      <a:gd name="T91" fmla="*/ 5 h 285"/>
                      <a:gd name="T92" fmla="*/ 146 w 149"/>
                      <a:gd name="T93" fmla="*/ 0 h 285"/>
                      <a:gd name="T94" fmla="*/ 146 w 149"/>
                      <a:gd name="T95" fmla="*/ 0 h 285"/>
                      <a:gd name="T96" fmla="*/ 146 w 149"/>
                      <a:gd name="T97" fmla="*/ 0 h 285"/>
                      <a:gd name="T98" fmla="*/ 144 w 149"/>
                      <a:gd name="T99" fmla="*/ 0 h 2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49" h="285">
                        <a:moveTo>
                          <a:pt x="15" y="257"/>
                        </a:moveTo>
                        <a:cubicBezTo>
                          <a:pt x="13" y="257"/>
                          <a:pt x="12" y="258"/>
                          <a:pt x="11" y="259"/>
                        </a:cubicBezTo>
                        <a:cubicBezTo>
                          <a:pt x="7" y="266"/>
                          <a:pt x="4" y="273"/>
                          <a:pt x="1" y="279"/>
                        </a:cubicBezTo>
                        <a:cubicBezTo>
                          <a:pt x="0" y="281"/>
                          <a:pt x="0" y="283"/>
                          <a:pt x="2" y="284"/>
                        </a:cubicBezTo>
                        <a:cubicBezTo>
                          <a:pt x="3" y="285"/>
                          <a:pt x="4" y="285"/>
                          <a:pt x="4" y="285"/>
                        </a:cubicBezTo>
                        <a:cubicBezTo>
                          <a:pt x="6" y="285"/>
                          <a:pt x="7" y="284"/>
                          <a:pt x="8" y="283"/>
                        </a:cubicBezTo>
                        <a:cubicBezTo>
                          <a:pt x="11" y="276"/>
                          <a:pt x="14" y="270"/>
                          <a:pt x="18" y="263"/>
                        </a:cubicBezTo>
                        <a:cubicBezTo>
                          <a:pt x="19" y="261"/>
                          <a:pt x="18" y="258"/>
                          <a:pt x="16" y="257"/>
                        </a:cubicBezTo>
                        <a:cubicBezTo>
                          <a:pt x="16" y="257"/>
                          <a:pt x="16" y="257"/>
                          <a:pt x="16" y="257"/>
                        </a:cubicBezTo>
                        <a:cubicBezTo>
                          <a:pt x="16" y="257"/>
                          <a:pt x="16" y="257"/>
                          <a:pt x="16" y="257"/>
                        </a:cubicBezTo>
                        <a:cubicBezTo>
                          <a:pt x="16" y="257"/>
                          <a:pt x="15" y="257"/>
                          <a:pt x="15" y="257"/>
                        </a:cubicBezTo>
                        <a:moveTo>
                          <a:pt x="58" y="171"/>
                        </a:moveTo>
                        <a:cubicBezTo>
                          <a:pt x="57" y="171"/>
                          <a:pt x="55" y="172"/>
                          <a:pt x="55" y="174"/>
                        </a:cubicBezTo>
                        <a:cubicBezTo>
                          <a:pt x="47" y="188"/>
                          <a:pt x="40" y="203"/>
                          <a:pt x="33" y="216"/>
                        </a:cubicBezTo>
                        <a:cubicBezTo>
                          <a:pt x="32" y="218"/>
                          <a:pt x="33" y="220"/>
                          <a:pt x="34" y="221"/>
                        </a:cubicBezTo>
                        <a:cubicBezTo>
                          <a:pt x="34" y="222"/>
                          <a:pt x="34" y="222"/>
                          <a:pt x="35" y="222"/>
                        </a:cubicBezTo>
                        <a:cubicBezTo>
                          <a:pt x="35" y="222"/>
                          <a:pt x="35" y="222"/>
                          <a:pt x="35" y="222"/>
                        </a:cubicBezTo>
                        <a:cubicBezTo>
                          <a:pt x="35" y="222"/>
                          <a:pt x="36" y="222"/>
                          <a:pt x="36" y="222"/>
                        </a:cubicBezTo>
                        <a:cubicBezTo>
                          <a:pt x="38" y="222"/>
                          <a:pt x="39" y="221"/>
                          <a:pt x="40" y="220"/>
                        </a:cubicBezTo>
                        <a:cubicBezTo>
                          <a:pt x="47" y="206"/>
                          <a:pt x="54" y="192"/>
                          <a:pt x="62" y="177"/>
                        </a:cubicBezTo>
                        <a:cubicBezTo>
                          <a:pt x="63" y="175"/>
                          <a:pt x="62" y="173"/>
                          <a:pt x="60" y="172"/>
                        </a:cubicBezTo>
                        <a:cubicBezTo>
                          <a:pt x="60" y="172"/>
                          <a:pt x="60" y="172"/>
                          <a:pt x="60" y="172"/>
                        </a:cubicBezTo>
                        <a:cubicBezTo>
                          <a:pt x="60" y="172"/>
                          <a:pt x="60" y="172"/>
                          <a:pt x="59" y="171"/>
                        </a:cubicBezTo>
                        <a:cubicBezTo>
                          <a:pt x="59" y="171"/>
                          <a:pt x="59" y="171"/>
                          <a:pt x="58" y="171"/>
                        </a:cubicBezTo>
                        <a:moveTo>
                          <a:pt x="101" y="85"/>
                        </a:moveTo>
                        <a:cubicBezTo>
                          <a:pt x="100" y="85"/>
                          <a:pt x="99" y="86"/>
                          <a:pt x="98" y="88"/>
                        </a:cubicBezTo>
                        <a:cubicBezTo>
                          <a:pt x="91" y="102"/>
                          <a:pt x="83" y="116"/>
                          <a:pt x="76" y="131"/>
                        </a:cubicBezTo>
                        <a:cubicBezTo>
                          <a:pt x="75" y="132"/>
                          <a:pt x="76" y="134"/>
                          <a:pt x="77" y="136"/>
                        </a:cubicBezTo>
                        <a:cubicBezTo>
                          <a:pt x="78" y="136"/>
                          <a:pt x="78" y="136"/>
                          <a:pt x="78" y="136"/>
                        </a:cubicBezTo>
                        <a:cubicBezTo>
                          <a:pt x="78" y="136"/>
                          <a:pt x="78" y="136"/>
                          <a:pt x="78" y="136"/>
                        </a:cubicBezTo>
                        <a:cubicBezTo>
                          <a:pt x="79" y="136"/>
                          <a:pt x="79" y="136"/>
                          <a:pt x="80" y="136"/>
                        </a:cubicBezTo>
                        <a:cubicBezTo>
                          <a:pt x="81" y="136"/>
                          <a:pt x="83" y="136"/>
                          <a:pt x="83" y="134"/>
                        </a:cubicBezTo>
                        <a:cubicBezTo>
                          <a:pt x="91" y="120"/>
                          <a:pt x="98" y="106"/>
                          <a:pt x="105" y="91"/>
                        </a:cubicBezTo>
                        <a:cubicBezTo>
                          <a:pt x="106" y="89"/>
                          <a:pt x="105" y="87"/>
                          <a:pt x="103" y="86"/>
                        </a:cubicBezTo>
                        <a:cubicBezTo>
                          <a:pt x="103" y="86"/>
                          <a:pt x="103" y="86"/>
                          <a:pt x="103" y="86"/>
                        </a:cubicBezTo>
                        <a:cubicBezTo>
                          <a:pt x="103" y="86"/>
                          <a:pt x="103" y="86"/>
                          <a:pt x="103" y="86"/>
                        </a:cubicBezTo>
                        <a:cubicBezTo>
                          <a:pt x="102" y="86"/>
                          <a:pt x="102" y="85"/>
                          <a:pt x="101" y="85"/>
                        </a:cubicBezTo>
                        <a:moveTo>
                          <a:pt x="144" y="0"/>
                        </a:moveTo>
                        <a:cubicBezTo>
                          <a:pt x="143" y="0"/>
                          <a:pt x="142" y="0"/>
                          <a:pt x="141" y="2"/>
                        </a:cubicBezTo>
                        <a:cubicBezTo>
                          <a:pt x="134" y="16"/>
                          <a:pt x="127" y="30"/>
                          <a:pt x="119" y="45"/>
                        </a:cubicBezTo>
                        <a:cubicBezTo>
                          <a:pt x="118" y="47"/>
                          <a:pt x="119" y="49"/>
                          <a:pt x="121" y="50"/>
                        </a:cubicBezTo>
                        <a:cubicBezTo>
                          <a:pt x="121" y="50"/>
                          <a:pt x="121" y="50"/>
                          <a:pt x="121" y="50"/>
                        </a:cubicBezTo>
                        <a:cubicBezTo>
                          <a:pt x="121" y="50"/>
                          <a:pt x="121" y="50"/>
                          <a:pt x="121" y="50"/>
                        </a:cubicBezTo>
                        <a:cubicBezTo>
                          <a:pt x="122" y="50"/>
                          <a:pt x="122" y="51"/>
                          <a:pt x="123" y="51"/>
                        </a:cubicBezTo>
                        <a:cubicBezTo>
                          <a:pt x="124" y="51"/>
                          <a:pt x="126" y="50"/>
                          <a:pt x="127" y="48"/>
                        </a:cubicBezTo>
                        <a:cubicBezTo>
                          <a:pt x="134" y="34"/>
                          <a:pt x="141" y="19"/>
                          <a:pt x="148" y="5"/>
                        </a:cubicBezTo>
                        <a:cubicBezTo>
                          <a:pt x="149" y="3"/>
                          <a:pt x="148" y="1"/>
                          <a:pt x="146" y="0"/>
                        </a:cubicBezTo>
                        <a:cubicBezTo>
                          <a:pt x="146" y="0"/>
                          <a:pt x="146" y="0"/>
                          <a:pt x="146" y="0"/>
                        </a:cubicBezTo>
                        <a:cubicBezTo>
                          <a:pt x="146" y="0"/>
                          <a:pt x="146" y="0"/>
                          <a:pt x="146" y="0"/>
                        </a:cubicBezTo>
                        <a:cubicBezTo>
                          <a:pt x="145" y="0"/>
                          <a:pt x="145" y="0"/>
                          <a:pt x="14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5" name="Freeform 307">
                    <a:extLst>
                      <a:ext uri="{FF2B5EF4-FFF2-40B4-BE49-F238E27FC236}">
                        <a16:creationId xmlns:a16="http://schemas.microsoft.com/office/drawing/2014/main" id="{7A6AFA33-F21E-4F10-8385-5056B5F376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21593" y="2912422"/>
                    <a:ext cx="170928" cy="639791"/>
                  </a:xfrm>
                  <a:custGeom>
                    <a:avLst/>
                    <a:gdLst>
                      <a:gd name="T0" fmla="*/ 82 w 98"/>
                      <a:gd name="T1" fmla="*/ 0 h 366"/>
                      <a:gd name="T2" fmla="*/ 0 w 98"/>
                      <a:gd name="T3" fmla="*/ 366 h 366"/>
                      <a:gd name="T4" fmla="*/ 16 w 98"/>
                      <a:gd name="T5" fmla="*/ 366 h 366"/>
                      <a:gd name="T6" fmla="*/ 98 w 98"/>
                      <a:gd name="T7" fmla="*/ 2 h 366"/>
                      <a:gd name="T8" fmla="*/ 82 w 98"/>
                      <a:gd name="T9" fmla="*/ 0 h 3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8" h="366">
                        <a:moveTo>
                          <a:pt x="82" y="0"/>
                        </a:moveTo>
                        <a:cubicBezTo>
                          <a:pt x="0" y="366"/>
                          <a:pt x="0" y="366"/>
                          <a:pt x="0" y="366"/>
                        </a:cubicBezTo>
                        <a:cubicBezTo>
                          <a:pt x="16" y="366"/>
                          <a:pt x="16" y="366"/>
                          <a:pt x="16" y="366"/>
                        </a:cubicBezTo>
                        <a:cubicBezTo>
                          <a:pt x="98" y="2"/>
                          <a:pt x="98" y="2"/>
                          <a:pt x="98" y="2"/>
                        </a:cubicBezTo>
                        <a:cubicBezTo>
                          <a:pt x="92" y="1"/>
                          <a:pt x="87" y="1"/>
                          <a:pt x="82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6" name="Freeform 304">
                    <a:extLst>
                      <a:ext uri="{FF2B5EF4-FFF2-40B4-BE49-F238E27FC236}">
                        <a16:creationId xmlns:a16="http://schemas.microsoft.com/office/drawing/2014/main" id="{50A40051-4430-4D51-9C31-DC072627470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585565" y="1708807"/>
                    <a:ext cx="48667" cy="89025"/>
                  </a:xfrm>
                  <a:custGeom>
                    <a:avLst/>
                    <a:gdLst>
                      <a:gd name="T0" fmla="*/ 23 w 28"/>
                      <a:gd name="T1" fmla="*/ 2 h 51"/>
                      <a:gd name="T2" fmla="*/ 1 w 28"/>
                      <a:gd name="T3" fmla="*/ 45 h 51"/>
                      <a:gd name="T4" fmla="*/ 3 w 28"/>
                      <a:gd name="T5" fmla="*/ 50 h 51"/>
                      <a:gd name="T6" fmla="*/ 3 w 28"/>
                      <a:gd name="T7" fmla="*/ 50 h 51"/>
                      <a:gd name="T8" fmla="*/ 3 w 28"/>
                      <a:gd name="T9" fmla="*/ 50 h 51"/>
                      <a:gd name="T10" fmla="*/ 5 w 28"/>
                      <a:gd name="T11" fmla="*/ 51 h 51"/>
                      <a:gd name="T12" fmla="*/ 8 w 28"/>
                      <a:gd name="T13" fmla="*/ 48 h 51"/>
                      <a:gd name="T14" fmla="*/ 28 w 28"/>
                      <a:gd name="T15" fmla="*/ 9 h 51"/>
                      <a:gd name="T16" fmla="*/ 25 w 28"/>
                      <a:gd name="T17" fmla="*/ 7 h 51"/>
                      <a:gd name="T18" fmla="*/ 22 w 28"/>
                      <a:gd name="T19" fmla="*/ 2 h 51"/>
                      <a:gd name="T20" fmla="*/ 23 w 28"/>
                      <a:gd name="T21" fmla="*/ 2 h 51"/>
                      <a:gd name="T22" fmla="*/ 24 w 28"/>
                      <a:gd name="T23" fmla="*/ 0 h 51"/>
                      <a:gd name="T24" fmla="*/ 24 w 28"/>
                      <a:gd name="T25" fmla="*/ 0 h 51"/>
                      <a:gd name="T26" fmla="*/ 24 w 28"/>
                      <a:gd name="T27" fmla="*/ 0 h 51"/>
                      <a:gd name="T28" fmla="*/ 24 w 28"/>
                      <a:gd name="T29" fmla="*/ 0 h 51"/>
                      <a:gd name="T30" fmla="*/ 24 w 28"/>
                      <a:gd name="T31" fmla="*/ 0 h 51"/>
                      <a:gd name="T32" fmla="*/ 24 w 28"/>
                      <a:gd name="T33" fmla="*/ 0 h 51"/>
                      <a:gd name="T34" fmla="*/ 24 w 28"/>
                      <a:gd name="T35" fmla="*/ 0 h 51"/>
                      <a:gd name="T36" fmla="*/ 24 w 28"/>
                      <a:gd name="T37" fmla="*/ 0 h 51"/>
                      <a:gd name="T38" fmla="*/ 24 w 28"/>
                      <a:gd name="T39" fmla="*/ 0 h 51"/>
                      <a:gd name="T40" fmla="*/ 24 w 28"/>
                      <a:gd name="T41" fmla="*/ 0 h 51"/>
                      <a:gd name="T42" fmla="*/ 24 w 28"/>
                      <a:gd name="T43" fmla="*/ 0 h 51"/>
                      <a:gd name="T44" fmla="*/ 24 w 28"/>
                      <a:gd name="T45" fmla="*/ 0 h 51"/>
                      <a:gd name="T46" fmla="*/ 24 w 28"/>
                      <a:gd name="T47" fmla="*/ 0 h 51"/>
                      <a:gd name="T48" fmla="*/ 24 w 28"/>
                      <a:gd name="T49" fmla="*/ 0 h 51"/>
                      <a:gd name="T50" fmla="*/ 24 w 28"/>
                      <a:gd name="T51" fmla="*/ 0 h 51"/>
                      <a:gd name="T52" fmla="*/ 24 w 28"/>
                      <a:gd name="T53" fmla="*/ 0 h 51"/>
                      <a:gd name="T54" fmla="*/ 24 w 28"/>
                      <a:gd name="T55" fmla="*/ 0 h 51"/>
                      <a:gd name="T56" fmla="*/ 24 w 28"/>
                      <a:gd name="T57" fmla="*/ 0 h 51"/>
                      <a:gd name="T58" fmla="*/ 27 w 28"/>
                      <a:gd name="T59" fmla="*/ 0 h 51"/>
                      <a:gd name="T60" fmla="*/ 28 w 28"/>
                      <a:gd name="T61" fmla="*/ 0 h 51"/>
                      <a:gd name="T62" fmla="*/ 28 w 28"/>
                      <a:gd name="T63" fmla="*/ 0 h 51"/>
                      <a:gd name="T64" fmla="*/ 27 w 28"/>
                      <a:gd name="T65" fmla="*/ 0 h 51"/>
                      <a:gd name="T66" fmla="*/ 27 w 28"/>
                      <a:gd name="T67" fmla="*/ 0 h 51"/>
                      <a:gd name="T68" fmla="*/ 27 w 28"/>
                      <a:gd name="T69" fmla="*/ 0 h 51"/>
                      <a:gd name="T70" fmla="*/ 27 w 28"/>
                      <a:gd name="T71" fmla="*/ 0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28" h="51">
                        <a:moveTo>
                          <a:pt x="23" y="2"/>
                        </a:moveTo>
                        <a:cubicBezTo>
                          <a:pt x="16" y="15"/>
                          <a:pt x="9" y="30"/>
                          <a:pt x="1" y="45"/>
                        </a:cubicBezTo>
                        <a:cubicBezTo>
                          <a:pt x="0" y="47"/>
                          <a:pt x="1" y="49"/>
                          <a:pt x="3" y="50"/>
                        </a:cubicBezTo>
                        <a:cubicBezTo>
                          <a:pt x="3" y="50"/>
                          <a:pt x="3" y="50"/>
                          <a:pt x="3" y="50"/>
                        </a:cubicBezTo>
                        <a:cubicBezTo>
                          <a:pt x="3" y="50"/>
                          <a:pt x="3" y="50"/>
                          <a:pt x="3" y="50"/>
                        </a:cubicBezTo>
                        <a:cubicBezTo>
                          <a:pt x="4" y="50"/>
                          <a:pt x="4" y="51"/>
                          <a:pt x="5" y="51"/>
                        </a:cubicBezTo>
                        <a:cubicBezTo>
                          <a:pt x="6" y="51"/>
                          <a:pt x="8" y="50"/>
                          <a:pt x="8" y="48"/>
                        </a:cubicBezTo>
                        <a:cubicBezTo>
                          <a:pt x="15" y="34"/>
                          <a:pt x="22" y="21"/>
                          <a:pt x="28" y="9"/>
                        </a:cubicBezTo>
                        <a:cubicBezTo>
                          <a:pt x="25" y="7"/>
                          <a:pt x="25" y="7"/>
                          <a:pt x="25" y="7"/>
                        </a:cubicBezTo>
                        <a:cubicBezTo>
                          <a:pt x="23" y="7"/>
                          <a:pt x="22" y="4"/>
                          <a:pt x="22" y="2"/>
                        </a:cubicBezTo>
                        <a:cubicBezTo>
                          <a:pt x="23" y="2"/>
                          <a:pt x="23" y="2"/>
                          <a:pt x="23" y="2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7" y="0"/>
                        </a:moveTo>
                        <a:cubicBezTo>
                          <a:pt x="27" y="0"/>
                          <a:pt x="27" y="0"/>
                          <a:pt x="28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moveTo>
                          <a:pt x="27" y="0"/>
                        </a:move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7" name="Freeform 305">
                    <a:extLst>
                      <a:ext uri="{FF2B5EF4-FFF2-40B4-BE49-F238E27FC236}">
                        <a16:creationId xmlns:a16="http://schemas.microsoft.com/office/drawing/2014/main" id="{A0816FC3-B333-48E1-9A87-CE8A7642E9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23549" y="1708807"/>
                    <a:ext cx="16618" cy="15431"/>
                  </a:xfrm>
                  <a:custGeom>
                    <a:avLst/>
                    <a:gdLst>
                      <a:gd name="T0" fmla="*/ 4 w 9"/>
                      <a:gd name="T1" fmla="*/ 0 h 9"/>
                      <a:gd name="T2" fmla="*/ 2 w 9"/>
                      <a:gd name="T3" fmla="*/ 0 h 9"/>
                      <a:gd name="T4" fmla="*/ 2 w 9"/>
                      <a:gd name="T5" fmla="*/ 0 h 9"/>
                      <a:gd name="T6" fmla="*/ 2 w 9"/>
                      <a:gd name="T7" fmla="*/ 0 h 9"/>
                      <a:gd name="T8" fmla="*/ 2 w 9"/>
                      <a:gd name="T9" fmla="*/ 0 h 9"/>
                      <a:gd name="T10" fmla="*/ 2 w 9"/>
                      <a:gd name="T11" fmla="*/ 0 h 9"/>
                      <a:gd name="T12" fmla="*/ 2 w 9"/>
                      <a:gd name="T13" fmla="*/ 0 h 9"/>
                      <a:gd name="T14" fmla="*/ 2 w 9"/>
                      <a:gd name="T15" fmla="*/ 0 h 9"/>
                      <a:gd name="T16" fmla="*/ 2 w 9"/>
                      <a:gd name="T17" fmla="*/ 0 h 9"/>
                      <a:gd name="T18" fmla="*/ 2 w 9"/>
                      <a:gd name="T19" fmla="*/ 0 h 9"/>
                      <a:gd name="T20" fmla="*/ 2 w 9"/>
                      <a:gd name="T21" fmla="*/ 0 h 9"/>
                      <a:gd name="T22" fmla="*/ 2 w 9"/>
                      <a:gd name="T23" fmla="*/ 0 h 9"/>
                      <a:gd name="T24" fmla="*/ 2 w 9"/>
                      <a:gd name="T25" fmla="*/ 0 h 9"/>
                      <a:gd name="T26" fmla="*/ 1 w 9"/>
                      <a:gd name="T27" fmla="*/ 2 h 9"/>
                      <a:gd name="T28" fmla="*/ 1 w 9"/>
                      <a:gd name="T29" fmla="*/ 2 h 9"/>
                      <a:gd name="T30" fmla="*/ 1 w 9"/>
                      <a:gd name="T31" fmla="*/ 2 h 9"/>
                      <a:gd name="T32" fmla="*/ 0 w 9"/>
                      <a:gd name="T33" fmla="*/ 2 h 9"/>
                      <a:gd name="T34" fmla="*/ 3 w 9"/>
                      <a:gd name="T35" fmla="*/ 7 h 9"/>
                      <a:gd name="T36" fmla="*/ 6 w 9"/>
                      <a:gd name="T37" fmla="*/ 9 h 9"/>
                      <a:gd name="T38" fmla="*/ 8 w 9"/>
                      <a:gd name="T39" fmla="*/ 5 h 9"/>
                      <a:gd name="T40" fmla="*/ 6 w 9"/>
                      <a:gd name="T41" fmla="*/ 0 h 9"/>
                      <a:gd name="T42" fmla="*/ 6 w 9"/>
                      <a:gd name="T43" fmla="*/ 0 h 9"/>
                      <a:gd name="T44" fmla="*/ 6 w 9"/>
                      <a:gd name="T45" fmla="*/ 0 h 9"/>
                      <a:gd name="T46" fmla="*/ 5 w 9"/>
                      <a:gd name="T47" fmla="*/ 0 h 9"/>
                      <a:gd name="T48" fmla="*/ 5 w 9"/>
                      <a:gd name="T49" fmla="*/ 0 h 9"/>
                      <a:gd name="T50" fmla="*/ 5 w 9"/>
                      <a:gd name="T51" fmla="*/ 0 h 9"/>
                      <a:gd name="T52" fmla="*/ 4 w 9"/>
                      <a:gd name="T53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9" h="9">
                        <a:moveTo>
                          <a:pt x="4" y="0"/>
                        </a:moveTo>
                        <a:cubicBezTo>
                          <a:pt x="4" y="0"/>
                          <a:pt x="3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2"/>
                          <a:pt x="1" y="2"/>
                          <a:pt x="0" y="2"/>
                        </a:cubicBezTo>
                        <a:cubicBezTo>
                          <a:pt x="0" y="4"/>
                          <a:pt x="1" y="7"/>
                          <a:pt x="3" y="7"/>
                        </a:cubicBezTo>
                        <a:cubicBezTo>
                          <a:pt x="6" y="9"/>
                          <a:pt x="6" y="9"/>
                          <a:pt x="6" y="9"/>
                        </a:cubicBezTo>
                        <a:cubicBezTo>
                          <a:pt x="7" y="8"/>
                          <a:pt x="7" y="6"/>
                          <a:pt x="8" y="5"/>
                        </a:cubicBezTo>
                        <a:cubicBezTo>
                          <a:pt x="9" y="3"/>
                          <a:pt x="8" y="1"/>
                          <a:pt x="6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0"/>
                          <a:pt x="4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6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661539F9-F33E-4C12-872D-DECCE94CAB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748184" y="5959443"/>
                  <a:ext cx="217220" cy="217220"/>
                </a:xfrm>
                <a:prstGeom prst="ellipse">
                  <a:avLst/>
                </a:prstGeom>
                <a:solidFill>
                  <a:srgbClr val="FCB61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968953C7-CA7A-47A7-926F-4E6B322532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53660" y="1701685"/>
                  <a:ext cx="216033" cy="216033"/>
                </a:xfrm>
                <a:prstGeom prst="ellipse">
                  <a:avLst/>
                </a:prstGeom>
                <a:solidFill>
                  <a:srgbClr val="BB2225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359A115E-D12D-4A24-9F3F-6DF0E646B2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12426" y="3270895"/>
                  <a:ext cx="218407" cy="218407"/>
                </a:xfrm>
                <a:prstGeom prst="ellipse">
                  <a:avLst/>
                </a:prstGeom>
                <a:solidFill>
                  <a:srgbClr val="7FBB4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Oval 122">
                  <a:extLst>
                    <a:ext uri="{FF2B5EF4-FFF2-40B4-BE49-F238E27FC236}">
                      <a16:creationId xmlns:a16="http://schemas.microsoft.com/office/drawing/2014/main" id="{DE969172-B0DE-4F56-B645-E7E1A88C39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00101" y="3589010"/>
                  <a:ext cx="125822" cy="125822"/>
                </a:xfrm>
                <a:prstGeom prst="ellipse">
                  <a:avLst/>
                </a:prstGeom>
                <a:solidFill>
                  <a:srgbClr val="FCB61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33EB36A1-1E00-4A12-AE13-3240C9BBCC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12426" y="4657308"/>
                  <a:ext cx="218407" cy="217220"/>
                </a:xfrm>
                <a:prstGeom prst="ellipse">
                  <a:avLst/>
                </a:prstGeom>
                <a:solidFill>
                  <a:srgbClr val="7FBB4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F161E95-CEF3-4FD4-80A3-0FE04CD44C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60436" y="5079878"/>
                  <a:ext cx="129383" cy="129383"/>
                </a:xfrm>
                <a:prstGeom prst="ellipse">
                  <a:avLst/>
                </a:prstGeom>
                <a:solidFill>
                  <a:srgbClr val="FCB61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6752AEDD-2B59-4ADF-9671-BAF3A72BAC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00960" y="5612840"/>
                  <a:ext cx="143627" cy="143627"/>
                </a:xfrm>
                <a:prstGeom prst="ellipse">
                  <a:avLst/>
                </a:prstGeom>
                <a:solidFill>
                  <a:srgbClr val="EC562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25C66F9A-10FB-44B0-AB4F-BEB1BBC915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64581" y="3835906"/>
                  <a:ext cx="143627" cy="143627"/>
                </a:xfrm>
                <a:prstGeom prst="ellipse">
                  <a:avLst/>
                </a:prstGeom>
                <a:solidFill>
                  <a:srgbClr val="7FBB4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3F58E7B2-202E-413C-9499-6ACFFB4519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54065" y="4036508"/>
                  <a:ext cx="217220" cy="217220"/>
                </a:xfrm>
                <a:prstGeom prst="ellipse">
                  <a:avLst/>
                </a:prstGeom>
                <a:solidFill>
                  <a:srgbClr val="30A7D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4E451B00-1221-44AC-A362-631B0DCB15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16391" y="2152744"/>
                  <a:ext cx="217220" cy="216033"/>
                </a:xfrm>
                <a:prstGeom prst="ellipse">
                  <a:avLst/>
                </a:prstGeom>
                <a:solidFill>
                  <a:srgbClr val="7A66A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E7FFF4E6-D9D4-44A0-8CBF-39007A8EE4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70134" y="1654205"/>
                  <a:ext cx="122261" cy="122261"/>
                </a:xfrm>
                <a:prstGeom prst="ellipse">
                  <a:avLst/>
                </a:prstGeom>
                <a:solidFill>
                  <a:srgbClr val="30A7D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13DDF5E3-906B-4A46-9DA3-87A3BC2AD7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2426" y="6189721"/>
                <a:ext cx="130570" cy="131757"/>
              </a:xfrm>
              <a:prstGeom prst="ellipse">
                <a:avLst/>
              </a:prstGeom>
              <a:solidFill>
                <a:srgbClr val="7A66AD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841C5E2-D1C7-4AFB-92B2-597CDD6CE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8439" y="3688045"/>
              <a:ext cx="436541" cy="436541"/>
            </a:xfrm>
            <a:prstGeom prst="ellipse">
              <a:avLst/>
            </a:prstGeom>
            <a:solidFill>
              <a:srgbClr val="FCB616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4" name="Freeform 225">
              <a:extLst>
                <a:ext uri="{FF2B5EF4-FFF2-40B4-BE49-F238E27FC236}">
                  <a16:creationId xmlns:a16="http://schemas.microsoft.com/office/drawing/2014/main" id="{34358539-46B6-403E-BE5A-7A9F2904C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2556" y="3785560"/>
              <a:ext cx="228086" cy="228809"/>
            </a:xfrm>
            <a:custGeom>
              <a:avLst/>
              <a:gdLst>
                <a:gd name="connsiteX0" fmla="*/ 39967 w 275984"/>
                <a:gd name="connsiteY0" fmla="*/ 197724 h 276859"/>
                <a:gd name="connsiteX1" fmla="*/ 68075 w 275984"/>
                <a:gd name="connsiteY1" fmla="*/ 208334 h 276859"/>
                <a:gd name="connsiteX2" fmla="*/ 68075 w 275984"/>
                <a:gd name="connsiteY2" fmla="*/ 264923 h 276859"/>
                <a:gd name="connsiteX3" fmla="*/ 11859 w 275984"/>
                <a:gd name="connsiteY3" fmla="*/ 264923 h 276859"/>
                <a:gd name="connsiteX4" fmla="*/ 11859 w 275984"/>
                <a:gd name="connsiteY4" fmla="*/ 208334 h 276859"/>
                <a:gd name="connsiteX5" fmla="*/ 39967 w 275984"/>
                <a:gd name="connsiteY5" fmla="*/ 197724 h 276859"/>
                <a:gd name="connsiteX6" fmla="*/ 3170 w 275984"/>
                <a:gd name="connsiteY6" fmla="*/ 96236 h 276859"/>
                <a:gd name="connsiteX7" fmla="*/ 129690 w 275984"/>
                <a:gd name="connsiteY7" fmla="*/ 147196 h 276859"/>
                <a:gd name="connsiteX8" fmla="*/ 180650 w 275984"/>
                <a:gd name="connsiteY8" fmla="*/ 273716 h 276859"/>
                <a:gd name="connsiteX9" fmla="*/ 136719 w 275984"/>
                <a:gd name="connsiteY9" fmla="*/ 273716 h 276859"/>
                <a:gd name="connsiteX10" fmla="*/ 98060 w 275984"/>
                <a:gd name="connsiteY10" fmla="*/ 178826 h 276859"/>
                <a:gd name="connsiteX11" fmla="*/ 3170 w 275984"/>
                <a:gd name="connsiteY11" fmla="*/ 141924 h 276859"/>
                <a:gd name="connsiteX12" fmla="*/ 3170 w 275984"/>
                <a:gd name="connsiteY12" fmla="*/ 96236 h 276859"/>
                <a:gd name="connsiteX13" fmla="*/ 9105 w 275984"/>
                <a:gd name="connsiteY13" fmla="*/ 82 h 276859"/>
                <a:gd name="connsiteX14" fmla="*/ 199234 w 275984"/>
                <a:gd name="connsiteY14" fmla="*/ 77067 h 276859"/>
                <a:gd name="connsiteX15" fmla="*/ 275984 w 275984"/>
                <a:gd name="connsiteY15" fmla="*/ 267780 h 276859"/>
                <a:gd name="connsiteX16" fmla="*/ 263528 w 275984"/>
                <a:gd name="connsiteY16" fmla="*/ 267780 h 276859"/>
                <a:gd name="connsiteX17" fmla="*/ 220166 w 275984"/>
                <a:gd name="connsiteY17" fmla="*/ 267780 h 276859"/>
                <a:gd name="connsiteX18" fmla="*/ 159115 w 275984"/>
                <a:gd name="connsiteY18" fmla="*/ 117309 h 276859"/>
                <a:gd name="connsiteX19" fmla="*/ 9105 w 275984"/>
                <a:gd name="connsiteY19" fmla="*/ 56071 h 276859"/>
                <a:gd name="connsiteX20" fmla="*/ 9105 w 275984"/>
                <a:gd name="connsiteY20" fmla="*/ 82 h 27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5984" h="276859">
                  <a:moveTo>
                    <a:pt x="39967" y="197724"/>
                  </a:moveTo>
                  <a:cubicBezTo>
                    <a:pt x="50069" y="197724"/>
                    <a:pt x="60170" y="201261"/>
                    <a:pt x="68075" y="208334"/>
                  </a:cubicBezTo>
                  <a:cubicBezTo>
                    <a:pt x="83886" y="224250"/>
                    <a:pt x="83886" y="249007"/>
                    <a:pt x="68075" y="264923"/>
                  </a:cubicBezTo>
                  <a:cubicBezTo>
                    <a:pt x="52265" y="280838"/>
                    <a:pt x="27670" y="280838"/>
                    <a:pt x="11859" y="264923"/>
                  </a:cubicBezTo>
                  <a:cubicBezTo>
                    <a:pt x="-3952" y="249007"/>
                    <a:pt x="-3952" y="224250"/>
                    <a:pt x="11859" y="208334"/>
                  </a:cubicBezTo>
                  <a:cubicBezTo>
                    <a:pt x="19765" y="201261"/>
                    <a:pt x="29866" y="197724"/>
                    <a:pt x="39967" y="197724"/>
                  </a:cubicBezTo>
                  <a:close/>
                  <a:moveTo>
                    <a:pt x="3170" y="96236"/>
                  </a:moveTo>
                  <a:cubicBezTo>
                    <a:pt x="48858" y="94479"/>
                    <a:pt x="96303" y="112051"/>
                    <a:pt x="129690" y="147196"/>
                  </a:cubicBezTo>
                  <a:cubicBezTo>
                    <a:pt x="164835" y="182340"/>
                    <a:pt x="182407" y="228028"/>
                    <a:pt x="180650" y="273716"/>
                  </a:cubicBezTo>
                  <a:cubicBezTo>
                    <a:pt x="180650" y="273716"/>
                    <a:pt x="180650" y="273716"/>
                    <a:pt x="136719" y="273716"/>
                  </a:cubicBezTo>
                  <a:cubicBezTo>
                    <a:pt x="136719" y="238572"/>
                    <a:pt x="124419" y="205184"/>
                    <a:pt x="98060" y="178826"/>
                  </a:cubicBezTo>
                  <a:cubicBezTo>
                    <a:pt x="71702" y="152467"/>
                    <a:pt x="38315" y="140167"/>
                    <a:pt x="3170" y="141924"/>
                  </a:cubicBezTo>
                  <a:cubicBezTo>
                    <a:pt x="3170" y="141924"/>
                    <a:pt x="3170" y="141924"/>
                    <a:pt x="3170" y="96236"/>
                  </a:cubicBezTo>
                  <a:close/>
                  <a:moveTo>
                    <a:pt x="9105" y="82"/>
                  </a:moveTo>
                  <a:cubicBezTo>
                    <a:pt x="77133" y="-1668"/>
                    <a:pt x="146905" y="24577"/>
                    <a:pt x="199234" y="77067"/>
                  </a:cubicBezTo>
                  <a:cubicBezTo>
                    <a:pt x="251563" y="129557"/>
                    <a:pt x="275984" y="199543"/>
                    <a:pt x="275984" y="267780"/>
                  </a:cubicBezTo>
                  <a:lnTo>
                    <a:pt x="263528" y="267780"/>
                  </a:lnTo>
                  <a:cubicBezTo>
                    <a:pt x="252981" y="267780"/>
                    <a:pt x="238917" y="267780"/>
                    <a:pt x="220166" y="267780"/>
                  </a:cubicBezTo>
                  <a:cubicBezTo>
                    <a:pt x="221910" y="213541"/>
                    <a:pt x="200979" y="159301"/>
                    <a:pt x="159115" y="117309"/>
                  </a:cubicBezTo>
                  <a:cubicBezTo>
                    <a:pt x="118996" y="75317"/>
                    <a:pt x="63179" y="54321"/>
                    <a:pt x="9105" y="56071"/>
                  </a:cubicBezTo>
                  <a:cubicBezTo>
                    <a:pt x="9105" y="56071"/>
                    <a:pt x="9105" y="56071"/>
                    <a:pt x="9105" y="8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F0E860C-08C3-4B65-AEB4-07048BD20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1945" y="5090861"/>
              <a:ext cx="805393" cy="805393"/>
            </a:xfrm>
            <a:prstGeom prst="ellipse">
              <a:avLst/>
            </a:prstGeom>
            <a:solidFill>
              <a:srgbClr val="7FBB4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BB30160-E52F-45F1-A8E4-76D1C0CA1CA3}"/>
                </a:ext>
              </a:extLst>
            </p:cNvPr>
            <p:cNvGrpSpPr/>
            <p:nvPr/>
          </p:nvGrpSpPr>
          <p:grpSpPr>
            <a:xfrm>
              <a:off x="7172639" y="5272576"/>
              <a:ext cx="462818" cy="464757"/>
              <a:chOff x="10180341" y="5398274"/>
              <a:chExt cx="560010" cy="562356"/>
            </a:xfrm>
            <a:solidFill>
              <a:sysClr val="window" lastClr="FFFFFF"/>
            </a:solidFill>
          </p:grpSpPr>
          <p:sp>
            <p:nvSpPr>
              <p:cNvPr id="108" name="Freeform 398">
                <a:extLst>
                  <a:ext uri="{FF2B5EF4-FFF2-40B4-BE49-F238E27FC236}">
                    <a16:creationId xmlns:a16="http://schemas.microsoft.com/office/drawing/2014/main" id="{F2D81371-B810-4085-8A6A-D9262867E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7214" y="5641971"/>
                <a:ext cx="142440" cy="141253"/>
              </a:xfrm>
              <a:custGeom>
                <a:avLst/>
                <a:gdLst>
                  <a:gd name="T0" fmla="*/ 25 w 81"/>
                  <a:gd name="T1" fmla="*/ 78 h 81"/>
                  <a:gd name="T2" fmla="*/ 13 w 81"/>
                  <a:gd name="T3" fmla="*/ 78 h 81"/>
                  <a:gd name="T4" fmla="*/ 3 w 81"/>
                  <a:gd name="T5" fmla="*/ 68 h 81"/>
                  <a:gd name="T6" fmla="*/ 3 w 81"/>
                  <a:gd name="T7" fmla="*/ 56 h 81"/>
                  <a:gd name="T8" fmla="*/ 56 w 81"/>
                  <a:gd name="T9" fmla="*/ 4 h 81"/>
                  <a:gd name="T10" fmla="*/ 68 w 81"/>
                  <a:gd name="T11" fmla="*/ 4 h 81"/>
                  <a:gd name="T12" fmla="*/ 78 w 81"/>
                  <a:gd name="T13" fmla="*/ 13 h 81"/>
                  <a:gd name="T14" fmla="*/ 78 w 81"/>
                  <a:gd name="T15" fmla="*/ 26 h 81"/>
                  <a:gd name="T16" fmla="*/ 25 w 81"/>
                  <a:gd name="T17" fmla="*/ 7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81">
                    <a:moveTo>
                      <a:pt x="25" y="78"/>
                    </a:moveTo>
                    <a:cubicBezTo>
                      <a:pt x="22" y="81"/>
                      <a:pt x="16" y="81"/>
                      <a:pt x="13" y="7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0" y="65"/>
                      <a:pt x="0" y="59"/>
                      <a:pt x="3" y="56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9" y="0"/>
                      <a:pt x="65" y="0"/>
                      <a:pt x="68" y="4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1" y="17"/>
                      <a:pt x="81" y="22"/>
                      <a:pt x="78" y="26"/>
                    </a:cubicBezTo>
                    <a:cubicBezTo>
                      <a:pt x="25" y="78"/>
                      <a:pt x="25" y="78"/>
                      <a:pt x="25" y="7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9" name="Freeform 399">
                <a:extLst>
                  <a:ext uri="{FF2B5EF4-FFF2-40B4-BE49-F238E27FC236}">
                    <a16:creationId xmlns:a16="http://schemas.microsoft.com/office/drawing/2014/main" id="{36E54F0E-199D-48CD-AE87-17FE4999BA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22488" y="5653198"/>
                <a:ext cx="62911" cy="65285"/>
              </a:xfrm>
              <a:custGeom>
                <a:avLst/>
                <a:gdLst>
                  <a:gd name="T0" fmla="*/ 36 w 36"/>
                  <a:gd name="T1" fmla="*/ 22 h 37"/>
                  <a:gd name="T2" fmla="*/ 22 w 36"/>
                  <a:gd name="T3" fmla="*/ 37 h 37"/>
                  <a:gd name="T4" fmla="*/ 22 w 36"/>
                  <a:gd name="T5" fmla="*/ 37 h 37"/>
                  <a:gd name="T6" fmla="*/ 36 w 36"/>
                  <a:gd name="T7" fmla="*/ 22 h 37"/>
                  <a:gd name="T8" fmla="*/ 36 w 36"/>
                  <a:gd name="T9" fmla="*/ 22 h 37"/>
                  <a:gd name="T10" fmla="*/ 14 w 36"/>
                  <a:gd name="T11" fmla="*/ 0 h 37"/>
                  <a:gd name="T12" fmla="*/ 0 w 36"/>
                  <a:gd name="T13" fmla="*/ 15 h 37"/>
                  <a:gd name="T14" fmla="*/ 0 w 36"/>
                  <a:gd name="T15" fmla="*/ 15 h 37"/>
                  <a:gd name="T16" fmla="*/ 14 w 36"/>
                  <a:gd name="T17" fmla="*/ 0 h 37"/>
                  <a:gd name="T18" fmla="*/ 14 w 36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7">
                    <a:moveTo>
                      <a:pt x="36" y="22"/>
                    </a:moveTo>
                    <a:cubicBezTo>
                      <a:pt x="22" y="37"/>
                      <a:pt x="22" y="37"/>
                      <a:pt x="22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6" y="22"/>
                      <a:pt x="36" y="22"/>
                      <a:pt x="36" y="22"/>
                    </a:cubicBezTo>
                    <a:moveTo>
                      <a:pt x="14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10" name="Freeform 400">
                <a:extLst>
                  <a:ext uri="{FF2B5EF4-FFF2-40B4-BE49-F238E27FC236}">
                    <a16:creationId xmlns:a16="http://schemas.microsoft.com/office/drawing/2014/main" id="{004A44C4-45F7-48E5-B6CF-CBAD16E8B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2488" y="5653198"/>
                <a:ext cx="62911" cy="65285"/>
              </a:xfrm>
              <a:custGeom>
                <a:avLst/>
                <a:gdLst>
                  <a:gd name="T0" fmla="*/ 14 w 36"/>
                  <a:gd name="T1" fmla="*/ 0 h 37"/>
                  <a:gd name="T2" fmla="*/ 0 w 36"/>
                  <a:gd name="T3" fmla="*/ 15 h 37"/>
                  <a:gd name="T4" fmla="*/ 10 w 36"/>
                  <a:gd name="T5" fmla="*/ 26 h 37"/>
                  <a:gd name="T6" fmla="*/ 22 w 36"/>
                  <a:gd name="T7" fmla="*/ 37 h 37"/>
                  <a:gd name="T8" fmla="*/ 36 w 36"/>
                  <a:gd name="T9" fmla="*/ 22 h 37"/>
                  <a:gd name="T10" fmla="*/ 24 w 36"/>
                  <a:gd name="T11" fmla="*/ 12 h 37"/>
                  <a:gd name="T12" fmla="*/ 14 w 36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7">
                    <a:moveTo>
                      <a:pt x="14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19"/>
                      <a:pt x="6" y="23"/>
                      <a:pt x="10" y="26"/>
                    </a:cubicBezTo>
                    <a:cubicBezTo>
                      <a:pt x="14" y="30"/>
                      <a:pt x="18" y="33"/>
                      <a:pt x="22" y="37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2" y="19"/>
                      <a:pt x="28" y="16"/>
                      <a:pt x="24" y="12"/>
                    </a:cubicBezTo>
                    <a:cubicBezTo>
                      <a:pt x="20" y="9"/>
                      <a:pt x="17" y="5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11" name="Freeform 401">
                <a:extLst>
                  <a:ext uri="{FF2B5EF4-FFF2-40B4-BE49-F238E27FC236}">
                    <a16:creationId xmlns:a16="http://schemas.microsoft.com/office/drawing/2014/main" id="{FE4BCAE6-A6CC-4B66-A699-D0CFB3DA0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80341" y="5703052"/>
                <a:ext cx="256391" cy="257578"/>
              </a:xfrm>
              <a:custGeom>
                <a:avLst/>
                <a:gdLst>
                  <a:gd name="T0" fmla="*/ 44 w 147"/>
                  <a:gd name="T1" fmla="*/ 142 h 148"/>
                  <a:gd name="T2" fmla="*/ 22 w 147"/>
                  <a:gd name="T3" fmla="*/ 142 h 148"/>
                  <a:gd name="T4" fmla="*/ 6 w 147"/>
                  <a:gd name="T5" fmla="*/ 125 h 148"/>
                  <a:gd name="T6" fmla="*/ 6 w 147"/>
                  <a:gd name="T7" fmla="*/ 104 h 148"/>
                  <a:gd name="T8" fmla="*/ 103 w 147"/>
                  <a:gd name="T9" fmla="*/ 6 h 148"/>
                  <a:gd name="T10" fmla="*/ 125 w 147"/>
                  <a:gd name="T11" fmla="*/ 6 h 148"/>
                  <a:gd name="T12" fmla="*/ 141 w 147"/>
                  <a:gd name="T13" fmla="*/ 23 h 148"/>
                  <a:gd name="T14" fmla="*/ 141 w 147"/>
                  <a:gd name="T15" fmla="*/ 45 h 148"/>
                  <a:gd name="T16" fmla="*/ 44 w 147"/>
                  <a:gd name="T17" fmla="*/ 14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7" h="148">
                    <a:moveTo>
                      <a:pt x="44" y="142"/>
                    </a:moveTo>
                    <a:cubicBezTo>
                      <a:pt x="38" y="148"/>
                      <a:pt x="28" y="148"/>
                      <a:pt x="22" y="142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0" y="119"/>
                      <a:pt x="0" y="110"/>
                      <a:pt x="6" y="104"/>
                    </a:cubicBezTo>
                    <a:cubicBezTo>
                      <a:pt x="103" y="6"/>
                      <a:pt x="103" y="6"/>
                      <a:pt x="103" y="6"/>
                    </a:cubicBezTo>
                    <a:cubicBezTo>
                      <a:pt x="109" y="0"/>
                      <a:pt x="119" y="0"/>
                      <a:pt x="125" y="6"/>
                    </a:cubicBezTo>
                    <a:cubicBezTo>
                      <a:pt x="141" y="23"/>
                      <a:pt x="141" y="23"/>
                      <a:pt x="141" y="23"/>
                    </a:cubicBezTo>
                    <a:cubicBezTo>
                      <a:pt x="147" y="29"/>
                      <a:pt x="147" y="39"/>
                      <a:pt x="141" y="45"/>
                    </a:cubicBezTo>
                    <a:cubicBezTo>
                      <a:pt x="44" y="142"/>
                      <a:pt x="44" y="142"/>
                      <a:pt x="44" y="1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12" name="Freeform 402">
                <a:extLst>
                  <a:ext uri="{FF2B5EF4-FFF2-40B4-BE49-F238E27FC236}">
                    <a16:creationId xmlns:a16="http://schemas.microsoft.com/office/drawing/2014/main" id="{44B4F594-6C78-4BB3-AF34-6F0FFD0C14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81528" y="5834809"/>
                <a:ext cx="55789" cy="66472"/>
              </a:xfrm>
              <a:custGeom>
                <a:avLst/>
                <a:gdLst>
                  <a:gd name="T0" fmla="*/ 32 w 32"/>
                  <a:gd name="T1" fmla="*/ 0 h 38"/>
                  <a:gd name="T2" fmla="*/ 5 w 32"/>
                  <a:gd name="T3" fmla="*/ 28 h 38"/>
                  <a:gd name="T4" fmla="*/ 0 w 32"/>
                  <a:gd name="T5" fmla="*/ 38 h 38"/>
                  <a:gd name="T6" fmla="*/ 5 w 32"/>
                  <a:gd name="T7" fmla="*/ 28 h 38"/>
                  <a:gd name="T8" fmla="*/ 32 w 32"/>
                  <a:gd name="T9" fmla="*/ 0 h 38"/>
                  <a:gd name="T10" fmla="*/ 32 w 32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8">
                    <a:moveTo>
                      <a:pt x="32" y="0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2" y="31"/>
                      <a:pt x="0" y="35"/>
                      <a:pt x="0" y="38"/>
                    </a:cubicBezTo>
                    <a:cubicBezTo>
                      <a:pt x="0" y="35"/>
                      <a:pt x="2" y="31"/>
                      <a:pt x="5" y="28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13" name="Freeform 403">
                <a:extLst>
                  <a:ext uri="{FF2B5EF4-FFF2-40B4-BE49-F238E27FC236}">
                    <a16:creationId xmlns:a16="http://schemas.microsoft.com/office/drawing/2014/main" id="{D7507791-E6E2-4A65-B6A9-77E422A0D8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81528" y="5834809"/>
                <a:ext cx="124635" cy="123448"/>
              </a:xfrm>
              <a:custGeom>
                <a:avLst/>
                <a:gdLst>
                  <a:gd name="T0" fmla="*/ 32 w 71"/>
                  <a:gd name="T1" fmla="*/ 0 h 70"/>
                  <a:gd name="T2" fmla="*/ 5 w 71"/>
                  <a:gd name="T3" fmla="*/ 28 h 70"/>
                  <a:gd name="T4" fmla="*/ 0 w 71"/>
                  <a:gd name="T5" fmla="*/ 38 h 70"/>
                  <a:gd name="T6" fmla="*/ 5 w 71"/>
                  <a:gd name="T7" fmla="*/ 49 h 70"/>
                  <a:gd name="T8" fmla="*/ 21 w 71"/>
                  <a:gd name="T9" fmla="*/ 66 h 70"/>
                  <a:gd name="T10" fmla="*/ 32 w 71"/>
                  <a:gd name="T11" fmla="*/ 70 h 70"/>
                  <a:gd name="T12" fmla="*/ 43 w 71"/>
                  <a:gd name="T13" fmla="*/ 66 h 70"/>
                  <a:gd name="T14" fmla="*/ 71 w 71"/>
                  <a:gd name="T15" fmla="*/ 38 h 70"/>
                  <a:gd name="T16" fmla="*/ 64 w 71"/>
                  <a:gd name="T17" fmla="*/ 34 h 70"/>
                  <a:gd name="T18" fmla="*/ 37 w 71"/>
                  <a:gd name="T19" fmla="*/ 6 h 70"/>
                  <a:gd name="T20" fmla="*/ 32 w 71"/>
                  <a:gd name="T2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70">
                    <a:moveTo>
                      <a:pt x="32" y="0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2" y="31"/>
                      <a:pt x="0" y="35"/>
                      <a:pt x="0" y="38"/>
                    </a:cubicBezTo>
                    <a:cubicBezTo>
                      <a:pt x="0" y="42"/>
                      <a:pt x="2" y="46"/>
                      <a:pt x="5" y="49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4" y="69"/>
                      <a:pt x="28" y="70"/>
                      <a:pt x="32" y="70"/>
                    </a:cubicBezTo>
                    <a:cubicBezTo>
                      <a:pt x="36" y="70"/>
                      <a:pt x="40" y="69"/>
                      <a:pt x="43" y="66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68" y="37"/>
                      <a:pt x="66" y="35"/>
                      <a:pt x="64" y="34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5" y="4"/>
                      <a:pt x="33" y="2"/>
                      <a:pt x="3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14" name="Freeform 514">
                <a:extLst>
                  <a:ext uri="{FF2B5EF4-FFF2-40B4-BE49-F238E27FC236}">
                    <a16:creationId xmlns:a16="http://schemas.microsoft.com/office/drawing/2014/main" id="{E4E7A03C-B58B-4F3A-B6F9-FE4719833C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7991" y="5398274"/>
                <a:ext cx="322360" cy="324241"/>
              </a:xfrm>
              <a:custGeom>
                <a:avLst/>
                <a:gdLst>
                  <a:gd name="connsiteX0" fmla="*/ 161181 w 322360"/>
                  <a:gd name="connsiteY0" fmla="*/ 27056 h 324241"/>
                  <a:gd name="connsiteX1" fmla="*/ 66249 w 322360"/>
                  <a:gd name="connsiteY1" fmla="*/ 66332 h 324241"/>
                  <a:gd name="connsiteX2" fmla="*/ 66249 w 322360"/>
                  <a:gd name="connsiteY2" fmla="*/ 256600 h 324241"/>
                  <a:gd name="connsiteX3" fmla="*/ 256112 w 322360"/>
                  <a:gd name="connsiteY3" fmla="*/ 256600 h 324241"/>
                  <a:gd name="connsiteX4" fmla="*/ 256112 w 322360"/>
                  <a:gd name="connsiteY4" fmla="*/ 66332 h 324241"/>
                  <a:gd name="connsiteX5" fmla="*/ 161181 w 322360"/>
                  <a:gd name="connsiteY5" fmla="*/ 27056 h 324241"/>
                  <a:gd name="connsiteX6" fmla="*/ 161181 w 322360"/>
                  <a:gd name="connsiteY6" fmla="*/ 0 h 324241"/>
                  <a:gd name="connsiteX7" fmla="*/ 275313 w 322360"/>
                  <a:gd name="connsiteY7" fmla="*/ 47130 h 324241"/>
                  <a:gd name="connsiteX8" fmla="*/ 275313 w 322360"/>
                  <a:gd name="connsiteY8" fmla="*/ 275802 h 324241"/>
                  <a:gd name="connsiteX9" fmla="*/ 47048 w 322360"/>
                  <a:gd name="connsiteY9" fmla="*/ 275802 h 324241"/>
                  <a:gd name="connsiteX10" fmla="*/ 47048 w 322360"/>
                  <a:gd name="connsiteY10" fmla="*/ 47130 h 324241"/>
                  <a:gd name="connsiteX11" fmla="*/ 161181 w 322360"/>
                  <a:gd name="connsiteY11" fmla="*/ 0 h 324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22360" h="324241">
                    <a:moveTo>
                      <a:pt x="161181" y="27056"/>
                    </a:moveTo>
                    <a:cubicBezTo>
                      <a:pt x="126779" y="27056"/>
                      <a:pt x="92377" y="40148"/>
                      <a:pt x="66249" y="66332"/>
                    </a:cubicBezTo>
                    <a:cubicBezTo>
                      <a:pt x="13993" y="118699"/>
                      <a:pt x="13993" y="204233"/>
                      <a:pt x="66249" y="256600"/>
                    </a:cubicBezTo>
                    <a:cubicBezTo>
                      <a:pt x="118505" y="310713"/>
                      <a:pt x="203856" y="310713"/>
                      <a:pt x="256112" y="256600"/>
                    </a:cubicBezTo>
                    <a:cubicBezTo>
                      <a:pt x="308368" y="204233"/>
                      <a:pt x="308368" y="118699"/>
                      <a:pt x="256112" y="66332"/>
                    </a:cubicBezTo>
                    <a:cubicBezTo>
                      <a:pt x="229984" y="40148"/>
                      <a:pt x="195582" y="27056"/>
                      <a:pt x="161181" y="27056"/>
                    </a:cubicBezTo>
                    <a:close/>
                    <a:moveTo>
                      <a:pt x="161181" y="0"/>
                    </a:moveTo>
                    <a:cubicBezTo>
                      <a:pt x="202565" y="0"/>
                      <a:pt x="243948" y="15710"/>
                      <a:pt x="275313" y="47130"/>
                    </a:cubicBezTo>
                    <a:cubicBezTo>
                      <a:pt x="338043" y="109971"/>
                      <a:pt x="338043" y="212961"/>
                      <a:pt x="275313" y="275802"/>
                    </a:cubicBezTo>
                    <a:cubicBezTo>
                      <a:pt x="212584" y="340388"/>
                      <a:pt x="109777" y="340388"/>
                      <a:pt x="47048" y="275802"/>
                    </a:cubicBezTo>
                    <a:cubicBezTo>
                      <a:pt x="-15682" y="212961"/>
                      <a:pt x="-15682" y="109971"/>
                      <a:pt x="47048" y="47130"/>
                    </a:cubicBezTo>
                    <a:cubicBezTo>
                      <a:pt x="78413" y="15710"/>
                      <a:pt x="119797" y="0"/>
                      <a:pt x="16118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15" name="Freeform 407">
                <a:extLst>
                  <a:ext uri="{FF2B5EF4-FFF2-40B4-BE49-F238E27FC236}">
                    <a16:creationId xmlns:a16="http://schemas.microsoft.com/office/drawing/2014/main" id="{3EB99284-B099-42B3-807A-4372246297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68781" y="5449035"/>
                <a:ext cx="223155" cy="221968"/>
              </a:xfrm>
              <a:custGeom>
                <a:avLst/>
                <a:gdLst>
                  <a:gd name="T0" fmla="*/ 68 w 128"/>
                  <a:gd name="T1" fmla="*/ 114 h 127"/>
                  <a:gd name="T2" fmla="*/ 30 w 128"/>
                  <a:gd name="T3" fmla="*/ 98 h 127"/>
                  <a:gd name="T4" fmla="*/ 30 w 128"/>
                  <a:gd name="T5" fmla="*/ 21 h 127"/>
                  <a:gd name="T6" fmla="*/ 68 w 128"/>
                  <a:gd name="T7" fmla="*/ 5 h 127"/>
                  <a:gd name="T8" fmla="*/ 107 w 128"/>
                  <a:gd name="T9" fmla="*/ 21 h 127"/>
                  <a:gd name="T10" fmla="*/ 107 w 128"/>
                  <a:gd name="T11" fmla="*/ 98 h 127"/>
                  <a:gd name="T12" fmla="*/ 68 w 128"/>
                  <a:gd name="T13" fmla="*/ 114 h 127"/>
                  <a:gd name="T14" fmla="*/ 64 w 128"/>
                  <a:gd name="T15" fmla="*/ 0 h 127"/>
                  <a:gd name="T16" fmla="*/ 19 w 128"/>
                  <a:gd name="T17" fmla="*/ 19 h 127"/>
                  <a:gd name="T18" fmla="*/ 0 w 128"/>
                  <a:gd name="T19" fmla="*/ 64 h 127"/>
                  <a:gd name="T20" fmla="*/ 19 w 128"/>
                  <a:gd name="T21" fmla="*/ 109 h 127"/>
                  <a:gd name="T22" fmla="*/ 64 w 128"/>
                  <a:gd name="T23" fmla="*/ 127 h 127"/>
                  <a:gd name="T24" fmla="*/ 109 w 128"/>
                  <a:gd name="T25" fmla="*/ 109 h 127"/>
                  <a:gd name="T26" fmla="*/ 127 w 128"/>
                  <a:gd name="T27" fmla="*/ 64 h 127"/>
                  <a:gd name="T28" fmla="*/ 109 w 128"/>
                  <a:gd name="T29" fmla="*/ 19 h 127"/>
                  <a:gd name="T30" fmla="*/ 64 w 128"/>
                  <a:gd name="T31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8" h="127">
                    <a:moveTo>
                      <a:pt x="68" y="114"/>
                    </a:moveTo>
                    <a:cubicBezTo>
                      <a:pt x="54" y="114"/>
                      <a:pt x="40" y="109"/>
                      <a:pt x="30" y="98"/>
                    </a:cubicBezTo>
                    <a:cubicBezTo>
                      <a:pt x="8" y="77"/>
                      <a:pt x="8" y="43"/>
                      <a:pt x="30" y="21"/>
                    </a:cubicBezTo>
                    <a:cubicBezTo>
                      <a:pt x="40" y="11"/>
                      <a:pt x="54" y="5"/>
                      <a:pt x="68" y="5"/>
                    </a:cubicBezTo>
                    <a:cubicBezTo>
                      <a:pt x="82" y="5"/>
                      <a:pt x="96" y="11"/>
                      <a:pt x="107" y="21"/>
                    </a:cubicBezTo>
                    <a:cubicBezTo>
                      <a:pt x="128" y="43"/>
                      <a:pt x="128" y="77"/>
                      <a:pt x="107" y="98"/>
                    </a:cubicBezTo>
                    <a:cubicBezTo>
                      <a:pt x="96" y="109"/>
                      <a:pt x="82" y="114"/>
                      <a:pt x="68" y="114"/>
                    </a:cubicBezTo>
                    <a:moveTo>
                      <a:pt x="64" y="0"/>
                    </a:moveTo>
                    <a:cubicBezTo>
                      <a:pt x="47" y="0"/>
                      <a:pt x="31" y="7"/>
                      <a:pt x="19" y="19"/>
                    </a:cubicBezTo>
                    <a:cubicBezTo>
                      <a:pt x="6" y="31"/>
                      <a:pt x="0" y="48"/>
                      <a:pt x="0" y="64"/>
                    </a:cubicBezTo>
                    <a:cubicBezTo>
                      <a:pt x="0" y="80"/>
                      <a:pt x="6" y="96"/>
                      <a:pt x="19" y="109"/>
                    </a:cubicBezTo>
                    <a:cubicBezTo>
                      <a:pt x="31" y="121"/>
                      <a:pt x="47" y="127"/>
                      <a:pt x="64" y="127"/>
                    </a:cubicBezTo>
                    <a:cubicBezTo>
                      <a:pt x="80" y="127"/>
                      <a:pt x="96" y="121"/>
                      <a:pt x="109" y="109"/>
                    </a:cubicBezTo>
                    <a:cubicBezTo>
                      <a:pt x="121" y="96"/>
                      <a:pt x="127" y="80"/>
                      <a:pt x="127" y="64"/>
                    </a:cubicBezTo>
                    <a:cubicBezTo>
                      <a:pt x="127" y="48"/>
                      <a:pt x="121" y="31"/>
                      <a:pt x="109" y="19"/>
                    </a:cubicBezTo>
                    <a:cubicBezTo>
                      <a:pt x="96" y="7"/>
                      <a:pt x="80" y="0"/>
                      <a:pt x="6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16" name="Freeform 408">
                <a:extLst>
                  <a:ext uri="{FF2B5EF4-FFF2-40B4-BE49-F238E27FC236}">
                    <a16:creationId xmlns:a16="http://schemas.microsoft.com/office/drawing/2014/main" id="{1647DA9F-92B6-43A4-A2AD-DAE7B3E4D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0359" y="5468026"/>
                <a:ext cx="93773" cy="87838"/>
              </a:xfrm>
              <a:custGeom>
                <a:avLst/>
                <a:gdLst>
                  <a:gd name="T0" fmla="*/ 14 w 54"/>
                  <a:gd name="T1" fmla="*/ 0 h 50"/>
                  <a:gd name="T2" fmla="*/ 4 w 54"/>
                  <a:gd name="T3" fmla="*/ 1 h 50"/>
                  <a:gd name="T4" fmla="*/ 14 w 54"/>
                  <a:gd name="T5" fmla="*/ 39 h 50"/>
                  <a:gd name="T6" fmla="*/ 41 w 54"/>
                  <a:gd name="T7" fmla="*/ 50 h 50"/>
                  <a:gd name="T8" fmla="*/ 51 w 54"/>
                  <a:gd name="T9" fmla="*/ 49 h 50"/>
                  <a:gd name="T10" fmla="*/ 41 w 54"/>
                  <a:gd name="T11" fmla="*/ 11 h 50"/>
                  <a:gd name="T12" fmla="*/ 14 w 54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0">
                    <a:moveTo>
                      <a:pt x="14" y="0"/>
                    </a:moveTo>
                    <a:cubicBezTo>
                      <a:pt x="10" y="0"/>
                      <a:pt x="7" y="1"/>
                      <a:pt x="4" y="1"/>
                    </a:cubicBezTo>
                    <a:cubicBezTo>
                      <a:pt x="0" y="14"/>
                      <a:pt x="4" y="29"/>
                      <a:pt x="14" y="39"/>
                    </a:cubicBezTo>
                    <a:cubicBezTo>
                      <a:pt x="21" y="46"/>
                      <a:pt x="31" y="50"/>
                      <a:pt x="41" y="50"/>
                    </a:cubicBezTo>
                    <a:cubicBezTo>
                      <a:pt x="44" y="50"/>
                      <a:pt x="48" y="50"/>
                      <a:pt x="51" y="49"/>
                    </a:cubicBezTo>
                    <a:cubicBezTo>
                      <a:pt x="54" y="36"/>
                      <a:pt x="51" y="22"/>
                      <a:pt x="41" y="11"/>
                    </a:cubicBezTo>
                    <a:cubicBezTo>
                      <a:pt x="33" y="4"/>
                      <a:pt x="24" y="0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7300C25-F28F-4AC9-B6B7-CF68026E1C71}"/>
                </a:ext>
              </a:extLst>
            </p:cNvPr>
            <p:cNvGrpSpPr/>
            <p:nvPr/>
          </p:nvGrpSpPr>
          <p:grpSpPr>
            <a:xfrm>
              <a:off x="4618140" y="4238380"/>
              <a:ext cx="669035" cy="1048678"/>
              <a:chOff x="7089388" y="4146885"/>
              <a:chExt cx="809533" cy="1268896"/>
            </a:xfrm>
          </p:grpSpPr>
          <p:sp>
            <p:nvSpPr>
              <p:cNvPr id="99" name="Freeform 409">
                <a:extLst>
                  <a:ext uri="{FF2B5EF4-FFF2-40B4-BE49-F238E27FC236}">
                    <a16:creationId xmlns:a16="http://schemas.microsoft.com/office/drawing/2014/main" id="{AB4D5F8A-1463-4CA7-B892-C267ADD38A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9390" y="4169438"/>
                <a:ext cx="809531" cy="1246343"/>
              </a:xfrm>
              <a:custGeom>
                <a:avLst/>
                <a:gdLst>
                  <a:gd name="T0" fmla="*/ 463 w 463"/>
                  <a:gd name="T1" fmla="*/ 689 h 713"/>
                  <a:gd name="T2" fmla="*/ 442 w 463"/>
                  <a:gd name="T3" fmla="*/ 713 h 713"/>
                  <a:gd name="T4" fmla="*/ 21 w 463"/>
                  <a:gd name="T5" fmla="*/ 713 h 713"/>
                  <a:gd name="T6" fmla="*/ 0 w 463"/>
                  <a:gd name="T7" fmla="*/ 689 h 713"/>
                  <a:gd name="T8" fmla="*/ 0 w 463"/>
                  <a:gd name="T9" fmla="*/ 24 h 713"/>
                  <a:gd name="T10" fmla="*/ 21 w 463"/>
                  <a:gd name="T11" fmla="*/ 0 h 713"/>
                  <a:gd name="T12" fmla="*/ 442 w 463"/>
                  <a:gd name="T13" fmla="*/ 0 h 713"/>
                  <a:gd name="T14" fmla="*/ 463 w 463"/>
                  <a:gd name="T15" fmla="*/ 24 h 713"/>
                  <a:gd name="T16" fmla="*/ 463 w 463"/>
                  <a:gd name="T17" fmla="*/ 689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3" h="713">
                    <a:moveTo>
                      <a:pt x="463" y="689"/>
                    </a:moveTo>
                    <a:cubicBezTo>
                      <a:pt x="463" y="702"/>
                      <a:pt x="453" y="713"/>
                      <a:pt x="442" y="713"/>
                    </a:cubicBezTo>
                    <a:cubicBezTo>
                      <a:pt x="21" y="713"/>
                      <a:pt x="21" y="713"/>
                      <a:pt x="21" y="713"/>
                    </a:cubicBezTo>
                    <a:cubicBezTo>
                      <a:pt x="9" y="713"/>
                      <a:pt x="0" y="702"/>
                      <a:pt x="0" y="689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9" y="0"/>
                      <a:pt x="21" y="0"/>
                    </a:cubicBezTo>
                    <a:cubicBezTo>
                      <a:pt x="442" y="0"/>
                      <a:pt x="442" y="0"/>
                      <a:pt x="442" y="0"/>
                    </a:cubicBezTo>
                    <a:cubicBezTo>
                      <a:pt x="453" y="0"/>
                      <a:pt x="463" y="11"/>
                      <a:pt x="463" y="24"/>
                    </a:cubicBezTo>
                    <a:cubicBezTo>
                      <a:pt x="463" y="689"/>
                      <a:pt x="463" y="689"/>
                      <a:pt x="463" y="689"/>
                    </a:cubicBezTo>
                  </a:path>
                </a:pathLst>
              </a:custGeom>
              <a:solidFill>
                <a:srgbClr val="30A7DF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0" name="Freeform 410">
                <a:extLst>
                  <a:ext uri="{FF2B5EF4-FFF2-40B4-BE49-F238E27FC236}">
                    <a16:creationId xmlns:a16="http://schemas.microsoft.com/office/drawing/2014/main" id="{3FC8D10E-684E-4445-9172-A1FCF80FC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9388" y="4146885"/>
                <a:ext cx="809531" cy="1246343"/>
              </a:xfrm>
              <a:custGeom>
                <a:avLst/>
                <a:gdLst>
                  <a:gd name="T0" fmla="*/ 463 w 463"/>
                  <a:gd name="T1" fmla="*/ 689 h 713"/>
                  <a:gd name="T2" fmla="*/ 442 w 463"/>
                  <a:gd name="T3" fmla="*/ 713 h 713"/>
                  <a:gd name="T4" fmla="*/ 21 w 463"/>
                  <a:gd name="T5" fmla="*/ 713 h 713"/>
                  <a:gd name="T6" fmla="*/ 0 w 463"/>
                  <a:gd name="T7" fmla="*/ 689 h 713"/>
                  <a:gd name="T8" fmla="*/ 0 w 463"/>
                  <a:gd name="T9" fmla="*/ 24 h 713"/>
                  <a:gd name="T10" fmla="*/ 21 w 463"/>
                  <a:gd name="T11" fmla="*/ 0 h 713"/>
                  <a:gd name="T12" fmla="*/ 442 w 463"/>
                  <a:gd name="T13" fmla="*/ 0 h 713"/>
                  <a:gd name="T14" fmla="*/ 463 w 463"/>
                  <a:gd name="T15" fmla="*/ 24 h 713"/>
                  <a:gd name="T16" fmla="*/ 463 w 463"/>
                  <a:gd name="T17" fmla="*/ 689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3" h="713">
                    <a:moveTo>
                      <a:pt x="463" y="689"/>
                    </a:moveTo>
                    <a:cubicBezTo>
                      <a:pt x="463" y="703"/>
                      <a:pt x="453" y="713"/>
                      <a:pt x="442" y="713"/>
                    </a:cubicBezTo>
                    <a:cubicBezTo>
                      <a:pt x="21" y="713"/>
                      <a:pt x="21" y="713"/>
                      <a:pt x="21" y="713"/>
                    </a:cubicBezTo>
                    <a:cubicBezTo>
                      <a:pt x="9" y="713"/>
                      <a:pt x="0" y="703"/>
                      <a:pt x="0" y="689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9" y="0"/>
                      <a:pt x="21" y="0"/>
                    </a:cubicBezTo>
                    <a:cubicBezTo>
                      <a:pt x="442" y="0"/>
                      <a:pt x="442" y="0"/>
                      <a:pt x="442" y="0"/>
                    </a:cubicBezTo>
                    <a:cubicBezTo>
                      <a:pt x="453" y="0"/>
                      <a:pt x="463" y="11"/>
                      <a:pt x="463" y="24"/>
                    </a:cubicBezTo>
                    <a:cubicBezTo>
                      <a:pt x="463" y="689"/>
                      <a:pt x="463" y="689"/>
                      <a:pt x="463" y="689"/>
                    </a:cubicBezTo>
                  </a:path>
                </a:pathLst>
              </a:custGeom>
              <a:solidFill>
                <a:srgbClr val="30A7DF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B434353A-5CA0-47BD-AB74-870F765A0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0930" y="4324934"/>
                <a:ext cx="725254" cy="890245"/>
              </a:xfrm>
              <a:prstGeom prst="rect">
                <a:avLst/>
              </a:prstGeom>
              <a:solidFill>
                <a:srgbClr val="30A7DF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70B6402B-325A-434E-A5F8-E7A869D38D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0934" y="4324934"/>
                <a:ext cx="725254" cy="890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3" name="Freeform 413">
                <a:extLst>
                  <a:ext uri="{FF2B5EF4-FFF2-40B4-BE49-F238E27FC236}">
                    <a16:creationId xmlns:a16="http://schemas.microsoft.com/office/drawing/2014/main" id="{8269A9DC-9481-417D-954A-E32DA0614E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5423" y="4213355"/>
                <a:ext cx="375091" cy="48667"/>
              </a:xfrm>
              <a:custGeom>
                <a:avLst/>
                <a:gdLst>
                  <a:gd name="T0" fmla="*/ 214 w 214"/>
                  <a:gd name="T1" fmla="*/ 14 h 28"/>
                  <a:gd name="T2" fmla="*/ 201 w 214"/>
                  <a:gd name="T3" fmla="*/ 28 h 28"/>
                  <a:gd name="T4" fmla="*/ 14 w 214"/>
                  <a:gd name="T5" fmla="*/ 28 h 28"/>
                  <a:gd name="T6" fmla="*/ 0 w 214"/>
                  <a:gd name="T7" fmla="*/ 14 h 28"/>
                  <a:gd name="T8" fmla="*/ 14 w 214"/>
                  <a:gd name="T9" fmla="*/ 0 h 28"/>
                  <a:gd name="T10" fmla="*/ 201 w 214"/>
                  <a:gd name="T11" fmla="*/ 0 h 28"/>
                  <a:gd name="T12" fmla="*/ 214 w 214"/>
                  <a:gd name="T13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4" h="28">
                    <a:moveTo>
                      <a:pt x="214" y="14"/>
                    </a:moveTo>
                    <a:cubicBezTo>
                      <a:pt x="214" y="22"/>
                      <a:pt x="208" y="28"/>
                      <a:pt x="201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8" y="0"/>
                      <a:pt x="214" y="7"/>
                      <a:pt x="214" y="14"/>
                    </a:cubicBezTo>
                    <a:close/>
                  </a:path>
                </a:pathLst>
              </a:custGeom>
              <a:solidFill>
                <a:srgbClr val="30A7DF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F63D12A9-601D-4110-8C41-1330B1D606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41927" y="5256724"/>
                <a:ext cx="103268" cy="103268"/>
              </a:xfrm>
              <a:prstGeom prst="ellipse">
                <a:avLst/>
              </a:prstGeom>
              <a:solidFill>
                <a:srgbClr val="30A7DF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9CCD3EC5-FE02-46B3-A98E-E0599A8593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51423" y="5265037"/>
                <a:ext cx="83089" cy="84276"/>
              </a:xfrm>
              <a:prstGeom prst="ellipse">
                <a:avLst/>
              </a:prstGeom>
              <a:solidFill>
                <a:srgbClr val="30A7DF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6" name="Freeform 506">
                <a:extLst>
                  <a:ext uri="{FF2B5EF4-FFF2-40B4-BE49-F238E27FC236}">
                    <a16:creationId xmlns:a16="http://schemas.microsoft.com/office/drawing/2014/main" id="{FBB1B397-3BCC-403D-9352-7937AAD56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6249" y="4529105"/>
                <a:ext cx="445123" cy="443937"/>
              </a:xfrm>
              <a:custGeom>
                <a:avLst/>
                <a:gdLst>
                  <a:gd name="connsiteX0" fmla="*/ 149562 w 445124"/>
                  <a:gd name="connsiteY0" fmla="*/ 128196 h 443938"/>
                  <a:gd name="connsiteX1" fmla="*/ 149562 w 445124"/>
                  <a:gd name="connsiteY1" fmla="*/ 316929 h 443938"/>
                  <a:gd name="connsiteX2" fmla="*/ 341856 w 445124"/>
                  <a:gd name="connsiteY2" fmla="*/ 221969 h 443938"/>
                  <a:gd name="connsiteX3" fmla="*/ 222843 w 445124"/>
                  <a:gd name="connsiteY3" fmla="*/ 7122 h 443938"/>
                  <a:gd name="connsiteX4" fmla="*/ 42732 w 445124"/>
                  <a:gd name="connsiteY4" fmla="*/ 110391 h 443938"/>
                  <a:gd name="connsiteX5" fmla="*/ 222843 w 445124"/>
                  <a:gd name="connsiteY5" fmla="*/ 29876 h 443938"/>
                  <a:gd name="connsiteX6" fmla="*/ 401205 w 445124"/>
                  <a:gd name="connsiteY6" fmla="*/ 110391 h 443938"/>
                  <a:gd name="connsiteX7" fmla="*/ 222843 w 445124"/>
                  <a:gd name="connsiteY7" fmla="*/ 7122 h 443938"/>
                  <a:gd name="connsiteX8" fmla="*/ 222562 w 445124"/>
                  <a:gd name="connsiteY8" fmla="*/ 0 h 443938"/>
                  <a:gd name="connsiteX9" fmla="*/ 445124 w 445124"/>
                  <a:gd name="connsiteY9" fmla="*/ 221969 h 443938"/>
                  <a:gd name="connsiteX10" fmla="*/ 222562 w 445124"/>
                  <a:gd name="connsiteY10" fmla="*/ 443938 h 443938"/>
                  <a:gd name="connsiteX11" fmla="*/ 0 w 445124"/>
                  <a:gd name="connsiteY11" fmla="*/ 221969 h 443938"/>
                  <a:gd name="connsiteX12" fmla="*/ 222562 w 445124"/>
                  <a:gd name="connsiteY12" fmla="*/ 0 h 443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45124" h="443938">
                    <a:moveTo>
                      <a:pt x="149562" y="128196"/>
                    </a:moveTo>
                    <a:lnTo>
                      <a:pt x="149562" y="316929"/>
                    </a:lnTo>
                    <a:lnTo>
                      <a:pt x="341856" y="221969"/>
                    </a:lnTo>
                    <a:close/>
                    <a:moveTo>
                      <a:pt x="222843" y="7122"/>
                    </a:moveTo>
                    <a:cubicBezTo>
                      <a:pt x="144154" y="7122"/>
                      <a:pt x="77705" y="49130"/>
                      <a:pt x="42732" y="110391"/>
                    </a:cubicBezTo>
                    <a:cubicBezTo>
                      <a:pt x="86448" y="61382"/>
                      <a:pt x="151148" y="29876"/>
                      <a:pt x="222843" y="29876"/>
                    </a:cubicBezTo>
                    <a:cubicBezTo>
                      <a:pt x="294538" y="29876"/>
                      <a:pt x="357489" y="61382"/>
                      <a:pt x="401205" y="110391"/>
                    </a:cubicBezTo>
                    <a:cubicBezTo>
                      <a:pt x="366232" y="49130"/>
                      <a:pt x="299784" y="7122"/>
                      <a:pt x="222843" y="7122"/>
                    </a:cubicBezTo>
                    <a:close/>
                    <a:moveTo>
                      <a:pt x="222562" y="0"/>
                    </a:moveTo>
                    <a:cubicBezTo>
                      <a:pt x="345480" y="0"/>
                      <a:pt x="445124" y="99379"/>
                      <a:pt x="445124" y="221969"/>
                    </a:cubicBezTo>
                    <a:cubicBezTo>
                      <a:pt x="445124" y="344559"/>
                      <a:pt x="345480" y="443938"/>
                      <a:pt x="222562" y="443938"/>
                    </a:cubicBezTo>
                    <a:cubicBezTo>
                      <a:pt x="99644" y="443938"/>
                      <a:pt x="0" y="344559"/>
                      <a:pt x="0" y="221969"/>
                    </a:cubicBezTo>
                    <a:cubicBezTo>
                      <a:pt x="0" y="99379"/>
                      <a:pt x="99644" y="0"/>
                      <a:pt x="222562" y="0"/>
                    </a:cubicBezTo>
                    <a:close/>
                  </a:path>
                </a:pathLst>
              </a:custGeom>
              <a:solidFill>
                <a:srgbClr val="30A7DF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7" name="Freeform 420">
                <a:extLst>
                  <a:ext uri="{FF2B5EF4-FFF2-40B4-BE49-F238E27FC236}">
                    <a16:creationId xmlns:a16="http://schemas.microsoft.com/office/drawing/2014/main" id="{BCA19D7D-E4DF-4BB8-B340-3DCF5893E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8703" y="4657308"/>
                <a:ext cx="199416" cy="206537"/>
              </a:xfrm>
              <a:custGeom>
                <a:avLst/>
                <a:gdLst>
                  <a:gd name="T0" fmla="*/ 6 w 168"/>
                  <a:gd name="T1" fmla="*/ 0 h 174"/>
                  <a:gd name="T2" fmla="*/ 0 w 168"/>
                  <a:gd name="T3" fmla="*/ 13 h 174"/>
                  <a:gd name="T4" fmla="*/ 0 w 168"/>
                  <a:gd name="T5" fmla="*/ 174 h 174"/>
                  <a:gd name="T6" fmla="*/ 168 w 168"/>
                  <a:gd name="T7" fmla="*/ 88 h 174"/>
                  <a:gd name="T8" fmla="*/ 168 w 168"/>
                  <a:gd name="T9" fmla="*/ 79 h 174"/>
                  <a:gd name="T10" fmla="*/ 6 w 168"/>
                  <a:gd name="T11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8" h="174">
                    <a:moveTo>
                      <a:pt x="6" y="0"/>
                    </a:moveTo>
                    <a:lnTo>
                      <a:pt x="0" y="13"/>
                    </a:lnTo>
                    <a:lnTo>
                      <a:pt x="0" y="174"/>
                    </a:lnTo>
                    <a:lnTo>
                      <a:pt x="168" y="88"/>
                    </a:lnTo>
                    <a:lnTo>
                      <a:pt x="168" y="79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682604E-02C8-42BD-8D61-F370DA32BFFC}"/>
                </a:ext>
              </a:extLst>
            </p:cNvPr>
            <p:cNvGrpSpPr/>
            <p:nvPr/>
          </p:nvGrpSpPr>
          <p:grpSpPr>
            <a:xfrm>
              <a:off x="5064491" y="2472599"/>
              <a:ext cx="543468" cy="931940"/>
              <a:chOff x="7629484" y="2010304"/>
              <a:chExt cx="657596" cy="1127647"/>
            </a:xfrm>
          </p:grpSpPr>
          <p:sp>
            <p:nvSpPr>
              <p:cNvPr id="84" name="Freeform 422">
                <a:extLst>
                  <a:ext uri="{FF2B5EF4-FFF2-40B4-BE49-F238E27FC236}">
                    <a16:creationId xmlns:a16="http://schemas.microsoft.com/office/drawing/2014/main" id="{4328E684-D8DB-4FF7-9AB5-5871EBBDD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9484" y="2029296"/>
                <a:ext cx="657596" cy="1108655"/>
              </a:xfrm>
              <a:custGeom>
                <a:avLst/>
                <a:gdLst>
                  <a:gd name="T0" fmla="*/ 376 w 376"/>
                  <a:gd name="T1" fmla="*/ 612 h 634"/>
                  <a:gd name="T2" fmla="*/ 357 w 376"/>
                  <a:gd name="T3" fmla="*/ 634 h 634"/>
                  <a:gd name="T4" fmla="*/ 19 w 376"/>
                  <a:gd name="T5" fmla="*/ 634 h 634"/>
                  <a:gd name="T6" fmla="*/ 0 w 376"/>
                  <a:gd name="T7" fmla="*/ 612 h 634"/>
                  <a:gd name="T8" fmla="*/ 0 w 376"/>
                  <a:gd name="T9" fmla="*/ 21 h 634"/>
                  <a:gd name="T10" fmla="*/ 19 w 376"/>
                  <a:gd name="T11" fmla="*/ 0 h 634"/>
                  <a:gd name="T12" fmla="*/ 357 w 376"/>
                  <a:gd name="T13" fmla="*/ 0 h 634"/>
                  <a:gd name="T14" fmla="*/ 376 w 376"/>
                  <a:gd name="T15" fmla="*/ 21 h 634"/>
                  <a:gd name="T16" fmla="*/ 376 w 376"/>
                  <a:gd name="T17" fmla="*/ 612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634">
                    <a:moveTo>
                      <a:pt x="376" y="612"/>
                    </a:moveTo>
                    <a:cubicBezTo>
                      <a:pt x="376" y="624"/>
                      <a:pt x="367" y="634"/>
                      <a:pt x="357" y="634"/>
                    </a:cubicBezTo>
                    <a:cubicBezTo>
                      <a:pt x="19" y="634"/>
                      <a:pt x="19" y="634"/>
                      <a:pt x="19" y="634"/>
                    </a:cubicBezTo>
                    <a:cubicBezTo>
                      <a:pt x="9" y="634"/>
                      <a:pt x="0" y="624"/>
                      <a:pt x="0" y="61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19" y="0"/>
                    </a:cubicBezTo>
                    <a:cubicBezTo>
                      <a:pt x="357" y="0"/>
                      <a:pt x="357" y="0"/>
                      <a:pt x="357" y="0"/>
                    </a:cubicBezTo>
                    <a:cubicBezTo>
                      <a:pt x="367" y="0"/>
                      <a:pt x="376" y="10"/>
                      <a:pt x="376" y="21"/>
                    </a:cubicBezTo>
                    <a:cubicBezTo>
                      <a:pt x="376" y="612"/>
                      <a:pt x="376" y="612"/>
                      <a:pt x="376" y="612"/>
                    </a:cubicBezTo>
                  </a:path>
                </a:pathLst>
              </a:custGeom>
              <a:solidFill>
                <a:srgbClr val="7A66AD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85" name="Freeform 423">
                <a:extLst>
                  <a:ext uri="{FF2B5EF4-FFF2-40B4-BE49-F238E27FC236}">
                    <a16:creationId xmlns:a16="http://schemas.microsoft.com/office/drawing/2014/main" id="{A63D8014-0FF0-4D42-A967-E5CE270E7A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9484" y="2010304"/>
                <a:ext cx="657596" cy="1108655"/>
              </a:xfrm>
              <a:custGeom>
                <a:avLst/>
                <a:gdLst>
                  <a:gd name="T0" fmla="*/ 376 w 376"/>
                  <a:gd name="T1" fmla="*/ 612 h 634"/>
                  <a:gd name="T2" fmla="*/ 357 w 376"/>
                  <a:gd name="T3" fmla="*/ 634 h 634"/>
                  <a:gd name="T4" fmla="*/ 19 w 376"/>
                  <a:gd name="T5" fmla="*/ 634 h 634"/>
                  <a:gd name="T6" fmla="*/ 0 w 376"/>
                  <a:gd name="T7" fmla="*/ 612 h 634"/>
                  <a:gd name="T8" fmla="*/ 0 w 376"/>
                  <a:gd name="T9" fmla="*/ 21 h 634"/>
                  <a:gd name="T10" fmla="*/ 19 w 376"/>
                  <a:gd name="T11" fmla="*/ 0 h 634"/>
                  <a:gd name="T12" fmla="*/ 357 w 376"/>
                  <a:gd name="T13" fmla="*/ 0 h 634"/>
                  <a:gd name="T14" fmla="*/ 376 w 376"/>
                  <a:gd name="T15" fmla="*/ 21 h 634"/>
                  <a:gd name="T16" fmla="*/ 376 w 376"/>
                  <a:gd name="T17" fmla="*/ 612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634">
                    <a:moveTo>
                      <a:pt x="376" y="612"/>
                    </a:moveTo>
                    <a:cubicBezTo>
                      <a:pt x="376" y="624"/>
                      <a:pt x="367" y="634"/>
                      <a:pt x="357" y="634"/>
                    </a:cubicBezTo>
                    <a:cubicBezTo>
                      <a:pt x="19" y="634"/>
                      <a:pt x="19" y="634"/>
                      <a:pt x="19" y="634"/>
                    </a:cubicBezTo>
                    <a:cubicBezTo>
                      <a:pt x="9" y="634"/>
                      <a:pt x="0" y="624"/>
                      <a:pt x="0" y="61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9" y="0"/>
                      <a:pt x="19" y="0"/>
                    </a:cubicBezTo>
                    <a:cubicBezTo>
                      <a:pt x="357" y="0"/>
                      <a:pt x="357" y="0"/>
                      <a:pt x="357" y="0"/>
                    </a:cubicBezTo>
                    <a:cubicBezTo>
                      <a:pt x="367" y="0"/>
                      <a:pt x="376" y="9"/>
                      <a:pt x="376" y="21"/>
                    </a:cubicBezTo>
                    <a:cubicBezTo>
                      <a:pt x="376" y="612"/>
                      <a:pt x="376" y="612"/>
                      <a:pt x="376" y="612"/>
                    </a:cubicBezTo>
                  </a:path>
                </a:pathLst>
              </a:custGeom>
              <a:solidFill>
                <a:srgbClr val="7A66AD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3802F3AD-34E5-4908-AFD9-64DE35A209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6281" y="2169362"/>
                <a:ext cx="584003" cy="790540"/>
              </a:xfrm>
              <a:prstGeom prst="rect">
                <a:avLst/>
              </a:prstGeom>
              <a:solidFill>
                <a:srgbClr val="7A66AD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0A31A79-AD61-42E0-87D1-D930355C3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6281" y="2169362"/>
                <a:ext cx="584003" cy="790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88" name="Freeform 426">
                <a:extLst>
                  <a:ext uri="{FF2B5EF4-FFF2-40B4-BE49-F238E27FC236}">
                    <a16:creationId xmlns:a16="http://schemas.microsoft.com/office/drawing/2014/main" id="{197315AB-4677-4490-88CF-CB471FECB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2103" y="2069654"/>
                <a:ext cx="332359" cy="42732"/>
              </a:xfrm>
              <a:custGeom>
                <a:avLst/>
                <a:gdLst>
                  <a:gd name="T0" fmla="*/ 190 w 190"/>
                  <a:gd name="T1" fmla="*/ 12 h 24"/>
                  <a:gd name="T2" fmla="*/ 178 w 190"/>
                  <a:gd name="T3" fmla="*/ 24 h 24"/>
                  <a:gd name="T4" fmla="*/ 12 w 190"/>
                  <a:gd name="T5" fmla="*/ 24 h 24"/>
                  <a:gd name="T6" fmla="*/ 0 w 190"/>
                  <a:gd name="T7" fmla="*/ 12 h 24"/>
                  <a:gd name="T8" fmla="*/ 12 w 190"/>
                  <a:gd name="T9" fmla="*/ 0 h 24"/>
                  <a:gd name="T10" fmla="*/ 178 w 190"/>
                  <a:gd name="T11" fmla="*/ 0 h 24"/>
                  <a:gd name="T12" fmla="*/ 190 w 190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24">
                    <a:moveTo>
                      <a:pt x="190" y="12"/>
                    </a:moveTo>
                    <a:cubicBezTo>
                      <a:pt x="190" y="19"/>
                      <a:pt x="185" y="24"/>
                      <a:pt x="178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85" y="0"/>
                      <a:pt x="190" y="5"/>
                      <a:pt x="190" y="12"/>
                    </a:cubicBezTo>
                    <a:close/>
                  </a:path>
                </a:pathLst>
              </a:custGeom>
              <a:solidFill>
                <a:srgbClr val="7A66AD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CCA0BB81-38F6-446E-A322-661FCD46DB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17924" y="3001447"/>
                <a:ext cx="80716" cy="80716"/>
              </a:xfrm>
              <a:prstGeom prst="ellipse">
                <a:avLst/>
              </a:prstGeom>
              <a:solidFill>
                <a:srgbClr val="7A66AD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6B929931-D8E3-43F2-9021-30EB94BD4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2851" y="3010943"/>
                <a:ext cx="30862" cy="30862"/>
              </a:xfrm>
              <a:prstGeom prst="ellipse">
                <a:avLst/>
              </a:prstGeom>
              <a:solidFill>
                <a:srgbClr val="7A66AD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2F5E2520-70BA-4BFE-9530-9FF8B2034247}"/>
                  </a:ext>
                </a:extLst>
              </p:cNvPr>
              <p:cNvGrpSpPr/>
              <p:nvPr/>
            </p:nvGrpSpPr>
            <p:grpSpPr>
              <a:xfrm>
                <a:off x="7732753" y="2371151"/>
                <a:ext cx="445124" cy="308619"/>
                <a:chOff x="7732753" y="2371151"/>
                <a:chExt cx="445124" cy="308619"/>
              </a:xfrm>
              <a:solidFill>
                <a:srgbClr val="7A66AD"/>
              </a:solidFill>
            </p:grpSpPr>
            <p:sp>
              <p:nvSpPr>
                <p:cNvPr id="92" name="Freeform 429">
                  <a:extLst>
                    <a:ext uri="{FF2B5EF4-FFF2-40B4-BE49-F238E27FC236}">
                      <a16:creationId xmlns:a16="http://schemas.microsoft.com/office/drawing/2014/main" id="{395C1C1F-A0E7-45C0-8C5C-7C1DD12DC6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7844" y="2486290"/>
                  <a:ext cx="70033" cy="71220"/>
                </a:xfrm>
                <a:custGeom>
                  <a:avLst/>
                  <a:gdLst>
                    <a:gd name="T0" fmla="*/ 59 w 59"/>
                    <a:gd name="T1" fmla="*/ 6 h 60"/>
                    <a:gd name="T2" fmla="*/ 6 w 59"/>
                    <a:gd name="T3" fmla="*/ 0 h 60"/>
                    <a:gd name="T4" fmla="*/ 3 w 59"/>
                    <a:gd name="T5" fmla="*/ 18 h 60"/>
                    <a:gd name="T6" fmla="*/ 3 w 59"/>
                    <a:gd name="T7" fmla="*/ 18 h 60"/>
                    <a:gd name="T8" fmla="*/ 3 w 59"/>
                    <a:gd name="T9" fmla="*/ 22 h 60"/>
                    <a:gd name="T10" fmla="*/ 2 w 59"/>
                    <a:gd name="T11" fmla="*/ 40 h 60"/>
                    <a:gd name="T12" fmla="*/ 2 w 59"/>
                    <a:gd name="T13" fmla="*/ 40 h 60"/>
                    <a:gd name="T14" fmla="*/ 0 w 59"/>
                    <a:gd name="T15" fmla="*/ 56 h 60"/>
                    <a:gd name="T16" fmla="*/ 53 w 59"/>
                    <a:gd name="T17" fmla="*/ 60 h 60"/>
                    <a:gd name="T18" fmla="*/ 18 w 59"/>
                    <a:gd name="T19" fmla="*/ 29 h 60"/>
                    <a:gd name="T20" fmla="*/ 59 w 59"/>
                    <a:gd name="T21" fmla="*/ 6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9" h="60">
                      <a:moveTo>
                        <a:pt x="59" y="6"/>
                      </a:moveTo>
                      <a:lnTo>
                        <a:pt x="6" y="0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22"/>
                      </a:lnTo>
                      <a:lnTo>
                        <a:pt x="2" y="40"/>
                      </a:lnTo>
                      <a:lnTo>
                        <a:pt x="2" y="40"/>
                      </a:lnTo>
                      <a:lnTo>
                        <a:pt x="0" y="56"/>
                      </a:lnTo>
                      <a:lnTo>
                        <a:pt x="53" y="60"/>
                      </a:lnTo>
                      <a:lnTo>
                        <a:pt x="18" y="29"/>
                      </a:lnTo>
                      <a:lnTo>
                        <a:pt x="59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7A66AD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Freeform 430">
                  <a:extLst>
                    <a:ext uri="{FF2B5EF4-FFF2-40B4-BE49-F238E27FC236}">
                      <a16:creationId xmlns:a16="http://schemas.microsoft.com/office/drawing/2014/main" id="{48EA49B0-CA52-41A6-AFE5-1CC0CA6E9B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7844" y="2486290"/>
                  <a:ext cx="70033" cy="71220"/>
                </a:xfrm>
                <a:custGeom>
                  <a:avLst/>
                  <a:gdLst>
                    <a:gd name="T0" fmla="*/ 59 w 59"/>
                    <a:gd name="T1" fmla="*/ 6 h 60"/>
                    <a:gd name="T2" fmla="*/ 6 w 59"/>
                    <a:gd name="T3" fmla="*/ 0 h 60"/>
                    <a:gd name="T4" fmla="*/ 3 w 59"/>
                    <a:gd name="T5" fmla="*/ 18 h 60"/>
                    <a:gd name="T6" fmla="*/ 3 w 59"/>
                    <a:gd name="T7" fmla="*/ 18 h 60"/>
                    <a:gd name="T8" fmla="*/ 3 w 59"/>
                    <a:gd name="T9" fmla="*/ 22 h 60"/>
                    <a:gd name="T10" fmla="*/ 2 w 59"/>
                    <a:gd name="T11" fmla="*/ 40 h 60"/>
                    <a:gd name="T12" fmla="*/ 2 w 59"/>
                    <a:gd name="T13" fmla="*/ 40 h 60"/>
                    <a:gd name="T14" fmla="*/ 0 w 59"/>
                    <a:gd name="T15" fmla="*/ 56 h 60"/>
                    <a:gd name="T16" fmla="*/ 53 w 59"/>
                    <a:gd name="T17" fmla="*/ 60 h 60"/>
                    <a:gd name="T18" fmla="*/ 18 w 59"/>
                    <a:gd name="T19" fmla="*/ 29 h 60"/>
                    <a:gd name="T20" fmla="*/ 59 w 59"/>
                    <a:gd name="T21" fmla="*/ 6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9" h="60">
                      <a:moveTo>
                        <a:pt x="59" y="6"/>
                      </a:moveTo>
                      <a:lnTo>
                        <a:pt x="6" y="0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22"/>
                      </a:lnTo>
                      <a:lnTo>
                        <a:pt x="2" y="40"/>
                      </a:lnTo>
                      <a:lnTo>
                        <a:pt x="2" y="40"/>
                      </a:lnTo>
                      <a:lnTo>
                        <a:pt x="0" y="56"/>
                      </a:lnTo>
                      <a:lnTo>
                        <a:pt x="53" y="60"/>
                      </a:lnTo>
                      <a:lnTo>
                        <a:pt x="18" y="29"/>
                      </a:lnTo>
                      <a:lnTo>
                        <a:pt x="59" y="6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7A66AD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Freeform 431">
                  <a:extLst>
                    <a:ext uri="{FF2B5EF4-FFF2-40B4-BE49-F238E27FC236}">
                      <a16:creationId xmlns:a16="http://schemas.microsoft.com/office/drawing/2014/main" id="{252B3746-AC0D-4D2C-B2E9-AA75DF66BE4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120901" y="2487477"/>
                  <a:ext cx="15431" cy="33236"/>
                </a:xfrm>
                <a:custGeom>
                  <a:avLst/>
                  <a:gdLst>
                    <a:gd name="T0" fmla="*/ 7 w 9"/>
                    <a:gd name="T1" fmla="*/ 18 h 19"/>
                    <a:gd name="T2" fmla="*/ 5 w 9"/>
                    <a:gd name="T3" fmla="*/ 19 h 19"/>
                    <a:gd name="T4" fmla="*/ 7 w 9"/>
                    <a:gd name="T5" fmla="*/ 18 h 19"/>
                    <a:gd name="T6" fmla="*/ 7 w 9"/>
                    <a:gd name="T7" fmla="*/ 18 h 19"/>
                    <a:gd name="T8" fmla="*/ 0 w 9"/>
                    <a:gd name="T9" fmla="*/ 0 h 19"/>
                    <a:gd name="T10" fmla="*/ 0 w 9"/>
                    <a:gd name="T11" fmla="*/ 0 h 19"/>
                    <a:gd name="T12" fmla="*/ 9 w 9"/>
                    <a:gd name="T13" fmla="*/ 0 h 19"/>
                    <a:gd name="T14" fmla="*/ 9 w 9"/>
                    <a:gd name="T15" fmla="*/ 0 h 19"/>
                    <a:gd name="T16" fmla="*/ 0 w 9"/>
                    <a:gd name="T17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19">
                      <a:moveTo>
                        <a:pt x="7" y="18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7A66AD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Freeform 433">
                  <a:extLst>
                    <a:ext uri="{FF2B5EF4-FFF2-40B4-BE49-F238E27FC236}">
                      <a16:creationId xmlns:a16="http://schemas.microsoft.com/office/drawing/2014/main" id="{92FEB7AD-7A5E-49A4-9318-9E270A63D7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32753" y="2371151"/>
                  <a:ext cx="402392" cy="308619"/>
                </a:xfrm>
                <a:custGeom>
                  <a:avLst/>
                  <a:gdLst>
                    <a:gd name="T0" fmla="*/ 219 w 230"/>
                    <a:gd name="T1" fmla="*/ 92 h 177"/>
                    <a:gd name="T2" fmla="*/ 137 w 230"/>
                    <a:gd name="T3" fmla="*/ 168 h 177"/>
                    <a:gd name="T4" fmla="*/ 0 w 230"/>
                    <a:gd name="T5" fmla="*/ 142 h 177"/>
                    <a:gd name="T6" fmla="*/ 100 w 230"/>
                    <a:gd name="T7" fmla="*/ 59 h 177"/>
                    <a:gd name="T8" fmla="*/ 174 w 230"/>
                    <a:gd name="T9" fmla="*/ 3 h 177"/>
                    <a:gd name="T10" fmla="*/ 219 w 230"/>
                    <a:gd name="T11" fmla="*/ 92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0" h="177">
                      <a:moveTo>
                        <a:pt x="219" y="92"/>
                      </a:moveTo>
                      <a:cubicBezTo>
                        <a:pt x="210" y="133"/>
                        <a:pt x="174" y="160"/>
                        <a:pt x="137" y="168"/>
                      </a:cubicBezTo>
                      <a:cubicBezTo>
                        <a:pt x="92" y="177"/>
                        <a:pt x="39" y="162"/>
                        <a:pt x="0" y="142"/>
                      </a:cubicBezTo>
                      <a:cubicBezTo>
                        <a:pt x="69" y="141"/>
                        <a:pt x="94" y="78"/>
                        <a:pt x="100" y="59"/>
                      </a:cubicBezTo>
                      <a:cubicBezTo>
                        <a:pt x="112" y="22"/>
                        <a:pt x="129" y="0"/>
                        <a:pt x="174" y="3"/>
                      </a:cubicBezTo>
                      <a:cubicBezTo>
                        <a:pt x="212" y="6"/>
                        <a:pt x="230" y="44"/>
                        <a:pt x="219" y="9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7A66AD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Freeform 437">
                  <a:extLst>
                    <a:ext uri="{FF2B5EF4-FFF2-40B4-BE49-F238E27FC236}">
                      <a16:creationId xmlns:a16="http://schemas.microsoft.com/office/drawing/2014/main" id="{BA093EBC-4144-40E4-9DBB-AA2CF4FAF6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46997" y="2437623"/>
                  <a:ext cx="256391" cy="193481"/>
                </a:xfrm>
                <a:custGeom>
                  <a:avLst/>
                  <a:gdLst>
                    <a:gd name="T0" fmla="*/ 112 w 147"/>
                    <a:gd name="T1" fmla="*/ 107 h 111"/>
                    <a:gd name="T2" fmla="*/ 53 w 147"/>
                    <a:gd name="T3" fmla="*/ 91 h 111"/>
                    <a:gd name="T4" fmla="*/ 0 w 147"/>
                    <a:gd name="T5" fmla="*/ 0 h 111"/>
                    <a:gd name="T6" fmla="*/ 85 w 147"/>
                    <a:gd name="T7" fmla="*/ 25 h 111"/>
                    <a:gd name="T8" fmla="*/ 139 w 147"/>
                    <a:gd name="T9" fmla="*/ 52 h 111"/>
                    <a:gd name="T10" fmla="*/ 112 w 147"/>
                    <a:gd name="T11" fmla="*/ 107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7" h="111">
                      <a:moveTo>
                        <a:pt x="112" y="107"/>
                      </a:moveTo>
                      <a:cubicBezTo>
                        <a:pt x="99" y="111"/>
                        <a:pt x="71" y="108"/>
                        <a:pt x="53" y="91"/>
                      </a:cubicBezTo>
                      <a:cubicBezTo>
                        <a:pt x="34" y="74"/>
                        <a:pt x="4" y="27"/>
                        <a:pt x="0" y="0"/>
                      </a:cubicBezTo>
                      <a:cubicBezTo>
                        <a:pt x="27" y="19"/>
                        <a:pt x="61" y="24"/>
                        <a:pt x="85" y="25"/>
                      </a:cubicBezTo>
                      <a:cubicBezTo>
                        <a:pt x="111" y="26"/>
                        <a:pt x="132" y="29"/>
                        <a:pt x="139" y="52"/>
                      </a:cubicBezTo>
                      <a:cubicBezTo>
                        <a:pt x="147" y="75"/>
                        <a:pt x="135" y="99"/>
                        <a:pt x="112" y="107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7A66AD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Freeform 442">
                  <a:extLst>
                    <a:ext uri="{FF2B5EF4-FFF2-40B4-BE49-F238E27FC236}">
                      <a16:creationId xmlns:a16="http://schemas.microsoft.com/office/drawing/2014/main" id="{83F17C78-7D2D-44C5-9F34-AB48661591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8819" y="2441184"/>
                  <a:ext cx="35610" cy="34423"/>
                </a:xfrm>
                <a:custGeom>
                  <a:avLst/>
                  <a:gdLst>
                    <a:gd name="T0" fmla="*/ 19 w 20"/>
                    <a:gd name="T1" fmla="*/ 13 h 20"/>
                    <a:gd name="T2" fmla="*/ 8 w 20"/>
                    <a:gd name="T3" fmla="*/ 18 h 20"/>
                    <a:gd name="T4" fmla="*/ 2 w 20"/>
                    <a:gd name="T5" fmla="*/ 7 h 20"/>
                    <a:gd name="T6" fmla="*/ 13 w 20"/>
                    <a:gd name="T7" fmla="*/ 1 h 20"/>
                    <a:gd name="T8" fmla="*/ 19 w 20"/>
                    <a:gd name="T9" fmla="*/ 1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20">
                      <a:moveTo>
                        <a:pt x="19" y="13"/>
                      </a:moveTo>
                      <a:cubicBezTo>
                        <a:pt x="17" y="17"/>
                        <a:pt x="12" y="20"/>
                        <a:pt x="8" y="18"/>
                      </a:cubicBezTo>
                      <a:cubicBezTo>
                        <a:pt x="3" y="17"/>
                        <a:pt x="0" y="12"/>
                        <a:pt x="2" y="7"/>
                      </a:cubicBezTo>
                      <a:cubicBezTo>
                        <a:pt x="3" y="3"/>
                        <a:pt x="8" y="0"/>
                        <a:pt x="13" y="1"/>
                      </a:cubicBezTo>
                      <a:cubicBezTo>
                        <a:pt x="18" y="3"/>
                        <a:pt x="20" y="8"/>
                        <a:pt x="19" y="13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7A66AD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Freeform 443">
                  <a:extLst>
                    <a:ext uri="{FF2B5EF4-FFF2-40B4-BE49-F238E27FC236}">
                      <a16:creationId xmlns:a16="http://schemas.microsoft.com/office/drawing/2014/main" id="{D840AAD1-5121-4E98-B387-1C1BD99B9B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3063" y="2445932"/>
                  <a:ext cx="14244" cy="11870"/>
                </a:xfrm>
                <a:custGeom>
                  <a:avLst/>
                  <a:gdLst>
                    <a:gd name="T0" fmla="*/ 4 w 8"/>
                    <a:gd name="T1" fmla="*/ 0 h 7"/>
                    <a:gd name="T2" fmla="*/ 0 w 8"/>
                    <a:gd name="T3" fmla="*/ 2 h 7"/>
                    <a:gd name="T4" fmla="*/ 3 w 8"/>
                    <a:gd name="T5" fmla="*/ 7 h 7"/>
                    <a:gd name="T6" fmla="*/ 4 w 8"/>
                    <a:gd name="T7" fmla="*/ 7 h 7"/>
                    <a:gd name="T8" fmla="*/ 7 w 8"/>
                    <a:gd name="T9" fmla="*/ 4 h 7"/>
                    <a:gd name="T10" fmla="*/ 5 w 8"/>
                    <a:gd name="T11" fmla="*/ 0 h 7"/>
                    <a:gd name="T12" fmla="*/ 4 w 8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7">
                      <a:moveTo>
                        <a:pt x="4" y="0"/>
                      </a:moveTo>
                      <a:cubicBezTo>
                        <a:pt x="2" y="0"/>
                        <a:pt x="1" y="1"/>
                        <a:pt x="0" y="2"/>
                      </a:cubicBezTo>
                      <a:cubicBezTo>
                        <a:pt x="0" y="4"/>
                        <a:pt x="1" y="6"/>
                        <a:pt x="3" y="7"/>
                      </a:cubicBezTo>
                      <a:cubicBezTo>
                        <a:pt x="3" y="7"/>
                        <a:pt x="3" y="7"/>
                        <a:pt x="4" y="7"/>
                      </a:cubicBezTo>
                      <a:cubicBezTo>
                        <a:pt x="5" y="7"/>
                        <a:pt x="7" y="6"/>
                        <a:pt x="7" y="4"/>
                      </a:cubicBezTo>
                      <a:cubicBezTo>
                        <a:pt x="8" y="2"/>
                        <a:pt x="7" y="0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7A66AD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2E362D9-1DC4-4224-843E-397153414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1687" y="2777686"/>
              <a:ext cx="443408" cy="443408"/>
            </a:xfrm>
            <a:prstGeom prst="ellipse">
              <a:avLst/>
            </a:prstGeom>
            <a:solidFill>
              <a:srgbClr val="EC562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A3AEEFD-8620-4CB3-80D3-C2920E84A5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191" y="3040592"/>
              <a:ext cx="662168" cy="660206"/>
            </a:xfrm>
            <a:prstGeom prst="ellipse">
              <a:avLst/>
            </a:prstGeom>
            <a:solidFill>
              <a:srgbClr val="30A7DF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1CFBF3A-1390-42C8-B47F-CE4ED9765D88}"/>
                </a:ext>
              </a:extLst>
            </p:cNvPr>
            <p:cNvGrpSpPr/>
            <p:nvPr/>
          </p:nvGrpSpPr>
          <p:grpSpPr>
            <a:xfrm>
              <a:off x="4388580" y="3296626"/>
              <a:ext cx="252114" cy="158920"/>
              <a:chOff x="6811643" y="3007382"/>
              <a:chExt cx="305059" cy="192294"/>
            </a:xfrm>
          </p:grpSpPr>
          <p:sp>
            <p:nvSpPr>
              <p:cNvPr id="81" name="Freeform 449">
                <a:extLst>
                  <a:ext uri="{FF2B5EF4-FFF2-40B4-BE49-F238E27FC236}">
                    <a16:creationId xmlns:a16="http://schemas.microsoft.com/office/drawing/2014/main" id="{44C6373A-F37D-44AC-9CCB-FC54FAB190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1643" y="3007382"/>
                <a:ext cx="92586" cy="192294"/>
              </a:xfrm>
              <a:custGeom>
                <a:avLst/>
                <a:gdLst>
                  <a:gd name="T0" fmla="*/ 53 w 53"/>
                  <a:gd name="T1" fmla="*/ 82 h 110"/>
                  <a:gd name="T2" fmla="*/ 47 w 53"/>
                  <a:gd name="T3" fmla="*/ 101 h 110"/>
                  <a:gd name="T4" fmla="*/ 36 w 53"/>
                  <a:gd name="T5" fmla="*/ 109 h 110"/>
                  <a:gd name="T6" fmla="*/ 27 w 53"/>
                  <a:gd name="T7" fmla="*/ 110 h 110"/>
                  <a:gd name="T8" fmla="*/ 11 w 53"/>
                  <a:gd name="T9" fmla="*/ 105 h 110"/>
                  <a:gd name="T10" fmla="*/ 3 w 53"/>
                  <a:gd name="T11" fmla="*/ 95 h 110"/>
                  <a:gd name="T12" fmla="*/ 0 w 53"/>
                  <a:gd name="T13" fmla="*/ 80 h 110"/>
                  <a:gd name="T14" fmla="*/ 15 w 53"/>
                  <a:gd name="T15" fmla="*/ 79 h 110"/>
                  <a:gd name="T16" fmla="*/ 20 w 53"/>
                  <a:gd name="T17" fmla="*/ 92 h 110"/>
                  <a:gd name="T18" fmla="*/ 27 w 53"/>
                  <a:gd name="T19" fmla="*/ 95 h 110"/>
                  <a:gd name="T20" fmla="*/ 35 w 53"/>
                  <a:gd name="T21" fmla="*/ 90 h 110"/>
                  <a:gd name="T22" fmla="*/ 37 w 53"/>
                  <a:gd name="T23" fmla="*/ 83 h 110"/>
                  <a:gd name="T24" fmla="*/ 31 w 53"/>
                  <a:gd name="T25" fmla="*/ 70 h 110"/>
                  <a:gd name="T26" fmla="*/ 16 w 53"/>
                  <a:gd name="T27" fmla="*/ 56 h 110"/>
                  <a:gd name="T28" fmla="*/ 5 w 53"/>
                  <a:gd name="T29" fmla="*/ 42 h 110"/>
                  <a:gd name="T30" fmla="*/ 1 w 53"/>
                  <a:gd name="T31" fmla="*/ 27 h 110"/>
                  <a:gd name="T32" fmla="*/ 11 w 53"/>
                  <a:gd name="T33" fmla="*/ 5 h 110"/>
                  <a:gd name="T34" fmla="*/ 26 w 53"/>
                  <a:gd name="T35" fmla="*/ 0 h 110"/>
                  <a:gd name="T36" fmla="*/ 41 w 53"/>
                  <a:gd name="T37" fmla="*/ 4 h 110"/>
                  <a:gd name="T38" fmla="*/ 49 w 53"/>
                  <a:gd name="T39" fmla="*/ 12 h 110"/>
                  <a:gd name="T40" fmla="*/ 52 w 53"/>
                  <a:gd name="T41" fmla="*/ 25 h 110"/>
                  <a:gd name="T42" fmla="*/ 37 w 53"/>
                  <a:gd name="T43" fmla="*/ 28 h 110"/>
                  <a:gd name="T44" fmla="*/ 33 w 53"/>
                  <a:gd name="T45" fmla="*/ 17 h 110"/>
                  <a:gd name="T46" fmla="*/ 27 w 53"/>
                  <a:gd name="T47" fmla="*/ 15 h 110"/>
                  <a:gd name="T48" fmla="*/ 20 w 53"/>
                  <a:gd name="T49" fmla="*/ 19 h 110"/>
                  <a:gd name="T50" fmla="*/ 18 w 53"/>
                  <a:gd name="T51" fmla="*/ 26 h 110"/>
                  <a:gd name="T52" fmla="*/ 24 w 53"/>
                  <a:gd name="T53" fmla="*/ 41 h 110"/>
                  <a:gd name="T54" fmla="*/ 32 w 53"/>
                  <a:gd name="T55" fmla="*/ 48 h 110"/>
                  <a:gd name="T56" fmla="*/ 39 w 53"/>
                  <a:gd name="T57" fmla="*/ 55 h 110"/>
                  <a:gd name="T58" fmla="*/ 48 w 53"/>
                  <a:gd name="T59" fmla="*/ 67 h 110"/>
                  <a:gd name="T60" fmla="*/ 51 w 53"/>
                  <a:gd name="T61" fmla="*/ 72 h 110"/>
                  <a:gd name="T62" fmla="*/ 53 w 53"/>
                  <a:gd name="T63" fmla="*/ 8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3" h="110">
                    <a:moveTo>
                      <a:pt x="53" y="82"/>
                    </a:moveTo>
                    <a:cubicBezTo>
                      <a:pt x="53" y="90"/>
                      <a:pt x="51" y="96"/>
                      <a:pt x="47" y="101"/>
                    </a:cubicBezTo>
                    <a:cubicBezTo>
                      <a:pt x="45" y="105"/>
                      <a:pt x="41" y="107"/>
                      <a:pt x="36" y="109"/>
                    </a:cubicBezTo>
                    <a:cubicBezTo>
                      <a:pt x="34" y="110"/>
                      <a:pt x="31" y="110"/>
                      <a:pt x="27" y="110"/>
                    </a:cubicBezTo>
                    <a:cubicBezTo>
                      <a:pt x="21" y="110"/>
                      <a:pt x="16" y="109"/>
                      <a:pt x="11" y="105"/>
                    </a:cubicBezTo>
                    <a:cubicBezTo>
                      <a:pt x="8" y="103"/>
                      <a:pt x="5" y="99"/>
                      <a:pt x="3" y="95"/>
                    </a:cubicBezTo>
                    <a:cubicBezTo>
                      <a:pt x="1" y="90"/>
                      <a:pt x="0" y="85"/>
                      <a:pt x="0" y="80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6" y="85"/>
                      <a:pt x="17" y="89"/>
                      <a:pt x="20" y="92"/>
                    </a:cubicBezTo>
                    <a:cubicBezTo>
                      <a:pt x="22" y="94"/>
                      <a:pt x="24" y="95"/>
                      <a:pt x="27" y="95"/>
                    </a:cubicBezTo>
                    <a:cubicBezTo>
                      <a:pt x="30" y="95"/>
                      <a:pt x="33" y="93"/>
                      <a:pt x="35" y="90"/>
                    </a:cubicBezTo>
                    <a:cubicBezTo>
                      <a:pt x="36" y="88"/>
                      <a:pt x="37" y="86"/>
                      <a:pt x="37" y="83"/>
                    </a:cubicBezTo>
                    <a:cubicBezTo>
                      <a:pt x="37" y="78"/>
                      <a:pt x="35" y="74"/>
                      <a:pt x="31" y="70"/>
                    </a:cubicBezTo>
                    <a:cubicBezTo>
                      <a:pt x="27" y="66"/>
                      <a:pt x="23" y="62"/>
                      <a:pt x="16" y="56"/>
                    </a:cubicBezTo>
                    <a:cubicBezTo>
                      <a:pt x="11" y="51"/>
                      <a:pt x="7" y="46"/>
                      <a:pt x="5" y="42"/>
                    </a:cubicBezTo>
                    <a:cubicBezTo>
                      <a:pt x="2" y="37"/>
                      <a:pt x="1" y="32"/>
                      <a:pt x="1" y="27"/>
                    </a:cubicBezTo>
                    <a:cubicBezTo>
                      <a:pt x="1" y="17"/>
                      <a:pt x="5" y="10"/>
                      <a:pt x="11" y="5"/>
                    </a:cubicBezTo>
                    <a:cubicBezTo>
                      <a:pt x="15" y="1"/>
                      <a:pt x="20" y="0"/>
                      <a:pt x="26" y="0"/>
                    </a:cubicBezTo>
                    <a:cubicBezTo>
                      <a:pt x="32" y="0"/>
                      <a:pt x="37" y="1"/>
                      <a:pt x="41" y="4"/>
                    </a:cubicBezTo>
                    <a:cubicBezTo>
                      <a:pt x="44" y="6"/>
                      <a:pt x="47" y="9"/>
                      <a:pt x="49" y="12"/>
                    </a:cubicBezTo>
                    <a:cubicBezTo>
                      <a:pt x="51" y="16"/>
                      <a:pt x="52" y="20"/>
                      <a:pt x="52" y="25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6" y="23"/>
                      <a:pt x="35" y="20"/>
                      <a:pt x="33" y="17"/>
                    </a:cubicBezTo>
                    <a:cubicBezTo>
                      <a:pt x="32" y="15"/>
                      <a:pt x="29" y="15"/>
                      <a:pt x="27" y="15"/>
                    </a:cubicBezTo>
                    <a:cubicBezTo>
                      <a:pt x="24" y="15"/>
                      <a:pt x="21" y="16"/>
                      <a:pt x="20" y="19"/>
                    </a:cubicBezTo>
                    <a:cubicBezTo>
                      <a:pt x="19" y="21"/>
                      <a:pt x="18" y="23"/>
                      <a:pt x="18" y="26"/>
                    </a:cubicBezTo>
                    <a:cubicBezTo>
                      <a:pt x="18" y="31"/>
                      <a:pt x="20" y="36"/>
                      <a:pt x="24" y="41"/>
                    </a:cubicBezTo>
                    <a:cubicBezTo>
                      <a:pt x="26" y="43"/>
                      <a:pt x="28" y="46"/>
                      <a:pt x="32" y="48"/>
                    </a:cubicBezTo>
                    <a:cubicBezTo>
                      <a:pt x="35" y="51"/>
                      <a:pt x="38" y="54"/>
                      <a:pt x="39" y="55"/>
                    </a:cubicBezTo>
                    <a:cubicBezTo>
                      <a:pt x="43" y="59"/>
                      <a:pt x="46" y="63"/>
                      <a:pt x="48" y="67"/>
                    </a:cubicBezTo>
                    <a:cubicBezTo>
                      <a:pt x="49" y="69"/>
                      <a:pt x="50" y="70"/>
                      <a:pt x="51" y="72"/>
                    </a:cubicBezTo>
                    <a:cubicBezTo>
                      <a:pt x="52" y="76"/>
                      <a:pt x="53" y="79"/>
                      <a:pt x="53" y="82"/>
                    </a:cubicBezTo>
                    <a:close/>
                  </a:path>
                </a:pathLst>
              </a:custGeom>
              <a:solidFill>
                <a:srgbClr val="30A7DF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83" name="Freeform 451">
                <a:extLst>
                  <a:ext uri="{FF2B5EF4-FFF2-40B4-BE49-F238E27FC236}">
                    <a16:creationId xmlns:a16="http://schemas.microsoft.com/office/drawing/2014/main" id="{A75EC566-A67F-482F-AA65-83BE9720AD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27677" y="3007382"/>
                <a:ext cx="89025" cy="192294"/>
              </a:xfrm>
              <a:custGeom>
                <a:avLst/>
                <a:gdLst>
                  <a:gd name="T0" fmla="*/ 26 w 51"/>
                  <a:gd name="T1" fmla="*/ 0 h 110"/>
                  <a:gd name="T2" fmla="*/ 44 w 51"/>
                  <a:gd name="T3" fmla="*/ 8 h 110"/>
                  <a:gd name="T4" fmla="*/ 51 w 51"/>
                  <a:gd name="T5" fmla="*/ 26 h 110"/>
                  <a:gd name="T6" fmla="*/ 51 w 51"/>
                  <a:gd name="T7" fmla="*/ 84 h 110"/>
                  <a:gd name="T8" fmla="*/ 44 w 51"/>
                  <a:gd name="T9" fmla="*/ 103 h 110"/>
                  <a:gd name="T10" fmla="*/ 26 w 51"/>
                  <a:gd name="T11" fmla="*/ 110 h 110"/>
                  <a:gd name="T12" fmla="*/ 7 w 51"/>
                  <a:gd name="T13" fmla="*/ 103 h 110"/>
                  <a:gd name="T14" fmla="*/ 0 w 51"/>
                  <a:gd name="T15" fmla="*/ 84 h 110"/>
                  <a:gd name="T16" fmla="*/ 0 w 51"/>
                  <a:gd name="T17" fmla="*/ 26 h 110"/>
                  <a:gd name="T18" fmla="*/ 7 w 51"/>
                  <a:gd name="T19" fmla="*/ 7 h 110"/>
                  <a:gd name="T20" fmla="*/ 26 w 51"/>
                  <a:gd name="T21" fmla="*/ 0 h 110"/>
                  <a:gd name="T22" fmla="*/ 34 w 51"/>
                  <a:gd name="T23" fmla="*/ 25 h 110"/>
                  <a:gd name="T24" fmla="*/ 32 w 51"/>
                  <a:gd name="T25" fmla="*/ 19 h 110"/>
                  <a:gd name="T26" fmla="*/ 25 w 51"/>
                  <a:gd name="T27" fmla="*/ 16 h 110"/>
                  <a:gd name="T28" fmla="*/ 19 w 51"/>
                  <a:gd name="T29" fmla="*/ 19 h 110"/>
                  <a:gd name="T30" fmla="*/ 16 w 51"/>
                  <a:gd name="T31" fmla="*/ 25 h 110"/>
                  <a:gd name="T32" fmla="*/ 16 w 51"/>
                  <a:gd name="T33" fmla="*/ 84 h 110"/>
                  <a:gd name="T34" fmla="*/ 19 w 51"/>
                  <a:gd name="T35" fmla="*/ 91 h 110"/>
                  <a:gd name="T36" fmla="*/ 25 w 51"/>
                  <a:gd name="T37" fmla="*/ 93 h 110"/>
                  <a:gd name="T38" fmla="*/ 32 w 51"/>
                  <a:gd name="T39" fmla="*/ 91 h 110"/>
                  <a:gd name="T40" fmla="*/ 34 w 51"/>
                  <a:gd name="T41" fmla="*/ 84 h 110"/>
                  <a:gd name="T42" fmla="*/ 34 w 51"/>
                  <a:gd name="T43" fmla="*/ 2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110">
                    <a:moveTo>
                      <a:pt x="26" y="0"/>
                    </a:moveTo>
                    <a:cubicBezTo>
                      <a:pt x="33" y="0"/>
                      <a:pt x="39" y="2"/>
                      <a:pt x="44" y="8"/>
                    </a:cubicBezTo>
                    <a:cubicBezTo>
                      <a:pt x="49" y="13"/>
                      <a:pt x="51" y="19"/>
                      <a:pt x="51" y="26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92"/>
                      <a:pt x="49" y="98"/>
                      <a:pt x="44" y="103"/>
                    </a:cubicBezTo>
                    <a:cubicBezTo>
                      <a:pt x="39" y="108"/>
                      <a:pt x="33" y="110"/>
                      <a:pt x="26" y="110"/>
                    </a:cubicBezTo>
                    <a:cubicBezTo>
                      <a:pt x="18" y="110"/>
                      <a:pt x="12" y="108"/>
                      <a:pt x="7" y="103"/>
                    </a:cubicBezTo>
                    <a:cubicBezTo>
                      <a:pt x="2" y="98"/>
                      <a:pt x="0" y="91"/>
                      <a:pt x="0" y="8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9"/>
                      <a:pt x="2" y="12"/>
                      <a:pt x="7" y="7"/>
                    </a:cubicBezTo>
                    <a:cubicBezTo>
                      <a:pt x="13" y="2"/>
                      <a:pt x="19" y="0"/>
                      <a:pt x="26" y="0"/>
                    </a:cubicBezTo>
                    <a:close/>
                    <a:moveTo>
                      <a:pt x="34" y="25"/>
                    </a:moveTo>
                    <a:cubicBezTo>
                      <a:pt x="34" y="23"/>
                      <a:pt x="34" y="21"/>
                      <a:pt x="32" y="19"/>
                    </a:cubicBezTo>
                    <a:cubicBezTo>
                      <a:pt x="30" y="17"/>
                      <a:pt x="28" y="16"/>
                      <a:pt x="25" y="16"/>
                    </a:cubicBezTo>
                    <a:cubicBezTo>
                      <a:pt x="23" y="16"/>
                      <a:pt x="20" y="17"/>
                      <a:pt x="19" y="19"/>
                    </a:cubicBezTo>
                    <a:cubicBezTo>
                      <a:pt x="17" y="21"/>
                      <a:pt x="16" y="23"/>
                      <a:pt x="16" y="25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16" y="87"/>
                      <a:pt x="17" y="89"/>
                      <a:pt x="19" y="91"/>
                    </a:cubicBezTo>
                    <a:cubicBezTo>
                      <a:pt x="20" y="93"/>
                      <a:pt x="23" y="93"/>
                      <a:pt x="25" y="93"/>
                    </a:cubicBezTo>
                    <a:cubicBezTo>
                      <a:pt x="28" y="93"/>
                      <a:pt x="30" y="93"/>
                      <a:pt x="32" y="91"/>
                    </a:cubicBezTo>
                    <a:cubicBezTo>
                      <a:pt x="34" y="89"/>
                      <a:pt x="34" y="87"/>
                      <a:pt x="34" y="84"/>
                    </a:cubicBezTo>
                    <a:lnTo>
                      <a:pt x="34" y="25"/>
                    </a:lnTo>
                    <a:close/>
                  </a:path>
                </a:pathLst>
              </a:custGeom>
              <a:solidFill>
                <a:srgbClr val="30A7DF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BB9C657-5800-46DC-93F1-294AA1795D5B}"/>
                </a:ext>
              </a:extLst>
            </p:cNvPr>
            <p:cNvGrpSpPr/>
            <p:nvPr/>
          </p:nvGrpSpPr>
          <p:grpSpPr>
            <a:xfrm>
              <a:off x="6703724" y="2184189"/>
              <a:ext cx="283506" cy="584670"/>
              <a:chOff x="9612956" y="1661327"/>
              <a:chExt cx="343042" cy="707450"/>
            </a:xfrm>
          </p:grpSpPr>
          <p:sp>
            <p:nvSpPr>
              <p:cNvPr id="71" name="Freeform 293">
                <a:extLst>
                  <a:ext uri="{FF2B5EF4-FFF2-40B4-BE49-F238E27FC236}">
                    <a16:creationId xmlns:a16="http://schemas.microsoft.com/office/drawing/2014/main" id="{AD878AE2-0085-4FE4-A7F1-506BE3CF4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7299" y="2072028"/>
                <a:ext cx="55789" cy="26114"/>
              </a:xfrm>
              <a:custGeom>
                <a:avLst/>
                <a:gdLst>
                  <a:gd name="T0" fmla="*/ 28 w 32"/>
                  <a:gd name="T1" fmla="*/ 0 h 15"/>
                  <a:gd name="T2" fmla="*/ 26 w 32"/>
                  <a:gd name="T3" fmla="*/ 0 h 15"/>
                  <a:gd name="T4" fmla="*/ 3 w 32"/>
                  <a:gd name="T5" fmla="*/ 7 h 15"/>
                  <a:gd name="T6" fmla="*/ 1 w 32"/>
                  <a:gd name="T7" fmla="*/ 12 h 15"/>
                  <a:gd name="T8" fmla="*/ 5 w 32"/>
                  <a:gd name="T9" fmla="*/ 15 h 15"/>
                  <a:gd name="T10" fmla="*/ 6 w 32"/>
                  <a:gd name="T11" fmla="*/ 15 h 15"/>
                  <a:gd name="T12" fmla="*/ 29 w 32"/>
                  <a:gd name="T13" fmla="*/ 8 h 15"/>
                  <a:gd name="T14" fmla="*/ 31 w 32"/>
                  <a:gd name="T15" fmla="*/ 3 h 15"/>
                  <a:gd name="T16" fmla="*/ 31 w 32"/>
                  <a:gd name="T17" fmla="*/ 3 h 15"/>
                  <a:gd name="T18" fmla="*/ 31 w 32"/>
                  <a:gd name="T19" fmla="*/ 3 h 15"/>
                  <a:gd name="T20" fmla="*/ 28 w 32"/>
                  <a:gd name="T2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15">
                    <a:moveTo>
                      <a:pt x="28" y="0"/>
                    </a:moveTo>
                    <a:cubicBezTo>
                      <a:pt x="27" y="0"/>
                      <a:pt x="27" y="0"/>
                      <a:pt x="26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8"/>
                      <a:pt x="0" y="10"/>
                      <a:pt x="1" y="12"/>
                    </a:cubicBezTo>
                    <a:cubicBezTo>
                      <a:pt x="1" y="14"/>
                      <a:pt x="3" y="15"/>
                      <a:pt x="5" y="15"/>
                    </a:cubicBezTo>
                    <a:cubicBezTo>
                      <a:pt x="5" y="15"/>
                      <a:pt x="5" y="15"/>
                      <a:pt x="6" y="15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7"/>
                      <a:pt x="32" y="5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1"/>
                      <a:pt x="29" y="0"/>
                      <a:pt x="28" y="0"/>
                    </a:cubicBezTo>
                  </a:path>
                </a:pathLst>
              </a:custGeom>
              <a:solidFill>
                <a:srgbClr val="747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72" name="Freeform 452">
                <a:extLst>
                  <a:ext uri="{FF2B5EF4-FFF2-40B4-BE49-F238E27FC236}">
                    <a16:creationId xmlns:a16="http://schemas.microsoft.com/office/drawing/2014/main" id="{6758C343-10F7-43EC-8B3A-21857E1D3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12956" y="1677945"/>
                <a:ext cx="343042" cy="690832"/>
              </a:xfrm>
              <a:custGeom>
                <a:avLst/>
                <a:gdLst>
                  <a:gd name="T0" fmla="*/ 196 w 196"/>
                  <a:gd name="T1" fmla="*/ 384 h 395"/>
                  <a:gd name="T2" fmla="*/ 186 w 196"/>
                  <a:gd name="T3" fmla="*/ 395 h 395"/>
                  <a:gd name="T4" fmla="*/ 10 w 196"/>
                  <a:gd name="T5" fmla="*/ 395 h 395"/>
                  <a:gd name="T6" fmla="*/ 0 w 196"/>
                  <a:gd name="T7" fmla="*/ 384 h 395"/>
                  <a:gd name="T8" fmla="*/ 0 w 196"/>
                  <a:gd name="T9" fmla="*/ 11 h 395"/>
                  <a:gd name="T10" fmla="*/ 10 w 196"/>
                  <a:gd name="T11" fmla="*/ 0 h 395"/>
                  <a:gd name="T12" fmla="*/ 186 w 196"/>
                  <a:gd name="T13" fmla="*/ 0 h 395"/>
                  <a:gd name="T14" fmla="*/ 196 w 196"/>
                  <a:gd name="T15" fmla="*/ 11 h 395"/>
                  <a:gd name="T16" fmla="*/ 196 w 196"/>
                  <a:gd name="T17" fmla="*/ 384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5">
                    <a:moveTo>
                      <a:pt x="196" y="384"/>
                    </a:moveTo>
                    <a:cubicBezTo>
                      <a:pt x="196" y="390"/>
                      <a:pt x="192" y="395"/>
                      <a:pt x="186" y="395"/>
                    </a:cubicBezTo>
                    <a:cubicBezTo>
                      <a:pt x="10" y="395"/>
                      <a:pt x="10" y="395"/>
                      <a:pt x="10" y="395"/>
                    </a:cubicBezTo>
                    <a:cubicBezTo>
                      <a:pt x="4" y="395"/>
                      <a:pt x="0" y="390"/>
                      <a:pt x="0" y="38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92" y="0"/>
                      <a:pt x="196" y="5"/>
                      <a:pt x="196" y="11"/>
                    </a:cubicBezTo>
                    <a:lnTo>
                      <a:pt x="196" y="384"/>
                    </a:lnTo>
                    <a:close/>
                  </a:path>
                </a:pathLst>
              </a:custGeom>
              <a:solidFill>
                <a:srgbClr val="BB2225">
                  <a:lumMod val="75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73" name="Freeform 453">
                <a:extLst>
                  <a:ext uri="{FF2B5EF4-FFF2-40B4-BE49-F238E27FC236}">
                    <a16:creationId xmlns:a16="http://schemas.microsoft.com/office/drawing/2014/main" id="{4D2A1869-8197-48A7-9D7A-6714597D57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12956" y="1661327"/>
                <a:ext cx="343042" cy="689645"/>
              </a:xfrm>
              <a:custGeom>
                <a:avLst/>
                <a:gdLst>
                  <a:gd name="T0" fmla="*/ 196 w 196"/>
                  <a:gd name="T1" fmla="*/ 384 h 395"/>
                  <a:gd name="T2" fmla="*/ 186 w 196"/>
                  <a:gd name="T3" fmla="*/ 395 h 395"/>
                  <a:gd name="T4" fmla="*/ 10 w 196"/>
                  <a:gd name="T5" fmla="*/ 395 h 395"/>
                  <a:gd name="T6" fmla="*/ 0 w 196"/>
                  <a:gd name="T7" fmla="*/ 384 h 395"/>
                  <a:gd name="T8" fmla="*/ 0 w 196"/>
                  <a:gd name="T9" fmla="*/ 11 h 395"/>
                  <a:gd name="T10" fmla="*/ 10 w 196"/>
                  <a:gd name="T11" fmla="*/ 0 h 395"/>
                  <a:gd name="T12" fmla="*/ 186 w 196"/>
                  <a:gd name="T13" fmla="*/ 0 h 395"/>
                  <a:gd name="T14" fmla="*/ 196 w 196"/>
                  <a:gd name="T15" fmla="*/ 11 h 395"/>
                  <a:gd name="T16" fmla="*/ 196 w 196"/>
                  <a:gd name="T17" fmla="*/ 384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5">
                    <a:moveTo>
                      <a:pt x="196" y="384"/>
                    </a:moveTo>
                    <a:cubicBezTo>
                      <a:pt x="196" y="390"/>
                      <a:pt x="192" y="395"/>
                      <a:pt x="186" y="395"/>
                    </a:cubicBezTo>
                    <a:cubicBezTo>
                      <a:pt x="10" y="395"/>
                      <a:pt x="10" y="395"/>
                      <a:pt x="10" y="395"/>
                    </a:cubicBezTo>
                    <a:cubicBezTo>
                      <a:pt x="4" y="395"/>
                      <a:pt x="0" y="390"/>
                      <a:pt x="0" y="38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92" y="0"/>
                      <a:pt x="196" y="5"/>
                      <a:pt x="196" y="11"/>
                    </a:cubicBezTo>
                    <a:lnTo>
                      <a:pt x="196" y="384"/>
                    </a:lnTo>
                    <a:close/>
                  </a:path>
                </a:pathLst>
              </a:custGeom>
              <a:solidFill>
                <a:srgbClr val="BB2225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D7214673-013E-410B-A57A-B8F6E26C9F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33135" y="1743230"/>
                <a:ext cx="303871" cy="524653"/>
              </a:xfrm>
              <a:prstGeom prst="rect">
                <a:avLst/>
              </a:prstGeom>
              <a:solidFill>
                <a:srgbClr val="BB2225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75" name="Freeform 456">
                <a:extLst>
                  <a:ext uri="{FF2B5EF4-FFF2-40B4-BE49-F238E27FC236}">
                    <a16:creationId xmlns:a16="http://schemas.microsoft.com/office/drawing/2014/main" id="{78298300-085C-45B0-B30C-744CB1274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7233" y="1692189"/>
                <a:ext cx="174489" cy="22553"/>
              </a:xfrm>
              <a:custGeom>
                <a:avLst/>
                <a:gdLst>
                  <a:gd name="T0" fmla="*/ 100 w 100"/>
                  <a:gd name="T1" fmla="*/ 6 h 13"/>
                  <a:gd name="T2" fmla="*/ 93 w 100"/>
                  <a:gd name="T3" fmla="*/ 13 h 13"/>
                  <a:gd name="T4" fmla="*/ 7 w 100"/>
                  <a:gd name="T5" fmla="*/ 13 h 13"/>
                  <a:gd name="T6" fmla="*/ 0 w 100"/>
                  <a:gd name="T7" fmla="*/ 6 h 13"/>
                  <a:gd name="T8" fmla="*/ 7 w 100"/>
                  <a:gd name="T9" fmla="*/ 0 h 13"/>
                  <a:gd name="T10" fmla="*/ 93 w 100"/>
                  <a:gd name="T11" fmla="*/ 0 h 13"/>
                  <a:gd name="T12" fmla="*/ 100 w 100"/>
                  <a:gd name="T13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13">
                    <a:moveTo>
                      <a:pt x="100" y="6"/>
                    </a:moveTo>
                    <a:cubicBezTo>
                      <a:pt x="100" y="10"/>
                      <a:pt x="97" y="13"/>
                      <a:pt x="93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7" y="0"/>
                      <a:pt x="100" y="3"/>
                      <a:pt x="100" y="6"/>
                    </a:cubicBezTo>
                    <a:close/>
                  </a:path>
                </a:pathLst>
              </a:custGeom>
              <a:solidFill>
                <a:srgbClr val="BB2225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7E6712EF-39FB-4D5B-9D7F-55B5633835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63705" y="2290435"/>
                <a:ext cx="41545" cy="41545"/>
              </a:xfrm>
              <a:prstGeom prst="ellipse">
                <a:avLst/>
              </a:prstGeom>
              <a:solidFill>
                <a:srgbClr val="BB2225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38024968-382C-45AD-A5AC-F77C86C026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67266" y="2293996"/>
                <a:ext cx="34423" cy="34423"/>
              </a:xfrm>
              <a:prstGeom prst="ellipse">
                <a:avLst/>
              </a:prstGeom>
              <a:solidFill>
                <a:srgbClr val="BB2225">
                  <a:lumMod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17CBFEA8-B331-47F7-B220-73A0C3F6B6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77949" y="2295183"/>
                <a:ext cx="14244" cy="16618"/>
              </a:xfrm>
              <a:prstGeom prst="ellipse">
                <a:avLst/>
              </a:prstGeom>
              <a:solidFill>
                <a:srgbClr val="BB2225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79" name="Freeform 460">
                <a:extLst>
                  <a:ext uri="{FF2B5EF4-FFF2-40B4-BE49-F238E27FC236}">
                    <a16:creationId xmlns:a16="http://schemas.microsoft.com/office/drawing/2014/main" id="{1D176EE5-EA30-4DD6-AE82-BA9B7FBCFC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3347" y="1879734"/>
                <a:ext cx="122261" cy="267074"/>
              </a:xfrm>
              <a:custGeom>
                <a:avLst/>
                <a:gdLst>
                  <a:gd name="T0" fmla="*/ 52 w 70"/>
                  <a:gd name="T1" fmla="*/ 29 h 153"/>
                  <a:gd name="T2" fmla="*/ 70 w 70"/>
                  <a:gd name="T3" fmla="*/ 29 h 153"/>
                  <a:gd name="T4" fmla="*/ 70 w 70"/>
                  <a:gd name="T5" fmla="*/ 0 h 153"/>
                  <a:gd name="T6" fmla="*/ 52 w 70"/>
                  <a:gd name="T7" fmla="*/ 0 h 153"/>
                  <a:gd name="T8" fmla="*/ 17 w 70"/>
                  <a:gd name="T9" fmla="*/ 35 h 153"/>
                  <a:gd name="T10" fmla="*/ 17 w 70"/>
                  <a:gd name="T11" fmla="*/ 44 h 153"/>
                  <a:gd name="T12" fmla="*/ 0 w 70"/>
                  <a:gd name="T13" fmla="*/ 44 h 153"/>
                  <a:gd name="T14" fmla="*/ 0 w 70"/>
                  <a:gd name="T15" fmla="*/ 72 h 153"/>
                  <a:gd name="T16" fmla="*/ 17 w 70"/>
                  <a:gd name="T17" fmla="*/ 72 h 153"/>
                  <a:gd name="T18" fmla="*/ 17 w 70"/>
                  <a:gd name="T19" fmla="*/ 153 h 153"/>
                  <a:gd name="T20" fmla="*/ 46 w 70"/>
                  <a:gd name="T21" fmla="*/ 153 h 153"/>
                  <a:gd name="T22" fmla="*/ 46 w 70"/>
                  <a:gd name="T23" fmla="*/ 72 h 153"/>
                  <a:gd name="T24" fmla="*/ 62 w 70"/>
                  <a:gd name="T25" fmla="*/ 72 h 153"/>
                  <a:gd name="T26" fmla="*/ 62 w 70"/>
                  <a:gd name="T27" fmla="*/ 44 h 153"/>
                  <a:gd name="T28" fmla="*/ 46 w 70"/>
                  <a:gd name="T29" fmla="*/ 44 h 153"/>
                  <a:gd name="T30" fmla="*/ 46 w 70"/>
                  <a:gd name="T31" fmla="*/ 35 h 153"/>
                  <a:gd name="T32" fmla="*/ 52 w 70"/>
                  <a:gd name="T33" fmla="*/ 2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" h="153">
                    <a:moveTo>
                      <a:pt x="52" y="29"/>
                    </a:moveTo>
                    <a:cubicBezTo>
                      <a:pt x="70" y="29"/>
                      <a:pt x="70" y="29"/>
                      <a:pt x="70" y="29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33" y="0"/>
                      <a:pt x="17" y="16"/>
                      <a:pt x="17" y="35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7" y="153"/>
                      <a:pt x="17" y="153"/>
                      <a:pt x="17" y="153"/>
                    </a:cubicBezTo>
                    <a:cubicBezTo>
                      <a:pt x="46" y="153"/>
                      <a:pt x="46" y="153"/>
                      <a:pt x="46" y="153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46" y="44"/>
                      <a:pt x="46" y="44"/>
                      <a:pt x="46" y="44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2"/>
                      <a:pt x="49" y="29"/>
                      <a:pt x="52" y="29"/>
                    </a:cubicBezTo>
                    <a:close/>
                  </a:path>
                </a:pathLst>
              </a:custGeom>
              <a:solidFill>
                <a:srgbClr val="BB2225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0076438-B332-478E-B38C-FFFAA1FC518B}"/>
                </a:ext>
              </a:extLst>
            </p:cNvPr>
            <p:cNvGrpSpPr/>
            <p:nvPr/>
          </p:nvGrpSpPr>
          <p:grpSpPr>
            <a:xfrm>
              <a:off x="6231868" y="3040592"/>
              <a:ext cx="489514" cy="776944"/>
              <a:chOff x="9042011" y="2697575"/>
              <a:chExt cx="592312" cy="940102"/>
            </a:xfrm>
          </p:grpSpPr>
          <p:sp>
            <p:nvSpPr>
              <p:cNvPr id="36" name="Freeform 461">
                <a:extLst>
                  <a:ext uri="{FF2B5EF4-FFF2-40B4-BE49-F238E27FC236}">
                    <a16:creationId xmlns:a16="http://schemas.microsoft.com/office/drawing/2014/main" id="{7D170EB8-27C8-466F-8FAF-A561475475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42011" y="2727250"/>
                <a:ext cx="592312" cy="910427"/>
              </a:xfrm>
              <a:custGeom>
                <a:avLst/>
                <a:gdLst>
                  <a:gd name="T0" fmla="*/ 339 w 339"/>
                  <a:gd name="T1" fmla="*/ 503 h 521"/>
                  <a:gd name="T2" fmla="*/ 323 w 339"/>
                  <a:gd name="T3" fmla="*/ 521 h 521"/>
                  <a:gd name="T4" fmla="*/ 16 w 339"/>
                  <a:gd name="T5" fmla="*/ 521 h 521"/>
                  <a:gd name="T6" fmla="*/ 0 w 339"/>
                  <a:gd name="T7" fmla="*/ 503 h 521"/>
                  <a:gd name="T8" fmla="*/ 0 w 339"/>
                  <a:gd name="T9" fmla="*/ 17 h 521"/>
                  <a:gd name="T10" fmla="*/ 16 w 339"/>
                  <a:gd name="T11" fmla="*/ 0 h 521"/>
                  <a:gd name="T12" fmla="*/ 323 w 339"/>
                  <a:gd name="T13" fmla="*/ 0 h 521"/>
                  <a:gd name="T14" fmla="*/ 339 w 339"/>
                  <a:gd name="T15" fmla="*/ 17 h 521"/>
                  <a:gd name="T16" fmla="*/ 339 w 339"/>
                  <a:gd name="T17" fmla="*/ 503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9" h="521">
                    <a:moveTo>
                      <a:pt x="339" y="503"/>
                    </a:moveTo>
                    <a:cubicBezTo>
                      <a:pt x="339" y="513"/>
                      <a:pt x="332" y="521"/>
                      <a:pt x="323" y="521"/>
                    </a:cubicBezTo>
                    <a:cubicBezTo>
                      <a:pt x="16" y="521"/>
                      <a:pt x="16" y="521"/>
                      <a:pt x="16" y="521"/>
                    </a:cubicBezTo>
                    <a:cubicBezTo>
                      <a:pt x="7" y="521"/>
                      <a:pt x="0" y="513"/>
                      <a:pt x="0" y="50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7" y="0"/>
                      <a:pt x="16" y="0"/>
                    </a:cubicBezTo>
                    <a:cubicBezTo>
                      <a:pt x="323" y="0"/>
                      <a:pt x="323" y="0"/>
                      <a:pt x="323" y="0"/>
                    </a:cubicBezTo>
                    <a:cubicBezTo>
                      <a:pt x="332" y="0"/>
                      <a:pt x="339" y="8"/>
                      <a:pt x="339" y="17"/>
                    </a:cubicBezTo>
                    <a:cubicBezTo>
                      <a:pt x="339" y="503"/>
                      <a:pt x="339" y="503"/>
                      <a:pt x="339" y="503"/>
                    </a:cubicBezTo>
                  </a:path>
                </a:pathLst>
              </a:custGeom>
              <a:solidFill>
                <a:srgbClr val="FCB61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37" name="Freeform 462">
                <a:extLst>
                  <a:ext uri="{FF2B5EF4-FFF2-40B4-BE49-F238E27FC236}">
                    <a16:creationId xmlns:a16="http://schemas.microsoft.com/office/drawing/2014/main" id="{38FDFB1F-C1BB-4F24-ACE8-B2F537939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42011" y="2697575"/>
                <a:ext cx="592312" cy="910427"/>
              </a:xfrm>
              <a:custGeom>
                <a:avLst/>
                <a:gdLst>
                  <a:gd name="T0" fmla="*/ 339 w 339"/>
                  <a:gd name="T1" fmla="*/ 504 h 521"/>
                  <a:gd name="T2" fmla="*/ 323 w 339"/>
                  <a:gd name="T3" fmla="*/ 521 h 521"/>
                  <a:gd name="T4" fmla="*/ 16 w 339"/>
                  <a:gd name="T5" fmla="*/ 521 h 521"/>
                  <a:gd name="T6" fmla="*/ 0 w 339"/>
                  <a:gd name="T7" fmla="*/ 504 h 521"/>
                  <a:gd name="T8" fmla="*/ 0 w 339"/>
                  <a:gd name="T9" fmla="*/ 18 h 521"/>
                  <a:gd name="T10" fmla="*/ 16 w 339"/>
                  <a:gd name="T11" fmla="*/ 0 h 521"/>
                  <a:gd name="T12" fmla="*/ 323 w 339"/>
                  <a:gd name="T13" fmla="*/ 0 h 521"/>
                  <a:gd name="T14" fmla="*/ 339 w 339"/>
                  <a:gd name="T15" fmla="*/ 18 h 521"/>
                  <a:gd name="T16" fmla="*/ 339 w 339"/>
                  <a:gd name="T17" fmla="*/ 504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9" h="521">
                    <a:moveTo>
                      <a:pt x="339" y="504"/>
                    </a:moveTo>
                    <a:cubicBezTo>
                      <a:pt x="339" y="513"/>
                      <a:pt x="332" y="521"/>
                      <a:pt x="323" y="521"/>
                    </a:cubicBezTo>
                    <a:cubicBezTo>
                      <a:pt x="16" y="521"/>
                      <a:pt x="16" y="521"/>
                      <a:pt x="16" y="521"/>
                    </a:cubicBezTo>
                    <a:cubicBezTo>
                      <a:pt x="7" y="521"/>
                      <a:pt x="0" y="513"/>
                      <a:pt x="0" y="50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7" y="0"/>
                      <a:pt x="16" y="0"/>
                    </a:cubicBezTo>
                    <a:cubicBezTo>
                      <a:pt x="323" y="0"/>
                      <a:pt x="323" y="0"/>
                      <a:pt x="323" y="0"/>
                    </a:cubicBezTo>
                    <a:cubicBezTo>
                      <a:pt x="332" y="0"/>
                      <a:pt x="339" y="8"/>
                      <a:pt x="339" y="18"/>
                    </a:cubicBezTo>
                    <a:cubicBezTo>
                      <a:pt x="339" y="504"/>
                      <a:pt x="339" y="504"/>
                      <a:pt x="339" y="504"/>
                    </a:cubicBezTo>
                  </a:path>
                </a:pathLst>
              </a:custGeom>
              <a:solidFill>
                <a:srgbClr val="FCB616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B2ADF23-C8E4-47DD-B686-6D2644298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71685" y="2828145"/>
                <a:ext cx="531775" cy="650474"/>
              </a:xfrm>
              <a:prstGeom prst="rect">
                <a:avLst/>
              </a:prstGeom>
              <a:solidFill>
                <a:srgbClr val="FCB616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5CD630A-C669-4448-BA87-160D9B6A82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71685" y="2828145"/>
                <a:ext cx="531775" cy="6504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0" name="Freeform 465">
                <a:extLst>
                  <a:ext uri="{FF2B5EF4-FFF2-40B4-BE49-F238E27FC236}">
                    <a16:creationId xmlns:a16="http://schemas.microsoft.com/office/drawing/2014/main" id="{4E27697C-EAC9-4503-A4C8-36F7E37A2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1068" y="2746242"/>
                <a:ext cx="274196" cy="35610"/>
              </a:xfrm>
              <a:custGeom>
                <a:avLst/>
                <a:gdLst>
                  <a:gd name="T0" fmla="*/ 157 w 157"/>
                  <a:gd name="T1" fmla="*/ 10 h 20"/>
                  <a:gd name="T2" fmla="*/ 146 w 157"/>
                  <a:gd name="T3" fmla="*/ 20 h 20"/>
                  <a:gd name="T4" fmla="*/ 10 w 157"/>
                  <a:gd name="T5" fmla="*/ 20 h 20"/>
                  <a:gd name="T6" fmla="*/ 0 w 157"/>
                  <a:gd name="T7" fmla="*/ 10 h 20"/>
                  <a:gd name="T8" fmla="*/ 10 w 157"/>
                  <a:gd name="T9" fmla="*/ 0 h 20"/>
                  <a:gd name="T10" fmla="*/ 146 w 157"/>
                  <a:gd name="T11" fmla="*/ 0 h 20"/>
                  <a:gd name="T12" fmla="*/ 157 w 157"/>
                  <a:gd name="T1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20">
                    <a:moveTo>
                      <a:pt x="157" y="10"/>
                    </a:moveTo>
                    <a:cubicBezTo>
                      <a:pt x="157" y="16"/>
                      <a:pt x="152" y="20"/>
                      <a:pt x="146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52" y="0"/>
                      <a:pt x="157" y="5"/>
                      <a:pt x="157" y="10"/>
                    </a:cubicBezTo>
                    <a:close/>
                  </a:path>
                </a:pathLst>
              </a:custGeom>
              <a:solidFill>
                <a:srgbClr val="FCB616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32211086-1236-4D55-B27D-4B632A0CA2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4337" y="3511855"/>
                <a:ext cx="66472" cy="66472"/>
              </a:xfrm>
              <a:prstGeom prst="ellipse">
                <a:avLst/>
              </a:prstGeom>
              <a:solidFill>
                <a:srgbClr val="FCB61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5B02F9DD-1FF0-4443-AB08-60F02D1F92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2646" y="3521351"/>
                <a:ext cx="51041" cy="49854"/>
              </a:xfrm>
              <a:prstGeom prst="ellipse">
                <a:avLst/>
              </a:prstGeom>
              <a:solidFill>
                <a:srgbClr val="FCB616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3F5561B2-6FAA-42CB-BA90-F5F9E72CD5C2}"/>
                  </a:ext>
                </a:extLst>
              </p:cNvPr>
              <p:cNvGrpSpPr/>
              <p:nvPr/>
            </p:nvGrpSpPr>
            <p:grpSpPr>
              <a:xfrm>
                <a:off x="9106108" y="2974146"/>
                <a:ext cx="453434" cy="321676"/>
                <a:chOff x="9106108" y="2974146"/>
                <a:chExt cx="453434" cy="321676"/>
              </a:xfrm>
              <a:solidFill>
                <a:srgbClr val="FCB616"/>
              </a:solidFill>
            </p:grpSpPr>
            <p:sp>
              <p:nvSpPr>
                <p:cNvPr id="44" name="Freeform 468">
                  <a:extLst>
                    <a:ext uri="{FF2B5EF4-FFF2-40B4-BE49-F238E27FC236}">
                      <a16:creationId xmlns:a16="http://schemas.microsoft.com/office/drawing/2014/main" id="{14145150-2D45-4AD2-82F2-08ED2516E4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50027" y="3143886"/>
                  <a:ext cx="66472" cy="100895"/>
                </a:xfrm>
                <a:custGeom>
                  <a:avLst/>
                  <a:gdLst>
                    <a:gd name="T0" fmla="*/ 38 w 38"/>
                    <a:gd name="T1" fmla="*/ 51 h 58"/>
                    <a:gd name="T2" fmla="*/ 34 w 38"/>
                    <a:gd name="T3" fmla="*/ 56 h 58"/>
                    <a:gd name="T4" fmla="*/ 29 w 38"/>
                    <a:gd name="T5" fmla="*/ 58 h 58"/>
                    <a:gd name="T6" fmla="*/ 23 w 38"/>
                    <a:gd name="T7" fmla="*/ 54 h 58"/>
                    <a:gd name="T8" fmla="*/ 1 w 38"/>
                    <a:gd name="T9" fmla="*/ 9 h 58"/>
                    <a:gd name="T10" fmla="*/ 4 w 38"/>
                    <a:gd name="T11" fmla="*/ 3 h 58"/>
                    <a:gd name="T12" fmla="*/ 16 w 38"/>
                    <a:gd name="T13" fmla="*/ 0 h 58"/>
                    <a:gd name="T14" fmla="*/ 22 w 38"/>
                    <a:gd name="T15" fmla="*/ 4 h 58"/>
                    <a:gd name="T16" fmla="*/ 38 w 38"/>
                    <a:gd name="T17" fmla="*/ 5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8" h="58">
                      <a:moveTo>
                        <a:pt x="38" y="51"/>
                      </a:moveTo>
                      <a:cubicBezTo>
                        <a:pt x="38" y="53"/>
                        <a:pt x="37" y="56"/>
                        <a:pt x="34" y="56"/>
                      </a:cubicBezTo>
                      <a:cubicBezTo>
                        <a:pt x="29" y="58"/>
                        <a:pt x="29" y="58"/>
                        <a:pt x="29" y="58"/>
                      </a:cubicBezTo>
                      <a:cubicBezTo>
                        <a:pt x="26" y="58"/>
                        <a:pt x="24" y="57"/>
                        <a:pt x="23" y="54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6"/>
                        <a:pt x="2" y="4"/>
                        <a:pt x="4" y="3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9" y="0"/>
                        <a:pt x="21" y="1"/>
                        <a:pt x="22" y="4"/>
                      </a:cubicBezTo>
                      <a:cubicBezTo>
                        <a:pt x="38" y="51"/>
                        <a:pt x="38" y="51"/>
                        <a:pt x="38" y="51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C7D0D589-CC8C-4811-BFB2-405EC28D20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55962" y="3164065"/>
                  <a:ext cx="9496" cy="249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470">
                  <a:extLst>
                    <a:ext uri="{FF2B5EF4-FFF2-40B4-BE49-F238E27FC236}">
                      <a16:creationId xmlns:a16="http://schemas.microsoft.com/office/drawing/2014/main" id="{567DF76E-5F92-4E78-A7E1-9A56457F35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55962" y="3164065"/>
                  <a:ext cx="45106" cy="24927"/>
                </a:xfrm>
                <a:custGeom>
                  <a:avLst/>
                  <a:gdLst>
                    <a:gd name="T0" fmla="*/ 0 w 38"/>
                    <a:gd name="T1" fmla="*/ 0 h 21"/>
                    <a:gd name="T2" fmla="*/ 8 w 38"/>
                    <a:gd name="T3" fmla="*/ 21 h 21"/>
                    <a:gd name="T4" fmla="*/ 38 w 38"/>
                    <a:gd name="T5" fmla="*/ 21 h 21"/>
                    <a:gd name="T6" fmla="*/ 33 w 38"/>
                    <a:gd name="T7" fmla="*/ 5 h 21"/>
                    <a:gd name="T8" fmla="*/ 0 w 38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21">
                      <a:moveTo>
                        <a:pt x="0" y="0"/>
                      </a:moveTo>
                      <a:lnTo>
                        <a:pt x="8" y="21"/>
                      </a:lnTo>
                      <a:lnTo>
                        <a:pt x="38" y="21"/>
                      </a:lnTo>
                      <a:lnTo>
                        <a:pt x="33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 471">
                  <a:extLst>
                    <a:ext uri="{FF2B5EF4-FFF2-40B4-BE49-F238E27FC236}">
                      <a16:creationId xmlns:a16="http://schemas.microsoft.com/office/drawing/2014/main" id="{6902A9C8-48F2-44BB-B847-94E284C014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55962" y="3164065"/>
                  <a:ext cx="45106" cy="24927"/>
                </a:xfrm>
                <a:custGeom>
                  <a:avLst/>
                  <a:gdLst>
                    <a:gd name="T0" fmla="*/ 0 w 38"/>
                    <a:gd name="T1" fmla="*/ 0 h 21"/>
                    <a:gd name="T2" fmla="*/ 8 w 38"/>
                    <a:gd name="T3" fmla="*/ 21 h 21"/>
                    <a:gd name="T4" fmla="*/ 38 w 38"/>
                    <a:gd name="T5" fmla="*/ 21 h 21"/>
                    <a:gd name="T6" fmla="*/ 33 w 38"/>
                    <a:gd name="T7" fmla="*/ 5 h 21"/>
                    <a:gd name="T8" fmla="*/ 0 w 38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21">
                      <a:moveTo>
                        <a:pt x="0" y="0"/>
                      </a:moveTo>
                      <a:lnTo>
                        <a:pt x="8" y="21"/>
                      </a:lnTo>
                      <a:lnTo>
                        <a:pt x="38" y="21"/>
                      </a:lnTo>
                      <a:lnTo>
                        <a:pt x="33" y="5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833F4D4A-1377-4A3C-8F28-E5DA3CB498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97507" y="3101154"/>
                  <a:ext cx="22553" cy="6528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066FD94B-C5AF-4748-9A7A-B6F17B5F62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97507" y="3101154"/>
                  <a:ext cx="22553" cy="6528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F357CF6E-9BCA-47B2-BA9C-787D7A40D3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05816" y="3140325"/>
                  <a:ext cx="13057" cy="2611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BF0FBB4C-5D80-4AF7-9814-3EE211BD27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05816" y="3140325"/>
                  <a:ext cx="13057" cy="2611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 476">
                  <a:extLst>
                    <a:ext uri="{FF2B5EF4-FFF2-40B4-BE49-F238E27FC236}">
                      <a16:creationId xmlns:a16="http://schemas.microsoft.com/office/drawing/2014/main" id="{BEE9936B-32EA-45D9-8583-C8B106FF6D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06108" y="3115398"/>
                  <a:ext cx="32049" cy="41545"/>
                </a:xfrm>
                <a:custGeom>
                  <a:avLst/>
                  <a:gdLst>
                    <a:gd name="T0" fmla="*/ 18 w 18"/>
                    <a:gd name="T1" fmla="*/ 24 h 24"/>
                    <a:gd name="T2" fmla="*/ 5 w 18"/>
                    <a:gd name="T3" fmla="*/ 24 h 24"/>
                    <a:gd name="T4" fmla="*/ 0 w 18"/>
                    <a:gd name="T5" fmla="*/ 20 h 24"/>
                    <a:gd name="T6" fmla="*/ 0 w 18"/>
                    <a:gd name="T7" fmla="*/ 5 h 24"/>
                    <a:gd name="T8" fmla="*/ 5 w 18"/>
                    <a:gd name="T9" fmla="*/ 0 h 24"/>
                    <a:gd name="T10" fmla="*/ 18 w 18"/>
                    <a:gd name="T11" fmla="*/ 0 h 24"/>
                    <a:gd name="T12" fmla="*/ 18 w 18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24">
                      <a:moveTo>
                        <a:pt x="18" y="24"/>
                      </a:move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2" y="24"/>
                        <a:pt x="0" y="22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4"/>
                        <a:pt x="18" y="24"/>
                        <a:pt x="18" y="24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 477">
                  <a:extLst>
                    <a:ext uri="{FF2B5EF4-FFF2-40B4-BE49-F238E27FC236}">
                      <a16:creationId xmlns:a16="http://schemas.microsoft.com/office/drawing/2014/main" id="{9A2123B0-AD5C-4710-8E16-7B7C5FA70B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06108" y="3136764"/>
                  <a:ext cx="32049" cy="20179"/>
                </a:xfrm>
                <a:custGeom>
                  <a:avLst/>
                  <a:gdLst>
                    <a:gd name="T0" fmla="*/ 18 w 18"/>
                    <a:gd name="T1" fmla="*/ 0 h 12"/>
                    <a:gd name="T2" fmla="*/ 0 w 18"/>
                    <a:gd name="T3" fmla="*/ 0 h 12"/>
                    <a:gd name="T4" fmla="*/ 0 w 18"/>
                    <a:gd name="T5" fmla="*/ 8 h 12"/>
                    <a:gd name="T6" fmla="*/ 5 w 18"/>
                    <a:gd name="T7" fmla="*/ 12 h 12"/>
                    <a:gd name="T8" fmla="*/ 18 w 18"/>
                    <a:gd name="T9" fmla="*/ 12 h 12"/>
                    <a:gd name="T10" fmla="*/ 18 w 18"/>
                    <a:gd name="T1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12">
                      <a:moveTo>
                        <a:pt x="18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8" y="0"/>
                        <a:pt x="18" y="0"/>
                        <a:pt x="1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 478">
                  <a:extLst>
                    <a:ext uri="{FF2B5EF4-FFF2-40B4-BE49-F238E27FC236}">
                      <a16:creationId xmlns:a16="http://schemas.microsoft.com/office/drawing/2014/main" id="{7350BE0E-568D-4388-A0D2-43510F03CA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8157" y="3096406"/>
                  <a:ext cx="67659" cy="74781"/>
                </a:xfrm>
                <a:custGeom>
                  <a:avLst/>
                  <a:gdLst>
                    <a:gd name="T0" fmla="*/ 57 w 57"/>
                    <a:gd name="T1" fmla="*/ 0 h 63"/>
                    <a:gd name="T2" fmla="*/ 0 w 57"/>
                    <a:gd name="T3" fmla="*/ 7 h 63"/>
                    <a:gd name="T4" fmla="*/ 0 w 57"/>
                    <a:gd name="T5" fmla="*/ 56 h 63"/>
                    <a:gd name="T6" fmla="*/ 57 w 57"/>
                    <a:gd name="T7" fmla="*/ 63 h 63"/>
                    <a:gd name="T8" fmla="*/ 57 w 57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63">
                      <a:moveTo>
                        <a:pt x="57" y="0"/>
                      </a:moveTo>
                      <a:lnTo>
                        <a:pt x="0" y="7"/>
                      </a:lnTo>
                      <a:lnTo>
                        <a:pt x="0" y="56"/>
                      </a:lnTo>
                      <a:lnTo>
                        <a:pt x="57" y="63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 479">
                  <a:extLst>
                    <a:ext uri="{FF2B5EF4-FFF2-40B4-BE49-F238E27FC236}">
                      <a16:creationId xmlns:a16="http://schemas.microsoft.com/office/drawing/2014/main" id="{C5446055-4F7F-4C06-82AA-C1F58F5B97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8157" y="3096406"/>
                  <a:ext cx="67659" cy="74781"/>
                </a:xfrm>
                <a:custGeom>
                  <a:avLst/>
                  <a:gdLst>
                    <a:gd name="T0" fmla="*/ 57 w 57"/>
                    <a:gd name="T1" fmla="*/ 0 h 63"/>
                    <a:gd name="T2" fmla="*/ 0 w 57"/>
                    <a:gd name="T3" fmla="*/ 7 h 63"/>
                    <a:gd name="T4" fmla="*/ 0 w 57"/>
                    <a:gd name="T5" fmla="*/ 56 h 63"/>
                    <a:gd name="T6" fmla="*/ 57 w 57"/>
                    <a:gd name="T7" fmla="*/ 63 h 63"/>
                    <a:gd name="T8" fmla="*/ 57 w 57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63">
                      <a:moveTo>
                        <a:pt x="57" y="0"/>
                      </a:moveTo>
                      <a:lnTo>
                        <a:pt x="0" y="7"/>
                      </a:lnTo>
                      <a:lnTo>
                        <a:pt x="0" y="56"/>
                      </a:lnTo>
                      <a:lnTo>
                        <a:pt x="57" y="63"/>
                      </a:lnTo>
                      <a:lnTo>
                        <a:pt x="57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 480">
                  <a:extLst>
                    <a:ext uri="{FF2B5EF4-FFF2-40B4-BE49-F238E27FC236}">
                      <a16:creationId xmlns:a16="http://schemas.microsoft.com/office/drawing/2014/main" id="{11E91782-8E10-451E-9370-97F33477FB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8157" y="3140325"/>
                  <a:ext cx="67659" cy="30862"/>
                </a:xfrm>
                <a:custGeom>
                  <a:avLst/>
                  <a:gdLst>
                    <a:gd name="T0" fmla="*/ 57 w 57"/>
                    <a:gd name="T1" fmla="*/ 0 h 26"/>
                    <a:gd name="T2" fmla="*/ 0 w 57"/>
                    <a:gd name="T3" fmla="*/ 0 h 26"/>
                    <a:gd name="T4" fmla="*/ 0 w 57"/>
                    <a:gd name="T5" fmla="*/ 19 h 26"/>
                    <a:gd name="T6" fmla="*/ 57 w 57"/>
                    <a:gd name="T7" fmla="*/ 26 h 26"/>
                    <a:gd name="T8" fmla="*/ 57 w 57"/>
                    <a:gd name="T9" fmla="*/ 22 h 26"/>
                    <a:gd name="T10" fmla="*/ 57 w 5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" h="26">
                      <a:moveTo>
                        <a:pt x="57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57" y="26"/>
                      </a:lnTo>
                      <a:lnTo>
                        <a:pt x="57" y="22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 481">
                  <a:extLst>
                    <a:ext uri="{FF2B5EF4-FFF2-40B4-BE49-F238E27FC236}">
                      <a16:creationId xmlns:a16="http://schemas.microsoft.com/office/drawing/2014/main" id="{74BB8D3A-384A-4DE8-BFCE-7487B9C608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8157" y="3140325"/>
                  <a:ext cx="67659" cy="30862"/>
                </a:xfrm>
                <a:custGeom>
                  <a:avLst/>
                  <a:gdLst>
                    <a:gd name="T0" fmla="*/ 57 w 57"/>
                    <a:gd name="T1" fmla="*/ 0 h 26"/>
                    <a:gd name="T2" fmla="*/ 0 w 57"/>
                    <a:gd name="T3" fmla="*/ 0 h 26"/>
                    <a:gd name="T4" fmla="*/ 0 w 57"/>
                    <a:gd name="T5" fmla="*/ 19 h 26"/>
                    <a:gd name="T6" fmla="*/ 57 w 57"/>
                    <a:gd name="T7" fmla="*/ 26 h 26"/>
                    <a:gd name="T8" fmla="*/ 57 w 57"/>
                    <a:gd name="T9" fmla="*/ 22 h 26"/>
                    <a:gd name="T10" fmla="*/ 57 w 5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" h="26">
                      <a:moveTo>
                        <a:pt x="57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57" y="26"/>
                      </a:lnTo>
                      <a:lnTo>
                        <a:pt x="57" y="22"/>
                      </a:lnTo>
                      <a:lnTo>
                        <a:pt x="57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 482">
                  <a:extLst>
                    <a:ext uri="{FF2B5EF4-FFF2-40B4-BE49-F238E27FC236}">
                      <a16:creationId xmlns:a16="http://schemas.microsoft.com/office/drawing/2014/main" id="{CC0D23C1-0401-430F-A5FB-DEE1B669F2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873" y="3048927"/>
                  <a:ext cx="102082" cy="170928"/>
                </a:xfrm>
                <a:custGeom>
                  <a:avLst/>
                  <a:gdLst>
                    <a:gd name="T0" fmla="*/ 3 w 59"/>
                    <a:gd name="T1" fmla="*/ 68 h 98"/>
                    <a:gd name="T2" fmla="*/ 59 w 59"/>
                    <a:gd name="T3" fmla="*/ 98 h 98"/>
                    <a:gd name="T4" fmla="*/ 59 w 59"/>
                    <a:gd name="T5" fmla="*/ 0 h 98"/>
                    <a:gd name="T6" fmla="*/ 3 w 59"/>
                    <a:gd name="T7" fmla="*/ 30 h 98"/>
                    <a:gd name="T8" fmla="*/ 0 w 59"/>
                    <a:gd name="T9" fmla="*/ 30 h 98"/>
                    <a:gd name="T10" fmla="*/ 0 w 59"/>
                    <a:gd name="T11" fmla="*/ 68 h 98"/>
                    <a:gd name="T12" fmla="*/ 3 w 59"/>
                    <a:gd name="T13" fmla="*/ 6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98">
                      <a:moveTo>
                        <a:pt x="3" y="68"/>
                      </a:moveTo>
                      <a:cubicBezTo>
                        <a:pt x="26" y="68"/>
                        <a:pt x="47" y="80"/>
                        <a:pt x="59" y="98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47" y="18"/>
                        <a:pt x="26" y="30"/>
                        <a:pt x="3" y="30"/>
                      </a:cubicBezTo>
                      <a:cubicBezTo>
                        <a:pt x="2" y="30"/>
                        <a:pt x="1" y="30"/>
                        <a:pt x="0" y="30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1" y="68"/>
                        <a:pt x="2" y="68"/>
                        <a:pt x="3" y="6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 483">
                  <a:extLst>
                    <a:ext uri="{FF2B5EF4-FFF2-40B4-BE49-F238E27FC236}">
                      <a16:creationId xmlns:a16="http://schemas.microsoft.com/office/drawing/2014/main" id="{5D777F4B-B034-4922-AFDC-4D03E351E5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873" y="3137951"/>
                  <a:ext cx="96147" cy="72407"/>
                </a:xfrm>
                <a:custGeom>
                  <a:avLst/>
                  <a:gdLst>
                    <a:gd name="T0" fmla="*/ 55 w 55"/>
                    <a:gd name="T1" fmla="*/ 0 h 41"/>
                    <a:gd name="T2" fmla="*/ 0 w 55"/>
                    <a:gd name="T3" fmla="*/ 0 h 41"/>
                    <a:gd name="T4" fmla="*/ 0 w 55"/>
                    <a:gd name="T5" fmla="*/ 17 h 41"/>
                    <a:gd name="T6" fmla="*/ 3 w 55"/>
                    <a:gd name="T7" fmla="*/ 17 h 41"/>
                    <a:gd name="T8" fmla="*/ 55 w 55"/>
                    <a:gd name="T9" fmla="*/ 41 h 41"/>
                    <a:gd name="T10" fmla="*/ 55 w 55"/>
                    <a:gd name="T11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5" h="41">
                      <a:moveTo>
                        <a:pt x="5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7"/>
                        <a:pt x="2" y="17"/>
                        <a:pt x="3" y="17"/>
                      </a:cubicBezTo>
                      <a:cubicBezTo>
                        <a:pt x="24" y="17"/>
                        <a:pt x="43" y="26"/>
                        <a:pt x="55" y="41"/>
                      </a:cubicBezTo>
                      <a:cubicBezTo>
                        <a:pt x="55" y="0"/>
                        <a:pt x="55" y="0"/>
                        <a:pt x="5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 484">
                  <a:extLst>
                    <a:ext uri="{FF2B5EF4-FFF2-40B4-BE49-F238E27FC236}">
                      <a16:creationId xmlns:a16="http://schemas.microsoft.com/office/drawing/2014/main" id="{D69A0572-AFB5-423D-B24C-301E349B76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5020" y="3040618"/>
                  <a:ext cx="18992" cy="186359"/>
                </a:xfrm>
                <a:custGeom>
                  <a:avLst/>
                  <a:gdLst>
                    <a:gd name="T0" fmla="*/ 11 w 11"/>
                    <a:gd name="T1" fmla="*/ 101 h 107"/>
                    <a:gd name="T2" fmla="*/ 6 w 11"/>
                    <a:gd name="T3" fmla="*/ 107 h 107"/>
                    <a:gd name="T4" fmla="*/ 0 w 11"/>
                    <a:gd name="T5" fmla="*/ 101 h 107"/>
                    <a:gd name="T6" fmla="*/ 0 w 11"/>
                    <a:gd name="T7" fmla="*/ 6 h 107"/>
                    <a:gd name="T8" fmla="*/ 6 w 11"/>
                    <a:gd name="T9" fmla="*/ 0 h 107"/>
                    <a:gd name="T10" fmla="*/ 11 w 11"/>
                    <a:gd name="T11" fmla="*/ 6 h 107"/>
                    <a:gd name="T12" fmla="*/ 11 w 11"/>
                    <a:gd name="T13" fmla="*/ 101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107">
                      <a:moveTo>
                        <a:pt x="11" y="101"/>
                      </a:moveTo>
                      <a:cubicBezTo>
                        <a:pt x="11" y="104"/>
                        <a:pt x="9" y="107"/>
                        <a:pt x="6" y="107"/>
                      </a:cubicBezTo>
                      <a:cubicBezTo>
                        <a:pt x="2" y="107"/>
                        <a:pt x="0" y="104"/>
                        <a:pt x="0" y="101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6" y="0"/>
                      </a:cubicBezTo>
                      <a:cubicBezTo>
                        <a:pt x="9" y="0"/>
                        <a:pt x="11" y="3"/>
                        <a:pt x="11" y="6"/>
                      </a:cubicBezTo>
                      <a:cubicBezTo>
                        <a:pt x="11" y="101"/>
                        <a:pt x="11" y="101"/>
                        <a:pt x="11" y="101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 485">
                  <a:extLst>
                    <a:ext uri="{FF2B5EF4-FFF2-40B4-BE49-F238E27FC236}">
                      <a16:creationId xmlns:a16="http://schemas.microsoft.com/office/drawing/2014/main" id="{4C7296E3-0FE1-4BDD-8333-9E8F1697E3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5020" y="3136764"/>
                  <a:ext cx="18992" cy="90212"/>
                </a:xfrm>
                <a:custGeom>
                  <a:avLst/>
                  <a:gdLst>
                    <a:gd name="T0" fmla="*/ 11 w 11"/>
                    <a:gd name="T1" fmla="*/ 0 h 52"/>
                    <a:gd name="T2" fmla="*/ 0 w 11"/>
                    <a:gd name="T3" fmla="*/ 0 h 52"/>
                    <a:gd name="T4" fmla="*/ 0 w 11"/>
                    <a:gd name="T5" fmla="*/ 46 h 52"/>
                    <a:gd name="T6" fmla="*/ 6 w 11"/>
                    <a:gd name="T7" fmla="*/ 52 h 52"/>
                    <a:gd name="T8" fmla="*/ 11 w 11"/>
                    <a:gd name="T9" fmla="*/ 46 h 52"/>
                    <a:gd name="T10" fmla="*/ 11 w 11"/>
                    <a:gd name="T11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52">
                      <a:moveTo>
                        <a:pt x="1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9"/>
                        <a:pt x="2" y="52"/>
                        <a:pt x="6" y="52"/>
                      </a:cubicBezTo>
                      <a:cubicBezTo>
                        <a:pt x="9" y="52"/>
                        <a:pt x="11" y="49"/>
                        <a:pt x="11" y="46"/>
                      </a:cubicBezTo>
                      <a:cubicBezTo>
                        <a:pt x="11" y="0"/>
                        <a:pt x="11" y="0"/>
                        <a:pt x="1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Freeform 486">
                  <a:extLst>
                    <a:ext uri="{FF2B5EF4-FFF2-40B4-BE49-F238E27FC236}">
                      <a16:creationId xmlns:a16="http://schemas.microsoft.com/office/drawing/2014/main" id="{A6AFC576-0740-46F8-8B13-BF28D4B51C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64874" y="3080975"/>
                  <a:ext cx="36797" cy="105643"/>
                </a:xfrm>
                <a:custGeom>
                  <a:avLst/>
                  <a:gdLst>
                    <a:gd name="T0" fmla="*/ 21 w 21"/>
                    <a:gd name="T1" fmla="*/ 31 h 61"/>
                    <a:gd name="T2" fmla="*/ 8 w 21"/>
                    <a:gd name="T3" fmla="*/ 0 h 61"/>
                    <a:gd name="T4" fmla="*/ 0 w 21"/>
                    <a:gd name="T5" fmla="*/ 8 h 61"/>
                    <a:gd name="T6" fmla="*/ 10 w 21"/>
                    <a:gd name="T7" fmla="*/ 31 h 61"/>
                    <a:gd name="T8" fmla="*/ 0 w 21"/>
                    <a:gd name="T9" fmla="*/ 54 h 61"/>
                    <a:gd name="T10" fmla="*/ 8 w 21"/>
                    <a:gd name="T11" fmla="*/ 61 h 61"/>
                    <a:gd name="T12" fmla="*/ 21 w 21"/>
                    <a:gd name="T13" fmla="*/ 3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61">
                      <a:moveTo>
                        <a:pt x="21" y="31"/>
                      </a:moveTo>
                      <a:cubicBezTo>
                        <a:pt x="21" y="19"/>
                        <a:pt x="16" y="8"/>
                        <a:pt x="8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7" y="14"/>
                        <a:pt x="10" y="22"/>
                        <a:pt x="10" y="31"/>
                      </a:cubicBezTo>
                      <a:cubicBezTo>
                        <a:pt x="10" y="40"/>
                        <a:pt x="7" y="48"/>
                        <a:pt x="0" y="54"/>
                      </a:cubicBezTo>
                      <a:cubicBezTo>
                        <a:pt x="8" y="61"/>
                        <a:pt x="8" y="61"/>
                        <a:pt x="8" y="61"/>
                      </a:cubicBezTo>
                      <a:cubicBezTo>
                        <a:pt x="16" y="54"/>
                        <a:pt x="21" y="43"/>
                        <a:pt x="21" y="31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Freeform 487">
                  <a:extLst>
                    <a:ext uri="{FF2B5EF4-FFF2-40B4-BE49-F238E27FC236}">
                      <a16:creationId xmlns:a16="http://schemas.microsoft.com/office/drawing/2014/main" id="{8AE1E1D6-9A83-406B-A36D-3573AA0672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4549" y="3033496"/>
                  <a:ext cx="68846" cy="200602"/>
                </a:xfrm>
                <a:custGeom>
                  <a:avLst/>
                  <a:gdLst>
                    <a:gd name="T0" fmla="*/ 39 w 39"/>
                    <a:gd name="T1" fmla="*/ 58 h 115"/>
                    <a:gd name="T2" fmla="*/ 14 w 39"/>
                    <a:gd name="T3" fmla="*/ 0 h 115"/>
                    <a:gd name="T4" fmla="*/ 0 w 39"/>
                    <a:gd name="T5" fmla="*/ 15 h 115"/>
                    <a:gd name="T6" fmla="*/ 18 w 39"/>
                    <a:gd name="T7" fmla="*/ 58 h 115"/>
                    <a:gd name="T8" fmla="*/ 0 w 39"/>
                    <a:gd name="T9" fmla="*/ 101 h 115"/>
                    <a:gd name="T10" fmla="*/ 14 w 39"/>
                    <a:gd name="T11" fmla="*/ 115 h 115"/>
                    <a:gd name="T12" fmla="*/ 39 w 39"/>
                    <a:gd name="T13" fmla="*/ 58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9" h="115">
                      <a:moveTo>
                        <a:pt x="39" y="58"/>
                      </a:moveTo>
                      <a:cubicBezTo>
                        <a:pt x="39" y="35"/>
                        <a:pt x="29" y="15"/>
                        <a:pt x="14" y="0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26"/>
                        <a:pt x="18" y="41"/>
                        <a:pt x="18" y="58"/>
                      </a:cubicBezTo>
                      <a:cubicBezTo>
                        <a:pt x="18" y="75"/>
                        <a:pt x="11" y="90"/>
                        <a:pt x="0" y="101"/>
                      </a:cubicBezTo>
                      <a:cubicBezTo>
                        <a:pt x="14" y="115"/>
                        <a:pt x="14" y="115"/>
                        <a:pt x="14" y="115"/>
                      </a:cubicBezTo>
                      <a:cubicBezTo>
                        <a:pt x="29" y="101"/>
                        <a:pt x="39" y="80"/>
                        <a:pt x="39" y="5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Freeform 488">
                  <a:extLst>
                    <a:ext uri="{FF2B5EF4-FFF2-40B4-BE49-F238E27FC236}">
                      <a16:creationId xmlns:a16="http://schemas.microsoft.com/office/drawing/2014/main" id="{8DE91EF8-9C20-4BBF-89DA-2A7132C654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49151" y="2974146"/>
                  <a:ext cx="110391" cy="321676"/>
                </a:xfrm>
                <a:custGeom>
                  <a:avLst/>
                  <a:gdLst>
                    <a:gd name="T0" fmla="*/ 63 w 63"/>
                    <a:gd name="T1" fmla="*/ 92 h 184"/>
                    <a:gd name="T2" fmla="*/ 24 w 63"/>
                    <a:gd name="T3" fmla="*/ 0 h 184"/>
                    <a:gd name="T4" fmla="*/ 0 w 63"/>
                    <a:gd name="T5" fmla="*/ 23 h 184"/>
                    <a:gd name="T6" fmla="*/ 30 w 63"/>
                    <a:gd name="T7" fmla="*/ 92 h 184"/>
                    <a:gd name="T8" fmla="*/ 0 w 63"/>
                    <a:gd name="T9" fmla="*/ 160 h 184"/>
                    <a:gd name="T10" fmla="*/ 24 w 63"/>
                    <a:gd name="T11" fmla="*/ 184 h 184"/>
                    <a:gd name="T12" fmla="*/ 63 w 63"/>
                    <a:gd name="T13" fmla="*/ 92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184">
                      <a:moveTo>
                        <a:pt x="63" y="92"/>
                      </a:moveTo>
                      <a:cubicBezTo>
                        <a:pt x="63" y="56"/>
                        <a:pt x="48" y="23"/>
                        <a:pt x="24" y="0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19" y="40"/>
                        <a:pt x="30" y="65"/>
                        <a:pt x="30" y="92"/>
                      </a:cubicBezTo>
                      <a:cubicBezTo>
                        <a:pt x="30" y="119"/>
                        <a:pt x="19" y="143"/>
                        <a:pt x="0" y="160"/>
                      </a:cubicBezTo>
                      <a:cubicBezTo>
                        <a:pt x="24" y="184"/>
                        <a:pt x="24" y="184"/>
                        <a:pt x="24" y="184"/>
                      </a:cubicBezTo>
                      <a:cubicBezTo>
                        <a:pt x="48" y="160"/>
                        <a:pt x="63" y="128"/>
                        <a:pt x="63" y="9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 489">
                  <a:extLst>
                    <a:ext uri="{FF2B5EF4-FFF2-40B4-BE49-F238E27FC236}">
                      <a16:creationId xmlns:a16="http://schemas.microsoft.com/office/drawing/2014/main" id="{D6895EE6-09CD-46FC-AAA6-8B2D69E16B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67248" y="3136764"/>
                  <a:ext cx="15431" cy="36797"/>
                </a:xfrm>
                <a:custGeom>
                  <a:avLst/>
                  <a:gdLst>
                    <a:gd name="T0" fmla="*/ 9 w 9"/>
                    <a:gd name="T1" fmla="*/ 0 h 21"/>
                    <a:gd name="T2" fmla="*/ 9 w 9"/>
                    <a:gd name="T3" fmla="*/ 0 h 21"/>
                    <a:gd name="T4" fmla="*/ 0 w 9"/>
                    <a:gd name="T5" fmla="*/ 21 h 21"/>
                    <a:gd name="T6" fmla="*/ 9 w 9"/>
                    <a:gd name="T7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21"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8"/>
                        <a:pt x="5" y="16"/>
                        <a:pt x="0" y="21"/>
                      </a:cubicBezTo>
                      <a:cubicBezTo>
                        <a:pt x="5" y="16"/>
                        <a:pt x="9" y="8"/>
                        <a:pt x="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Freeform 490">
                  <a:extLst>
                    <a:ext uri="{FF2B5EF4-FFF2-40B4-BE49-F238E27FC236}">
                      <a16:creationId xmlns:a16="http://schemas.microsoft.com/office/drawing/2014/main" id="{C293BB1C-A7A3-4F67-8EBF-2A37CD00AC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64874" y="3136764"/>
                  <a:ext cx="36797" cy="49854"/>
                </a:xfrm>
                <a:custGeom>
                  <a:avLst/>
                  <a:gdLst>
                    <a:gd name="T0" fmla="*/ 21 w 21"/>
                    <a:gd name="T1" fmla="*/ 0 h 29"/>
                    <a:gd name="T2" fmla="*/ 10 w 21"/>
                    <a:gd name="T3" fmla="*/ 0 h 29"/>
                    <a:gd name="T4" fmla="*/ 1 w 21"/>
                    <a:gd name="T5" fmla="*/ 21 h 29"/>
                    <a:gd name="T6" fmla="*/ 0 w 21"/>
                    <a:gd name="T7" fmla="*/ 22 h 29"/>
                    <a:gd name="T8" fmla="*/ 0 w 21"/>
                    <a:gd name="T9" fmla="*/ 22 h 29"/>
                    <a:gd name="T10" fmla="*/ 8 w 21"/>
                    <a:gd name="T11" fmla="*/ 29 h 29"/>
                    <a:gd name="T12" fmla="*/ 21 w 21"/>
                    <a:gd name="T13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29">
                      <a:moveTo>
                        <a:pt x="21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8"/>
                        <a:pt x="6" y="16"/>
                        <a:pt x="1" y="21"/>
                      </a:cubicBezTo>
                      <a:cubicBezTo>
                        <a:pt x="1" y="22"/>
                        <a:pt x="1" y="22"/>
                        <a:pt x="0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16" y="22"/>
                        <a:pt x="21" y="11"/>
                        <a:pt x="2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Freeform 491">
                  <a:extLst>
                    <a:ext uri="{FF2B5EF4-FFF2-40B4-BE49-F238E27FC236}">
                      <a16:creationId xmlns:a16="http://schemas.microsoft.com/office/drawing/2014/main" id="{C2AF8EF1-BA02-45D0-A7AF-AE46B92874B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394549" y="3136764"/>
                  <a:ext cx="32049" cy="71220"/>
                </a:xfrm>
                <a:custGeom>
                  <a:avLst/>
                  <a:gdLst>
                    <a:gd name="T0" fmla="*/ 0 w 18"/>
                    <a:gd name="T1" fmla="*/ 41 h 41"/>
                    <a:gd name="T2" fmla="*/ 0 w 18"/>
                    <a:gd name="T3" fmla="*/ 41 h 41"/>
                    <a:gd name="T4" fmla="*/ 0 w 18"/>
                    <a:gd name="T5" fmla="*/ 41 h 41"/>
                    <a:gd name="T6" fmla="*/ 0 w 18"/>
                    <a:gd name="T7" fmla="*/ 41 h 41"/>
                    <a:gd name="T8" fmla="*/ 0 w 18"/>
                    <a:gd name="T9" fmla="*/ 41 h 41"/>
                    <a:gd name="T10" fmla="*/ 0 w 18"/>
                    <a:gd name="T11" fmla="*/ 41 h 41"/>
                    <a:gd name="T12" fmla="*/ 0 w 18"/>
                    <a:gd name="T13" fmla="*/ 41 h 41"/>
                    <a:gd name="T14" fmla="*/ 0 w 18"/>
                    <a:gd name="T15" fmla="*/ 41 h 41"/>
                    <a:gd name="T16" fmla="*/ 0 w 18"/>
                    <a:gd name="T17" fmla="*/ 41 h 41"/>
                    <a:gd name="T18" fmla="*/ 18 w 18"/>
                    <a:gd name="T19" fmla="*/ 0 h 41"/>
                    <a:gd name="T20" fmla="*/ 18 w 18"/>
                    <a:gd name="T21" fmla="*/ 0 h 41"/>
                    <a:gd name="T22" fmla="*/ 0 w 18"/>
                    <a:gd name="T23" fmla="*/ 41 h 41"/>
                    <a:gd name="T24" fmla="*/ 18 w 18"/>
                    <a:gd name="T25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41">
                      <a:moveTo>
                        <a:pt x="0" y="41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moveTo>
                        <a:pt x="0" y="41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moveTo>
                        <a:pt x="0" y="41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moveTo>
                        <a:pt x="18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16"/>
                        <a:pt x="11" y="31"/>
                        <a:pt x="0" y="41"/>
                      </a:cubicBezTo>
                      <a:cubicBezTo>
                        <a:pt x="11" y="31"/>
                        <a:pt x="18" y="16"/>
                        <a:pt x="1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Freeform 492">
                  <a:extLst>
                    <a:ext uri="{FF2B5EF4-FFF2-40B4-BE49-F238E27FC236}">
                      <a16:creationId xmlns:a16="http://schemas.microsoft.com/office/drawing/2014/main" id="{AB06AFF1-A4E6-4992-BACA-58C5163A83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4549" y="3136764"/>
                  <a:ext cx="68846" cy="97334"/>
                </a:xfrm>
                <a:custGeom>
                  <a:avLst/>
                  <a:gdLst>
                    <a:gd name="T0" fmla="*/ 39 w 39"/>
                    <a:gd name="T1" fmla="*/ 0 h 56"/>
                    <a:gd name="T2" fmla="*/ 18 w 39"/>
                    <a:gd name="T3" fmla="*/ 0 h 56"/>
                    <a:gd name="T4" fmla="*/ 0 w 39"/>
                    <a:gd name="T5" fmla="*/ 41 h 56"/>
                    <a:gd name="T6" fmla="*/ 0 w 39"/>
                    <a:gd name="T7" fmla="*/ 41 h 56"/>
                    <a:gd name="T8" fmla="*/ 0 w 39"/>
                    <a:gd name="T9" fmla="*/ 41 h 56"/>
                    <a:gd name="T10" fmla="*/ 0 w 39"/>
                    <a:gd name="T11" fmla="*/ 41 h 56"/>
                    <a:gd name="T12" fmla="*/ 0 w 39"/>
                    <a:gd name="T13" fmla="*/ 41 h 56"/>
                    <a:gd name="T14" fmla="*/ 0 w 39"/>
                    <a:gd name="T15" fmla="*/ 41 h 56"/>
                    <a:gd name="T16" fmla="*/ 0 w 39"/>
                    <a:gd name="T17" fmla="*/ 41 h 56"/>
                    <a:gd name="T18" fmla="*/ 0 w 39"/>
                    <a:gd name="T19" fmla="*/ 42 h 56"/>
                    <a:gd name="T20" fmla="*/ 0 w 39"/>
                    <a:gd name="T21" fmla="*/ 42 h 56"/>
                    <a:gd name="T22" fmla="*/ 14 w 39"/>
                    <a:gd name="T23" fmla="*/ 56 h 56"/>
                    <a:gd name="T24" fmla="*/ 39 w 39"/>
                    <a:gd name="T25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" h="56">
                      <a:moveTo>
                        <a:pt x="39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16"/>
                        <a:pt x="11" y="3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14" y="56"/>
                        <a:pt x="14" y="56"/>
                        <a:pt x="14" y="56"/>
                      </a:cubicBezTo>
                      <a:cubicBezTo>
                        <a:pt x="29" y="42"/>
                        <a:pt x="39" y="22"/>
                        <a:pt x="3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 493">
                  <a:extLst>
                    <a:ext uri="{FF2B5EF4-FFF2-40B4-BE49-F238E27FC236}">
                      <a16:creationId xmlns:a16="http://schemas.microsoft.com/office/drawing/2014/main" id="{C53240B2-91B5-4984-B54A-D3A7F7C7B93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450338" y="3136764"/>
                  <a:ext cx="51041" cy="116326"/>
                </a:xfrm>
                <a:custGeom>
                  <a:avLst/>
                  <a:gdLst>
                    <a:gd name="T0" fmla="*/ 0 w 29"/>
                    <a:gd name="T1" fmla="*/ 67 h 67"/>
                    <a:gd name="T2" fmla="*/ 0 w 29"/>
                    <a:gd name="T3" fmla="*/ 67 h 67"/>
                    <a:gd name="T4" fmla="*/ 0 w 29"/>
                    <a:gd name="T5" fmla="*/ 67 h 67"/>
                    <a:gd name="T6" fmla="*/ 0 w 29"/>
                    <a:gd name="T7" fmla="*/ 67 h 67"/>
                    <a:gd name="T8" fmla="*/ 0 w 29"/>
                    <a:gd name="T9" fmla="*/ 67 h 67"/>
                    <a:gd name="T10" fmla="*/ 0 w 29"/>
                    <a:gd name="T11" fmla="*/ 67 h 67"/>
                    <a:gd name="T12" fmla="*/ 0 w 29"/>
                    <a:gd name="T13" fmla="*/ 66 h 67"/>
                    <a:gd name="T14" fmla="*/ 0 w 29"/>
                    <a:gd name="T15" fmla="*/ 66 h 67"/>
                    <a:gd name="T16" fmla="*/ 0 w 29"/>
                    <a:gd name="T17" fmla="*/ 66 h 67"/>
                    <a:gd name="T18" fmla="*/ 0 w 29"/>
                    <a:gd name="T19" fmla="*/ 66 h 67"/>
                    <a:gd name="T20" fmla="*/ 0 w 29"/>
                    <a:gd name="T21" fmla="*/ 66 h 67"/>
                    <a:gd name="T22" fmla="*/ 0 w 29"/>
                    <a:gd name="T23" fmla="*/ 66 h 67"/>
                    <a:gd name="T24" fmla="*/ 0 w 29"/>
                    <a:gd name="T25" fmla="*/ 66 h 67"/>
                    <a:gd name="T26" fmla="*/ 0 w 29"/>
                    <a:gd name="T27" fmla="*/ 66 h 67"/>
                    <a:gd name="T28" fmla="*/ 0 w 29"/>
                    <a:gd name="T29" fmla="*/ 66 h 67"/>
                    <a:gd name="T30" fmla="*/ 0 w 29"/>
                    <a:gd name="T31" fmla="*/ 66 h 67"/>
                    <a:gd name="T32" fmla="*/ 0 w 29"/>
                    <a:gd name="T33" fmla="*/ 66 h 67"/>
                    <a:gd name="T34" fmla="*/ 0 w 29"/>
                    <a:gd name="T35" fmla="*/ 66 h 67"/>
                    <a:gd name="T36" fmla="*/ 1 w 29"/>
                    <a:gd name="T37" fmla="*/ 66 h 67"/>
                    <a:gd name="T38" fmla="*/ 0 w 29"/>
                    <a:gd name="T39" fmla="*/ 66 h 67"/>
                    <a:gd name="T40" fmla="*/ 1 w 29"/>
                    <a:gd name="T41" fmla="*/ 66 h 67"/>
                    <a:gd name="T42" fmla="*/ 1 w 29"/>
                    <a:gd name="T43" fmla="*/ 66 h 67"/>
                    <a:gd name="T44" fmla="*/ 1 w 29"/>
                    <a:gd name="T45" fmla="*/ 66 h 67"/>
                    <a:gd name="T46" fmla="*/ 1 w 29"/>
                    <a:gd name="T47" fmla="*/ 66 h 67"/>
                    <a:gd name="T48" fmla="*/ 29 w 29"/>
                    <a:gd name="T49" fmla="*/ 0 h 67"/>
                    <a:gd name="T50" fmla="*/ 29 w 29"/>
                    <a:gd name="T51" fmla="*/ 0 h 67"/>
                    <a:gd name="T52" fmla="*/ 1 w 29"/>
                    <a:gd name="T53" fmla="*/ 66 h 67"/>
                    <a:gd name="T54" fmla="*/ 29 w 29"/>
                    <a:gd name="T55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9" h="67">
                      <a:moveTo>
                        <a:pt x="0" y="67"/>
                      </a:move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67"/>
                        <a:pt x="0" y="67"/>
                        <a:pt x="0" y="67"/>
                      </a:cubicBezTo>
                      <a:moveTo>
                        <a:pt x="0" y="67"/>
                      </a:move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67"/>
                        <a:pt x="0" y="67"/>
                        <a:pt x="0" y="67"/>
                      </a:cubicBezTo>
                      <a:moveTo>
                        <a:pt x="0" y="66"/>
                      </a:move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66"/>
                        <a:pt x="0" y="66"/>
                        <a:pt x="0" y="66"/>
                      </a:cubicBezTo>
                      <a:moveTo>
                        <a:pt x="0" y="66"/>
                      </a:move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66"/>
                        <a:pt x="0" y="66"/>
                        <a:pt x="0" y="66"/>
                      </a:cubicBezTo>
                      <a:moveTo>
                        <a:pt x="0" y="66"/>
                      </a:move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66"/>
                        <a:pt x="0" y="66"/>
                        <a:pt x="0" y="66"/>
                      </a:cubicBezTo>
                      <a:moveTo>
                        <a:pt x="0" y="66"/>
                      </a:move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66"/>
                        <a:pt x="0" y="66"/>
                        <a:pt x="0" y="66"/>
                      </a:cubicBezTo>
                      <a:moveTo>
                        <a:pt x="1" y="66"/>
                      </a:moveTo>
                      <a:cubicBezTo>
                        <a:pt x="1" y="66"/>
                        <a:pt x="0" y="66"/>
                        <a:pt x="0" y="66"/>
                      </a:cubicBezTo>
                      <a:cubicBezTo>
                        <a:pt x="0" y="66"/>
                        <a:pt x="1" y="66"/>
                        <a:pt x="1" y="66"/>
                      </a:cubicBezTo>
                      <a:moveTo>
                        <a:pt x="1" y="66"/>
                      </a:move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moveTo>
                        <a:pt x="29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26"/>
                        <a:pt x="18" y="49"/>
                        <a:pt x="1" y="66"/>
                      </a:cubicBezTo>
                      <a:cubicBezTo>
                        <a:pt x="18" y="49"/>
                        <a:pt x="29" y="26"/>
                        <a:pt x="2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Freeform 494">
                  <a:extLst>
                    <a:ext uri="{FF2B5EF4-FFF2-40B4-BE49-F238E27FC236}">
                      <a16:creationId xmlns:a16="http://schemas.microsoft.com/office/drawing/2014/main" id="{4D29B5C6-3E08-4310-99FB-761BD06406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49151" y="3136764"/>
                  <a:ext cx="110391" cy="159058"/>
                </a:xfrm>
                <a:custGeom>
                  <a:avLst/>
                  <a:gdLst>
                    <a:gd name="T0" fmla="*/ 63 w 63"/>
                    <a:gd name="T1" fmla="*/ 0 h 91"/>
                    <a:gd name="T2" fmla="*/ 30 w 63"/>
                    <a:gd name="T3" fmla="*/ 0 h 91"/>
                    <a:gd name="T4" fmla="*/ 2 w 63"/>
                    <a:gd name="T5" fmla="*/ 66 h 91"/>
                    <a:gd name="T6" fmla="*/ 2 w 63"/>
                    <a:gd name="T7" fmla="*/ 66 h 91"/>
                    <a:gd name="T8" fmla="*/ 2 w 63"/>
                    <a:gd name="T9" fmla="*/ 66 h 91"/>
                    <a:gd name="T10" fmla="*/ 2 w 63"/>
                    <a:gd name="T11" fmla="*/ 66 h 91"/>
                    <a:gd name="T12" fmla="*/ 1 w 63"/>
                    <a:gd name="T13" fmla="*/ 66 h 91"/>
                    <a:gd name="T14" fmla="*/ 1 w 63"/>
                    <a:gd name="T15" fmla="*/ 66 h 91"/>
                    <a:gd name="T16" fmla="*/ 1 w 63"/>
                    <a:gd name="T17" fmla="*/ 66 h 91"/>
                    <a:gd name="T18" fmla="*/ 1 w 63"/>
                    <a:gd name="T19" fmla="*/ 66 h 91"/>
                    <a:gd name="T20" fmla="*/ 1 w 63"/>
                    <a:gd name="T21" fmla="*/ 66 h 91"/>
                    <a:gd name="T22" fmla="*/ 1 w 63"/>
                    <a:gd name="T23" fmla="*/ 66 h 91"/>
                    <a:gd name="T24" fmla="*/ 1 w 63"/>
                    <a:gd name="T25" fmla="*/ 66 h 91"/>
                    <a:gd name="T26" fmla="*/ 1 w 63"/>
                    <a:gd name="T27" fmla="*/ 66 h 91"/>
                    <a:gd name="T28" fmla="*/ 1 w 63"/>
                    <a:gd name="T29" fmla="*/ 66 h 91"/>
                    <a:gd name="T30" fmla="*/ 1 w 63"/>
                    <a:gd name="T31" fmla="*/ 67 h 91"/>
                    <a:gd name="T32" fmla="*/ 1 w 63"/>
                    <a:gd name="T33" fmla="*/ 67 h 91"/>
                    <a:gd name="T34" fmla="*/ 1 w 63"/>
                    <a:gd name="T35" fmla="*/ 67 h 91"/>
                    <a:gd name="T36" fmla="*/ 1 w 63"/>
                    <a:gd name="T37" fmla="*/ 67 h 91"/>
                    <a:gd name="T38" fmla="*/ 0 w 63"/>
                    <a:gd name="T39" fmla="*/ 67 h 91"/>
                    <a:gd name="T40" fmla="*/ 0 w 63"/>
                    <a:gd name="T41" fmla="*/ 67 h 91"/>
                    <a:gd name="T42" fmla="*/ 24 w 63"/>
                    <a:gd name="T43" fmla="*/ 91 h 91"/>
                    <a:gd name="T44" fmla="*/ 63 w 63"/>
                    <a:gd name="T45" fmla="*/ 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3" h="91">
                      <a:moveTo>
                        <a:pt x="63" y="0"/>
                      </a:move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26"/>
                        <a:pt x="19" y="49"/>
                        <a:pt x="2" y="66"/>
                      </a:cubicBezTo>
                      <a:cubicBezTo>
                        <a:pt x="2" y="66"/>
                        <a:pt x="2" y="66"/>
                        <a:pt x="2" y="66"/>
                      </a:cubicBezTo>
                      <a:cubicBezTo>
                        <a:pt x="2" y="66"/>
                        <a:pt x="2" y="66"/>
                        <a:pt x="2" y="66"/>
                      </a:cubicBezTo>
                      <a:cubicBezTo>
                        <a:pt x="2" y="66"/>
                        <a:pt x="2" y="66"/>
                        <a:pt x="2" y="66"/>
                      </a:cubicBezTo>
                      <a:cubicBezTo>
                        <a:pt x="2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1" y="67"/>
                        <a:pt x="1" y="67"/>
                        <a:pt x="0" y="67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24" y="91"/>
                        <a:pt x="24" y="91"/>
                        <a:pt x="24" y="91"/>
                      </a:cubicBezTo>
                      <a:cubicBezTo>
                        <a:pt x="48" y="68"/>
                        <a:pt x="63" y="35"/>
                        <a:pt x="6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8BCC139-68F3-4CAA-B750-29E1B0126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901" y="2371558"/>
              <a:ext cx="436541" cy="436541"/>
            </a:xfrm>
            <a:prstGeom prst="ellipse">
              <a:avLst/>
            </a:prstGeom>
            <a:solidFill>
              <a:srgbClr val="7A66AD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5" name="Freeform 244">
              <a:extLst>
                <a:ext uri="{FF2B5EF4-FFF2-40B4-BE49-F238E27FC236}">
                  <a16:creationId xmlns:a16="http://schemas.microsoft.com/office/drawing/2014/main" id="{0E5A43D9-5E92-4F55-BED6-D457EDF4F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5615" y="2468676"/>
              <a:ext cx="305088" cy="244267"/>
            </a:xfrm>
            <a:custGeom>
              <a:avLst/>
              <a:gdLst>
                <a:gd name="connsiteX0" fmla="*/ 369156 w 369156"/>
                <a:gd name="connsiteY0" fmla="*/ 257014 h 295563"/>
                <a:gd name="connsiteX1" fmla="*/ 369156 w 369156"/>
                <a:gd name="connsiteY1" fmla="*/ 258766 h 295563"/>
                <a:gd name="connsiteX2" fmla="*/ 368808 w 369156"/>
                <a:gd name="connsiteY2" fmla="*/ 257915 h 295563"/>
                <a:gd name="connsiteX3" fmla="*/ 0 w 369156"/>
                <a:gd name="connsiteY3" fmla="*/ 257014 h 295563"/>
                <a:gd name="connsiteX4" fmla="*/ 348 w 369156"/>
                <a:gd name="connsiteY4" fmla="*/ 257915 h 295563"/>
                <a:gd name="connsiteX5" fmla="*/ 0 w 369156"/>
                <a:gd name="connsiteY5" fmla="*/ 258766 h 295563"/>
                <a:gd name="connsiteX6" fmla="*/ 0 w 369156"/>
                <a:gd name="connsiteY6" fmla="*/ 257014 h 295563"/>
                <a:gd name="connsiteX7" fmla="*/ 29675 w 369156"/>
                <a:gd name="connsiteY7" fmla="*/ 246896 h 295563"/>
                <a:gd name="connsiteX8" fmla="*/ 29675 w 369156"/>
                <a:gd name="connsiteY8" fmla="*/ 270636 h 295563"/>
                <a:gd name="connsiteX9" fmla="*/ 339481 w 369156"/>
                <a:gd name="connsiteY9" fmla="*/ 270636 h 295563"/>
                <a:gd name="connsiteX10" fmla="*/ 339481 w 369156"/>
                <a:gd name="connsiteY10" fmla="*/ 246896 h 295563"/>
                <a:gd name="connsiteX11" fmla="*/ 36741 w 369156"/>
                <a:gd name="connsiteY11" fmla="*/ 221969 h 295563"/>
                <a:gd name="connsiteX12" fmla="*/ 332415 w 369156"/>
                <a:gd name="connsiteY12" fmla="*/ 221969 h 295563"/>
                <a:gd name="connsiteX13" fmla="*/ 358659 w 369156"/>
                <a:gd name="connsiteY13" fmla="*/ 233140 h 295563"/>
                <a:gd name="connsiteX14" fmla="*/ 368808 w 369156"/>
                <a:gd name="connsiteY14" fmla="*/ 257915 h 295563"/>
                <a:gd name="connsiteX15" fmla="*/ 358659 w 369156"/>
                <a:gd name="connsiteY15" fmla="*/ 284174 h 295563"/>
                <a:gd name="connsiteX16" fmla="*/ 332415 w 369156"/>
                <a:gd name="connsiteY16" fmla="*/ 295563 h 295563"/>
                <a:gd name="connsiteX17" fmla="*/ 36741 w 369156"/>
                <a:gd name="connsiteY17" fmla="*/ 295563 h 295563"/>
                <a:gd name="connsiteX18" fmla="*/ 10497 w 369156"/>
                <a:gd name="connsiteY18" fmla="*/ 284174 h 295563"/>
                <a:gd name="connsiteX19" fmla="*/ 348 w 369156"/>
                <a:gd name="connsiteY19" fmla="*/ 257915 h 295563"/>
                <a:gd name="connsiteX20" fmla="*/ 10497 w 369156"/>
                <a:gd name="connsiteY20" fmla="*/ 233140 h 295563"/>
                <a:gd name="connsiteX21" fmla="*/ 36741 w 369156"/>
                <a:gd name="connsiteY21" fmla="*/ 221969 h 295563"/>
                <a:gd name="connsiteX22" fmla="*/ 48667 w 369156"/>
                <a:gd name="connsiteY22" fmla="*/ 30862 h 295563"/>
                <a:gd name="connsiteX23" fmla="*/ 48667 w 369156"/>
                <a:gd name="connsiteY23" fmla="*/ 174489 h 295563"/>
                <a:gd name="connsiteX24" fmla="*/ 319302 w 369156"/>
                <a:gd name="connsiteY24" fmla="*/ 174489 h 295563"/>
                <a:gd name="connsiteX25" fmla="*/ 319302 w 369156"/>
                <a:gd name="connsiteY25" fmla="*/ 30862 h 295563"/>
                <a:gd name="connsiteX26" fmla="*/ 61181 w 369156"/>
                <a:gd name="connsiteY26" fmla="*/ 0 h 295563"/>
                <a:gd name="connsiteX27" fmla="*/ 307975 w 369156"/>
                <a:gd name="connsiteY27" fmla="*/ 0 h 295563"/>
                <a:gd name="connsiteX28" fmla="*/ 339481 w 369156"/>
                <a:gd name="connsiteY28" fmla="*/ 31506 h 295563"/>
                <a:gd name="connsiteX29" fmla="*/ 339481 w 369156"/>
                <a:gd name="connsiteY29" fmla="*/ 175031 h 295563"/>
                <a:gd name="connsiteX30" fmla="*/ 307975 w 369156"/>
                <a:gd name="connsiteY30" fmla="*/ 206537 h 295563"/>
                <a:gd name="connsiteX31" fmla="*/ 61181 w 369156"/>
                <a:gd name="connsiteY31" fmla="*/ 206537 h 295563"/>
                <a:gd name="connsiteX32" fmla="*/ 29675 w 369156"/>
                <a:gd name="connsiteY32" fmla="*/ 175031 h 295563"/>
                <a:gd name="connsiteX33" fmla="*/ 29675 w 369156"/>
                <a:gd name="connsiteY33" fmla="*/ 31506 h 295563"/>
                <a:gd name="connsiteX34" fmla="*/ 61181 w 369156"/>
                <a:gd name="connsiteY34" fmla="*/ 0 h 29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9156" h="295563">
                  <a:moveTo>
                    <a:pt x="369156" y="257014"/>
                  </a:moveTo>
                  <a:lnTo>
                    <a:pt x="369156" y="258766"/>
                  </a:lnTo>
                  <a:lnTo>
                    <a:pt x="368808" y="257915"/>
                  </a:lnTo>
                  <a:close/>
                  <a:moveTo>
                    <a:pt x="0" y="257014"/>
                  </a:moveTo>
                  <a:lnTo>
                    <a:pt x="348" y="257915"/>
                  </a:lnTo>
                  <a:lnTo>
                    <a:pt x="0" y="258766"/>
                  </a:lnTo>
                  <a:cubicBezTo>
                    <a:pt x="0" y="258766"/>
                    <a:pt x="0" y="258766"/>
                    <a:pt x="0" y="257014"/>
                  </a:cubicBezTo>
                  <a:close/>
                  <a:moveTo>
                    <a:pt x="29675" y="246896"/>
                  </a:moveTo>
                  <a:lnTo>
                    <a:pt x="29675" y="270636"/>
                  </a:lnTo>
                  <a:lnTo>
                    <a:pt x="339481" y="270636"/>
                  </a:lnTo>
                  <a:lnTo>
                    <a:pt x="339481" y="246896"/>
                  </a:lnTo>
                  <a:close/>
                  <a:moveTo>
                    <a:pt x="36741" y="221969"/>
                  </a:moveTo>
                  <a:cubicBezTo>
                    <a:pt x="332415" y="221969"/>
                    <a:pt x="332415" y="221969"/>
                    <a:pt x="332415" y="221969"/>
                  </a:cubicBezTo>
                  <a:cubicBezTo>
                    <a:pt x="342913" y="221969"/>
                    <a:pt x="352098" y="226350"/>
                    <a:pt x="358659" y="233140"/>
                  </a:cubicBezTo>
                  <a:lnTo>
                    <a:pt x="368808" y="257915"/>
                  </a:lnTo>
                  <a:lnTo>
                    <a:pt x="358659" y="284174"/>
                  </a:lnTo>
                  <a:cubicBezTo>
                    <a:pt x="352098" y="291183"/>
                    <a:pt x="342913" y="295563"/>
                    <a:pt x="332415" y="295563"/>
                  </a:cubicBezTo>
                  <a:cubicBezTo>
                    <a:pt x="36741" y="295563"/>
                    <a:pt x="36741" y="295563"/>
                    <a:pt x="36741" y="295563"/>
                  </a:cubicBezTo>
                  <a:cubicBezTo>
                    <a:pt x="26244" y="295563"/>
                    <a:pt x="17058" y="291183"/>
                    <a:pt x="10497" y="284174"/>
                  </a:cubicBezTo>
                  <a:lnTo>
                    <a:pt x="348" y="257915"/>
                  </a:lnTo>
                  <a:lnTo>
                    <a:pt x="10497" y="233140"/>
                  </a:lnTo>
                  <a:cubicBezTo>
                    <a:pt x="17058" y="226350"/>
                    <a:pt x="26244" y="221969"/>
                    <a:pt x="36741" y="221969"/>
                  </a:cubicBezTo>
                  <a:close/>
                  <a:moveTo>
                    <a:pt x="48667" y="30862"/>
                  </a:moveTo>
                  <a:lnTo>
                    <a:pt x="48667" y="174489"/>
                  </a:lnTo>
                  <a:lnTo>
                    <a:pt x="319302" y="174489"/>
                  </a:lnTo>
                  <a:lnTo>
                    <a:pt x="319302" y="30862"/>
                  </a:lnTo>
                  <a:close/>
                  <a:moveTo>
                    <a:pt x="61181" y="0"/>
                  </a:moveTo>
                  <a:cubicBezTo>
                    <a:pt x="307975" y="0"/>
                    <a:pt x="307975" y="0"/>
                    <a:pt x="307975" y="0"/>
                  </a:cubicBezTo>
                  <a:cubicBezTo>
                    <a:pt x="325478" y="0"/>
                    <a:pt x="339481" y="14003"/>
                    <a:pt x="339481" y="31506"/>
                  </a:cubicBezTo>
                  <a:lnTo>
                    <a:pt x="339481" y="175031"/>
                  </a:lnTo>
                  <a:cubicBezTo>
                    <a:pt x="339481" y="192535"/>
                    <a:pt x="325478" y="206537"/>
                    <a:pt x="307975" y="206537"/>
                  </a:cubicBezTo>
                  <a:cubicBezTo>
                    <a:pt x="61181" y="206537"/>
                    <a:pt x="61181" y="206537"/>
                    <a:pt x="61181" y="206537"/>
                  </a:cubicBezTo>
                  <a:cubicBezTo>
                    <a:pt x="43678" y="206537"/>
                    <a:pt x="29675" y="192535"/>
                    <a:pt x="29675" y="175031"/>
                  </a:cubicBezTo>
                  <a:cubicBezTo>
                    <a:pt x="29675" y="31506"/>
                    <a:pt x="29675" y="31506"/>
                    <a:pt x="29675" y="31506"/>
                  </a:cubicBezTo>
                  <a:cubicBezTo>
                    <a:pt x="29675" y="14003"/>
                    <a:pt x="43678" y="0"/>
                    <a:pt x="61181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21" name="Freeform 141">
              <a:extLst>
                <a:ext uri="{FF2B5EF4-FFF2-40B4-BE49-F238E27FC236}">
                  <a16:creationId xmlns:a16="http://schemas.microsoft.com/office/drawing/2014/main" id="{0DEFDEFE-165D-48D9-AD69-E13C45ECF4F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39421" y="5113242"/>
              <a:ext cx="393376" cy="398954"/>
            </a:xfrm>
            <a:custGeom>
              <a:avLst/>
              <a:gdLst>
                <a:gd name="T0" fmla="*/ 215731 w 497"/>
                <a:gd name="T1" fmla="*/ 83447 h 506"/>
                <a:gd name="T2" fmla="*/ 215731 w 497"/>
                <a:gd name="T3" fmla="*/ 83447 h 506"/>
                <a:gd name="T4" fmla="*/ 131510 w 497"/>
                <a:gd name="T5" fmla="*/ 63707 h 506"/>
                <a:gd name="T6" fmla="*/ 119801 w 497"/>
                <a:gd name="T7" fmla="*/ 7627 h 506"/>
                <a:gd name="T8" fmla="*/ 107640 w 497"/>
                <a:gd name="T9" fmla="*/ 0 h 506"/>
                <a:gd name="T10" fmla="*/ 7656 w 497"/>
                <a:gd name="T11" fmla="*/ 27367 h 506"/>
                <a:gd name="T12" fmla="*/ 0 w 497"/>
                <a:gd name="T13" fmla="*/ 39929 h 506"/>
                <a:gd name="T14" fmla="*/ 35580 w 497"/>
                <a:gd name="T15" fmla="*/ 174970 h 506"/>
                <a:gd name="T16" fmla="*/ 48190 w 497"/>
                <a:gd name="T17" fmla="*/ 179007 h 506"/>
                <a:gd name="T18" fmla="*/ 87824 w 497"/>
                <a:gd name="T19" fmla="*/ 166894 h 506"/>
                <a:gd name="T20" fmla="*/ 79717 w 497"/>
                <a:gd name="T21" fmla="*/ 190672 h 506"/>
                <a:gd name="T22" fmla="*/ 87824 w 497"/>
                <a:gd name="T23" fmla="*/ 198748 h 506"/>
                <a:gd name="T24" fmla="*/ 179251 w 497"/>
                <a:gd name="T25" fmla="*/ 222526 h 506"/>
                <a:gd name="T26" fmla="*/ 191861 w 497"/>
                <a:gd name="T27" fmla="*/ 218488 h 506"/>
                <a:gd name="T28" fmla="*/ 223388 w 497"/>
                <a:gd name="T29" fmla="*/ 95112 h 506"/>
                <a:gd name="T30" fmla="*/ 215731 w 497"/>
                <a:gd name="T31" fmla="*/ 83447 h 506"/>
                <a:gd name="T32" fmla="*/ 15763 w 497"/>
                <a:gd name="T33" fmla="*/ 43518 h 506"/>
                <a:gd name="T34" fmla="*/ 15763 w 497"/>
                <a:gd name="T35" fmla="*/ 43518 h 506"/>
                <a:gd name="T36" fmla="*/ 103587 w 497"/>
                <a:gd name="T37" fmla="*/ 19740 h 506"/>
                <a:gd name="T38" fmla="*/ 139617 w 497"/>
                <a:gd name="T39" fmla="*/ 139078 h 506"/>
                <a:gd name="T40" fmla="*/ 52244 w 497"/>
                <a:gd name="T41" fmla="*/ 163305 h 506"/>
                <a:gd name="T42" fmla="*/ 15763 w 497"/>
                <a:gd name="T43" fmla="*/ 43518 h 506"/>
                <a:gd name="T44" fmla="*/ 175197 w 497"/>
                <a:gd name="T45" fmla="*/ 206823 h 506"/>
                <a:gd name="T46" fmla="*/ 175197 w 497"/>
                <a:gd name="T47" fmla="*/ 206823 h 506"/>
                <a:gd name="T48" fmla="*/ 99984 w 497"/>
                <a:gd name="T49" fmla="*/ 187083 h 506"/>
                <a:gd name="T50" fmla="*/ 103587 w 497"/>
                <a:gd name="T51" fmla="*/ 163305 h 506"/>
                <a:gd name="T52" fmla="*/ 147724 w 497"/>
                <a:gd name="T53" fmla="*/ 150743 h 506"/>
                <a:gd name="T54" fmla="*/ 155381 w 497"/>
                <a:gd name="T55" fmla="*/ 143116 h 506"/>
                <a:gd name="T56" fmla="*/ 139617 w 497"/>
                <a:gd name="T57" fmla="*/ 79409 h 506"/>
                <a:gd name="T58" fmla="*/ 203121 w 497"/>
                <a:gd name="T59" fmla="*/ 95112 h 506"/>
                <a:gd name="T60" fmla="*/ 175197 w 497"/>
                <a:gd name="T61" fmla="*/ 206823 h 50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506">
                  <a:moveTo>
                    <a:pt x="479" y="186"/>
                  </a:moveTo>
                  <a:lnTo>
                    <a:pt x="479" y="186"/>
                  </a:lnTo>
                  <a:cubicBezTo>
                    <a:pt x="292" y="142"/>
                    <a:pt x="292" y="142"/>
                    <a:pt x="292" y="142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57" y="8"/>
                    <a:pt x="248" y="0"/>
                    <a:pt x="239" y="0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0" y="71"/>
                    <a:pt x="0" y="80"/>
                    <a:pt x="0" y="89"/>
                  </a:cubicBezTo>
                  <a:cubicBezTo>
                    <a:pt x="79" y="390"/>
                    <a:pt x="79" y="390"/>
                    <a:pt x="79" y="390"/>
                  </a:cubicBezTo>
                  <a:cubicBezTo>
                    <a:pt x="79" y="399"/>
                    <a:pt x="97" y="399"/>
                    <a:pt x="107" y="399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77" y="434"/>
                    <a:pt x="186" y="443"/>
                    <a:pt x="195" y="443"/>
                  </a:cubicBezTo>
                  <a:cubicBezTo>
                    <a:pt x="398" y="496"/>
                    <a:pt x="398" y="496"/>
                    <a:pt x="398" y="496"/>
                  </a:cubicBezTo>
                  <a:cubicBezTo>
                    <a:pt x="407" y="505"/>
                    <a:pt x="416" y="496"/>
                    <a:pt x="426" y="487"/>
                  </a:cubicBezTo>
                  <a:cubicBezTo>
                    <a:pt x="496" y="212"/>
                    <a:pt x="496" y="212"/>
                    <a:pt x="496" y="212"/>
                  </a:cubicBezTo>
                  <a:cubicBezTo>
                    <a:pt x="496" y="204"/>
                    <a:pt x="488" y="186"/>
                    <a:pt x="479" y="186"/>
                  </a:cubicBezTo>
                  <a:close/>
                  <a:moveTo>
                    <a:pt x="35" y="97"/>
                  </a:moveTo>
                  <a:lnTo>
                    <a:pt x="35" y="97"/>
                  </a:lnTo>
                  <a:cubicBezTo>
                    <a:pt x="230" y="44"/>
                    <a:pt x="230" y="44"/>
                    <a:pt x="230" y="44"/>
                  </a:cubicBezTo>
                  <a:cubicBezTo>
                    <a:pt x="310" y="310"/>
                    <a:pt x="310" y="310"/>
                    <a:pt x="310" y="310"/>
                  </a:cubicBezTo>
                  <a:cubicBezTo>
                    <a:pt x="116" y="364"/>
                    <a:pt x="116" y="364"/>
                    <a:pt x="116" y="364"/>
                  </a:cubicBezTo>
                  <a:lnTo>
                    <a:pt x="35" y="97"/>
                  </a:lnTo>
                  <a:close/>
                  <a:moveTo>
                    <a:pt x="389" y="461"/>
                  </a:moveTo>
                  <a:lnTo>
                    <a:pt x="389" y="461"/>
                  </a:lnTo>
                  <a:cubicBezTo>
                    <a:pt x="222" y="417"/>
                    <a:pt x="222" y="417"/>
                    <a:pt x="222" y="417"/>
                  </a:cubicBezTo>
                  <a:cubicBezTo>
                    <a:pt x="230" y="364"/>
                    <a:pt x="230" y="364"/>
                    <a:pt x="230" y="364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36" y="336"/>
                    <a:pt x="345" y="327"/>
                    <a:pt x="345" y="319"/>
                  </a:cubicBezTo>
                  <a:cubicBezTo>
                    <a:pt x="310" y="177"/>
                    <a:pt x="310" y="177"/>
                    <a:pt x="310" y="177"/>
                  </a:cubicBezTo>
                  <a:cubicBezTo>
                    <a:pt x="451" y="212"/>
                    <a:pt x="451" y="212"/>
                    <a:pt x="451" y="212"/>
                  </a:cubicBezTo>
                  <a:lnTo>
                    <a:pt x="389" y="46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222" name="Freeform 111">
              <a:extLst>
                <a:ext uri="{FF2B5EF4-FFF2-40B4-BE49-F238E27FC236}">
                  <a16:creationId xmlns:a16="http://schemas.microsoft.com/office/drawing/2014/main" id="{4404C3E6-754D-49E7-A9D4-4B3D9EC08D2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58660" y="4710237"/>
              <a:ext cx="268792" cy="327341"/>
            </a:xfrm>
            <a:custGeom>
              <a:avLst/>
              <a:gdLst>
                <a:gd name="T0" fmla="*/ 156272 w 355"/>
                <a:gd name="T1" fmla="*/ 127033 h 435"/>
                <a:gd name="T2" fmla="*/ 156272 w 355"/>
                <a:gd name="T3" fmla="*/ 127033 h 435"/>
                <a:gd name="T4" fmla="*/ 80394 w 355"/>
                <a:gd name="T5" fmla="*/ 154863 h 435"/>
                <a:gd name="T6" fmla="*/ 4065 w 355"/>
                <a:gd name="T7" fmla="*/ 127033 h 435"/>
                <a:gd name="T8" fmla="*/ 0 w 355"/>
                <a:gd name="T9" fmla="*/ 127033 h 435"/>
                <a:gd name="T10" fmla="*/ 0 w 355"/>
                <a:gd name="T11" fmla="*/ 150823 h 435"/>
                <a:gd name="T12" fmla="*/ 80394 w 355"/>
                <a:gd name="T13" fmla="*/ 194813 h 435"/>
                <a:gd name="T14" fmla="*/ 159885 w 355"/>
                <a:gd name="T15" fmla="*/ 150823 h 435"/>
                <a:gd name="T16" fmla="*/ 159885 w 355"/>
                <a:gd name="T17" fmla="*/ 127033 h 435"/>
                <a:gd name="T18" fmla="*/ 156272 w 355"/>
                <a:gd name="T19" fmla="*/ 127033 h 435"/>
                <a:gd name="T20" fmla="*/ 156272 w 355"/>
                <a:gd name="T21" fmla="*/ 71821 h 435"/>
                <a:gd name="T22" fmla="*/ 156272 w 355"/>
                <a:gd name="T23" fmla="*/ 71821 h 435"/>
                <a:gd name="T24" fmla="*/ 80394 w 355"/>
                <a:gd name="T25" fmla="*/ 95611 h 435"/>
                <a:gd name="T26" fmla="*/ 4065 w 355"/>
                <a:gd name="T27" fmla="*/ 71821 h 435"/>
                <a:gd name="T28" fmla="*/ 0 w 355"/>
                <a:gd name="T29" fmla="*/ 71821 h 435"/>
                <a:gd name="T30" fmla="*/ 0 w 355"/>
                <a:gd name="T31" fmla="*/ 99651 h 435"/>
                <a:gd name="T32" fmla="*/ 80394 w 355"/>
                <a:gd name="T33" fmla="*/ 131072 h 435"/>
                <a:gd name="T34" fmla="*/ 159885 w 355"/>
                <a:gd name="T35" fmla="*/ 99651 h 435"/>
                <a:gd name="T36" fmla="*/ 159885 w 355"/>
                <a:gd name="T37" fmla="*/ 71821 h 435"/>
                <a:gd name="T38" fmla="*/ 156272 w 355"/>
                <a:gd name="T39" fmla="*/ 71821 h 435"/>
                <a:gd name="T40" fmla="*/ 80394 w 355"/>
                <a:gd name="T41" fmla="*/ 0 h 435"/>
                <a:gd name="T42" fmla="*/ 80394 w 355"/>
                <a:gd name="T43" fmla="*/ 0 h 435"/>
                <a:gd name="T44" fmla="*/ 0 w 355"/>
                <a:gd name="T45" fmla="*/ 27830 h 435"/>
                <a:gd name="T46" fmla="*/ 0 w 355"/>
                <a:gd name="T47" fmla="*/ 43541 h 435"/>
                <a:gd name="T48" fmla="*/ 80394 w 355"/>
                <a:gd name="T49" fmla="*/ 71821 h 435"/>
                <a:gd name="T50" fmla="*/ 159885 w 355"/>
                <a:gd name="T51" fmla="*/ 43541 h 435"/>
                <a:gd name="T52" fmla="*/ 159885 w 355"/>
                <a:gd name="T53" fmla="*/ 27830 h 435"/>
                <a:gd name="T54" fmla="*/ 80394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223" name="Freeform 30">
              <a:extLst>
                <a:ext uri="{FF2B5EF4-FFF2-40B4-BE49-F238E27FC236}">
                  <a16:creationId xmlns:a16="http://schemas.microsoft.com/office/drawing/2014/main" id="{9F1AF90D-38AD-41AB-800E-F8DF7D67A9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02359" y="3242331"/>
              <a:ext cx="337368" cy="287575"/>
            </a:xfrm>
            <a:custGeom>
              <a:avLst/>
              <a:gdLst>
                <a:gd name="T0" fmla="*/ 186184 w 64"/>
                <a:gd name="T1" fmla="*/ 144673 h 53"/>
                <a:gd name="T2" fmla="*/ 148258 w 64"/>
                <a:gd name="T3" fmla="*/ 182563 h 53"/>
                <a:gd name="T4" fmla="*/ 37926 w 64"/>
                <a:gd name="T5" fmla="*/ 182563 h 53"/>
                <a:gd name="T6" fmla="*/ 0 w 64"/>
                <a:gd name="T7" fmla="*/ 144673 h 53"/>
                <a:gd name="T8" fmla="*/ 0 w 64"/>
                <a:gd name="T9" fmla="*/ 34446 h 53"/>
                <a:gd name="T10" fmla="*/ 37926 w 64"/>
                <a:gd name="T11" fmla="*/ 0 h 53"/>
                <a:gd name="T12" fmla="*/ 148258 w 64"/>
                <a:gd name="T13" fmla="*/ 0 h 53"/>
                <a:gd name="T14" fmla="*/ 162049 w 64"/>
                <a:gd name="T15" fmla="*/ 0 h 53"/>
                <a:gd name="T16" fmla="*/ 165497 w 64"/>
                <a:gd name="T17" fmla="*/ 3445 h 53"/>
                <a:gd name="T18" fmla="*/ 165497 w 64"/>
                <a:gd name="T19" fmla="*/ 6889 h 53"/>
                <a:gd name="T20" fmla="*/ 158602 w 64"/>
                <a:gd name="T21" fmla="*/ 13778 h 53"/>
                <a:gd name="T22" fmla="*/ 155154 w 64"/>
                <a:gd name="T23" fmla="*/ 17223 h 53"/>
                <a:gd name="T24" fmla="*/ 155154 w 64"/>
                <a:gd name="T25" fmla="*/ 17223 h 53"/>
                <a:gd name="T26" fmla="*/ 148258 w 64"/>
                <a:gd name="T27" fmla="*/ 13778 h 53"/>
                <a:gd name="T28" fmla="*/ 37926 w 64"/>
                <a:gd name="T29" fmla="*/ 13778 h 53"/>
                <a:gd name="T30" fmla="*/ 17239 w 64"/>
                <a:gd name="T31" fmla="*/ 34446 h 53"/>
                <a:gd name="T32" fmla="*/ 17239 w 64"/>
                <a:gd name="T33" fmla="*/ 144673 h 53"/>
                <a:gd name="T34" fmla="*/ 37926 w 64"/>
                <a:gd name="T35" fmla="*/ 165340 h 53"/>
                <a:gd name="T36" fmla="*/ 148258 w 64"/>
                <a:gd name="T37" fmla="*/ 165340 h 53"/>
                <a:gd name="T38" fmla="*/ 168945 w 64"/>
                <a:gd name="T39" fmla="*/ 144673 h 53"/>
                <a:gd name="T40" fmla="*/ 168945 w 64"/>
                <a:gd name="T41" fmla="*/ 110227 h 53"/>
                <a:gd name="T42" fmla="*/ 168945 w 64"/>
                <a:gd name="T43" fmla="*/ 110227 h 53"/>
                <a:gd name="T44" fmla="*/ 179289 w 64"/>
                <a:gd name="T45" fmla="*/ 99893 h 53"/>
                <a:gd name="T46" fmla="*/ 182737 w 64"/>
                <a:gd name="T47" fmla="*/ 99893 h 53"/>
                <a:gd name="T48" fmla="*/ 182737 w 64"/>
                <a:gd name="T49" fmla="*/ 99893 h 53"/>
                <a:gd name="T50" fmla="*/ 186184 w 64"/>
                <a:gd name="T51" fmla="*/ 103338 h 53"/>
                <a:gd name="T52" fmla="*/ 186184 w 64"/>
                <a:gd name="T53" fmla="*/ 144673 h 53"/>
                <a:gd name="T54" fmla="*/ 110332 w 64"/>
                <a:gd name="T55" fmla="*/ 144673 h 53"/>
                <a:gd name="T56" fmla="*/ 93092 w 64"/>
                <a:gd name="T57" fmla="*/ 144673 h 53"/>
                <a:gd name="T58" fmla="*/ 37926 w 64"/>
                <a:gd name="T59" fmla="*/ 89559 h 53"/>
                <a:gd name="T60" fmla="*/ 37926 w 64"/>
                <a:gd name="T61" fmla="*/ 75781 h 53"/>
                <a:gd name="T62" fmla="*/ 51718 w 64"/>
                <a:gd name="T63" fmla="*/ 62003 h 53"/>
                <a:gd name="T64" fmla="*/ 68957 w 64"/>
                <a:gd name="T65" fmla="*/ 62003 h 53"/>
                <a:gd name="T66" fmla="*/ 103436 w 64"/>
                <a:gd name="T67" fmla="*/ 93004 h 53"/>
                <a:gd name="T68" fmla="*/ 186184 w 64"/>
                <a:gd name="T69" fmla="*/ 10334 h 53"/>
                <a:gd name="T70" fmla="*/ 199976 w 64"/>
                <a:gd name="T71" fmla="*/ 10334 h 53"/>
                <a:gd name="T72" fmla="*/ 217215 w 64"/>
                <a:gd name="T73" fmla="*/ 24112 h 53"/>
                <a:gd name="T74" fmla="*/ 217215 w 64"/>
                <a:gd name="T75" fmla="*/ 37890 h 53"/>
                <a:gd name="T76" fmla="*/ 110332 w 64"/>
                <a:gd name="T77" fmla="*/ 144673 h 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4" h="53">
                  <a:moveTo>
                    <a:pt x="54" y="42"/>
                  </a:moveTo>
                  <a:cubicBezTo>
                    <a:pt x="54" y="48"/>
                    <a:pt x="49" y="53"/>
                    <a:pt x="43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5" y="53"/>
                    <a:pt x="0" y="48"/>
                    <a:pt x="0" y="4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6" y="0"/>
                    <a:pt x="47" y="0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4" y="4"/>
                    <a:pt x="44" y="4"/>
                    <a:pt x="43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8" y="4"/>
                    <a:pt x="5" y="7"/>
                    <a:pt x="5" y="10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5"/>
                    <a:pt x="8" y="48"/>
                    <a:pt x="11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6" y="48"/>
                    <a:pt x="49" y="45"/>
                    <a:pt x="49" y="4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9"/>
                    <a:pt x="52" y="29"/>
                    <a:pt x="53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4" y="29"/>
                    <a:pt x="54" y="30"/>
                    <a:pt x="54" y="30"/>
                  </a:cubicBezTo>
                  <a:lnTo>
                    <a:pt x="54" y="42"/>
                  </a:lnTo>
                  <a:close/>
                  <a:moveTo>
                    <a:pt x="32" y="42"/>
                  </a:moveTo>
                  <a:cubicBezTo>
                    <a:pt x="31" y="44"/>
                    <a:pt x="29" y="44"/>
                    <a:pt x="27" y="42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5"/>
                    <a:pt x="10" y="23"/>
                    <a:pt x="11" y="22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6"/>
                    <a:pt x="18" y="16"/>
                    <a:pt x="20" y="18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2"/>
                    <a:pt x="57" y="2"/>
                    <a:pt x="58" y="3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4" y="8"/>
                    <a:pt x="64" y="10"/>
                    <a:pt x="63" y="11"/>
                  </a:cubicBezTo>
                  <a:lnTo>
                    <a:pt x="32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84951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6DF4FEAB-8022-4EA5-9852-EEE8018AF847}"/>
              </a:ext>
            </a:extLst>
          </p:cNvPr>
          <p:cNvSpPr txBox="1"/>
          <p:nvPr/>
        </p:nvSpPr>
        <p:spPr>
          <a:xfrm>
            <a:off x="2285376" y="137410"/>
            <a:ext cx="7621249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Data Recovery Tools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5D0D4A18-9174-4A35-A7B4-23E0F3D626AA}"/>
              </a:ext>
            </a:extLst>
          </p:cNvPr>
          <p:cNvSpPr/>
          <p:nvPr/>
        </p:nvSpPr>
        <p:spPr>
          <a:xfrm>
            <a:off x="0" y="643330"/>
            <a:ext cx="12192000" cy="1600200"/>
          </a:xfrm>
          <a:prstGeom prst="rightArrow">
            <a:avLst>
              <a:gd name="adj1" fmla="val 68817"/>
              <a:gd name="adj2" fmla="val 5769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6255CD-F77A-4988-9B31-BE23C6A60902}"/>
              </a:ext>
            </a:extLst>
          </p:cNvPr>
          <p:cNvSpPr/>
          <p:nvPr/>
        </p:nvSpPr>
        <p:spPr>
          <a:xfrm>
            <a:off x="171450" y="1120264"/>
            <a:ext cx="24384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EaseUS Data Recovery Wizard</a:t>
            </a: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FE7C220A-B022-4777-9F20-07C79D6CCBD0}"/>
              </a:ext>
            </a:extLst>
          </p:cNvPr>
          <p:cNvSpPr/>
          <p:nvPr/>
        </p:nvSpPr>
        <p:spPr>
          <a:xfrm>
            <a:off x="2514600" y="967180"/>
            <a:ext cx="838200" cy="952501"/>
          </a:xfrm>
          <a:prstGeom prst="chevron">
            <a:avLst>
              <a:gd name="adj" fmla="val 607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80264-A784-4792-AA3B-4C8C3B747F3F}"/>
              </a:ext>
            </a:extLst>
          </p:cNvPr>
          <p:cNvGrpSpPr/>
          <p:nvPr/>
        </p:nvGrpSpPr>
        <p:grpSpPr>
          <a:xfrm>
            <a:off x="8234530" y="2514600"/>
            <a:ext cx="574650" cy="574801"/>
            <a:chOff x="8234530" y="2514600"/>
            <a:chExt cx="574650" cy="574801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067161B-1521-4060-A273-875EBE217809}"/>
                </a:ext>
              </a:extLst>
            </p:cNvPr>
            <p:cNvSpPr/>
            <p:nvPr/>
          </p:nvSpPr>
          <p:spPr bwMode="auto">
            <a:xfrm>
              <a:off x="8234530" y="2514600"/>
              <a:ext cx="574650" cy="57480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40C4240A-1DAC-4244-833E-D862DBF43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9415" y="2668689"/>
              <a:ext cx="204880" cy="266622"/>
            </a:xfrm>
            <a:custGeom>
              <a:avLst/>
              <a:gdLst>
                <a:gd name="T0" fmla="*/ 115 w 320"/>
                <a:gd name="T1" fmla="*/ 62 h 417"/>
                <a:gd name="T2" fmla="*/ 115 w 320"/>
                <a:gd name="T3" fmla="*/ 62 h 417"/>
                <a:gd name="T4" fmla="*/ 62 w 320"/>
                <a:gd name="T5" fmla="*/ 0 h 417"/>
                <a:gd name="T6" fmla="*/ 0 w 320"/>
                <a:gd name="T7" fmla="*/ 62 h 417"/>
                <a:gd name="T8" fmla="*/ 36 w 320"/>
                <a:gd name="T9" fmla="*/ 115 h 417"/>
                <a:gd name="T10" fmla="*/ 36 w 320"/>
                <a:gd name="T11" fmla="*/ 301 h 417"/>
                <a:gd name="T12" fmla="*/ 0 w 320"/>
                <a:gd name="T13" fmla="*/ 354 h 417"/>
                <a:gd name="T14" fmla="*/ 62 w 320"/>
                <a:gd name="T15" fmla="*/ 416 h 417"/>
                <a:gd name="T16" fmla="*/ 115 w 320"/>
                <a:gd name="T17" fmla="*/ 354 h 417"/>
                <a:gd name="T18" fmla="*/ 80 w 320"/>
                <a:gd name="T19" fmla="*/ 301 h 417"/>
                <a:gd name="T20" fmla="*/ 80 w 320"/>
                <a:gd name="T21" fmla="*/ 115 h 417"/>
                <a:gd name="T22" fmla="*/ 115 w 320"/>
                <a:gd name="T23" fmla="*/ 62 h 417"/>
                <a:gd name="T24" fmla="*/ 98 w 320"/>
                <a:gd name="T25" fmla="*/ 354 h 417"/>
                <a:gd name="T26" fmla="*/ 98 w 320"/>
                <a:gd name="T27" fmla="*/ 354 h 417"/>
                <a:gd name="T28" fmla="*/ 62 w 320"/>
                <a:gd name="T29" fmla="*/ 390 h 417"/>
                <a:gd name="T30" fmla="*/ 27 w 320"/>
                <a:gd name="T31" fmla="*/ 354 h 417"/>
                <a:gd name="T32" fmla="*/ 62 w 320"/>
                <a:gd name="T33" fmla="*/ 319 h 417"/>
                <a:gd name="T34" fmla="*/ 98 w 320"/>
                <a:gd name="T35" fmla="*/ 354 h 417"/>
                <a:gd name="T36" fmla="*/ 62 w 320"/>
                <a:gd name="T37" fmla="*/ 88 h 417"/>
                <a:gd name="T38" fmla="*/ 62 w 320"/>
                <a:gd name="T39" fmla="*/ 88 h 417"/>
                <a:gd name="T40" fmla="*/ 27 w 320"/>
                <a:gd name="T41" fmla="*/ 62 h 417"/>
                <a:gd name="T42" fmla="*/ 62 w 320"/>
                <a:gd name="T43" fmla="*/ 27 h 417"/>
                <a:gd name="T44" fmla="*/ 98 w 320"/>
                <a:gd name="T45" fmla="*/ 62 h 417"/>
                <a:gd name="T46" fmla="*/ 62 w 320"/>
                <a:gd name="T47" fmla="*/ 88 h 417"/>
                <a:gd name="T48" fmla="*/ 284 w 320"/>
                <a:gd name="T49" fmla="*/ 301 h 417"/>
                <a:gd name="T50" fmla="*/ 284 w 320"/>
                <a:gd name="T51" fmla="*/ 301 h 417"/>
                <a:gd name="T52" fmla="*/ 284 w 320"/>
                <a:gd name="T53" fmla="*/ 115 h 417"/>
                <a:gd name="T54" fmla="*/ 319 w 320"/>
                <a:gd name="T55" fmla="*/ 62 h 417"/>
                <a:gd name="T56" fmla="*/ 257 w 320"/>
                <a:gd name="T57" fmla="*/ 0 h 417"/>
                <a:gd name="T58" fmla="*/ 195 w 320"/>
                <a:gd name="T59" fmla="*/ 62 h 417"/>
                <a:gd name="T60" fmla="*/ 239 w 320"/>
                <a:gd name="T61" fmla="*/ 115 h 417"/>
                <a:gd name="T62" fmla="*/ 239 w 320"/>
                <a:gd name="T63" fmla="*/ 301 h 417"/>
                <a:gd name="T64" fmla="*/ 195 w 320"/>
                <a:gd name="T65" fmla="*/ 354 h 417"/>
                <a:gd name="T66" fmla="*/ 257 w 320"/>
                <a:gd name="T67" fmla="*/ 416 h 417"/>
                <a:gd name="T68" fmla="*/ 319 w 320"/>
                <a:gd name="T69" fmla="*/ 354 h 417"/>
                <a:gd name="T70" fmla="*/ 284 w 320"/>
                <a:gd name="T71" fmla="*/ 301 h 417"/>
                <a:gd name="T72" fmla="*/ 221 w 320"/>
                <a:gd name="T73" fmla="*/ 62 h 417"/>
                <a:gd name="T74" fmla="*/ 221 w 320"/>
                <a:gd name="T75" fmla="*/ 62 h 417"/>
                <a:gd name="T76" fmla="*/ 257 w 320"/>
                <a:gd name="T77" fmla="*/ 27 h 417"/>
                <a:gd name="T78" fmla="*/ 292 w 320"/>
                <a:gd name="T79" fmla="*/ 62 h 417"/>
                <a:gd name="T80" fmla="*/ 257 w 320"/>
                <a:gd name="T81" fmla="*/ 88 h 417"/>
                <a:gd name="T82" fmla="*/ 221 w 320"/>
                <a:gd name="T83" fmla="*/ 62 h 417"/>
                <a:gd name="T84" fmla="*/ 257 w 320"/>
                <a:gd name="T85" fmla="*/ 390 h 417"/>
                <a:gd name="T86" fmla="*/ 257 w 320"/>
                <a:gd name="T87" fmla="*/ 390 h 417"/>
                <a:gd name="T88" fmla="*/ 221 w 320"/>
                <a:gd name="T89" fmla="*/ 354 h 417"/>
                <a:gd name="T90" fmla="*/ 257 w 320"/>
                <a:gd name="T91" fmla="*/ 319 h 417"/>
                <a:gd name="T92" fmla="*/ 292 w 320"/>
                <a:gd name="T93" fmla="*/ 354 h 417"/>
                <a:gd name="T94" fmla="*/ 257 w 320"/>
                <a:gd name="T95" fmla="*/ 39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0" h="417">
                  <a:moveTo>
                    <a:pt x="115" y="62"/>
                  </a:moveTo>
                  <a:lnTo>
                    <a:pt x="115" y="62"/>
                  </a:lnTo>
                  <a:cubicBezTo>
                    <a:pt x="115" y="27"/>
                    <a:pt x="89" y="0"/>
                    <a:pt x="62" y="0"/>
                  </a:cubicBezTo>
                  <a:cubicBezTo>
                    <a:pt x="27" y="0"/>
                    <a:pt x="0" y="27"/>
                    <a:pt x="0" y="62"/>
                  </a:cubicBezTo>
                  <a:cubicBezTo>
                    <a:pt x="0" y="80"/>
                    <a:pt x="18" y="106"/>
                    <a:pt x="36" y="115"/>
                  </a:cubicBezTo>
                  <a:cubicBezTo>
                    <a:pt x="36" y="301"/>
                    <a:pt x="36" y="301"/>
                    <a:pt x="36" y="301"/>
                  </a:cubicBezTo>
                  <a:cubicBezTo>
                    <a:pt x="18" y="310"/>
                    <a:pt x="0" y="328"/>
                    <a:pt x="0" y="354"/>
                  </a:cubicBezTo>
                  <a:cubicBezTo>
                    <a:pt x="0" y="390"/>
                    <a:pt x="27" y="416"/>
                    <a:pt x="62" y="416"/>
                  </a:cubicBezTo>
                  <a:cubicBezTo>
                    <a:pt x="89" y="416"/>
                    <a:pt x="115" y="390"/>
                    <a:pt x="115" y="354"/>
                  </a:cubicBezTo>
                  <a:cubicBezTo>
                    <a:pt x="115" y="328"/>
                    <a:pt x="106" y="310"/>
                    <a:pt x="80" y="301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106" y="106"/>
                    <a:pt x="115" y="80"/>
                    <a:pt x="115" y="62"/>
                  </a:cubicBezTo>
                  <a:close/>
                  <a:moveTo>
                    <a:pt x="98" y="354"/>
                  </a:moveTo>
                  <a:lnTo>
                    <a:pt x="98" y="354"/>
                  </a:lnTo>
                  <a:cubicBezTo>
                    <a:pt x="98" y="372"/>
                    <a:pt x="80" y="390"/>
                    <a:pt x="62" y="390"/>
                  </a:cubicBezTo>
                  <a:cubicBezTo>
                    <a:pt x="44" y="390"/>
                    <a:pt x="27" y="372"/>
                    <a:pt x="27" y="354"/>
                  </a:cubicBezTo>
                  <a:cubicBezTo>
                    <a:pt x="27" y="337"/>
                    <a:pt x="44" y="319"/>
                    <a:pt x="62" y="319"/>
                  </a:cubicBezTo>
                  <a:cubicBezTo>
                    <a:pt x="80" y="319"/>
                    <a:pt x="98" y="337"/>
                    <a:pt x="98" y="354"/>
                  </a:cubicBezTo>
                  <a:close/>
                  <a:moveTo>
                    <a:pt x="62" y="88"/>
                  </a:moveTo>
                  <a:lnTo>
                    <a:pt x="62" y="88"/>
                  </a:lnTo>
                  <a:cubicBezTo>
                    <a:pt x="44" y="88"/>
                    <a:pt x="27" y="80"/>
                    <a:pt x="27" y="62"/>
                  </a:cubicBezTo>
                  <a:cubicBezTo>
                    <a:pt x="27" y="35"/>
                    <a:pt x="44" y="27"/>
                    <a:pt x="62" y="27"/>
                  </a:cubicBezTo>
                  <a:cubicBezTo>
                    <a:pt x="80" y="27"/>
                    <a:pt x="98" y="35"/>
                    <a:pt x="98" y="62"/>
                  </a:cubicBezTo>
                  <a:cubicBezTo>
                    <a:pt x="98" y="80"/>
                    <a:pt x="80" y="88"/>
                    <a:pt x="62" y="88"/>
                  </a:cubicBezTo>
                  <a:close/>
                  <a:moveTo>
                    <a:pt x="284" y="301"/>
                  </a:moveTo>
                  <a:lnTo>
                    <a:pt x="284" y="301"/>
                  </a:lnTo>
                  <a:cubicBezTo>
                    <a:pt x="284" y="115"/>
                    <a:pt x="284" y="115"/>
                    <a:pt x="284" y="115"/>
                  </a:cubicBezTo>
                  <a:cubicBezTo>
                    <a:pt x="302" y="106"/>
                    <a:pt x="319" y="80"/>
                    <a:pt x="319" y="62"/>
                  </a:cubicBezTo>
                  <a:cubicBezTo>
                    <a:pt x="319" y="27"/>
                    <a:pt x="292" y="0"/>
                    <a:pt x="257" y="0"/>
                  </a:cubicBezTo>
                  <a:cubicBezTo>
                    <a:pt x="221" y="0"/>
                    <a:pt x="195" y="27"/>
                    <a:pt x="195" y="62"/>
                  </a:cubicBezTo>
                  <a:cubicBezTo>
                    <a:pt x="195" y="80"/>
                    <a:pt x="212" y="106"/>
                    <a:pt x="239" y="115"/>
                  </a:cubicBezTo>
                  <a:cubicBezTo>
                    <a:pt x="239" y="301"/>
                    <a:pt x="239" y="301"/>
                    <a:pt x="239" y="301"/>
                  </a:cubicBezTo>
                  <a:cubicBezTo>
                    <a:pt x="212" y="310"/>
                    <a:pt x="195" y="328"/>
                    <a:pt x="195" y="354"/>
                  </a:cubicBezTo>
                  <a:cubicBezTo>
                    <a:pt x="195" y="390"/>
                    <a:pt x="221" y="416"/>
                    <a:pt x="257" y="416"/>
                  </a:cubicBezTo>
                  <a:cubicBezTo>
                    <a:pt x="292" y="416"/>
                    <a:pt x="319" y="390"/>
                    <a:pt x="319" y="354"/>
                  </a:cubicBezTo>
                  <a:cubicBezTo>
                    <a:pt x="319" y="328"/>
                    <a:pt x="302" y="310"/>
                    <a:pt x="284" y="301"/>
                  </a:cubicBezTo>
                  <a:close/>
                  <a:moveTo>
                    <a:pt x="221" y="62"/>
                  </a:moveTo>
                  <a:lnTo>
                    <a:pt x="221" y="62"/>
                  </a:lnTo>
                  <a:cubicBezTo>
                    <a:pt x="221" y="35"/>
                    <a:pt x="239" y="27"/>
                    <a:pt x="257" y="27"/>
                  </a:cubicBezTo>
                  <a:cubicBezTo>
                    <a:pt x="275" y="27"/>
                    <a:pt x="292" y="35"/>
                    <a:pt x="292" y="62"/>
                  </a:cubicBezTo>
                  <a:cubicBezTo>
                    <a:pt x="292" y="80"/>
                    <a:pt x="275" y="88"/>
                    <a:pt x="257" y="88"/>
                  </a:cubicBezTo>
                  <a:cubicBezTo>
                    <a:pt x="239" y="88"/>
                    <a:pt x="221" y="80"/>
                    <a:pt x="221" y="62"/>
                  </a:cubicBezTo>
                  <a:close/>
                  <a:moveTo>
                    <a:pt x="257" y="390"/>
                  </a:moveTo>
                  <a:lnTo>
                    <a:pt x="257" y="390"/>
                  </a:lnTo>
                  <a:cubicBezTo>
                    <a:pt x="239" y="390"/>
                    <a:pt x="221" y="372"/>
                    <a:pt x="221" y="354"/>
                  </a:cubicBezTo>
                  <a:cubicBezTo>
                    <a:pt x="221" y="337"/>
                    <a:pt x="239" y="319"/>
                    <a:pt x="257" y="319"/>
                  </a:cubicBezTo>
                  <a:cubicBezTo>
                    <a:pt x="275" y="319"/>
                    <a:pt x="292" y="337"/>
                    <a:pt x="292" y="354"/>
                  </a:cubicBezTo>
                  <a:cubicBezTo>
                    <a:pt x="292" y="372"/>
                    <a:pt x="275" y="390"/>
                    <a:pt x="257" y="3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28135C9-89A5-421D-88E8-380AC14CAD37}"/>
              </a:ext>
            </a:extLst>
          </p:cNvPr>
          <p:cNvGrpSpPr/>
          <p:nvPr/>
        </p:nvGrpSpPr>
        <p:grpSpPr>
          <a:xfrm>
            <a:off x="8234530" y="4069480"/>
            <a:ext cx="574650" cy="574801"/>
            <a:chOff x="8234530" y="4069480"/>
            <a:chExt cx="574650" cy="574801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B52A754-BE77-42FB-A797-A339900DA744}"/>
                </a:ext>
              </a:extLst>
            </p:cNvPr>
            <p:cNvSpPr/>
            <p:nvPr/>
          </p:nvSpPr>
          <p:spPr bwMode="auto">
            <a:xfrm>
              <a:off x="8234530" y="4069480"/>
              <a:ext cx="574650" cy="57480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B1E732F8-3C84-4E14-9EA8-B395414A9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6358" y="4253461"/>
              <a:ext cx="370995" cy="206839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BE49C8-6DC4-49C4-BBEF-774BFD0E459F}"/>
              </a:ext>
            </a:extLst>
          </p:cNvPr>
          <p:cNvGrpSpPr/>
          <p:nvPr/>
        </p:nvGrpSpPr>
        <p:grpSpPr>
          <a:xfrm>
            <a:off x="8234530" y="3292040"/>
            <a:ext cx="574650" cy="574801"/>
            <a:chOff x="8234530" y="3292040"/>
            <a:chExt cx="574650" cy="574801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B9B515F-FE9B-4391-B7C1-9D018DC96BDD}"/>
                </a:ext>
              </a:extLst>
            </p:cNvPr>
            <p:cNvSpPr/>
            <p:nvPr/>
          </p:nvSpPr>
          <p:spPr bwMode="auto">
            <a:xfrm>
              <a:off x="8234530" y="3292040"/>
              <a:ext cx="574650" cy="57480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3A3CFE4A-C3A1-4025-B6E9-10CAD8DCA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3030" y="3460614"/>
              <a:ext cx="237650" cy="237652"/>
            </a:xfrm>
            <a:custGeom>
              <a:avLst/>
              <a:gdLst>
                <a:gd name="T0" fmla="*/ 399 w 444"/>
                <a:gd name="T1" fmla="*/ 53 h 444"/>
                <a:gd name="T2" fmla="*/ 399 w 444"/>
                <a:gd name="T3" fmla="*/ 53 h 444"/>
                <a:gd name="T4" fmla="*/ 372 w 444"/>
                <a:gd name="T5" fmla="*/ 53 h 444"/>
                <a:gd name="T6" fmla="*/ 372 w 444"/>
                <a:gd name="T7" fmla="*/ 98 h 444"/>
                <a:gd name="T8" fmla="*/ 293 w 444"/>
                <a:gd name="T9" fmla="*/ 98 h 444"/>
                <a:gd name="T10" fmla="*/ 293 w 444"/>
                <a:gd name="T11" fmla="*/ 53 h 444"/>
                <a:gd name="T12" fmla="*/ 151 w 444"/>
                <a:gd name="T13" fmla="*/ 53 h 444"/>
                <a:gd name="T14" fmla="*/ 151 w 444"/>
                <a:gd name="T15" fmla="*/ 98 h 444"/>
                <a:gd name="T16" fmla="*/ 71 w 444"/>
                <a:gd name="T17" fmla="*/ 98 h 444"/>
                <a:gd name="T18" fmla="*/ 71 w 444"/>
                <a:gd name="T19" fmla="*/ 53 h 444"/>
                <a:gd name="T20" fmla="*/ 45 w 444"/>
                <a:gd name="T21" fmla="*/ 53 h 444"/>
                <a:gd name="T22" fmla="*/ 0 w 444"/>
                <a:gd name="T23" fmla="*/ 98 h 444"/>
                <a:gd name="T24" fmla="*/ 0 w 444"/>
                <a:gd name="T25" fmla="*/ 399 h 444"/>
                <a:gd name="T26" fmla="*/ 45 w 444"/>
                <a:gd name="T27" fmla="*/ 443 h 444"/>
                <a:gd name="T28" fmla="*/ 399 w 444"/>
                <a:gd name="T29" fmla="*/ 443 h 444"/>
                <a:gd name="T30" fmla="*/ 443 w 444"/>
                <a:gd name="T31" fmla="*/ 399 h 444"/>
                <a:gd name="T32" fmla="*/ 443 w 444"/>
                <a:gd name="T33" fmla="*/ 98 h 444"/>
                <a:gd name="T34" fmla="*/ 399 w 444"/>
                <a:gd name="T35" fmla="*/ 53 h 444"/>
                <a:gd name="T36" fmla="*/ 399 w 444"/>
                <a:gd name="T37" fmla="*/ 399 h 444"/>
                <a:gd name="T38" fmla="*/ 399 w 444"/>
                <a:gd name="T39" fmla="*/ 399 h 444"/>
                <a:gd name="T40" fmla="*/ 45 w 444"/>
                <a:gd name="T41" fmla="*/ 399 h 444"/>
                <a:gd name="T42" fmla="*/ 45 w 444"/>
                <a:gd name="T43" fmla="*/ 196 h 444"/>
                <a:gd name="T44" fmla="*/ 399 w 444"/>
                <a:gd name="T45" fmla="*/ 196 h 444"/>
                <a:gd name="T46" fmla="*/ 399 w 444"/>
                <a:gd name="T47" fmla="*/ 399 h 444"/>
                <a:gd name="T48" fmla="*/ 124 w 444"/>
                <a:gd name="T49" fmla="*/ 0 h 444"/>
                <a:gd name="T50" fmla="*/ 124 w 444"/>
                <a:gd name="T51" fmla="*/ 0 h 444"/>
                <a:gd name="T52" fmla="*/ 89 w 444"/>
                <a:gd name="T53" fmla="*/ 0 h 444"/>
                <a:gd name="T54" fmla="*/ 89 w 444"/>
                <a:gd name="T55" fmla="*/ 89 h 444"/>
                <a:gd name="T56" fmla="*/ 124 w 444"/>
                <a:gd name="T57" fmla="*/ 89 h 444"/>
                <a:gd name="T58" fmla="*/ 124 w 444"/>
                <a:gd name="T59" fmla="*/ 0 h 444"/>
                <a:gd name="T60" fmla="*/ 354 w 444"/>
                <a:gd name="T61" fmla="*/ 0 h 444"/>
                <a:gd name="T62" fmla="*/ 354 w 444"/>
                <a:gd name="T63" fmla="*/ 0 h 444"/>
                <a:gd name="T64" fmla="*/ 319 w 444"/>
                <a:gd name="T65" fmla="*/ 0 h 444"/>
                <a:gd name="T66" fmla="*/ 319 w 444"/>
                <a:gd name="T67" fmla="*/ 89 h 444"/>
                <a:gd name="T68" fmla="*/ 354 w 444"/>
                <a:gd name="T69" fmla="*/ 89 h 444"/>
                <a:gd name="T70" fmla="*/ 354 w 444"/>
                <a:gd name="T7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6EFE6DA-AB80-4E30-9287-B41B10020A89}"/>
              </a:ext>
            </a:extLst>
          </p:cNvPr>
          <p:cNvGrpSpPr/>
          <p:nvPr/>
        </p:nvGrpSpPr>
        <p:grpSpPr>
          <a:xfrm>
            <a:off x="8234530" y="4846920"/>
            <a:ext cx="574650" cy="574801"/>
            <a:chOff x="8234530" y="4846920"/>
            <a:chExt cx="574650" cy="574801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0A4E77E-B6FA-4F1F-A677-9D594AAB0AE5}"/>
                </a:ext>
              </a:extLst>
            </p:cNvPr>
            <p:cNvSpPr/>
            <p:nvPr/>
          </p:nvSpPr>
          <p:spPr bwMode="auto">
            <a:xfrm>
              <a:off x="8234530" y="4846920"/>
              <a:ext cx="574650" cy="57480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5" name="Freeform 127">
              <a:extLst>
                <a:ext uri="{FF2B5EF4-FFF2-40B4-BE49-F238E27FC236}">
                  <a16:creationId xmlns:a16="http://schemas.microsoft.com/office/drawing/2014/main" id="{BCD1336B-2804-4CE0-A7FE-893351193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6254" y="5009013"/>
              <a:ext cx="311202" cy="250614"/>
            </a:xfrm>
            <a:custGeom>
              <a:avLst/>
              <a:gdLst>
                <a:gd name="T0" fmla="*/ 169 w 497"/>
                <a:gd name="T1" fmla="*/ 196 h 400"/>
                <a:gd name="T2" fmla="*/ 169 w 497"/>
                <a:gd name="T3" fmla="*/ 196 h 400"/>
                <a:gd name="T4" fmla="*/ 248 w 497"/>
                <a:gd name="T5" fmla="*/ 275 h 400"/>
                <a:gd name="T6" fmla="*/ 328 w 497"/>
                <a:gd name="T7" fmla="*/ 196 h 400"/>
                <a:gd name="T8" fmla="*/ 248 w 497"/>
                <a:gd name="T9" fmla="*/ 116 h 400"/>
                <a:gd name="T10" fmla="*/ 169 w 497"/>
                <a:gd name="T11" fmla="*/ 196 h 400"/>
                <a:gd name="T12" fmla="*/ 116 w 497"/>
                <a:gd name="T13" fmla="*/ 169 h 400"/>
                <a:gd name="T14" fmla="*/ 116 w 497"/>
                <a:gd name="T15" fmla="*/ 169 h 400"/>
                <a:gd name="T16" fmla="*/ 248 w 497"/>
                <a:gd name="T17" fmla="*/ 63 h 400"/>
                <a:gd name="T18" fmla="*/ 345 w 497"/>
                <a:gd name="T19" fmla="*/ 98 h 400"/>
                <a:gd name="T20" fmla="*/ 390 w 497"/>
                <a:gd name="T21" fmla="*/ 98 h 400"/>
                <a:gd name="T22" fmla="*/ 390 w 497"/>
                <a:gd name="T23" fmla="*/ 54 h 400"/>
                <a:gd name="T24" fmla="*/ 248 w 497"/>
                <a:gd name="T25" fmla="*/ 0 h 400"/>
                <a:gd name="T26" fmla="*/ 62 w 497"/>
                <a:gd name="T27" fmla="*/ 143 h 400"/>
                <a:gd name="T28" fmla="*/ 0 w 497"/>
                <a:gd name="T29" fmla="*/ 143 h 400"/>
                <a:gd name="T30" fmla="*/ 0 w 497"/>
                <a:gd name="T31" fmla="*/ 196 h 400"/>
                <a:gd name="T32" fmla="*/ 80 w 497"/>
                <a:gd name="T33" fmla="*/ 196 h 400"/>
                <a:gd name="T34" fmla="*/ 116 w 497"/>
                <a:gd name="T35" fmla="*/ 169 h 400"/>
                <a:gd name="T36" fmla="*/ 416 w 497"/>
                <a:gd name="T37" fmla="*/ 196 h 400"/>
                <a:gd name="T38" fmla="*/ 416 w 497"/>
                <a:gd name="T39" fmla="*/ 196 h 400"/>
                <a:gd name="T40" fmla="*/ 381 w 497"/>
                <a:gd name="T41" fmla="*/ 231 h 400"/>
                <a:gd name="T42" fmla="*/ 248 w 497"/>
                <a:gd name="T43" fmla="*/ 337 h 400"/>
                <a:gd name="T44" fmla="*/ 151 w 497"/>
                <a:gd name="T45" fmla="*/ 293 h 400"/>
                <a:gd name="T46" fmla="*/ 107 w 497"/>
                <a:gd name="T47" fmla="*/ 293 h 400"/>
                <a:gd name="T48" fmla="*/ 107 w 497"/>
                <a:gd name="T49" fmla="*/ 337 h 400"/>
                <a:gd name="T50" fmla="*/ 248 w 497"/>
                <a:gd name="T51" fmla="*/ 399 h 400"/>
                <a:gd name="T52" fmla="*/ 435 w 497"/>
                <a:gd name="T53" fmla="*/ 257 h 400"/>
                <a:gd name="T54" fmla="*/ 496 w 497"/>
                <a:gd name="T55" fmla="*/ 257 h 400"/>
                <a:gd name="T56" fmla="*/ 496 w 497"/>
                <a:gd name="T57" fmla="*/ 196 h 400"/>
                <a:gd name="T58" fmla="*/ 416 w 497"/>
                <a:gd name="T59" fmla="*/ 19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7" h="400">
                  <a:moveTo>
                    <a:pt x="169" y="196"/>
                  </a:moveTo>
                  <a:lnTo>
                    <a:pt x="169" y="196"/>
                  </a:lnTo>
                  <a:cubicBezTo>
                    <a:pt x="169" y="240"/>
                    <a:pt x="204" y="275"/>
                    <a:pt x="248" y="275"/>
                  </a:cubicBezTo>
                  <a:cubicBezTo>
                    <a:pt x="292" y="275"/>
                    <a:pt x="328" y="240"/>
                    <a:pt x="328" y="196"/>
                  </a:cubicBezTo>
                  <a:cubicBezTo>
                    <a:pt x="328" y="151"/>
                    <a:pt x="292" y="116"/>
                    <a:pt x="248" y="116"/>
                  </a:cubicBezTo>
                  <a:cubicBezTo>
                    <a:pt x="204" y="116"/>
                    <a:pt x="169" y="151"/>
                    <a:pt x="169" y="196"/>
                  </a:cubicBezTo>
                  <a:close/>
                  <a:moveTo>
                    <a:pt x="116" y="169"/>
                  </a:moveTo>
                  <a:lnTo>
                    <a:pt x="116" y="169"/>
                  </a:lnTo>
                  <a:cubicBezTo>
                    <a:pt x="124" y="107"/>
                    <a:pt x="186" y="63"/>
                    <a:pt x="248" y="63"/>
                  </a:cubicBezTo>
                  <a:cubicBezTo>
                    <a:pt x="284" y="63"/>
                    <a:pt x="319" y="71"/>
                    <a:pt x="345" y="98"/>
                  </a:cubicBezTo>
                  <a:cubicBezTo>
                    <a:pt x="354" y="107"/>
                    <a:pt x="381" y="107"/>
                    <a:pt x="390" y="98"/>
                  </a:cubicBezTo>
                  <a:cubicBezTo>
                    <a:pt x="399" y="89"/>
                    <a:pt x="399" y="71"/>
                    <a:pt x="390" y="54"/>
                  </a:cubicBezTo>
                  <a:cubicBezTo>
                    <a:pt x="354" y="18"/>
                    <a:pt x="301" y="0"/>
                    <a:pt x="248" y="0"/>
                  </a:cubicBezTo>
                  <a:cubicBezTo>
                    <a:pt x="160" y="0"/>
                    <a:pt x="80" y="54"/>
                    <a:pt x="62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0" y="196"/>
                    <a:pt x="80" y="196"/>
                    <a:pt x="80" y="196"/>
                  </a:cubicBezTo>
                  <a:cubicBezTo>
                    <a:pt x="107" y="196"/>
                    <a:pt x="107" y="178"/>
                    <a:pt x="116" y="169"/>
                  </a:cubicBezTo>
                  <a:close/>
                  <a:moveTo>
                    <a:pt x="416" y="196"/>
                  </a:moveTo>
                  <a:lnTo>
                    <a:pt x="416" y="196"/>
                  </a:lnTo>
                  <a:cubicBezTo>
                    <a:pt x="390" y="196"/>
                    <a:pt x="390" y="222"/>
                    <a:pt x="381" y="231"/>
                  </a:cubicBezTo>
                  <a:cubicBezTo>
                    <a:pt x="372" y="293"/>
                    <a:pt x="319" y="337"/>
                    <a:pt x="248" y="337"/>
                  </a:cubicBezTo>
                  <a:cubicBezTo>
                    <a:pt x="213" y="337"/>
                    <a:pt x="177" y="319"/>
                    <a:pt x="151" y="293"/>
                  </a:cubicBezTo>
                  <a:cubicBezTo>
                    <a:pt x="142" y="284"/>
                    <a:pt x="116" y="284"/>
                    <a:pt x="107" y="293"/>
                  </a:cubicBezTo>
                  <a:cubicBezTo>
                    <a:pt x="97" y="310"/>
                    <a:pt x="97" y="328"/>
                    <a:pt x="107" y="337"/>
                  </a:cubicBezTo>
                  <a:cubicBezTo>
                    <a:pt x="142" y="373"/>
                    <a:pt x="195" y="399"/>
                    <a:pt x="248" y="399"/>
                  </a:cubicBezTo>
                  <a:cubicBezTo>
                    <a:pt x="337" y="399"/>
                    <a:pt x="416" y="337"/>
                    <a:pt x="435" y="257"/>
                  </a:cubicBezTo>
                  <a:cubicBezTo>
                    <a:pt x="496" y="257"/>
                    <a:pt x="496" y="257"/>
                    <a:pt x="496" y="257"/>
                  </a:cubicBezTo>
                  <a:cubicBezTo>
                    <a:pt x="496" y="196"/>
                    <a:pt x="496" y="196"/>
                    <a:pt x="496" y="196"/>
                  </a:cubicBezTo>
                  <a:lnTo>
                    <a:pt x="416" y="1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CEE5B9-3466-419B-BC4A-E489E5A31D3B}"/>
              </a:ext>
            </a:extLst>
          </p:cNvPr>
          <p:cNvGrpSpPr/>
          <p:nvPr/>
        </p:nvGrpSpPr>
        <p:grpSpPr>
          <a:xfrm>
            <a:off x="8234530" y="5624360"/>
            <a:ext cx="574650" cy="574801"/>
            <a:chOff x="8234530" y="5624360"/>
            <a:chExt cx="574650" cy="574801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BEEDB17-8AB4-40A9-8D00-5BC7A6D8E8D7}"/>
                </a:ext>
              </a:extLst>
            </p:cNvPr>
            <p:cNvSpPr/>
            <p:nvPr/>
          </p:nvSpPr>
          <p:spPr bwMode="auto">
            <a:xfrm>
              <a:off x="8234530" y="5624360"/>
              <a:ext cx="574650" cy="57480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7" name="Freeform 75">
              <a:extLst>
                <a:ext uri="{FF2B5EF4-FFF2-40B4-BE49-F238E27FC236}">
                  <a16:creationId xmlns:a16="http://schemas.microsoft.com/office/drawing/2014/main" id="{7F075093-E9D1-4108-BBB1-B8A6264AB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7349" y="5811494"/>
              <a:ext cx="249012" cy="200532"/>
            </a:xfrm>
            <a:custGeom>
              <a:avLst/>
              <a:gdLst>
                <a:gd name="T0" fmla="*/ 443 w 497"/>
                <a:gd name="T1" fmla="*/ 0 h 400"/>
                <a:gd name="T2" fmla="*/ 443 w 497"/>
                <a:gd name="T3" fmla="*/ 0 h 400"/>
                <a:gd name="T4" fmla="*/ 53 w 497"/>
                <a:gd name="T5" fmla="*/ 0 h 400"/>
                <a:gd name="T6" fmla="*/ 0 w 497"/>
                <a:gd name="T7" fmla="*/ 44 h 400"/>
                <a:gd name="T8" fmla="*/ 0 w 497"/>
                <a:gd name="T9" fmla="*/ 346 h 400"/>
                <a:gd name="T10" fmla="*/ 53 w 497"/>
                <a:gd name="T11" fmla="*/ 399 h 400"/>
                <a:gd name="T12" fmla="*/ 443 w 497"/>
                <a:gd name="T13" fmla="*/ 399 h 400"/>
                <a:gd name="T14" fmla="*/ 496 w 497"/>
                <a:gd name="T15" fmla="*/ 346 h 400"/>
                <a:gd name="T16" fmla="*/ 496 w 497"/>
                <a:gd name="T17" fmla="*/ 44 h 400"/>
                <a:gd name="T18" fmla="*/ 443 w 497"/>
                <a:gd name="T19" fmla="*/ 0 h 400"/>
                <a:gd name="T20" fmla="*/ 443 w 497"/>
                <a:gd name="T21" fmla="*/ 346 h 400"/>
                <a:gd name="T22" fmla="*/ 443 w 497"/>
                <a:gd name="T23" fmla="*/ 346 h 400"/>
                <a:gd name="T24" fmla="*/ 53 w 497"/>
                <a:gd name="T25" fmla="*/ 346 h 400"/>
                <a:gd name="T26" fmla="*/ 53 w 497"/>
                <a:gd name="T27" fmla="*/ 44 h 400"/>
                <a:gd name="T28" fmla="*/ 443 w 497"/>
                <a:gd name="T29" fmla="*/ 44 h 400"/>
                <a:gd name="T30" fmla="*/ 443 w 497"/>
                <a:gd name="T31" fmla="*/ 346 h 400"/>
                <a:gd name="T32" fmla="*/ 222 w 497"/>
                <a:gd name="T33" fmla="*/ 249 h 400"/>
                <a:gd name="T34" fmla="*/ 222 w 497"/>
                <a:gd name="T35" fmla="*/ 249 h 400"/>
                <a:gd name="T36" fmla="*/ 97 w 497"/>
                <a:gd name="T37" fmla="*/ 249 h 400"/>
                <a:gd name="T38" fmla="*/ 97 w 497"/>
                <a:gd name="T39" fmla="*/ 293 h 400"/>
                <a:gd name="T40" fmla="*/ 222 w 497"/>
                <a:gd name="T41" fmla="*/ 293 h 400"/>
                <a:gd name="T42" fmla="*/ 222 w 497"/>
                <a:gd name="T43" fmla="*/ 249 h 400"/>
                <a:gd name="T44" fmla="*/ 222 w 497"/>
                <a:gd name="T45" fmla="*/ 178 h 400"/>
                <a:gd name="T46" fmla="*/ 222 w 497"/>
                <a:gd name="T47" fmla="*/ 178 h 400"/>
                <a:gd name="T48" fmla="*/ 97 w 497"/>
                <a:gd name="T49" fmla="*/ 178 h 400"/>
                <a:gd name="T50" fmla="*/ 97 w 497"/>
                <a:gd name="T51" fmla="*/ 222 h 400"/>
                <a:gd name="T52" fmla="*/ 222 w 497"/>
                <a:gd name="T53" fmla="*/ 222 h 400"/>
                <a:gd name="T54" fmla="*/ 222 w 497"/>
                <a:gd name="T55" fmla="*/ 178 h 400"/>
                <a:gd name="T56" fmla="*/ 222 w 497"/>
                <a:gd name="T57" fmla="*/ 98 h 400"/>
                <a:gd name="T58" fmla="*/ 222 w 497"/>
                <a:gd name="T59" fmla="*/ 98 h 400"/>
                <a:gd name="T60" fmla="*/ 97 w 497"/>
                <a:gd name="T61" fmla="*/ 98 h 400"/>
                <a:gd name="T62" fmla="*/ 97 w 497"/>
                <a:gd name="T63" fmla="*/ 143 h 400"/>
                <a:gd name="T64" fmla="*/ 222 w 497"/>
                <a:gd name="T65" fmla="*/ 143 h 400"/>
                <a:gd name="T66" fmla="*/ 222 w 497"/>
                <a:gd name="T67" fmla="*/ 98 h 400"/>
                <a:gd name="T68" fmla="*/ 389 w 497"/>
                <a:gd name="T69" fmla="*/ 257 h 400"/>
                <a:gd name="T70" fmla="*/ 389 w 497"/>
                <a:gd name="T71" fmla="*/ 257 h 400"/>
                <a:gd name="T72" fmla="*/ 354 w 497"/>
                <a:gd name="T73" fmla="*/ 231 h 400"/>
                <a:gd name="T74" fmla="*/ 381 w 497"/>
                <a:gd name="T75" fmla="*/ 151 h 400"/>
                <a:gd name="T76" fmla="*/ 336 w 497"/>
                <a:gd name="T77" fmla="*/ 98 h 400"/>
                <a:gd name="T78" fmla="*/ 292 w 497"/>
                <a:gd name="T79" fmla="*/ 151 h 400"/>
                <a:gd name="T80" fmla="*/ 319 w 497"/>
                <a:gd name="T81" fmla="*/ 231 h 400"/>
                <a:gd name="T82" fmla="*/ 275 w 497"/>
                <a:gd name="T83" fmla="*/ 257 h 400"/>
                <a:gd name="T84" fmla="*/ 275 w 497"/>
                <a:gd name="T85" fmla="*/ 293 h 400"/>
                <a:gd name="T86" fmla="*/ 398 w 497"/>
                <a:gd name="T87" fmla="*/ 293 h 400"/>
                <a:gd name="T88" fmla="*/ 389 w 497"/>
                <a:gd name="T89" fmla="*/ 25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00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6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8"/>
                    <a:pt x="470" y="0"/>
                    <a:pt x="443" y="0"/>
                  </a:cubicBezTo>
                  <a:close/>
                  <a:moveTo>
                    <a:pt x="443" y="346"/>
                  </a:moveTo>
                  <a:lnTo>
                    <a:pt x="443" y="346"/>
                  </a:lnTo>
                  <a:cubicBezTo>
                    <a:pt x="53" y="346"/>
                    <a:pt x="53" y="346"/>
                    <a:pt x="53" y="346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3" y="44"/>
                    <a:pt x="443" y="44"/>
                    <a:pt x="443" y="44"/>
                  </a:cubicBezTo>
                  <a:lnTo>
                    <a:pt x="443" y="346"/>
                  </a:lnTo>
                  <a:close/>
                  <a:moveTo>
                    <a:pt x="222" y="249"/>
                  </a:moveTo>
                  <a:lnTo>
                    <a:pt x="222" y="249"/>
                  </a:lnTo>
                  <a:cubicBezTo>
                    <a:pt x="97" y="249"/>
                    <a:pt x="97" y="249"/>
                    <a:pt x="97" y="249"/>
                  </a:cubicBezTo>
                  <a:cubicBezTo>
                    <a:pt x="97" y="293"/>
                    <a:pt x="97" y="293"/>
                    <a:pt x="97" y="293"/>
                  </a:cubicBezTo>
                  <a:cubicBezTo>
                    <a:pt x="222" y="293"/>
                    <a:pt x="222" y="293"/>
                    <a:pt x="222" y="293"/>
                  </a:cubicBezTo>
                  <a:lnTo>
                    <a:pt x="222" y="249"/>
                  </a:lnTo>
                  <a:close/>
                  <a:moveTo>
                    <a:pt x="222" y="178"/>
                  </a:moveTo>
                  <a:lnTo>
                    <a:pt x="222" y="178"/>
                  </a:lnTo>
                  <a:cubicBezTo>
                    <a:pt x="97" y="178"/>
                    <a:pt x="97" y="178"/>
                    <a:pt x="97" y="178"/>
                  </a:cubicBezTo>
                  <a:cubicBezTo>
                    <a:pt x="97" y="222"/>
                    <a:pt x="97" y="222"/>
                    <a:pt x="97" y="222"/>
                  </a:cubicBezTo>
                  <a:cubicBezTo>
                    <a:pt x="222" y="222"/>
                    <a:pt x="222" y="222"/>
                    <a:pt x="222" y="222"/>
                  </a:cubicBezTo>
                  <a:lnTo>
                    <a:pt x="222" y="178"/>
                  </a:lnTo>
                  <a:close/>
                  <a:moveTo>
                    <a:pt x="222" y="98"/>
                  </a:moveTo>
                  <a:lnTo>
                    <a:pt x="222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43"/>
                    <a:pt x="97" y="143"/>
                    <a:pt x="97" y="143"/>
                  </a:cubicBezTo>
                  <a:cubicBezTo>
                    <a:pt x="222" y="143"/>
                    <a:pt x="222" y="143"/>
                    <a:pt x="222" y="143"/>
                  </a:cubicBezTo>
                  <a:lnTo>
                    <a:pt x="222" y="98"/>
                  </a:lnTo>
                  <a:close/>
                  <a:moveTo>
                    <a:pt x="389" y="257"/>
                  </a:moveTo>
                  <a:lnTo>
                    <a:pt x="389" y="257"/>
                  </a:lnTo>
                  <a:cubicBezTo>
                    <a:pt x="389" y="257"/>
                    <a:pt x="354" y="249"/>
                    <a:pt x="354" y="231"/>
                  </a:cubicBezTo>
                  <a:cubicBezTo>
                    <a:pt x="354" y="204"/>
                    <a:pt x="381" y="196"/>
                    <a:pt x="381" y="151"/>
                  </a:cubicBezTo>
                  <a:cubicBezTo>
                    <a:pt x="381" y="125"/>
                    <a:pt x="372" y="98"/>
                    <a:pt x="336" y="98"/>
                  </a:cubicBezTo>
                  <a:cubicBezTo>
                    <a:pt x="301" y="98"/>
                    <a:pt x="292" y="125"/>
                    <a:pt x="292" y="151"/>
                  </a:cubicBezTo>
                  <a:cubicBezTo>
                    <a:pt x="292" y="196"/>
                    <a:pt x="319" y="204"/>
                    <a:pt x="319" y="231"/>
                  </a:cubicBezTo>
                  <a:cubicBezTo>
                    <a:pt x="319" y="249"/>
                    <a:pt x="275" y="257"/>
                    <a:pt x="275" y="257"/>
                  </a:cubicBezTo>
                  <a:lnTo>
                    <a:pt x="275" y="293"/>
                  </a:lnTo>
                  <a:cubicBezTo>
                    <a:pt x="398" y="293"/>
                    <a:pt x="398" y="293"/>
                    <a:pt x="398" y="293"/>
                  </a:cubicBezTo>
                  <a:cubicBezTo>
                    <a:pt x="398" y="293"/>
                    <a:pt x="398" y="257"/>
                    <a:pt x="389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137D79CF-FAE3-46E4-97F6-AF9D9398E726}"/>
              </a:ext>
            </a:extLst>
          </p:cNvPr>
          <p:cNvSpPr/>
          <p:nvPr/>
        </p:nvSpPr>
        <p:spPr>
          <a:xfrm>
            <a:off x="3505202" y="1104876"/>
            <a:ext cx="7619997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EaseUS data recovery software can quickly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retrieve lost files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after deletion or emptying the recycle bin</a:t>
            </a:r>
            <a:endParaRPr kumimoji="0" lang="en-IN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9" name="Picture 48" descr="Hard Drive Data Recovery Software. Free Download Disk Data Recovery Tool -  EaseUS® Data Recovery Wizard Professional">
            <a:extLst>
              <a:ext uri="{FF2B5EF4-FFF2-40B4-BE49-F238E27FC236}">
                <a16:creationId xmlns:a16="http://schemas.microsoft.com/office/drawing/2014/main" id="{ECA4E9C5-0CAA-4E82-8BC3-E5395E5BC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70" y="2209800"/>
            <a:ext cx="5889241" cy="4128357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FB93693B-44CA-42AE-A4D6-73B4F27472C8}"/>
              </a:ext>
            </a:extLst>
          </p:cNvPr>
          <p:cNvSpPr/>
          <p:nvPr/>
        </p:nvSpPr>
        <p:spPr>
          <a:xfrm>
            <a:off x="5302770" y="6110990"/>
            <a:ext cx="1545616" cy="246221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https://www.easeus.com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178DA28-BDDB-462B-887D-3DB124685F6D}"/>
              </a:ext>
            </a:extLst>
          </p:cNvPr>
          <p:cNvSpPr/>
          <p:nvPr/>
        </p:nvSpPr>
        <p:spPr>
          <a:xfrm>
            <a:off x="8928730" y="2534510"/>
            <a:ext cx="2410818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Recuva®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https://www.ccleaner.com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BFC8100-B4A3-4EAA-B52E-C0AFA3400038}"/>
              </a:ext>
            </a:extLst>
          </p:cNvPr>
          <p:cNvSpPr/>
          <p:nvPr/>
        </p:nvSpPr>
        <p:spPr>
          <a:xfrm>
            <a:off x="8928730" y="3317035"/>
            <a:ext cx="2501270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Puran File Recovery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http://www.puransoftware.com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E0CE4F0-3145-4C6E-8C5B-DB88C0DCE3E1}"/>
              </a:ext>
            </a:extLst>
          </p:cNvPr>
          <p:cNvSpPr/>
          <p:nvPr/>
        </p:nvSpPr>
        <p:spPr>
          <a:xfrm>
            <a:off x="8928730" y="4090903"/>
            <a:ext cx="2410820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Glary Undelete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https://www.glarysoft.com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6D75971-1DF9-4889-A7FE-FBF5B3679F35}"/>
              </a:ext>
            </a:extLst>
          </p:cNvPr>
          <p:cNvSpPr/>
          <p:nvPr/>
        </p:nvSpPr>
        <p:spPr>
          <a:xfrm>
            <a:off x="8928730" y="4872710"/>
            <a:ext cx="2501270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SoftPerfect File Recovery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https://www.softperfect.com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4123A03-3439-4F02-ADC1-7A0CA63F5F59}"/>
              </a:ext>
            </a:extLst>
          </p:cNvPr>
          <p:cNvSpPr/>
          <p:nvPr/>
        </p:nvSpPr>
        <p:spPr>
          <a:xfrm>
            <a:off x="8928730" y="5644414"/>
            <a:ext cx="2410818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Wise Data Recovery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https://www.wisecleaner.com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B730975-5452-470D-A86B-3D6F4E428803}"/>
              </a:ext>
            </a:extLst>
          </p:cNvPr>
          <p:cNvCxnSpPr>
            <a:cxnSpLocks noChangeAspect="1"/>
          </p:cNvCxnSpPr>
          <p:nvPr/>
        </p:nvCxnSpPr>
        <p:spPr>
          <a:xfrm>
            <a:off x="7772400" y="2209800"/>
            <a:ext cx="0" cy="418326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9948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86642" y="5024622"/>
            <a:ext cx="2161026" cy="1130030"/>
            <a:chOff x="6725834" y="9135119"/>
            <a:chExt cx="4387851" cy="2294467"/>
          </a:xfrm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 rot="16200000">
            <a:off x="1079077" y="4720078"/>
            <a:ext cx="975474" cy="134078"/>
            <a:chOff x="2057400" y="2806649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75" name="Oval 74"/>
            <p:cNvSpPr/>
            <p:nvPr/>
          </p:nvSpPr>
          <p:spPr>
            <a:xfrm rot="5400000">
              <a:off x="2057400" y="2806649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 rot="5400000" flipV="1">
              <a:off x="2545741" y="2449168"/>
              <a:ext cx="0" cy="79380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438912" y="4487150"/>
            <a:ext cx="2161026" cy="1130030"/>
            <a:chOff x="6725834" y="9135119"/>
            <a:chExt cx="4387851" cy="2294467"/>
          </a:xfrm>
        </p:grpSpPr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 rot="16200000">
            <a:off x="3984478" y="4170395"/>
            <a:ext cx="1073021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89" name="Oval 88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0" name="Straight Connector 89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6391182" y="3977386"/>
            <a:ext cx="2161026" cy="1130030"/>
            <a:chOff x="6725834" y="9135119"/>
            <a:chExt cx="4387851" cy="2294467"/>
          </a:xfrm>
        </p:grpSpPr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 rot="16200000">
            <a:off x="6883096" y="3673991"/>
            <a:ext cx="1180323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92" name="Oval 91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3" name="Straight Connector 92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9343453" y="3480321"/>
            <a:ext cx="2161026" cy="1130030"/>
            <a:chOff x="6725834" y="9135119"/>
            <a:chExt cx="4387851" cy="2294467"/>
          </a:xfrm>
        </p:grpSpPr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20"/>
            <p:cNvSpPr>
              <a:spLocks/>
            </p:cNvSpPr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21"/>
            <p:cNvSpPr>
              <a:spLocks/>
            </p:cNvSpPr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 rot="16200000">
            <a:off x="9835367" y="3169514"/>
            <a:ext cx="1180323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95" name="Oval 94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6" name="Straight Connector 95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0134819-7C58-4132-908A-1572CB5F938C}"/>
              </a:ext>
            </a:extLst>
          </p:cNvPr>
          <p:cNvGrpSpPr/>
          <p:nvPr/>
        </p:nvGrpSpPr>
        <p:grpSpPr>
          <a:xfrm>
            <a:off x="4135327" y="2185693"/>
            <a:ext cx="764860" cy="765060"/>
            <a:chOff x="4136473" y="2322173"/>
            <a:chExt cx="764860" cy="765060"/>
          </a:xfrm>
        </p:grpSpPr>
        <p:sp>
          <p:nvSpPr>
            <p:cNvPr id="59" name="Oval 58"/>
            <p:cNvSpPr/>
            <p:nvPr/>
          </p:nvSpPr>
          <p:spPr bwMode="auto">
            <a:xfrm>
              <a:off x="4136473" y="2322173"/>
              <a:ext cx="764860" cy="7650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113A970-85E9-4E79-92FD-52B50AEF0455}"/>
                </a:ext>
              </a:extLst>
            </p:cNvPr>
            <p:cNvSpPr txBox="1"/>
            <p:nvPr/>
          </p:nvSpPr>
          <p:spPr bwMode="auto">
            <a:xfrm>
              <a:off x="4188330" y="244309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02</a:t>
              </a:r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07974D62-2ED4-40C3-9A57-1650EE225160}"/>
              </a:ext>
            </a:extLst>
          </p:cNvPr>
          <p:cNvSpPr/>
          <p:nvPr/>
        </p:nvSpPr>
        <p:spPr>
          <a:xfrm>
            <a:off x="31919" y="3557678"/>
            <a:ext cx="307099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Calibri" panose="020F0502020204030204" pitchFamily="34" charset="0"/>
              </a:rPr>
              <a:t>Understand Data Security and its Importance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7E2991-EE83-47A6-AEE3-91CE21779812}"/>
              </a:ext>
            </a:extLst>
          </p:cNvPr>
          <p:cNvGrpSpPr/>
          <p:nvPr/>
        </p:nvGrpSpPr>
        <p:grpSpPr>
          <a:xfrm>
            <a:off x="1188053" y="2732283"/>
            <a:ext cx="764860" cy="765060"/>
            <a:chOff x="1173063" y="2868763"/>
            <a:chExt cx="764860" cy="765060"/>
          </a:xfrm>
        </p:grpSpPr>
        <p:sp>
          <p:nvSpPr>
            <p:cNvPr id="58" name="Oval 57"/>
            <p:cNvSpPr/>
            <p:nvPr/>
          </p:nvSpPr>
          <p:spPr bwMode="auto">
            <a:xfrm>
              <a:off x="1173063" y="2868763"/>
              <a:ext cx="764860" cy="7650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7A613EF-0DCB-47E7-969F-233562AD5536}"/>
                </a:ext>
              </a:extLst>
            </p:cNvPr>
            <p:cNvSpPr txBox="1"/>
            <p:nvPr/>
          </p:nvSpPr>
          <p:spPr bwMode="auto">
            <a:xfrm>
              <a:off x="1224920" y="298968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01</a:t>
              </a:r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5858E737-4B36-41E2-8327-0D5D7B8C8240}"/>
              </a:ext>
            </a:extLst>
          </p:cNvPr>
          <p:cNvSpPr/>
          <p:nvPr/>
        </p:nvSpPr>
        <p:spPr>
          <a:xfrm>
            <a:off x="2814398" y="2989628"/>
            <a:ext cx="343958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Calibri" panose="020F0502020204030204" pitchFamily="34" charset="0"/>
              </a:rPr>
              <a:t>Discuss Various Security Controls for Data Encryption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AE46750-87CB-4878-9551-5198C5D4AD85}"/>
              </a:ext>
            </a:extLst>
          </p:cNvPr>
          <p:cNvSpPr/>
          <p:nvPr/>
        </p:nvSpPr>
        <p:spPr>
          <a:xfrm>
            <a:off x="6160878" y="2506494"/>
            <a:ext cx="261763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Calibri" panose="020F0502020204030204" pitchFamily="34" charset="0"/>
              </a:rPr>
              <a:t>Discuss Data Backup and Retention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30CD0CD-24AB-47BC-85CB-0797DE3EF556}"/>
              </a:ext>
            </a:extLst>
          </p:cNvPr>
          <p:cNvSpPr/>
          <p:nvPr/>
        </p:nvSpPr>
        <p:spPr>
          <a:xfrm>
            <a:off x="9106319" y="1983352"/>
            <a:ext cx="261197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Data Loss Prevention Concepts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BC9C96-4990-4C32-B4F9-E14A4B8CAF73}"/>
              </a:ext>
            </a:extLst>
          </p:cNvPr>
          <p:cNvGrpSpPr/>
          <p:nvPr/>
        </p:nvGrpSpPr>
        <p:grpSpPr>
          <a:xfrm>
            <a:off x="7082601" y="1678606"/>
            <a:ext cx="764860" cy="765060"/>
            <a:chOff x="7087263" y="1815086"/>
            <a:chExt cx="764860" cy="765060"/>
          </a:xfrm>
        </p:grpSpPr>
        <p:sp>
          <p:nvSpPr>
            <p:cNvPr id="57" name="Oval 56"/>
            <p:cNvSpPr/>
            <p:nvPr/>
          </p:nvSpPr>
          <p:spPr bwMode="auto">
            <a:xfrm>
              <a:off x="7087263" y="1815086"/>
              <a:ext cx="764860" cy="7650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AF461A5-D533-4BC3-8AA2-8C3FCDAC0710}"/>
                </a:ext>
              </a:extLst>
            </p:cNvPr>
            <p:cNvSpPr txBox="1"/>
            <p:nvPr/>
          </p:nvSpPr>
          <p:spPr bwMode="auto">
            <a:xfrm>
              <a:off x="7139120" y="1936006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 kumimoji="0" sz="2800" b="1" i="0" u="none" strike="noStrike" cap="none" spc="0" normalizeH="0" baseline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Rockwell" panose="02060603020205020403" pitchFamily="18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16C449B-E384-4247-9FB2-B6C1B3B78FEF}"/>
              </a:ext>
            </a:extLst>
          </p:cNvPr>
          <p:cNvGrpSpPr/>
          <p:nvPr/>
        </p:nvGrpSpPr>
        <p:grpSpPr>
          <a:xfrm>
            <a:off x="10029874" y="1163083"/>
            <a:ext cx="764860" cy="765060"/>
            <a:chOff x="10029874" y="1299563"/>
            <a:chExt cx="764860" cy="765060"/>
          </a:xfrm>
        </p:grpSpPr>
        <p:sp>
          <p:nvSpPr>
            <p:cNvPr id="60" name="Oval 59"/>
            <p:cNvSpPr/>
            <p:nvPr/>
          </p:nvSpPr>
          <p:spPr bwMode="auto">
            <a:xfrm>
              <a:off x="10029874" y="1299563"/>
              <a:ext cx="764860" cy="765060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00639D9-DC1C-43C6-BBAE-B980C5CD1711}"/>
                </a:ext>
              </a:extLst>
            </p:cNvPr>
            <p:cNvSpPr txBox="1"/>
            <p:nvPr/>
          </p:nvSpPr>
          <p:spPr bwMode="auto">
            <a:xfrm>
              <a:off x="10081731" y="1420483"/>
              <a:ext cx="661147" cy="52322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04</a:t>
              </a:r>
            </a:p>
          </p:txBody>
        </p:sp>
      </p:grpSp>
      <p:sp>
        <p:nvSpPr>
          <p:cNvPr id="56" name="Title 7">
            <a:extLst>
              <a:ext uri="{FF2B5EF4-FFF2-40B4-BE49-F238E27FC236}">
                <a16:creationId xmlns:a16="http://schemas.microsoft.com/office/drawing/2014/main" id="{628E8B5E-02F1-4343-B204-977AF0E4B981}"/>
              </a:ext>
            </a:extLst>
          </p:cNvPr>
          <p:cNvSpPr txBox="1">
            <a:spLocks/>
          </p:cNvSpPr>
          <p:nvPr/>
        </p:nvSpPr>
        <p:spPr>
          <a:xfrm>
            <a:off x="4107246" y="329625"/>
            <a:ext cx="3977509" cy="5847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324923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43">
            <a:extLst>
              <a:ext uri="{FF2B5EF4-FFF2-40B4-BE49-F238E27FC236}">
                <a16:creationId xmlns:a16="http://schemas.microsoft.com/office/drawing/2014/main" id="{8BC59342-D19B-4D84-AC52-CC9DAA8B2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981478"/>
            <a:ext cx="7409207" cy="1343596"/>
          </a:xfrm>
          <a:custGeom>
            <a:avLst/>
            <a:gdLst>
              <a:gd name="T0" fmla="*/ 283 w 15344"/>
              <a:gd name="T1" fmla="*/ 0 h 4244"/>
              <a:gd name="T2" fmla="*/ 283 w 15344"/>
              <a:gd name="T3" fmla="*/ 0 h 4244"/>
              <a:gd name="T4" fmla="*/ 0 w 15344"/>
              <a:gd name="T5" fmla="*/ 282 h 4244"/>
              <a:gd name="T6" fmla="*/ 0 w 15344"/>
              <a:gd name="T7" fmla="*/ 3951 h 4244"/>
              <a:gd name="T8" fmla="*/ 283 w 15344"/>
              <a:gd name="T9" fmla="*/ 4243 h 4244"/>
              <a:gd name="T10" fmla="*/ 15343 w 15344"/>
              <a:gd name="T11" fmla="*/ 4243 h 4244"/>
              <a:gd name="T12" fmla="*/ 15343 w 15344"/>
              <a:gd name="T13" fmla="*/ 0 h 4244"/>
              <a:gd name="T14" fmla="*/ 283 w 15344"/>
              <a:gd name="T15" fmla="*/ 0 h 4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344" h="4244">
                <a:moveTo>
                  <a:pt x="283" y="0"/>
                </a:moveTo>
                <a:lnTo>
                  <a:pt x="283" y="0"/>
                </a:lnTo>
                <a:cubicBezTo>
                  <a:pt x="129" y="0"/>
                  <a:pt x="0" y="128"/>
                  <a:pt x="0" y="282"/>
                </a:cubicBezTo>
                <a:cubicBezTo>
                  <a:pt x="0" y="3951"/>
                  <a:pt x="0" y="3951"/>
                  <a:pt x="0" y="3951"/>
                </a:cubicBezTo>
                <a:cubicBezTo>
                  <a:pt x="0" y="4114"/>
                  <a:pt x="129" y="4243"/>
                  <a:pt x="283" y="4243"/>
                </a:cubicBezTo>
                <a:cubicBezTo>
                  <a:pt x="15343" y="4243"/>
                  <a:pt x="15343" y="4243"/>
                  <a:pt x="15343" y="4243"/>
                </a:cubicBezTo>
                <a:cubicBezTo>
                  <a:pt x="15343" y="0"/>
                  <a:pt x="15343" y="0"/>
                  <a:pt x="15343" y="0"/>
                </a:cubicBezTo>
                <a:lnTo>
                  <a:pt x="283" y="0"/>
                </a:lnTo>
              </a:path>
            </a:pathLst>
          </a:custGeom>
          <a:solidFill>
            <a:sysClr val="window" lastClr="FFFFFF">
              <a:lumMod val="95000"/>
            </a:sys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146">
            <a:extLst>
              <a:ext uri="{FF2B5EF4-FFF2-40B4-BE49-F238E27FC236}">
                <a16:creationId xmlns:a16="http://schemas.microsoft.com/office/drawing/2014/main" id="{50A12209-FFA6-46FC-9A3E-222B0C7ABEF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231" y="983084"/>
            <a:ext cx="213496" cy="1340385"/>
          </a:xfrm>
          <a:custGeom>
            <a:avLst/>
            <a:gdLst>
              <a:gd name="T0" fmla="*/ 253 w 526"/>
              <a:gd name="T1" fmla="*/ 0 h 3985"/>
              <a:gd name="T2" fmla="*/ 253 w 526"/>
              <a:gd name="T3" fmla="*/ 0 h 3985"/>
              <a:gd name="T4" fmla="*/ 0 w 526"/>
              <a:gd name="T5" fmla="*/ 0 h 3985"/>
              <a:gd name="T6" fmla="*/ 0 w 526"/>
              <a:gd name="T7" fmla="*/ 3984 h 3985"/>
              <a:gd name="T8" fmla="*/ 253 w 526"/>
              <a:gd name="T9" fmla="*/ 3984 h 3985"/>
              <a:gd name="T10" fmla="*/ 525 w 526"/>
              <a:gd name="T11" fmla="*/ 3716 h 3985"/>
              <a:gd name="T12" fmla="*/ 525 w 526"/>
              <a:gd name="T13" fmla="*/ 268 h 3985"/>
              <a:gd name="T14" fmla="*/ 253 w 526"/>
              <a:gd name="T15" fmla="*/ 0 h 3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6" h="3985">
                <a:moveTo>
                  <a:pt x="253" y="0"/>
                </a:moveTo>
                <a:lnTo>
                  <a:pt x="253" y="0"/>
                </a:lnTo>
                <a:cubicBezTo>
                  <a:pt x="0" y="0"/>
                  <a:pt x="0" y="0"/>
                  <a:pt x="0" y="0"/>
                </a:cubicBezTo>
                <a:cubicBezTo>
                  <a:pt x="0" y="3984"/>
                  <a:pt x="0" y="3984"/>
                  <a:pt x="0" y="3984"/>
                </a:cubicBezTo>
                <a:cubicBezTo>
                  <a:pt x="253" y="3984"/>
                  <a:pt x="253" y="3984"/>
                  <a:pt x="253" y="3984"/>
                </a:cubicBezTo>
                <a:cubicBezTo>
                  <a:pt x="404" y="3984"/>
                  <a:pt x="525" y="3863"/>
                  <a:pt x="525" y="3716"/>
                </a:cubicBezTo>
                <a:cubicBezTo>
                  <a:pt x="525" y="268"/>
                  <a:pt x="525" y="268"/>
                  <a:pt x="525" y="268"/>
                </a:cubicBezTo>
                <a:cubicBezTo>
                  <a:pt x="525" y="121"/>
                  <a:pt x="404" y="0"/>
                  <a:pt x="253" y="0"/>
                </a:cubicBezTo>
              </a:path>
            </a:pathLst>
          </a:custGeom>
          <a:solidFill>
            <a:srgbClr val="5B9BD5"/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2B8505-4AC7-423F-8BFE-EC85FFFD13D2}"/>
              </a:ext>
            </a:extLst>
          </p:cNvPr>
          <p:cNvSpPr/>
          <p:nvPr/>
        </p:nvSpPr>
        <p:spPr>
          <a:xfrm>
            <a:off x="309128" y="1168528"/>
            <a:ext cx="7006071" cy="96949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loss prevention (DLP) includes a set of software products and processes that do not allow users to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send confidential corporate data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outside the organization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A54F475B-2C72-4038-8D6D-8D243020885A}"/>
              </a:ext>
            </a:extLst>
          </p:cNvPr>
          <p:cNvSpPr txBox="1">
            <a:spLocks/>
          </p:cNvSpPr>
          <p:nvPr/>
        </p:nvSpPr>
        <p:spPr>
          <a:xfrm>
            <a:off x="107430" y="179539"/>
            <a:ext cx="7040880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What is Data Loss Prevention?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6DD17D-523A-4D02-BDEA-4A704020EE4D}"/>
              </a:ext>
            </a:extLst>
          </p:cNvPr>
          <p:cNvSpPr/>
          <p:nvPr/>
        </p:nvSpPr>
        <p:spPr>
          <a:xfrm>
            <a:off x="-1749" y="2395773"/>
            <a:ext cx="7393149" cy="4157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79FB62-B520-4738-8583-52EA152E0C84}"/>
              </a:ext>
            </a:extLst>
          </p:cNvPr>
          <p:cNvSpPr/>
          <p:nvPr/>
        </p:nvSpPr>
        <p:spPr>
          <a:xfrm>
            <a:off x="309129" y="2720534"/>
            <a:ext cx="4872471" cy="34855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is used by organizations to:</a:t>
            </a:r>
          </a:p>
          <a:p>
            <a:pPr marL="688975" marR="0" lvl="0" indent="-344488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Discover sources of data leaks</a:t>
            </a:r>
          </a:p>
          <a:p>
            <a:pPr marL="688975" marR="0" lvl="0" indent="-344488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Monitor the sources of data leakage</a:t>
            </a:r>
          </a:p>
          <a:p>
            <a:pPr marL="688975" marR="0" lvl="0" indent="-344488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Protect organization assets and resources</a:t>
            </a:r>
          </a:p>
          <a:p>
            <a:pPr marL="688975" marR="0" lvl="0" indent="-344488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Prevent accidental disclosure of sensitive information to unintended parties</a:t>
            </a:r>
          </a:p>
          <a:p>
            <a:pPr marL="688975" marR="0" lvl="0" indent="-344488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Manage resources with business rules, security policies, and software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6A01D97-6358-4E22-8979-50F2B6F0E0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3" r="27878"/>
          <a:stretch/>
        </p:blipFill>
        <p:spPr>
          <a:xfrm>
            <a:off x="7543800" y="0"/>
            <a:ext cx="4648200" cy="6554542"/>
          </a:xfrm>
        </p:spPr>
      </p:pic>
      <p:pic>
        <p:nvPicPr>
          <p:cNvPr id="10" name="Picture 9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C0FF3924-4345-403C-9C09-D28E2BEDC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614917"/>
            <a:ext cx="1917168" cy="169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729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7">
            <a:extLst>
              <a:ext uri="{FF2B5EF4-FFF2-40B4-BE49-F238E27FC236}">
                <a16:creationId xmlns:a16="http://schemas.microsoft.com/office/drawing/2014/main" id="{E0BF6DAF-43AC-4430-B021-88DEF57DB622}"/>
              </a:ext>
            </a:extLst>
          </p:cNvPr>
          <p:cNvSpPr txBox="1">
            <a:spLocks/>
          </p:cNvSpPr>
          <p:nvPr/>
        </p:nvSpPr>
        <p:spPr>
          <a:xfrm>
            <a:off x="723900" y="182380"/>
            <a:ext cx="10744200" cy="58477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Types of Data Loss Prevention (DLP) Solutions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5" name="Freeform 147">
            <a:extLst>
              <a:ext uri="{FF2B5EF4-FFF2-40B4-BE49-F238E27FC236}">
                <a16:creationId xmlns:a16="http://schemas.microsoft.com/office/drawing/2014/main" id="{C58AEB92-6399-44B2-8DB4-867F9A7A4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61479"/>
            <a:ext cx="12192000" cy="1787741"/>
          </a:xfrm>
          <a:custGeom>
            <a:avLst/>
            <a:gdLst>
              <a:gd name="T0" fmla="*/ 0 w 2508"/>
              <a:gd name="T1" fmla="*/ 0 h 2064"/>
              <a:gd name="T2" fmla="*/ 0 w 2508"/>
              <a:gd name="T3" fmla="*/ 0 h 2064"/>
              <a:gd name="T4" fmla="*/ 0 w 2508"/>
              <a:gd name="T5" fmla="*/ 1974 h 2064"/>
              <a:gd name="T6" fmla="*/ 89 w 2508"/>
              <a:gd name="T7" fmla="*/ 2063 h 2064"/>
              <a:gd name="T8" fmla="*/ 2417 w 2508"/>
              <a:gd name="T9" fmla="*/ 2063 h 2064"/>
              <a:gd name="T10" fmla="*/ 2507 w 2508"/>
              <a:gd name="T11" fmla="*/ 1974 h 2064"/>
              <a:gd name="T12" fmla="*/ 2507 w 2508"/>
              <a:gd name="T13" fmla="*/ 0 h 2064"/>
              <a:gd name="T14" fmla="*/ 0 w 2508"/>
              <a:gd name="T15" fmla="*/ 0 h 2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8" h="2064">
                <a:moveTo>
                  <a:pt x="0" y="0"/>
                </a:moveTo>
                <a:lnTo>
                  <a:pt x="0" y="0"/>
                </a:lnTo>
                <a:cubicBezTo>
                  <a:pt x="0" y="1974"/>
                  <a:pt x="0" y="1974"/>
                  <a:pt x="0" y="1974"/>
                </a:cubicBezTo>
                <a:cubicBezTo>
                  <a:pt x="0" y="2022"/>
                  <a:pt x="38" y="2063"/>
                  <a:pt x="89" y="2063"/>
                </a:cubicBezTo>
                <a:cubicBezTo>
                  <a:pt x="2417" y="2063"/>
                  <a:pt x="2417" y="2063"/>
                  <a:pt x="2417" y="2063"/>
                </a:cubicBezTo>
                <a:cubicBezTo>
                  <a:pt x="2466" y="2063"/>
                  <a:pt x="2507" y="2022"/>
                  <a:pt x="2507" y="1974"/>
                </a:cubicBezTo>
                <a:cubicBezTo>
                  <a:pt x="2507" y="0"/>
                  <a:pt x="2507" y="0"/>
                  <a:pt x="2507" y="0"/>
                </a:cubicBezTo>
                <a:lnTo>
                  <a:pt x="0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150">
            <a:extLst>
              <a:ext uri="{FF2B5EF4-FFF2-40B4-BE49-F238E27FC236}">
                <a16:creationId xmlns:a16="http://schemas.microsoft.com/office/drawing/2014/main" id="{5E59F882-7962-4015-BEA1-CBDC07663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359" y="2662160"/>
            <a:ext cx="12202719" cy="2254936"/>
          </a:xfrm>
          <a:custGeom>
            <a:avLst/>
            <a:gdLst>
              <a:gd name="T0" fmla="*/ 2417 w 2508"/>
              <a:gd name="T1" fmla="*/ 0 h 2463"/>
              <a:gd name="T2" fmla="*/ 2417 w 2508"/>
              <a:gd name="T3" fmla="*/ 0 h 2463"/>
              <a:gd name="T4" fmla="*/ 89 w 2508"/>
              <a:gd name="T5" fmla="*/ 0 h 2463"/>
              <a:gd name="T6" fmla="*/ 0 w 2508"/>
              <a:gd name="T7" fmla="*/ 93 h 2463"/>
              <a:gd name="T8" fmla="*/ 0 w 2508"/>
              <a:gd name="T9" fmla="*/ 2063 h 2463"/>
              <a:gd name="T10" fmla="*/ 840 w 2508"/>
              <a:gd name="T11" fmla="*/ 2063 h 2463"/>
              <a:gd name="T12" fmla="*/ 1253 w 2508"/>
              <a:gd name="T13" fmla="*/ 2462 h 2463"/>
              <a:gd name="T14" fmla="*/ 1667 w 2508"/>
              <a:gd name="T15" fmla="*/ 2063 h 2463"/>
              <a:gd name="T16" fmla="*/ 2507 w 2508"/>
              <a:gd name="T17" fmla="*/ 2063 h 2463"/>
              <a:gd name="T18" fmla="*/ 2507 w 2508"/>
              <a:gd name="T19" fmla="*/ 93 h 2463"/>
              <a:gd name="T20" fmla="*/ 2417 w 2508"/>
              <a:gd name="T21" fmla="*/ 0 h 2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08" h="2463">
                <a:moveTo>
                  <a:pt x="2417" y="0"/>
                </a:moveTo>
                <a:lnTo>
                  <a:pt x="2417" y="0"/>
                </a:lnTo>
                <a:cubicBezTo>
                  <a:pt x="89" y="0"/>
                  <a:pt x="89" y="0"/>
                  <a:pt x="89" y="0"/>
                </a:cubicBezTo>
                <a:cubicBezTo>
                  <a:pt x="38" y="0"/>
                  <a:pt x="0" y="41"/>
                  <a:pt x="0" y="93"/>
                </a:cubicBezTo>
                <a:cubicBezTo>
                  <a:pt x="0" y="2063"/>
                  <a:pt x="0" y="2063"/>
                  <a:pt x="0" y="2063"/>
                </a:cubicBezTo>
                <a:cubicBezTo>
                  <a:pt x="840" y="2063"/>
                  <a:pt x="840" y="2063"/>
                  <a:pt x="840" y="2063"/>
                </a:cubicBezTo>
                <a:cubicBezTo>
                  <a:pt x="1253" y="2462"/>
                  <a:pt x="1253" y="2462"/>
                  <a:pt x="1253" y="2462"/>
                </a:cubicBezTo>
                <a:cubicBezTo>
                  <a:pt x="1667" y="2063"/>
                  <a:pt x="1667" y="2063"/>
                  <a:pt x="1667" y="2063"/>
                </a:cubicBezTo>
                <a:cubicBezTo>
                  <a:pt x="2507" y="2063"/>
                  <a:pt x="2507" y="2063"/>
                  <a:pt x="2507" y="2063"/>
                </a:cubicBezTo>
                <a:cubicBezTo>
                  <a:pt x="2507" y="93"/>
                  <a:pt x="2507" y="93"/>
                  <a:pt x="2507" y="93"/>
                </a:cubicBezTo>
                <a:cubicBezTo>
                  <a:pt x="2507" y="41"/>
                  <a:pt x="2465" y="0"/>
                  <a:pt x="2417" y="0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151">
            <a:extLst>
              <a:ext uri="{FF2B5EF4-FFF2-40B4-BE49-F238E27FC236}">
                <a16:creationId xmlns:a16="http://schemas.microsoft.com/office/drawing/2014/main" id="{25F4168E-BCCD-48ED-8E6A-919442ADE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9571"/>
            <a:ext cx="12192000" cy="1848206"/>
          </a:xfrm>
          <a:custGeom>
            <a:avLst/>
            <a:gdLst>
              <a:gd name="T0" fmla="*/ 2417 w 2508"/>
              <a:gd name="T1" fmla="*/ 0 h 2464"/>
              <a:gd name="T2" fmla="*/ 2417 w 2508"/>
              <a:gd name="T3" fmla="*/ 0 h 2464"/>
              <a:gd name="T4" fmla="*/ 89 w 2508"/>
              <a:gd name="T5" fmla="*/ 0 h 2464"/>
              <a:gd name="T6" fmla="*/ 0 w 2508"/>
              <a:gd name="T7" fmla="*/ 94 h 2464"/>
              <a:gd name="T8" fmla="*/ 0 w 2508"/>
              <a:gd name="T9" fmla="*/ 2063 h 2464"/>
              <a:gd name="T10" fmla="*/ 840 w 2508"/>
              <a:gd name="T11" fmla="*/ 2063 h 2464"/>
              <a:gd name="T12" fmla="*/ 1253 w 2508"/>
              <a:gd name="T13" fmla="*/ 2463 h 2464"/>
              <a:gd name="T14" fmla="*/ 1667 w 2508"/>
              <a:gd name="T15" fmla="*/ 2063 h 2464"/>
              <a:gd name="T16" fmla="*/ 2507 w 2508"/>
              <a:gd name="T17" fmla="*/ 2063 h 2464"/>
              <a:gd name="T18" fmla="*/ 2507 w 2508"/>
              <a:gd name="T19" fmla="*/ 94 h 2464"/>
              <a:gd name="T20" fmla="*/ 2417 w 2508"/>
              <a:gd name="T21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08" h="2464">
                <a:moveTo>
                  <a:pt x="2417" y="0"/>
                </a:moveTo>
                <a:lnTo>
                  <a:pt x="2417" y="0"/>
                </a:lnTo>
                <a:cubicBezTo>
                  <a:pt x="89" y="0"/>
                  <a:pt x="89" y="0"/>
                  <a:pt x="89" y="0"/>
                </a:cubicBezTo>
                <a:cubicBezTo>
                  <a:pt x="38" y="0"/>
                  <a:pt x="0" y="42"/>
                  <a:pt x="0" y="94"/>
                </a:cubicBezTo>
                <a:cubicBezTo>
                  <a:pt x="0" y="2063"/>
                  <a:pt x="0" y="2063"/>
                  <a:pt x="0" y="2063"/>
                </a:cubicBezTo>
                <a:cubicBezTo>
                  <a:pt x="840" y="2063"/>
                  <a:pt x="840" y="2063"/>
                  <a:pt x="840" y="2063"/>
                </a:cubicBezTo>
                <a:cubicBezTo>
                  <a:pt x="1253" y="2463"/>
                  <a:pt x="1253" y="2463"/>
                  <a:pt x="1253" y="2463"/>
                </a:cubicBezTo>
                <a:cubicBezTo>
                  <a:pt x="1667" y="2063"/>
                  <a:pt x="1667" y="2063"/>
                  <a:pt x="1667" y="2063"/>
                </a:cubicBezTo>
                <a:cubicBezTo>
                  <a:pt x="2507" y="2063"/>
                  <a:pt x="2507" y="2063"/>
                  <a:pt x="2507" y="2063"/>
                </a:cubicBezTo>
                <a:cubicBezTo>
                  <a:pt x="2507" y="94"/>
                  <a:pt x="2507" y="94"/>
                  <a:pt x="2507" y="94"/>
                </a:cubicBezTo>
                <a:cubicBezTo>
                  <a:pt x="2507" y="42"/>
                  <a:pt x="2466" y="0"/>
                  <a:pt x="2417" y="0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AE8D6D-B8D6-464F-8AD5-42A30D6572B5}"/>
              </a:ext>
            </a:extLst>
          </p:cNvPr>
          <p:cNvSpPr/>
          <p:nvPr/>
        </p:nvSpPr>
        <p:spPr>
          <a:xfrm>
            <a:off x="188976" y="1540332"/>
            <a:ext cx="11810999" cy="800219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A solution that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monitors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protects PC-based systems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such as tablets, laptops, etc. </a:t>
            </a:r>
          </a:p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It is used for preventing data leakage through clipboards, removable devices, and sharing applications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BF83CF-6E50-45DD-A413-544595FB8E97}"/>
              </a:ext>
            </a:extLst>
          </p:cNvPr>
          <p:cNvSpPr/>
          <p:nvPr/>
        </p:nvSpPr>
        <p:spPr>
          <a:xfrm>
            <a:off x="5130832" y="1083132"/>
            <a:ext cx="1930337" cy="40011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Endpoint DLP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BDCC93-1F2B-48E8-AC15-CC405BC8AB91}"/>
              </a:ext>
            </a:extLst>
          </p:cNvPr>
          <p:cNvSpPr/>
          <p:nvPr/>
        </p:nvSpPr>
        <p:spPr>
          <a:xfrm>
            <a:off x="188976" y="3216732"/>
            <a:ext cx="11814048" cy="123110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A solution that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monitors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protects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, 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reports all data in transit</a:t>
            </a:r>
          </a:p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It is installed at the “perimeter” of an organization’s network</a:t>
            </a:r>
          </a:p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It helps the security professionals in scanning all data moving through the ports and protocols within the organization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F2A92D-625C-49D0-AD53-33168F41067A}"/>
              </a:ext>
            </a:extLst>
          </p:cNvPr>
          <p:cNvSpPr/>
          <p:nvPr/>
        </p:nvSpPr>
        <p:spPr>
          <a:xfrm>
            <a:off x="5166098" y="2835732"/>
            <a:ext cx="1859805" cy="40011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Network DLP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4649E8-0C30-4EB7-8374-FC14F2208513}"/>
              </a:ext>
            </a:extLst>
          </p:cNvPr>
          <p:cNvSpPr/>
          <p:nvPr/>
        </p:nvSpPr>
        <p:spPr>
          <a:xfrm>
            <a:off x="188976" y="5389129"/>
            <a:ext cx="11926824" cy="107721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A solution that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monitors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protects data at rest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, that is, the data stored in an organization’s data center infrastructure such as file servers, SharePoint, and databases</a:t>
            </a:r>
          </a:p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101A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It identifies the location where sensitive information is stored and helps users in determining whether it is stored securely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3065D9-E5B4-4AA7-9513-52F9ACB525F8}"/>
              </a:ext>
            </a:extLst>
          </p:cNvPr>
          <p:cNvSpPr/>
          <p:nvPr/>
        </p:nvSpPr>
        <p:spPr>
          <a:xfrm>
            <a:off x="5231180" y="4954504"/>
            <a:ext cx="1729641" cy="40011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Storage DLP</a:t>
            </a:r>
          </a:p>
        </p:txBody>
      </p:sp>
    </p:spTree>
    <p:extLst>
      <p:ext uri="{BB962C8B-B14F-4D97-AF65-F5344CB8AC3E}">
        <p14:creationId xmlns:p14="http://schemas.microsoft.com/office/powerpoint/2010/main" val="30382371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1">
            <a:extLst>
              <a:ext uri="{FF2B5EF4-FFF2-40B4-BE49-F238E27FC236}">
                <a16:creationId xmlns:a16="http://schemas.microsoft.com/office/drawing/2014/main" id="{2BB0AD3C-6454-4908-97B1-D085BB5C9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8198"/>
            <a:ext cx="12191999" cy="1322906"/>
          </a:xfrm>
          <a:custGeom>
            <a:avLst/>
            <a:gdLst>
              <a:gd name="T0" fmla="*/ 7817 w 8504"/>
              <a:gd name="T1" fmla="*/ 1895 h 1896"/>
              <a:gd name="T2" fmla="*/ 8503 w 8504"/>
              <a:gd name="T3" fmla="*/ 946 h 1896"/>
              <a:gd name="T4" fmla="*/ 7817 w 8504"/>
              <a:gd name="T5" fmla="*/ 0 h 1896"/>
              <a:gd name="T6" fmla="*/ 0 w 8504"/>
              <a:gd name="T7" fmla="*/ 0 h 1896"/>
              <a:gd name="T8" fmla="*/ 0 w 8504"/>
              <a:gd name="T9" fmla="*/ 1895 h 1896"/>
              <a:gd name="T10" fmla="*/ 7817 w 8504"/>
              <a:gd name="T11" fmla="*/ 1895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04" h="1896">
                <a:moveTo>
                  <a:pt x="7817" y="1895"/>
                </a:moveTo>
                <a:lnTo>
                  <a:pt x="8503" y="946"/>
                </a:lnTo>
                <a:lnTo>
                  <a:pt x="7817" y="0"/>
                </a:lnTo>
                <a:lnTo>
                  <a:pt x="0" y="0"/>
                </a:lnTo>
                <a:lnTo>
                  <a:pt x="0" y="1895"/>
                </a:lnTo>
                <a:lnTo>
                  <a:pt x="7817" y="1895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CA3780-87CF-4949-ADE8-5544A04101E2}"/>
              </a:ext>
            </a:extLst>
          </p:cNvPr>
          <p:cNvSpPr/>
          <p:nvPr/>
        </p:nvSpPr>
        <p:spPr>
          <a:xfrm>
            <a:off x="76200" y="1021042"/>
            <a:ext cx="11111087" cy="107721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Windows Information Protection (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WIP) has an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endpoint data loss prevention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(DLP) capability that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 be helpful in protecting local data at rest on endpoint devices</a:t>
            </a:r>
            <a:endParaRPr kumimoji="0" lang="en-IN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N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WIP can be configured to store business data only on approved devices / within approved applications</a:t>
            </a:r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B2BBD81B-763B-4438-B5F4-0E4AAE13CE50}"/>
              </a:ext>
            </a:extLst>
          </p:cNvPr>
          <p:cNvSpPr txBox="1">
            <a:spLocks/>
          </p:cNvSpPr>
          <p:nvPr/>
        </p:nvSpPr>
        <p:spPr>
          <a:xfrm>
            <a:off x="304801" y="152400"/>
            <a:ext cx="11582399" cy="58477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DLP Solution: Windows Information Protection (WIP)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pic>
        <p:nvPicPr>
          <p:cNvPr id="6" name="Picture 2" descr="Endpoint data loss prevention">
            <a:extLst>
              <a:ext uri="{FF2B5EF4-FFF2-40B4-BE49-F238E27FC236}">
                <a16:creationId xmlns:a16="http://schemas.microsoft.com/office/drawing/2014/main" id="{E8C06168-A811-48DA-8DAD-080B25D76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99610"/>
            <a:ext cx="8332459" cy="3799601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CE3BB235-1BD6-4195-A379-3E6C62970D18}"/>
              </a:ext>
            </a:extLst>
          </p:cNvPr>
          <p:cNvGrpSpPr/>
          <p:nvPr/>
        </p:nvGrpSpPr>
        <p:grpSpPr>
          <a:xfrm>
            <a:off x="8931640" y="2817720"/>
            <a:ext cx="2918499" cy="3163380"/>
            <a:chOff x="9273501" y="3074131"/>
            <a:chExt cx="2918499" cy="3163380"/>
          </a:xfrm>
        </p:grpSpPr>
        <p:sp>
          <p:nvSpPr>
            <p:cNvPr id="48" name="Freeform 208">
              <a:extLst>
                <a:ext uri="{FF2B5EF4-FFF2-40B4-BE49-F238E27FC236}">
                  <a16:creationId xmlns:a16="http://schemas.microsoft.com/office/drawing/2014/main" id="{62E3F473-CF2A-45CF-8405-A5D5B1F3F4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43182" y="3643466"/>
              <a:ext cx="1706947" cy="1986862"/>
            </a:xfrm>
            <a:custGeom>
              <a:avLst/>
              <a:gdLst>
                <a:gd name="T0" fmla="*/ 570 w 683"/>
                <a:gd name="T1" fmla="*/ 94 h 795"/>
                <a:gd name="T2" fmla="*/ 560 w 683"/>
                <a:gd name="T3" fmla="*/ 84 h 795"/>
                <a:gd name="T4" fmla="*/ 550 w 683"/>
                <a:gd name="T5" fmla="*/ 74 h 795"/>
                <a:gd name="T6" fmla="*/ 539 w 683"/>
                <a:gd name="T7" fmla="*/ 64 h 795"/>
                <a:gd name="T8" fmla="*/ 53 w 683"/>
                <a:gd name="T9" fmla="*/ 477 h 795"/>
                <a:gd name="T10" fmla="*/ 93 w 683"/>
                <a:gd name="T11" fmla="*/ 522 h 795"/>
                <a:gd name="T12" fmla="*/ 103 w 683"/>
                <a:gd name="T13" fmla="*/ 532 h 795"/>
                <a:gd name="T14" fmla="*/ 113 w 683"/>
                <a:gd name="T15" fmla="*/ 542 h 795"/>
                <a:gd name="T16" fmla="*/ 123 w 683"/>
                <a:gd name="T17" fmla="*/ 553 h 795"/>
                <a:gd name="T18" fmla="*/ 132 w 683"/>
                <a:gd name="T19" fmla="*/ 637 h 795"/>
                <a:gd name="T20" fmla="*/ 143 w 683"/>
                <a:gd name="T21" fmla="*/ 648 h 795"/>
                <a:gd name="T22" fmla="*/ 153 w 683"/>
                <a:gd name="T23" fmla="*/ 658 h 795"/>
                <a:gd name="T24" fmla="*/ 163 w 683"/>
                <a:gd name="T25" fmla="*/ 668 h 795"/>
                <a:gd name="T26" fmla="*/ 73 w 683"/>
                <a:gd name="T27" fmla="*/ 725 h 795"/>
                <a:gd name="T28" fmla="*/ 86 w 683"/>
                <a:gd name="T29" fmla="*/ 757 h 795"/>
                <a:gd name="T30" fmla="*/ 96 w 683"/>
                <a:gd name="T31" fmla="*/ 768 h 795"/>
                <a:gd name="T32" fmla="*/ 106 w 683"/>
                <a:gd name="T33" fmla="*/ 778 h 795"/>
                <a:gd name="T34" fmla="*/ 116 w 683"/>
                <a:gd name="T35" fmla="*/ 788 h 795"/>
                <a:gd name="T36" fmla="*/ 530 w 683"/>
                <a:gd name="T37" fmla="*/ 757 h 795"/>
                <a:gd name="T38" fmla="*/ 520 w 683"/>
                <a:gd name="T39" fmla="*/ 747 h 795"/>
                <a:gd name="T40" fmla="*/ 510 w 683"/>
                <a:gd name="T41" fmla="*/ 737 h 795"/>
                <a:gd name="T42" fmla="*/ 499 w 683"/>
                <a:gd name="T43" fmla="*/ 726 h 795"/>
                <a:gd name="T44" fmla="*/ 481 w 683"/>
                <a:gd name="T45" fmla="*/ 713 h 795"/>
                <a:gd name="T46" fmla="*/ 519 w 683"/>
                <a:gd name="T47" fmla="*/ 148 h 795"/>
                <a:gd name="T48" fmla="*/ 509 w 683"/>
                <a:gd name="T49" fmla="*/ 138 h 795"/>
                <a:gd name="T50" fmla="*/ 499 w 683"/>
                <a:gd name="T51" fmla="*/ 127 h 795"/>
                <a:gd name="T52" fmla="*/ 491 w 683"/>
                <a:gd name="T53" fmla="*/ 113 h 795"/>
                <a:gd name="T54" fmla="*/ 503 w 683"/>
                <a:gd name="T55" fmla="*/ 316 h 795"/>
                <a:gd name="T56" fmla="*/ 525 w 683"/>
                <a:gd name="T57" fmla="*/ 348 h 795"/>
                <a:gd name="T58" fmla="*/ 516 w 683"/>
                <a:gd name="T59" fmla="*/ 341 h 795"/>
                <a:gd name="T60" fmla="*/ 505 w 683"/>
                <a:gd name="T61" fmla="*/ 330 h 795"/>
                <a:gd name="T62" fmla="*/ 495 w 683"/>
                <a:gd name="T63" fmla="*/ 320 h 795"/>
                <a:gd name="T64" fmla="*/ 375 w 683"/>
                <a:gd name="T65" fmla="*/ 510 h 795"/>
                <a:gd name="T66" fmla="*/ 385 w 683"/>
                <a:gd name="T67" fmla="*/ 520 h 795"/>
                <a:gd name="T68" fmla="*/ 400 w 683"/>
                <a:gd name="T69" fmla="*/ 453 h 795"/>
                <a:gd name="T70" fmla="*/ 390 w 683"/>
                <a:gd name="T71" fmla="*/ 443 h 795"/>
                <a:gd name="T72" fmla="*/ 387 w 683"/>
                <a:gd name="T73" fmla="*/ 375 h 795"/>
                <a:gd name="T74" fmla="*/ 377 w 683"/>
                <a:gd name="T75" fmla="*/ 365 h 795"/>
                <a:gd name="T76" fmla="*/ 367 w 683"/>
                <a:gd name="T77" fmla="*/ 355 h 795"/>
                <a:gd name="T78" fmla="*/ 356 w 683"/>
                <a:gd name="T79" fmla="*/ 344 h 795"/>
                <a:gd name="T80" fmla="*/ 343 w 683"/>
                <a:gd name="T81" fmla="*/ 330 h 795"/>
                <a:gd name="T82" fmla="*/ 354 w 683"/>
                <a:gd name="T83" fmla="*/ 340 h 795"/>
                <a:gd name="T84" fmla="*/ 364 w 683"/>
                <a:gd name="T85" fmla="*/ 350 h 795"/>
                <a:gd name="T86" fmla="*/ 374 w 683"/>
                <a:gd name="T87" fmla="*/ 361 h 795"/>
                <a:gd name="T88" fmla="*/ 403 w 683"/>
                <a:gd name="T89" fmla="*/ 312 h 795"/>
                <a:gd name="T90" fmla="*/ 433 w 683"/>
                <a:gd name="T91" fmla="*/ 338 h 795"/>
                <a:gd name="T92" fmla="*/ 443 w 683"/>
                <a:gd name="T93" fmla="*/ 348 h 795"/>
                <a:gd name="T94" fmla="*/ 454 w 683"/>
                <a:gd name="T95" fmla="*/ 358 h 795"/>
                <a:gd name="T96" fmla="*/ 464 w 683"/>
                <a:gd name="T97" fmla="*/ 368 h 795"/>
                <a:gd name="T98" fmla="*/ 489 w 683"/>
                <a:gd name="T99" fmla="*/ 328 h 795"/>
                <a:gd name="T100" fmla="*/ 509 w 683"/>
                <a:gd name="T101" fmla="*/ 374 h 795"/>
                <a:gd name="T102" fmla="*/ 369 w 683"/>
                <a:gd name="T103" fmla="*/ 504 h 795"/>
                <a:gd name="T104" fmla="*/ 169 w 683"/>
                <a:gd name="T105" fmla="*/ 245 h 795"/>
                <a:gd name="T106" fmla="*/ 180 w 683"/>
                <a:gd name="T107" fmla="*/ 267 h 795"/>
                <a:gd name="T108" fmla="*/ 184 w 683"/>
                <a:gd name="T109" fmla="*/ 385 h 795"/>
                <a:gd name="T110" fmla="*/ 194 w 683"/>
                <a:gd name="T111" fmla="*/ 396 h 795"/>
                <a:gd name="T112" fmla="*/ 205 w 683"/>
                <a:gd name="T113" fmla="*/ 406 h 795"/>
                <a:gd name="T114" fmla="*/ 215 w 683"/>
                <a:gd name="T115" fmla="*/ 416 h 795"/>
                <a:gd name="T116" fmla="*/ 225 w 683"/>
                <a:gd name="T117" fmla="*/ 426 h 795"/>
                <a:gd name="T118" fmla="*/ 296 w 683"/>
                <a:gd name="T119" fmla="*/ 525 h 795"/>
                <a:gd name="T120" fmla="*/ 306 w 683"/>
                <a:gd name="T121" fmla="*/ 535 h 795"/>
                <a:gd name="T122" fmla="*/ 317 w 683"/>
                <a:gd name="T123" fmla="*/ 545 h 795"/>
                <a:gd name="T124" fmla="*/ 133 w 683"/>
                <a:gd name="T125" fmla="*/ 505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3" h="795">
                  <a:moveTo>
                    <a:pt x="683" y="356"/>
                  </a:moveTo>
                  <a:cubicBezTo>
                    <a:pt x="683" y="290"/>
                    <a:pt x="665" y="228"/>
                    <a:pt x="635" y="176"/>
                  </a:cubicBezTo>
                  <a:cubicBezTo>
                    <a:pt x="619" y="149"/>
                    <a:pt x="600" y="124"/>
                    <a:pt x="578" y="102"/>
                  </a:cubicBezTo>
                  <a:cubicBezTo>
                    <a:pt x="578" y="102"/>
                    <a:pt x="577" y="101"/>
                    <a:pt x="577" y="101"/>
                  </a:cubicBezTo>
                  <a:cubicBezTo>
                    <a:pt x="577" y="101"/>
                    <a:pt x="576" y="100"/>
                    <a:pt x="576" y="100"/>
                  </a:cubicBezTo>
                  <a:cubicBezTo>
                    <a:pt x="576" y="100"/>
                    <a:pt x="576" y="100"/>
                    <a:pt x="575" y="99"/>
                  </a:cubicBezTo>
                  <a:cubicBezTo>
                    <a:pt x="575" y="99"/>
                    <a:pt x="575" y="99"/>
                    <a:pt x="574" y="98"/>
                  </a:cubicBezTo>
                  <a:cubicBezTo>
                    <a:pt x="574" y="98"/>
                    <a:pt x="574" y="98"/>
                    <a:pt x="574" y="98"/>
                  </a:cubicBezTo>
                  <a:cubicBezTo>
                    <a:pt x="573" y="97"/>
                    <a:pt x="573" y="97"/>
                    <a:pt x="573" y="97"/>
                  </a:cubicBezTo>
                  <a:cubicBezTo>
                    <a:pt x="572" y="97"/>
                    <a:pt x="572" y="96"/>
                    <a:pt x="572" y="96"/>
                  </a:cubicBezTo>
                  <a:cubicBezTo>
                    <a:pt x="572" y="96"/>
                    <a:pt x="571" y="95"/>
                    <a:pt x="571" y="95"/>
                  </a:cubicBezTo>
                  <a:cubicBezTo>
                    <a:pt x="571" y="95"/>
                    <a:pt x="570" y="94"/>
                    <a:pt x="570" y="94"/>
                  </a:cubicBezTo>
                  <a:cubicBezTo>
                    <a:pt x="570" y="94"/>
                    <a:pt x="570" y="94"/>
                    <a:pt x="569" y="93"/>
                  </a:cubicBezTo>
                  <a:cubicBezTo>
                    <a:pt x="569" y="93"/>
                    <a:pt x="569" y="93"/>
                    <a:pt x="568" y="92"/>
                  </a:cubicBezTo>
                  <a:cubicBezTo>
                    <a:pt x="568" y="92"/>
                    <a:pt x="568" y="92"/>
                    <a:pt x="568" y="92"/>
                  </a:cubicBezTo>
                  <a:cubicBezTo>
                    <a:pt x="567" y="91"/>
                    <a:pt x="567" y="91"/>
                    <a:pt x="567" y="91"/>
                  </a:cubicBezTo>
                  <a:cubicBezTo>
                    <a:pt x="567" y="91"/>
                    <a:pt x="566" y="90"/>
                    <a:pt x="566" y="90"/>
                  </a:cubicBezTo>
                  <a:cubicBezTo>
                    <a:pt x="566" y="90"/>
                    <a:pt x="565" y="89"/>
                    <a:pt x="565" y="89"/>
                  </a:cubicBezTo>
                  <a:cubicBezTo>
                    <a:pt x="565" y="89"/>
                    <a:pt x="564" y="88"/>
                    <a:pt x="564" y="88"/>
                  </a:cubicBezTo>
                  <a:cubicBezTo>
                    <a:pt x="564" y="88"/>
                    <a:pt x="564" y="88"/>
                    <a:pt x="563" y="87"/>
                  </a:cubicBezTo>
                  <a:cubicBezTo>
                    <a:pt x="563" y="87"/>
                    <a:pt x="563" y="87"/>
                    <a:pt x="563" y="87"/>
                  </a:cubicBezTo>
                  <a:cubicBezTo>
                    <a:pt x="562" y="86"/>
                    <a:pt x="562" y="86"/>
                    <a:pt x="562" y="86"/>
                  </a:cubicBezTo>
                  <a:cubicBezTo>
                    <a:pt x="561" y="85"/>
                    <a:pt x="561" y="85"/>
                    <a:pt x="561" y="85"/>
                  </a:cubicBezTo>
                  <a:cubicBezTo>
                    <a:pt x="561" y="85"/>
                    <a:pt x="560" y="84"/>
                    <a:pt x="560" y="84"/>
                  </a:cubicBezTo>
                  <a:cubicBezTo>
                    <a:pt x="560" y="84"/>
                    <a:pt x="559" y="83"/>
                    <a:pt x="559" y="83"/>
                  </a:cubicBezTo>
                  <a:cubicBezTo>
                    <a:pt x="559" y="83"/>
                    <a:pt x="558" y="83"/>
                    <a:pt x="558" y="82"/>
                  </a:cubicBezTo>
                  <a:cubicBezTo>
                    <a:pt x="558" y="82"/>
                    <a:pt x="558" y="82"/>
                    <a:pt x="558" y="82"/>
                  </a:cubicBezTo>
                  <a:cubicBezTo>
                    <a:pt x="557" y="81"/>
                    <a:pt x="557" y="81"/>
                    <a:pt x="557" y="81"/>
                  </a:cubicBezTo>
                  <a:cubicBezTo>
                    <a:pt x="556" y="80"/>
                    <a:pt x="556" y="80"/>
                    <a:pt x="556" y="80"/>
                  </a:cubicBezTo>
                  <a:cubicBezTo>
                    <a:pt x="555" y="79"/>
                    <a:pt x="555" y="79"/>
                    <a:pt x="555" y="79"/>
                  </a:cubicBezTo>
                  <a:cubicBezTo>
                    <a:pt x="555" y="79"/>
                    <a:pt x="554" y="78"/>
                    <a:pt x="554" y="78"/>
                  </a:cubicBezTo>
                  <a:cubicBezTo>
                    <a:pt x="554" y="78"/>
                    <a:pt x="553" y="77"/>
                    <a:pt x="553" y="77"/>
                  </a:cubicBezTo>
                  <a:cubicBezTo>
                    <a:pt x="553" y="77"/>
                    <a:pt x="553" y="77"/>
                    <a:pt x="552" y="76"/>
                  </a:cubicBezTo>
                  <a:cubicBezTo>
                    <a:pt x="552" y="76"/>
                    <a:pt x="552" y="76"/>
                    <a:pt x="551" y="75"/>
                  </a:cubicBezTo>
                  <a:cubicBezTo>
                    <a:pt x="551" y="75"/>
                    <a:pt x="551" y="75"/>
                    <a:pt x="551" y="75"/>
                  </a:cubicBezTo>
                  <a:cubicBezTo>
                    <a:pt x="550" y="74"/>
                    <a:pt x="550" y="74"/>
                    <a:pt x="550" y="74"/>
                  </a:cubicBezTo>
                  <a:cubicBezTo>
                    <a:pt x="549" y="73"/>
                    <a:pt x="549" y="73"/>
                    <a:pt x="549" y="73"/>
                  </a:cubicBezTo>
                  <a:cubicBezTo>
                    <a:pt x="549" y="73"/>
                    <a:pt x="548" y="72"/>
                    <a:pt x="548" y="72"/>
                  </a:cubicBezTo>
                  <a:cubicBezTo>
                    <a:pt x="548" y="72"/>
                    <a:pt x="547" y="72"/>
                    <a:pt x="547" y="71"/>
                  </a:cubicBezTo>
                  <a:cubicBezTo>
                    <a:pt x="547" y="71"/>
                    <a:pt x="547" y="71"/>
                    <a:pt x="546" y="70"/>
                  </a:cubicBezTo>
                  <a:cubicBezTo>
                    <a:pt x="546" y="70"/>
                    <a:pt x="546" y="70"/>
                    <a:pt x="545" y="69"/>
                  </a:cubicBezTo>
                  <a:cubicBezTo>
                    <a:pt x="545" y="69"/>
                    <a:pt x="545" y="69"/>
                    <a:pt x="545" y="69"/>
                  </a:cubicBezTo>
                  <a:cubicBezTo>
                    <a:pt x="544" y="68"/>
                    <a:pt x="544" y="68"/>
                    <a:pt x="544" y="68"/>
                  </a:cubicBezTo>
                  <a:cubicBezTo>
                    <a:pt x="543" y="67"/>
                    <a:pt x="543" y="67"/>
                    <a:pt x="543" y="67"/>
                  </a:cubicBezTo>
                  <a:cubicBezTo>
                    <a:pt x="543" y="67"/>
                    <a:pt x="542" y="66"/>
                    <a:pt x="542" y="66"/>
                  </a:cubicBezTo>
                  <a:cubicBezTo>
                    <a:pt x="542" y="66"/>
                    <a:pt x="541" y="65"/>
                    <a:pt x="541" y="65"/>
                  </a:cubicBezTo>
                  <a:cubicBezTo>
                    <a:pt x="541" y="65"/>
                    <a:pt x="541" y="65"/>
                    <a:pt x="540" y="64"/>
                  </a:cubicBezTo>
                  <a:cubicBezTo>
                    <a:pt x="540" y="64"/>
                    <a:pt x="540" y="64"/>
                    <a:pt x="539" y="64"/>
                  </a:cubicBezTo>
                  <a:cubicBezTo>
                    <a:pt x="539" y="63"/>
                    <a:pt x="539" y="63"/>
                    <a:pt x="539" y="63"/>
                  </a:cubicBezTo>
                  <a:cubicBezTo>
                    <a:pt x="538" y="62"/>
                    <a:pt x="538" y="62"/>
                    <a:pt x="538" y="62"/>
                  </a:cubicBezTo>
                  <a:cubicBezTo>
                    <a:pt x="538" y="62"/>
                    <a:pt x="537" y="61"/>
                    <a:pt x="537" y="61"/>
                  </a:cubicBezTo>
                  <a:cubicBezTo>
                    <a:pt x="523" y="47"/>
                    <a:pt x="508" y="34"/>
                    <a:pt x="491" y="22"/>
                  </a:cubicBezTo>
                  <a:cubicBezTo>
                    <a:pt x="482" y="16"/>
                    <a:pt x="473" y="10"/>
                    <a:pt x="463" y="4"/>
                  </a:cubicBezTo>
                  <a:cubicBezTo>
                    <a:pt x="456" y="0"/>
                    <a:pt x="446" y="2"/>
                    <a:pt x="442" y="10"/>
                  </a:cubicBezTo>
                  <a:cubicBezTo>
                    <a:pt x="432" y="30"/>
                    <a:pt x="432" y="30"/>
                    <a:pt x="432" y="30"/>
                  </a:cubicBezTo>
                  <a:cubicBezTo>
                    <a:pt x="422" y="48"/>
                    <a:pt x="422" y="48"/>
                    <a:pt x="422" y="48"/>
                  </a:cubicBezTo>
                  <a:cubicBezTo>
                    <a:pt x="418" y="56"/>
                    <a:pt x="409" y="59"/>
                    <a:pt x="402" y="55"/>
                  </a:cubicBezTo>
                  <a:cubicBezTo>
                    <a:pt x="366" y="38"/>
                    <a:pt x="326" y="29"/>
                    <a:pt x="283" y="29"/>
                  </a:cubicBezTo>
                  <a:cubicBezTo>
                    <a:pt x="127" y="29"/>
                    <a:pt x="0" y="156"/>
                    <a:pt x="0" y="312"/>
                  </a:cubicBezTo>
                  <a:cubicBezTo>
                    <a:pt x="0" y="374"/>
                    <a:pt x="20" y="431"/>
                    <a:pt x="53" y="477"/>
                  </a:cubicBezTo>
                  <a:cubicBezTo>
                    <a:pt x="62" y="490"/>
                    <a:pt x="72" y="502"/>
                    <a:pt x="83" y="513"/>
                  </a:cubicBezTo>
                  <a:cubicBezTo>
                    <a:pt x="83" y="513"/>
                    <a:pt x="84" y="513"/>
                    <a:pt x="84" y="513"/>
                  </a:cubicBezTo>
                  <a:cubicBezTo>
                    <a:pt x="84" y="514"/>
                    <a:pt x="85" y="514"/>
                    <a:pt x="85" y="514"/>
                  </a:cubicBezTo>
                  <a:cubicBezTo>
                    <a:pt x="85" y="515"/>
                    <a:pt x="85" y="515"/>
                    <a:pt x="86" y="515"/>
                  </a:cubicBezTo>
                  <a:cubicBezTo>
                    <a:pt x="86" y="515"/>
                    <a:pt x="86" y="516"/>
                    <a:pt x="87" y="516"/>
                  </a:cubicBezTo>
                  <a:cubicBezTo>
                    <a:pt x="87" y="516"/>
                    <a:pt x="87" y="516"/>
                    <a:pt x="87" y="517"/>
                  </a:cubicBezTo>
                  <a:cubicBezTo>
                    <a:pt x="88" y="517"/>
                    <a:pt x="88" y="517"/>
                    <a:pt x="88" y="518"/>
                  </a:cubicBezTo>
                  <a:cubicBezTo>
                    <a:pt x="89" y="518"/>
                    <a:pt x="89" y="518"/>
                    <a:pt x="89" y="518"/>
                  </a:cubicBezTo>
                  <a:cubicBezTo>
                    <a:pt x="89" y="519"/>
                    <a:pt x="90" y="519"/>
                    <a:pt x="90" y="519"/>
                  </a:cubicBezTo>
                  <a:cubicBezTo>
                    <a:pt x="90" y="520"/>
                    <a:pt x="91" y="520"/>
                    <a:pt x="91" y="520"/>
                  </a:cubicBezTo>
                  <a:cubicBezTo>
                    <a:pt x="91" y="520"/>
                    <a:pt x="91" y="521"/>
                    <a:pt x="92" y="521"/>
                  </a:cubicBezTo>
                  <a:cubicBezTo>
                    <a:pt x="92" y="521"/>
                    <a:pt x="92" y="522"/>
                    <a:pt x="93" y="522"/>
                  </a:cubicBezTo>
                  <a:cubicBezTo>
                    <a:pt x="93" y="522"/>
                    <a:pt x="93" y="522"/>
                    <a:pt x="93" y="523"/>
                  </a:cubicBezTo>
                  <a:cubicBezTo>
                    <a:pt x="94" y="523"/>
                    <a:pt x="94" y="523"/>
                    <a:pt x="94" y="523"/>
                  </a:cubicBezTo>
                  <a:cubicBezTo>
                    <a:pt x="95" y="524"/>
                    <a:pt x="95" y="524"/>
                    <a:pt x="95" y="525"/>
                  </a:cubicBezTo>
                  <a:cubicBezTo>
                    <a:pt x="96" y="525"/>
                    <a:pt x="96" y="525"/>
                    <a:pt x="96" y="525"/>
                  </a:cubicBezTo>
                  <a:cubicBezTo>
                    <a:pt x="96" y="526"/>
                    <a:pt x="97" y="526"/>
                    <a:pt x="97" y="526"/>
                  </a:cubicBezTo>
                  <a:cubicBezTo>
                    <a:pt x="97" y="526"/>
                    <a:pt x="97" y="527"/>
                    <a:pt x="98" y="527"/>
                  </a:cubicBezTo>
                  <a:cubicBezTo>
                    <a:pt x="98" y="527"/>
                    <a:pt x="98" y="527"/>
                    <a:pt x="98" y="528"/>
                  </a:cubicBezTo>
                  <a:cubicBezTo>
                    <a:pt x="99" y="528"/>
                    <a:pt x="99" y="528"/>
                    <a:pt x="99" y="529"/>
                  </a:cubicBezTo>
                  <a:cubicBezTo>
                    <a:pt x="100" y="529"/>
                    <a:pt x="100" y="529"/>
                    <a:pt x="100" y="530"/>
                  </a:cubicBezTo>
                  <a:cubicBezTo>
                    <a:pt x="101" y="530"/>
                    <a:pt x="101" y="530"/>
                    <a:pt x="101" y="531"/>
                  </a:cubicBezTo>
                  <a:cubicBezTo>
                    <a:pt x="101" y="531"/>
                    <a:pt x="102" y="531"/>
                    <a:pt x="102" y="531"/>
                  </a:cubicBezTo>
                  <a:cubicBezTo>
                    <a:pt x="102" y="532"/>
                    <a:pt x="103" y="532"/>
                    <a:pt x="103" y="532"/>
                  </a:cubicBezTo>
                  <a:cubicBezTo>
                    <a:pt x="103" y="532"/>
                    <a:pt x="103" y="533"/>
                    <a:pt x="104" y="533"/>
                  </a:cubicBezTo>
                  <a:cubicBezTo>
                    <a:pt x="104" y="533"/>
                    <a:pt x="104" y="534"/>
                    <a:pt x="105" y="534"/>
                  </a:cubicBezTo>
                  <a:cubicBezTo>
                    <a:pt x="105" y="534"/>
                    <a:pt x="105" y="534"/>
                    <a:pt x="105" y="535"/>
                  </a:cubicBezTo>
                  <a:cubicBezTo>
                    <a:pt x="106" y="535"/>
                    <a:pt x="106" y="535"/>
                    <a:pt x="106" y="536"/>
                  </a:cubicBezTo>
                  <a:cubicBezTo>
                    <a:pt x="107" y="536"/>
                    <a:pt x="107" y="536"/>
                    <a:pt x="107" y="536"/>
                  </a:cubicBezTo>
                  <a:cubicBezTo>
                    <a:pt x="107" y="537"/>
                    <a:pt x="108" y="537"/>
                    <a:pt x="108" y="537"/>
                  </a:cubicBezTo>
                  <a:cubicBezTo>
                    <a:pt x="108" y="537"/>
                    <a:pt x="108" y="538"/>
                    <a:pt x="109" y="538"/>
                  </a:cubicBezTo>
                  <a:cubicBezTo>
                    <a:pt x="109" y="538"/>
                    <a:pt x="109" y="539"/>
                    <a:pt x="110" y="539"/>
                  </a:cubicBezTo>
                  <a:cubicBezTo>
                    <a:pt x="110" y="539"/>
                    <a:pt x="110" y="540"/>
                    <a:pt x="111" y="540"/>
                  </a:cubicBezTo>
                  <a:cubicBezTo>
                    <a:pt x="111" y="540"/>
                    <a:pt x="111" y="540"/>
                    <a:pt x="111" y="541"/>
                  </a:cubicBezTo>
                  <a:cubicBezTo>
                    <a:pt x="112" y="541"/>
                    <a:pt x="112" y="541"/>
                    <a:pt x="112" y="542"/>
                  </a:cubicBezTo>
                  <a:cubicBezTo>
                    <a:pt x="113" y="542"/>
                    <a:pt x="113" y="542"/>
                    <a:pt x="113" y="542"/>
                  </a:cubicBezTo>
                  <a:cubicBezTo>
                    <a:pt x="113" y="543"/>
                    <a:pt x="114" y="543"/>
                    <a:pt x="114" y="543"/>
                  </a:cubicBezTo>
                  <a:cubicBezTo>
                    <a:pt x="114" y="544"/>
                    <a:pt x="115" y="544"/>
                    <a:pt x="115" y="544"/>
                  </a:cubicBezTo>
                  <a:cubicBezTo>
                    <a:pt x="115" y="544"/>
                    <a:pt x="115" y="545"/>
                    <a:pt x="116" y="545"/>
                  </a:cubicBezTo>
                  <a:cubicBezTo>
                    <a:pt x="116" y="545"/>
                    <a:pt x="116" y="545"/>
                    <a:pt x="116" y="546"/>
                  </a:cubicBezTo>
                  <a:cubicBezTo>
                    <a:pt x="117" y="546"/>
                    <a:pt x="117" y="546"/>
                    <a:pt x="117" y="547"/>
                  </a:cubicBezTo>
                  <a:cubicBezTo>
                    <a:pt x="118" y="547"/>
                    <a:pt x="118" y="547"/>
                    <a:pt x="118" y="547"/>
                  </a:cubicBezTo>
                  <a:cubicBezTo>
                    <a:pt x="118" y="548"/>
                    <a:pt x="119" y="548"/>
                    <a:pt x="119" y="548"/>
                  </a:cubicBezTo>
                  <a:cubicBezTo>
                    <a:pt x="119" y="549"/>
                    <a:pt x="120" y="549"/>
                    <a:pt x="120" y="549"/>
                  </a:cubicBezTo>
                  <a:cubicBezTo>
                    <a:pt x="120" y="549"/>
                    <a:pt x="120" y="550"/>
                    <a:pt x="121" y="550"/>
                  </a:cubicBezTo>
                  <a:cubicBezTo>
                    <a:pt x="121" y="550"/>
                    <a:pt x="121" y="551"/>
                    <a:pt x="122" y="551"/>
                  </a:cubicBezTo>
                  <a:cubicBezTo>
                    <a:pt x="122" y="551"/>
                    <a:pt x="122" y="551"/>
                    <a:pt x="122" y="552"/>
                  </a:cubicBezTo>
                  <a:cubicBezTo>
                    <a:pt x="123" y="552"/>
                    <a:pt x="123" y="552"/>
                    <a:pt x="123" y="553"/>
                  </a:cubicBezTo>
                  <a:cubicBezTo>
                    <a:pt x="124" y="553"/>
                    <a:pt x="124" y="553"/>
                    <a:pt x="124" y="553"/>
                  </a:cubicBezTo>
                  <a:cubicBezTo>
                    <a:pt x="131" y="560"/>
                    <a:pt x="138" y="567"/>
                    <a:pt x="145" y="573"/>
                  </a:cubicBezTo>
                  <a:cubicBezTo>
                    <a:pt x="145" y="574"/>
                    <a:pt x="145" y="575"/>
                    <a:pt x="144" y="576"/>
                  </a:cubicBezTo>
                  <a:cubicBezTo>
                    <a:pt x="125" y="612"/>
                    <a:pt x="125" y="612"/>
                    <a:pt x="125" y="612"/>
                  </a:cubicBezTo>
                  <a:cubicBezTo>
                    <a:pt x="121" y="619"/>
                    <a:pt x="122" y="626"/>
                    <a:pt x="126" y="631"/>
                  </a:cubicBezTo>
                  <a:cubicBezTo>
                    <a:pt x="127" y="632"/>
                    <a:pt x="127" y="632"/>
                    <a:pt x="127" y="632"/>
                  </a:cubicBezTo>
                  <a:cubicBezTo>
                    <a:pt x="128" y="633"/>
                    <a:pt x="128" y="633"/>
                    <a:pt x="128" y="633"/>
                  </a:cubicBezTo>
                  <a:cubicBezTo>
                    <a:pt x="128" y="633"/>
                    <a:pt x="129" y="634"/>
                    <a:pt x="129" y="634"/>
                  </a:cubicBezTo>
                  <a:cubicBezTo>
                    <a:pt x="129" y="634"/>
                    <a:pt x="130" y="635"/>
                    <a:pt x="130" y="635"/>
                  </a:cubicBezTo>
                  <a:cubicBezTo>
                    <a:pt x="130" y="635"/>
                    <a:pt x="131" y="635"/>
                    <a:pt x="131" y="636"/>
                  </a:cubicBezTo>
                  <a:cubicBezTo>
                    <a:pt x="131" y="636"/>
                    <a:pt x="131" y="636"/>
                    <a:pt x="132" y="637"/>
                  </a:cubicBezTo>
                  <a:cubicBezTo>
                    <a:pt x="132" y="637"/>
                    <a:pt x="132" y="637"/>
                    <a:pt x="132" y="637"/>
                  </a:cubicBezTo>
                  <a:cubicBezTo>
                    <a:pt x="133" y="638"/>
                    <a:pt x="133" y="638"/>
                    <a:pt x="133" y="638"/>
                  </a:cubicBezTo>
                  <a:cubicBezTo>
                    <a:pt x="134" y="639"/>
                    <a:pt x="134" y="639"/>
                    <a:pt x="134" y="639"/>
                  </a:cubicBezTo>
                  <a:cubicBezTo>
                    <a:pt x="134" y="639"/>
                    <a:pt x="135" y="640"/>
                    <a:pt x="135" y="640"/>
                  </a:cubicBezTo>
                  <a:cubicBezTo>
                    <a:pt x="135" y="640"/>
                    <a:pt x="136" y="640"/>
                    <a:pt x="136" y="641"/>
                  </a:cubicBezTo>
                  <a:cubicBezTo>
                    <a:pt x="136" y="641"/>
                    <a:pt x="136" y="641"/>
                    <a:pt x="137" y="642"/>
                  </a:cubicBezTo>
                  <a:cubicBezTo>
                    <a:pt x="137" y="642"/>
                    <a:pt x="137" y="642"/>
                    <a:pt x="138" y="642"/>
                  </a:cubicBezTo>
                  <a:cubicBezTo>
                    <a:pt x="138" y="643"/>
                    <a:pt x="138" y="643"/>
                    <a:pt x="138" y="643"/>
                  </a:cubicBezTo>
                  <a:cubicBezTo>
                    <a:pt x="139" y="644"/>
                    <a:pt x="139" y="644"/>
                    <a:pt x="139" y="644"/>
                  </a:cubicBezTo>
                  <a:cubicBezTo>
                    <a:pt x="140" y="644"/>
                    <a:pt x="140" y="645"/>
                    <a:pt x="140" y="645"/>
                  </a:cubicBezTo>
                  <a:cubicBezTo>
                    <a:pt x="140" y="645"/>
                    <a:pt x="141" y="646"/>
                    <a:pt x="141" y="646"/>
                  </a:cubicBezTo>
                  <a:cubicBezTo>
                    <a:pt x="141" y="646"/>
                    <a:pt x="142" y="646"/>
                    <a:pt x="142" y="647"/>
                  </a:cubicBezTo>
                  <a:cubicBezTo>
                    <a:pt x="142" y="647"/>
                    <a:pt x="142" y="647"/>
                    <a:pt x="143" y="648"/>
                  </a:cubicBezTo>
                  <a:cubicBezTo>
                    <a:pt x="143" y="648"/>
                    <a:pt x="143" y="648"/>
                    <a:pt x="144" y="648"/>
                  </a:cubicBezTo>
                  <a:cubicBezTo>
                    <a:pt x="144" y="649"/>
                    <a:pt x="144" y="649"/>
                    <a:pt x="144" y="649"/>
                  </a:cubicBezTo>
                  <a:cubicBezTo>
                    <a:pt x="145" y="650"/>
                    <a:pt x="145" y="650"/>
                    <a:pt x="145" y="650"/>
                  </a:cubicBezTo>
                  <a:cubicBezTo>
                    <a:pt x="146" y="650"/>
                    <a:pt x="146" y="651"/>
                    <a:pt x="146" y="651"/>
                  </a:cubicBezTo>
                  <a:cubicBezTo>
                    <a:pt x="146" y="651"/>
                    <a:pt x="147" y="652"/>
                    <a:pt x="147" y="652"/>
                  </a:cubicBezTo>
                  <a:cubicBezTo>
                    <a:pt x="147" y="652"/>
                    <a:pt x="148" y="652"/>
                    <a:pt x="148" y="653"/>
                  </a:cubicBezTo>
                  <a:cubicBezTo>
                    <a:pt x="148" y="653"/>
                    <a:pt x="148" y="653"/>
                    <a:pt x="149" y="654"/>
                  </a:cubicBezTo>
                  <a:cubicBezTo>
                    <a:pt x="149" y="654"/>
                    <a:pt x="149" y="654"/>
                    <a:pt x="150" y="654"/>
                  </a:cubicBezTo>
                  <a:cubicBezTo>
                    <a:pt x="150" y="655"/>
                    <a:pt x="150" y="655"/>
                    <a:pt x="150" y="655"/>
                  </a:cubicBezTo>
                  <a:cubicBezTo>
                    <a:pt x="151" y="656"/>
                    <a:pt x="151" y="656"/>
                    <a:pt x="151" y="656"/>
                  </a:cubicBezTo>
                  <a:cubicBezTo>
                    <a:pt x="151" y="656"/>
                    <a:pt x="152" y="657"/>
                    <a:pt x="152" y="657"/>
                  </a:cubicBezTo>
                  <a:cubicBezTo>
                    <a:pt x="152" y="657"/>
                    <a:pt x="153" y="658"/>
                    <a:pt x="153" y="658"/>
                  </a:cubicBezTo>
                  <a:cubicBezTo>
                    <a:pt x="153" y="658"/>
                    <a:pt x="154" y="658"/>
                    <a:pt x="154" y="659"/>
                  </a:cubicBezTo>
                  <a:cubicBezTo>
                    <a:pt x="154" y="659"/>
                    <a:pt x="154" y="659"/>
                    <a:pt x="155" y="660"/>
                  </a:cubicBezTo>
                  <a:cubicBezTo>
                    <a:pt x="155" y="660"/>
                    <a:pt x="155" y="660"/>
                    <a:pt x="155" y="660"/>
                  </a:cubicBezTo>
                  <a:cubicBezTo>
                    <a:pt x="156" y="661"/>
                    <a:pt x="156" y="661"/>
                    <a:pt x="156" y="661"/>
                  </a:cubicBezTo>
                  <a:cubicBezTo>
                    <a:pt x="157" y="662"/>
                    <a:pt x="157" y="662"/>
                    <a:pt x="157" y="662"/>
                  </a:cubicBezTo>
                  <a:cubicBezTo>
                    <a:pt x="157" y="662"/>
                    <a:pt x="158" y="663"/>
                    <a:pt x="158" y="663"/>
                  </a:cubicBezTo>
                  <a:cubicBezTo>
                    <a:pt x="158" y="663"/>
                    <a:pt x="159" y="663"/>
                    <a:pt x="159" y="664"/>
                  </a:cubicBezTo>
                  <a:cubicBezTo>
                    <a:pt x="159" y="664"/>
                    <a:pt x="159" y="664"/>
                    <a:pt x="160" y="665"/>
                  </a:cubicBezTo>
                  <a:cubicBezTo>
                    <a:pt x="160" y="665"/>
                    <a:pt x="160" y="665"/>
                    <a:pt x="161" y="665"/>
                  </a:cubicBezTo>
                  <a:cubicBezTo>
                    <a:pt x="161" y="666"/>
                    <a:pt x="161" y="666"/>
                    <a:pt x="161" y="666"/>
                  </a:cubicBezTo>
                  <a:cubicBezTo>
                    <a:pt x="162" y="667"/>
                    <a:pt x="162" y="667"/>
                    <a:pt x="162" y="667"/>
                  </a:cubicBezTo>
                  <a:cubicBezTo>
                    <a:pt x="163" y="667"/>
                    <a:pt x="163" y="668"/>
                    <a:pt x="163" y="668"/>
                  </a:cubicBezTo>
                  <a:cubicBezTo>
                    <a:pt x="163" y="668"/>
                    <a:pt x="164" y="669"/>
                    <a:pt x="164" y="669"/>
                  </a:cubicBezTo>
                  <a:cubicBezTo>
                    <a:pt x="164" y="669"/>
                    <a:pt x="165" y="669"/>
                    <a:pt x="165" y="670"/>
                  </a:cubicBezTo>
                  <a:cubicBezTo>
                    <a:pt x="165" y="670"/>
                    <a:pt x="165" y="670"/>
                    <a:pt x="166" y="671"/>
                  </a:cubicBezTo>
                  <a:cubicBezTo>
                    <a:pt x="166" y="671"/>
                    <a:pt x="166" y="671"/>
                    <a:pt x="167" y="671"/>
                  </a:cubicBezTo>
                  <a:cubicBezTo>
                    <a:pt x="167" y="672"/>
                    <a:pt x="167" y="672"/>
                    <a:pt x="167" y="672"/>
                  </a:cubicBezTo>
                  <a:cubicBezTo>
                    <a:pt x="168" y="673"/>
                    <a:pt x="168" y="673"/>
                    <a:pt x="168" y="673"/>
                  </a:cubicBezTo>
                  <a:cubicBezTo>
                    <a:pt x="169" y="673"/>
                    <a:pt x="169" y="674"/>
                    <a:pt x="169" y="674"/>
                  </a:cubicBezTo>
                  <a:cubicBezTo>
                    <a:pt x="171" y="676"/>
                    <a:pt x="172" y="677"/>
                    <a:pt x="175" y="678"/>
                  </a:cubicBezTo>
                  <a:cubicBezTo>
                    <a:pt x="202" y="691"/>
                    <a:pt x="231" y="700"/>
                    <a:pt x="261" y="706"/>
                  </a:cubicBezTo>
                  <a:cubicBezTo>
                    <a:pt x="259" y="710"/>
                    <a:pt x="254" y="713"/>
                    <a:pt x="248" y="713"/>
                  </a:cubicBezTo>
                  <a:cubicBezTo>
                    <a:pt x="85" y="713"/>
                    <a:pt x="85" y="713"/>
                    <a:pt x="85" y="713"/>
                  </a:cubicBezTo>
                  <a:cubicBezTo>
                    <a:pt x="79" y="713"/>
                    <a:pt x="73" y="718"/>
                    <a:pt x="73" y="725"/>
                  </a:cubicBezTo>
                  <a:cubicBezTo>
                    <a:pt x="73" y="740"/>
                    <a:pt x="73" y="740"/>
                    <a:pt x="73" y="740"/>
                  </a:cubicBezTo>
                  <a:cubicBezTo>
                    <a:pt x="73" y="744"/>
                    <a:pt x="75" y="747"/>
                    <a:pt x="77" y="749"/>
                  </a:cubicBezTo>
                  <a:cubicBezTo>
                    <a:pt x="78" y="749"/>
                    <a:pt x="78" y="749"/>
                    <a:pt x="78" y="750"/>
                  </a:cubicBezTo>
                  <a:cubicBezTo>
                    <a:pt x="78" y="750"/>
                    <a:pt x="79" y="750"/>
                    <a:pt x="79" y="751"/>
                  </a:cubicBezTo>
                  <a:cubicBezTo>
                    <a:pt x="79" y="751"/>
                    <a:pt x="79" y="751"/>
                    <a:pt x="80" y="751"/>
                  </a:cubicBezTo>
                  <a:cubicBezTo>
                    <a:pt x="80" y="752"/>
                    <a:pt x="80" y="752"/>
                    <a:pt x="81" y="752"/>
                  </a:cubicBezTo>
                  <a:cubicBezTo>
                    <a:pt x="81" y="753"/>
                    <a:pt x="81" y="753"/>
                    <a:pt x="82" y="753"/>
                  </a:cubicBezTo>
                  <a:cubicBezTo>
                    <a:pt x="82" y="753"/>
                    <a:pt x="82" y="754"/>
                    <a:pt x="82" y="754"/>
                  </a:cubicBezTo>
                  <a:cubicBezTo>
                    <a:pt x="83" y="754"/>
                    <a:pt x="83" y="755"/>
                    <a:pt x="83" y="755"/>
                  </a:cubicBezTo>
                  <a:cubicBezTo>
                    <a:pt x="83" y="755"/>
                    <a:pt x="84" y="755"/>
                    <a:pt x="84" y="756"/>
                  </a:cubicBezTo>
                  <a:cubicBezTo>
                    <a:pt x="84" y="756"/>
                    <a:pt x="85" y="756"/>
                    <a:pt x="85" y="757"/>
                  </a:cubicBezTo>
                  <a:cubicBezTo>
                    <a:pt x="85" y="757"/>
                    <a:pt x="85" y="757"/>
                    <a:pt x="86" y="757"/>
                  </a:cubicBezTo>
                  <a:cubicBezTo>
                    <a:pt x="86" y="758"/>
                    <a:pt x="86" y="758"/>
                    <a:pt x="87" y="758"/>
                  </a:cubicBezTo>
                  <a:cubicBezTo>
                    <a:pt x="87" y="759"/>
                    <a:pt x="87" y="759"/>
                    <a:pt x="87" y="759"/>
                  </a:cubicBezTo>
                  <a:cubicBezTo>
                    <a:pt x="88" y="759"/>
                    <a:pt x="88" y="760"/>
                    <a:pt x="88" y="760"/>
                  </a:cubicBezTo>
                  <a:cubicBezTo>
                    <a:pt x="89" y="760"/>
                    <a:pt x="89" y="761"/>
                    <a:pt x="89" y="761"/>
                  </a:cubicBezTo>
                  <a:cubicBezTo>
                    <a:pt x="89" y="761"/>
                    <a:pt x="90" y="761"/>
                    <a:pt x="90" y="762"/>
                  </a:cubicBezTo>
                  <a:cubicBezTo>
                    <a:pt x="90" y="762"/>
                    <a:pt x="91" y="762"/>
                    <a:pt x="91" y="762"/>
                  </a:cubicBezTo>
                  <a:cubicBezTo>
                    <a:pt x="91" y="763"/>
                    <a:pt x="91" y="763"/>
                    <a:pt x="92" y="763"/>
                  </a:cubicBezTo>
                  <a:cubicBezTo>
                    <a:pt x="92" y="764"/>
                    <a:pt x="92" y="764"/>
                    <a:pt x="93" y="764"/>
                  </a:cubicBezTo>
                  <a:cubicBezTo>
                    <a:pt x="93" y="764"/>
                    <a:pt x="93" y="765"/>
                    <a:pt x="93" y="765"/>
                  </a:cubicBezTo>
                  <a:cubicBezTo>
                    <a:pt x="94" y="765"/>
                    <a:pt x="94" y="766"/>
                    <a:pt x="94" y="766"/>
                  </a:cubicBezTo>
                  <a:cubicBezTo>
                    <a:pt x="95" y="766"/>
                    <a:pt x="95" y="766"/>
                    <a:pt x="95" y="767"/>
                  </a:cubicBezTo>
                  <a:cubicBezTo>
                    <a:pt x="95" y="767"/>
                    <a:pt x="96" y="767"/>
                    <a:pt x="96" y="768"/>
                  </a:cubicBezTo>
                  <a:cubicBezTo>
                    <a:pt x="96" y="768"/>
                    <a:pt x="97" y="768"/>
                    <a:pt x="97" y="768"/>
                  </a:cubicBezTo>
                  <a:cubicBezTo>
                    <a:pt x="97" y="769"/>
                    <a:pt x="97" y="769"/>
                    <a:pt x="98" y="769"/>
                  </a:cubicBezTo>
                  <a:cubicBezTo>
                    <a:pt x="98" y="770"/>
                    <a:pt x="98" y="770"/>
                    <a:pt x="99" y="770"/>
                  </a:cubicBezTo>
                  <a:cubicBezTo>
                    <a:pt x="99" y="770"/>
                    <a:pt x="99" y="771"/>
                    <a:pt x="99" y="771"/>
                  </a:cubicBezTo>
                  <a:cubicBezTo>
                    <a:pt x="100" y="771"/>
                    <a:pt x="100" y="772"/>
                    <a:pt x="100" y="772"/>
                  </a:cubicBezTo>
                  <a:cubicBezTo>
                    <a:pt x="101" y="772"/>
                    <a:pt x="101" y="772"/>
                    <a:pt x="101" y="773"/>
                  </a:cubicBezTo>
                  <a:cubicBezTo>
                    <a:pt x="101" y="773"/>
                    <a:pt x="102" y="773"/>
                    <a:pt x="102" y="774"/>
                  </a:cubicBezTo>
                  <a:cubicBezTo>
                    <a:pt x="102" y="774"/>
                    <a:pt x="102" y="774"/>
                    <a:pt x="103" y="774"/>
                  </a:cubicBezTo>
                  <a:cubicBezTo>
                    <a:pt x="103" y="775"/>
                    <a:pt x="103" y="775"/>
                    <a:pt x="104" y="775"/>
                  </a:cubicBezTo>
                  <a:cubicBezTo>
                    <a:pt x="104" y="776"/>
                    <a:pt x="104" y="776"/>
                    <a:pt x="105" y="776"/>
                  </a:cubicBezTo>
                  <a:cubicBezTo>
                    <a:pt x="105" y="776"/>
                    <a:pt x="105" y="777"/>
                    <a:pt x="105" y="777"/>
                  </a:cubicBezTo>
                  <a:cubicBezTo>
                    <a:pt x="106" y="777"/>
                    <a:pt x="106" y="778"/>
                    <a:pt x="106" y="778"/>
                  </a:cubicBezTo>
                  <a:cubicBezTo>
                    <a:pt x="106" y="778"/>
                    <a:pt x="107" y="778"/>
                    <a:pt x="107" y="779"/>
                  </a:cubicBezTo>
                  <a:cubicBezTo>
                    <a:pt x="107" y="779"/>
                    <a:pt x="108" y="779"/>
                    <a:pt x="108" y="780"/>
                  </a:cubicBezTo>
                  <a:cubicBezTo>
                    <a:pt x="108" y="780"/>
                    <a:pt x="108" y="780"/>
                    <a:pt x="109" y="780"/>
                  </a:cubicBezTo>
                  <a:cubicBezTo>
                    <a:pt x="109" y="781"/>
                    <a:pt x="109" y="781"/>
                    <a:pt x="110" y="781"/>
                  </a:cubicBezTo>
                  <a:cubicBezTo>
                    <a:pt x="110" y="782"/>
                    <a:pt x="110" y="782"/>
                    <a:pt x="110" y="782"/>
                  </a:cubicBezTo>
                  <a:cubicBezTo>
                    <a:pt x="111" y="782"/>
                    <a:pt x="111" y="783"/>
                    <a:pt x="111" y="783"/>
                  </a:cubicBezTo>
                  <a:cubicBezTo>
                    <a:pt x="112" y="783"/>
                    <a:pt x="112" y="784"/>
                    <a:pt x="112" y="784"/>
                  </a:cubicBezTo>
                  <a:cubicBezTo>
                    <a:pt x="112" y="784"/>
                    <a:pt x="113" y="784"/>
                    <a:pt x="113" y="785"/>
                  </a:cubicBezTo>
                  <a:cubicBezTo>
                    <a:pt x="113" y="785"/>
                    <a:pt x="114" y="785"/>
                    <a:pt x="114" y="785"/>
                  </a:cubicBezTo>
                  <a:cubicBezTo>
                    <a:pt x="114" y="786"/>
                    <a:pt x="114" y="786"/>
                    <a:pt x="115" y="786"/>
                  </a:cubicBezTo>
                  <a:cubicBezTo>
                    <a:pt x="115" y="787"/>
                    <a:pt x="115" y="787"/>
                    <a:pt x="116" y="787"/>
                  </a:cubicBezTo>
                  <a:cubicBezTo>
                    <a:pt x="116" y="787"/>
                    <a:pt x="116" y="788"/>
                    <a:pt x="116" y="788"/>
                  </a:cubicBezTo>
                  <a:cubicBezTo>
                    <a:pt x="117" y="788"/>
                    <a:pt x="117" y="789"/>
                    <a:pt x="117" y="789"/>
                  </a:cubicBezTo>
                  <a:cubicBezTo>
                    <a:pt x="118" y="789"/>
                    <a:pt x="118" y="789"/>
                    <a:pt x="118" y="790"/>
                  </a:cubicBezTo>
                  <a:cubicBezTo>
                    <a:pt x="118" y="790"/>
                    <a:pt x="119" y="790"/>
                    <a:pt x="119" y="791"/>
                  </a:cubicBezTo>
                  <a:cubicBezTo>
                    <a:pt x="119" y="791"/>
                    <a:pt x="120" y="791"/>
                    <a:pt x="120" y="791"/>
                  </a:cubicBezTo>
                  <a:cubicBezTo>
                    <a:pt x="122" y="794"/>
                    <a:pt x="125" y="795"/>
                    <a:pt x="128" y="795"/>
                  </a:cubicBezTo>
                  <a:cubicBezTo>
                    <a:pt x="525" y="795"/>
                    <a:pt x="525" y="795"/>
                    <a:pt x="525" y="795"/>
                  </a:cubicBezTo>
                  <a:cubicBezTo>
                    <a:pt x="531" y="795"/>
                    <a:pt x="536" y="790"/>
                    <a:pt x="536" y="784"/>
                  </a:cubicBezTo>
                  <a:cubicBezTo>
                    <a:pt x="536" y="768"/>
                    <a:pt x="536" y="768"/>
                    <a:pt x="536" y="768"/>
                  </a:cubicBezTo>
                  <a:cubicBezTo>
                    <a:pt x="536" y="765"/>
                    <a:pt x="535" y="762"/>
                    <a:pt x="533" y="760"/>
                  </a:cubicBezTo>
                  <a:cubicBezTo>
                    <a:pt x="532" y="759"/>
                    <a:pt x="532" y="759"/>
                    <a:pt x="532" y="759"/>
                  </a:cubicBezTo>
                  <a:cubicBezTo>
                    <a:pt x="531" y="758"/>
                    <a:pt x="531" y="758"/>
                    <a:pt x="531" y="758"/>
                  </a:cubicBezTo>
                  <a:cubicBezTo>
                    <a:pt x="531" y="758"/>
                    <a:pt x="530" y="757"/>
                    <a:pt x="530" y="757"/>
                  </a:cubicBezTo>
                  <a:cubicBezTo>
                    <a:pt x="530" y="757"/>
                    <a:pt x="529" y="756"/>
                    <a:pt x="529" y="756"/>
                  </a:cubicBezTo>
                  <a:cubicBezTo>
                    <a:pt x="529" y="756"/>
                    <a:pt x="529" y="756"/>
                    <a:pt x="528" y="755"/>
                  </a:cubicBezTo>
                  <a:cubicBezTo>
                    <a:pt x="528" y="755"/>
                    <a:pt x="528" y="755"/>
                    <a:pt x="527" y="754"/>
                  </a:cubicBezTo>
                  <a:cubicBezTo>
                    <a:pt x="527" y="754"/>
                    <a:pt x="527" y="754"/>
                    <a:pt x="527" y="754"/>
                  </a:cubicBezTo>
                  <a:cubicBezTo>
                    <a:pt x="526" y="753"/>
                    <a:pt x="526" y="753"/>
                    <a:pt x="526" y="753"/>
                  </a:cubicBezTo>
                  <a:cubicBezTo>
                    <a:pt x="526" y="752"/>
                    <a:pt x="525" y="752"/>
                    <a:pt x="525" y="752"/>
                  </a:cubicBezTo>
                  <a:cubicBezTo>
                    <a:pt x="525" y="752"/>
                    <a:pt x="524" y="751"/>
                    <a:pt x="524" y="751"/>
                  </a:cubicBezTo>
                  <a:cubicBezTo>
                    <a:pt x="524" y="751"/>
                    <a:pt x="524" y="750"/>
                    <a:pt x="523" y="750"/>
                  </a:cubicBezTo>
                  <a:cubicBezTo>
                    <a:pt x="523" y="750"/>
                    <a:pt x="523" y="750"/>
                    <a:pt x="522" y="749"/>
                  </a:cubicBezTo>
                  <a:cubicBezTo>
                    <a:pt x="522" y="749"/>
                    <a:pt x="522" y="749"/>
                    <a:pt x="522" y="748"/>
                  </a:cubicBezTo>
                  <a:cubicBezTo>
                    <a:pt x="521" y="748"/>
                    <a:pt x="521" y="748"/>
                    <a:pt x="521" y="748"/>
                  </a:cubicBezTo>
                  <a:cubicBezTo>
                    <a:pt x="520" y="747"/>
                    <a:pt x="520" y="747"/>
                    <a:pt x="520" y="747"/>
                  </a:cubicBezTo>
                  <a:cubicBezTo>
                    <a:pt x="520" y="746"/>
                    <a:pt x="519" y="746"/>
                    <a:pt x="519" y="746"/>
                  </a:cubicBezTo>
                  <a:cubicBezTo>
                    <a:pt x="519" y="746"/>
                    <a:pt x="518" y="745"/>
                    <a:pt x="518" y="745"/>
                  </a:cubicBezTo>
                  <a:cubicBezTo>
                    <a:pt x="518" y="745"/>
                    <a:pt x="518" y="744"/>
                    <a:pt x="517" y="744"/>
                  </a:cubicBezTo>
                  <a:cubicBezTo>
                    <a:pt x="517" y="744"/>
                    <a:pt x="517" y="744"/>
                    <a:pt x="516" y="743"/>
                  </a:cubicBezTo>
                  <a:cubicBezTo>
                    <a:pt x="516" y="743"/>
                    <a:pt x="516" y="743"/>
                    <a:pt x="516" y="743"/>
                  </a:cubicBezTo>
                  <a:cubicBezTo>
                    <a:pt x="515" y="742"/>
                    <a:pt x="515" y="742"/>
                    <a:pt x="515" y="742"/>
                  </a:cubicBezTo>
                  <a:cubicBezTo>
                    <a:pt x="514" y="741"/>
                    <a:pt x="514" y="741"/>
                    <a:pt x="514" y="741"/>
                  </a:cubicBezTo>
                  <a:cubicBezTo>
                    <a:pt x="514" y="741"/>
                    <a:pt x="513" y="740"/>
                    <a:pt x="513" y="740"/>
                  </a:cubicBezTo>
                  <a:cubicBezTo>
                    <a:pt x="513" y="740"/>
                    <a:pt x="512" y="739"/>
                    <a:pt x="512" y="739"/>
                  </a:cubicBezTo>
                  <a:cubicBezTo>
                    <a:pt x="512" y="739"/>
                    <a:pt x="512" y="739"/>
                    <a:pt x="511" y="738"/>
                  </a:cubicBezTo>
                  <a:cubicBezTo>
                    <a:pt x="511" y="738"/>
                    <a:pt x="511" y="738"/>
                    <a:pt x="510" y="737"/>
                  </a:cubicBezTo>
                  <a:cubicBezTo>
                    <a:pt x="510" y="737"/>
                    <a:pt x="510" y="737"/>
                    <a:pt x="510" y="737"/>
                  </a:cubicBezTo>
                  <a:cubicBezTo>
                    <a:pt x="509" y="736"/>
                    <a:pt x="509" y="736"/>
                    <a:pt x="509" y="736"/>
                  </a:cubicBezTo>
                  <a:cubicBezTo>
                    <a:pt x="508" y="735"/>
                    <a:pt x="508" y="735"/>
                    <a:pt x="508" y="735"/>
                  </a:cubicBezTo>
                  <a:cubicBezTo>
                    <a:pt x="508" y="735"/>
                    <a:pt x="507" y="734"/>
                    <a:pt x="507" y="734"/>
                  </a:cubicBezTo>
                  <a:cubicBezTo>
                    <a:pt x="507" y="734"/>
                    <a:pt x="506" y="733"/>
                    <a:pt x="506" y="733"/>
                  </a:cubicBezTo>
                  <a:cubicBezTo>
                    <a:pt x="506" y="733"/>
                    <a:pt x="506" y="733"/>
                    <a:pt x="505" y="732"/>
                  </a:cubicBezTo>
                  <a:cubicBezTo>
                    <a:pt x="505" y="732"/>
                    <a:pt x="505" y="732"/>
                    <a:pt x="504" y="731"/>
                  </a:cubicBezTo>
                  <a:cubicBezTo>
                    <a:pt x="504" y="731"/>
                    <a:pt x="504" y="731"/>
                    <a:pt x="504" y="731"/>
                  </a:cubicBezTo>
                  <a:cubicBezTo>
                    <a:pt x="503" y="730"/>
                    <a:pt x="503" y="730"/>
                    <a:pt x="503" y="730"/>
                  </a:cubicBezTo>
                  <a:cubicBezTo>
                    <a:pt x="503" y="729"/>
                    <a:pt x="502" y="729"/>
                    <a:pt x="502" y="729"/>
                  </a:cubicBezTo>
                  <a:cubicBezTo>
                    <a:pt x="502" y="729"/>
                    <a:pt x="501" y="728"/>
                    <a:pt x="501" y="728"/>
                  </a:cubicBezTo>
                  <a:cubicBezTo>
                    <a:pt x="501" y="728"/>
                    <a:pt x="501" y="727"/>
                    <a:pt x="500" y="727"/>
                  </a:cubicBezTo>
                  <a:cubicBezTo>
                    <a:pt x="500" y="727"/>
                    <a:pt x="500" y="727"/>
                    <a:pt x="499" y="726"/>
                  </a:cubicBezTo>
                  <a:cubicBezTo>
                    <a:pt x="499" y="726"/>
                    <a:pt x="499" y="726"/>
                    <a:pt x="499" y="725"/>
                  </a:cubicBezTo>
                  <a:cubicBezTo>
                    <a:pt x="498" y="725"/>
                    <a:pt x="498" y="725"/>
                    <a:pt x="498" y="725"/>
                  </a:cubicBezTo>
                  <a:cubicBezTo>
                    <a:pt x="497" y="724"/>
                    <a:pt x="497" y="724"/>
                    <a:pt x="497" y="724"/>
                  </a:cubicBezTo>
                  <a:cubicBezTo>
                    <a:pt x="497" y="723"/>
                    <a:pt x="496" y="723"/>
                    <a:pt x="496" y="723"/>
                  </a:cubicBezTo>
                  <a:cubicBezTo>
                    <a:pt x="496" y="723"/>
                    <a:pt x="495" y="722"/>
                    <a:pt x="495" y="722"/>
                  </a:cubicBezTo>
                  <a:cubicBezTo>
                    <a:pt x="495" y="722"/>
                    <a:pt x="495" y="721"/>
                    <a:pt x="494" y="721"/>
                  </a:cubicBezTo>
                  <a:cubicBezTo>
                    <a:pt x="494" y="721"/>
                    <a:pt x="494" y="721"/>
                    <a:pt x="493" y="720"/>
                  </a:cubicBezTo>
                  <a:cubicBezTo>
                    <a:pt x="493" y="720"/>
                    <a:pt x="493" y="720"/>
                    <a:pt x="493" y="720"/>
                  </a:cubicBezTo>
                  <a:cubicBezTo>
                    <a:pt x="492" y="719"/>
                    <a:pt x="492" y="719"/>
                    <a:pt x="492" y="719"/>
                  </a:cubicBezTo>
                  <a:cubicBezTo>
                    <a:pt x="491" y="718"/>
                    <a:pt x="491" y="718"/>
                    <a:pt x="491" y="718"/>
                  </a:cubicBezTo>
                  <a:cubicBezTo>
                    <a:pt x="491" y="718"/>
                    <a:pt x="490" y="717"/>
                    <a:pt x="490" y="717"/>
                  </a:cubicBezTo>
                  <a:cubicBezTo>
                    <a:pt x="488" y="715"/>
                    <a:pt x="485" y="713"/>
                    <a:pt x="481" y="713"/>
                  </a:cubicBezTo>
                  <a:cubicBezTo>
                    <a:pt x="353" y="713"/>
                    <a:pt x="353" y="713"/>
                    <a:pt x="353" y="713"/>
                  </a:cubicBezTo>
                  <a:cubicBezTo>
                    <a:pt x="355" y="712"/>
                    <a:pt x="357" y="711"/>
                    <a:pt x="360" y="711"/>
                  </a:cubicBezTo>
                  <a:cubicBezTo>
                    <a:pt x="541" y="694"/>
                    <a:pt x="683" y="541"/>
                    <a:pt x="683" y="356"/>
                  </a:cubicBezTo>
                  <a:close/>
                  <a:moveTo>
                    <a:pt x="600" y="282"/>
                  </a:moveTo>
                  <a:cubicBezTo>
                    <a:pt x="587" y="233"/>
                    <a:pt x="560" y="189"/>
                    <a:pt x="525" y="154"/>
                  </a:cubicBezTo>
                  <a:cubicBezTo>
                    <a:pt x="525" y="153"/>
                    <a:pt x="524" y="153"/>
                    <a:pt x="524" y="153"/>
                  </a:cubicBezTo>
                  <a:cubicBezTo>
                    <a:pt x="524" y="153"/>
                    <a:pt x="524" y="152"/>
                    <a:pt x="523" y="152"/>
                  </a:cubicBezTo>
                  <a:cubicBezTo>
                    <a:pt x="523" y="152"/>
                    <a:pt x="523" y="151"/>
                    <a:pt x="522" y="151"/>
                  </a:cubicBezTo>
                  <a:cubicBezTo>
                    <a:pt x="522" y="151"/>
                    <a:pt x="522" y="151"/>
                    <a:pt x="522" y="150"/>
                  </a:cubicBezTo>
                  <a:cubicBezTo>
                    <a:pt x="521" y="150"/>
                    <a:pt x="521" y="150"/>
                    <a:pt x="521" y="149"/>
                  </a:cubicBezTo>
                  <a:cubicBezTo>
                    <a:pt x="520" y="149"/>
                    <a:pt x="520" y="149"/>
                    <a:pt x="520" y="149"/>
                  </a:cubicBezTo>
                  <a:cubicBezTo>
                    <a:pt x="520" y="148"/>
                    <a:pt x="519" y="148"/>
                    <a:pt x="519" y="148"/>
                  </a:cubicBezTo>
                  <a:cubicBezTo>
                    <a:pt x="519" y="147"/>
                    <a:pt x="518" y="147"/>
                    <a:pt x="518" y="147"/>
                  </a:cubicBezTo>
                  <a:cubicBezTo>
                    <a:pt x="518" y="147"/>
                    <a:pt x="518" y="146"/>
                    <a:pt x="517" y="146"/>
                  </a:cubicBezTo>
                  <a:cubicBezTo>
                    <a:pt x="517" y="146"/>
                    <a:pt x="517" y="145"/>
                    <a:pt x="516" y="145"/>
                  </a:cubicBezTo>
                  <a:cubicBezTo>
                    <a:pt x="516" y="145"/>
                    <a:pt x="516" y="145"/>
                    <a:pt x="516" y="144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4" y="143"/>
                    <a:pt x="514" y="143"/>
                    <a:pt x="514" y="143"/>
                  </a:cubicBezTo>
                  <a:cubicBezTo>
                    <a:pt x="514" y="142"/>
                    <a:pt x="513" y="142"/>
                    <a:pt x="513" y="142"/>
                  </a:cubicBezTo>
                  <a:cubicBezTo>
                    <a:pt x="513" y="141"/>
                    <a:pt x="512" y="141"/>
                    <a:pt x="512" y="141"/>
                  </a:cubicBezTo>
                  <a:cubicBezTo>
                    <a:pt x="512" y="141"/>
                    <a:pt x="512" y="140"/>
                    <a:pt x="511" y="140"/>
                  </a:cubicBezTo>
                  <a:cubicBezTo>
                    <a:pt x="511" y="140"/>
                    <a:pt x="511" y="140"/>
                    <a:pt x="510" y="139"/>
                  </a:cubicBezTo>
                  <a:cubicBezTo>
                    <a:pt x="510" y="139"/>
                    <a:pt x="510" y="139"/>
                    <a:pt x="510" y="138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8" y="137"/>
                    <a:pt x="508" y="137"/>
                    <a:pt x="508" y="137"/>
                  </a:cubicBezTo>
                  <a:cubicBezTo>
                    <a:pt x="508" y="136"/>
                    <a:pt x="507" y="136"/>
                    <a:pt x="507" y="136"/>
                  </a:cubicBezTo>
                  <a:cubicBezTo>
                    <a:pt x="507" y="136"/>
                    <a:pt x="506" y="135"/>
                    <a:pt x="506" y="135"/>
                  </a:cubicBezTo>
                  <a:cubicBezTo>
                    <a:pt x="506" y="135"/>
                    <a:pt x="506" y="134"/>
                    <a:pt x="505" y="134"/>
                  </a:cubicBezTo>
                  <a:cubicBezTo>
                    <a:pt x="505" y="134"/>
                    <a:pt x="505" y="134"/>
                    <a:pt x="504" y="133"/>
                  </a:cubicBezTo>
                  <a:cubicBezTo>
                    <a:pt x="504" y="133"/>
                    <a:pt x="504" y="133"/>
                    <a:pt x="504" y="132"/>
                  </a:cubicBezTo>
                  <a:cubicBezTo>
                    <a:pt x="503" y="132"/>
                    <a:pt x="503" y="132"/>
                    <a:pt x="503" y="132"/>
                  </a:cubicBezTo>
                  <a:cubicBezTo>
                    <a:pt x="502" y="131"/>
                    <a:pt x="502" y="131"/>
                    <a:pt x="502" y="131"/>
                  </a:cubicBezTo>
                  <a:cubicBezTo>
                    <a:pt x="502" y="130"/>
                    <a:pt x="501" y="130"/>
                    <a:pt x="501" y="130"/>
                  </a:cubicBezTo>
                  <a:cubicBezTo>
                    <a:pt x="501" y="130"/>
                    <a:pt x="501" y="129"/>
                    <a:pt x="500" y="129"/>
                  </a:cubicBezTo>
                  <a:cubicBezTo>
                    <a:pt x="500" y="129"/>
                    <a:pt x="500" y="128"/>
                    <a:pt x="499" y="128"/>
                  </a:cubicBezTo>
                  <a:cubicBezTo>
                    <a:pt x="499" y="128"/>
                    <a:pt x="499" y="128"/>
                    <a:pt x="499" y="127"/>
                  </a:cubicBezTo>
                  <a:cubicBezTo>
                    <a:pt x="498" y="127"/>
                    <a:pt x="498" y="127"/>
                    <a:pt x="498" y="126"/>
                  </a:cubicBezTo>
                  <a:cubicBezTo>
                    <a:pt x="497" y="126"/>
                    <a:pt x="497" y="126"/>
                    <a:pt x="497" y="126"/>
                  </a:cubicBezTo>
                  <a:cubicBezTo>
                    <a:pt x="497" y="125"/>
                    <a:pt x="496" y="125"/>
                    <a:pt x="496" y="125"/>
                  </a:cubicBezTo>
                  <a:cubicBezTo>
                    <a:pt x="496" y="124"/>
                    <a:pt x="495" y="124"/>
                    <a:pt x="495" y="124"/>
                  </a:cubicBezTo>
                  <a:cubicBezTo>
                    <a:pt x="495" y="124"/>
                    <a:pt x="495" y="123"/>
                    <a:pt x="494" y="123"/>
                  </a:cubicBezTo>
                  <a:cubicBezTo>
                    <a:pt x="494" y="123"/>
                    <a:pt x="494" y="122"/>
                    <a:pt x="493" y="122"/>
                  </a:cubicBezTo>
                  <a:cubicBezTo>
                    <a:pt x="493" y="122"/>
                    <a:pt x="493" y="122"/>
                    <a:pt x="493" y="121"/>
                  </a:cubicBezTo>
                  <a:cubicBezTo>
                    <a:pt x="492" y="121"/>
                    <a:pt x="492" y="121"/>
                    <a:pt x="492" y="121"/>
                  </a:cubicBezTo>
                  <a:cubicBezTo>
                    <a:pt x="491" y="120"/>
                    <a:pt x="491" y="120"/>
                    <a:pt x="491" y="120"/>
                  </a:cubicBezTo>
                  <a:cubicBezTo>
                    <a:pt x="491" y="119"/>
                    <a:pt x="490" y="119"/>
                    <a:pt x="490" y="119"/>
                  </a:cubicBezTo>
                  <a:cubicBezTo>
                    <a:pt x="490" y="119"/>
                    <a:pt x="490" y="119"/>
                    <a:pt x="490" y="118"/>
                  </a:cubicBezTo>
                  <a:cubicBezTo>
                    <a:pt x="490" y="117"/>
                    <a:pt x="490" y="115"/>
                    <a:pt x="491" y="113"/>
                  </a:cubicBezTo>
                  <a:cubicBezTo>
                    <a:pt x="497" y="102"/>
                    <a:pt x="497" y="102"/>
                    <a:pt x="497" y="102"/>
                  </a:cubicBezTo>
                  <a:cubicBezTo>
                    <a:pt x="498" y="99"/>
                    <a:pt x="501" y="97"/>
                    <a:pt x="504" y="96"/>
                  </a:cubicBezTo>
                  <a:cubicBezTo>
                    <a:pt x="508" y="95"/>
                    <a:pt x="511" y="96"/>
                    <a:pt x="514" y="98"/>
                  </a:cubicBezTo>
                  <a:cubicBezTo>
                    <a:pt x="519" y="102"/>
                    <a:pt x="523" y="105"/>
                    <a:pt x="528" y="109"/>
                  </a:cubicBezTo>
                  <a:cubicBezTo>
                    <a:pt x="538" y="122"/>
                    <a:pt x="548" y="135"/>
                    <a:pt x="557" y="149"/>
                  </a:cubicBezTo>
                  <a:cubicBezTo>
                    <a:pt x="580" y="189"/>
                    <a:pt x="595" y="234"/>
                    <a:pt x="600" y="282"/>
                  </a:cubicBezTo>
                  <a:close/>
                  <a:moveTo>
                    <a:pt x="234" y="623"/>
                  </a:moveTo>
                  <a:cubicBezTo>
                    <a:pt x="240" y="625"/>
                    <a:pt x="247" y="627"/>
                    <a:pt x="254" y="629"/>
                  </a:cubicBezTo>
                  <a:cubicBezTo>
                    <a:pt x="243" y="628"/>
                    <a:pt x="233" y="626"/>
                    <a:pt x="223" y="624"/>
                  </a:cubicBezTo>
                  <a:cubicBezTo>
                    <a:pt x="226" y="622"/>
                    <a:pt x="230" y="621"/>
                    <a:pt x="234" y="623"/>
                  </a:cubicBezTo>
                  <a:close/>
                  <a:moveTo>
                    <a:pt x="492" y="317"/>
                  </a:moveTo>
                  <a:cubicBezTo>
                    <a:pt x="494" y="310"/>
                    <a:pt x="496" y="310"/>
                    <a:pt x="503" y="316"/>
                  </a:cubicBezTo>
                  <a:cubicBezTo>
                    <a:pt x="508" y="321"/>
                    <a:pt x="513" y="325"/>
                    <a:pt x="519" y="329"/>
                  </a:cubicBezTo>
                  <a:cubicBezTo>
                    <a:pt x="517" y="333"/>
                    <a:pt x="516" y="335"/>
                    <a:pt x="518" y="336"/>
                  </a:cubicBezTo>
                  <a:cubicBezTo>
                    <a:pt x="518" y="336"/>
                    <a:pt x="519" y="336"/>
                    <a:pt x="519" y="336"/>
                  </a:cubicBezTo>
                  <a:cubicBezTo>
                    <a:pt x="519" y="337"/>
                    <a:pt x="519" y="337"/>
                    <a:pt x="520" y="337"/>
                  </a:cubicBezTo>
                  <a:cubicBezTo>
                    <a:pt x="520" y="338"/>
                    <a:pt x="520" y="338"/>
                    <a:pt x="521" y="338"/>
                  </a:cubicBezTo>
                  <a:cubicBezTo>
                    <a:pt x="521" y="339"/>
                    <a:pt x="521" y="339"/>
                    <a:pt x="521" y="339"/>
                  </a:cubicBezTo>
                  <a:cubicBezTo>
                    <a:pt x="522" y="339"/>
                    <a:pt x="522" y="340"/>
                    <a:pt x="522" y="340"/>
                  </a:cubicBezTo>
                  <a:cubicBezTo>
                    <a:pt x="522" y="340"/>
                    <a:pt x="523" y="340"/>
                    <a:pt x="523" y="341"/>
                  </a:cubicBezTo>
                  <a:cubicBezTo>
                    <a:pt x="523" y="341"/>
                    <a:pt x="524" y="341"/>
                    <a:pt x="524" y="342"/>
                  </a:cubicBezTo>
                  <a:cubicBezTo>
                    <a:pt x="524" y="342"/>
                    <a:pt x="524" y="342"/>
                    <a:pt x="525" y="342"/>
                  </a:cubicBezTo>
                  <a:cubicBezTo>
                    <a:pt x="525" y="343"/>
                    <a:pt x="525" y="343"/>
                    <a:pt x="526" y="343"/>
                  </a:cubicBezTo>
                  <a:cubicBezTo>
                    <a:pt x="525" y="345"/>
                    <a:pt x="525" y="347"/>
                    <a:pt x="525" y="348"/>
                  </a:cubicBezTo>
                  <a:cubicBezTo>
                    <a:pt x="525" y="349"/>
                    <a:pt x="525" y="349"/>
                    <a:pt x="524" y="349"/>
                  </a:cubicBezTo>
                  <a:cubicBezTo>
                    <a:pt x="524" y="349"/>
                    <a:pt x="524" y="349"/>
                    <a:pt x="524" y="349"/>
                  </a:cubicBezTo>
                  <a:cubicBezTo>
                    <a:pt x="524" y="349"/>
                    <a:pt x="524" y="348"/>
                    <a:pt x="523" y="348"/>
                  </a:cubicBezTo>
                  <a:cubicBezTo>
                    <a:pt x="523" y="348"/>
                    <a:pt x="523" y="347"/>
                    <a:pt x="523" y="347"/>
                  </a:cubicBezTo>
                  <a:cubicBezTo>
                    <a:pt x="522" y="347"/>
                    <a:pt x="522" y="347"/>
                    <a:pt x="522" y="347"/>
                  </a:cubicBezTo>
                  <a:cubicBezTo>
                    <a:pt x="521" y="346"/>
                    <a:pt x="521" y="346"/>
                    <a:pt x="521" y="346"/>
                  </a:cubicBezTo>
                  <a:cubicBezTo>
                    <a:pt x="520" y="345"/>
                    <a:pt x="520" y="345"/>
                    <a:pt x="520" y="345"/>
                  </a:cubicBezTo>
                  <a:cubicBezTo>
                    <a:pt x="520" y="344"/>
                    <a:pt x="519" y="344"/>
                    <a:pt x="519" y="344"/>
                  </a:cubicBezTo>
                  <a:cubicBezTo>
                    <a:pt x="519" y="343"/>
                    <a:pt x="518" y="343"/>
                    <a:pt x="518" y="343"/>
                  </a:cubicBezTo>
                  <a:cubicBezTo>
                    <a:pt x="518" y="343"/>
                    <a:pt x="518" y="342"/>
                    <a:pt x="517" y="342"/>
                  </a:cubicBezTo>
                  <a:cubicBezTo>
                    <a:pt x="517" y="342"/>
                    <a:pt x="517" y="341"/>
                    <a:pt x="517" y="341"/>
                  </a:cubicBezTo>
                  <a:cubicBezTo>
                    <a:pt x="516" y="341"/>
                    <a:pt x="516" y="341"/>
                    <a:pt x="516" y="341"/>
                  </a:cubicBezTo>
                  <a:cubicBezTo>
                    <a:pt x="515" y="340"/>
                    <a:pt x="515" y="340"/>
                    <a:pt x="515" y="340"/>
                  </a:cubicBezTo>
                  <a:cubicBezTo>
                    <a:pt x="514" y="339"/>
                    <a:pt x="514" y="339"/>
                    <a:pt x="514" y="339"/>
                  </a:cubicBezTo>
                  <a:cubicBezTo>
                    <a:pt x="514" y="338"/>
                    <a:pt x="513" y="338"/>
                    <a:pt x="513" y="338"/>
                  </a:cubicBezTo>
                  <a:cubicBezTo>
                    <a:pt x="513" y="337"/>
                    <a:pt x="512" y="337"/>
                    <a:pt x="512" y="337"/>
                  </a:cubicBezTo>
                  <a:cubicBezTo>
                    <a:pt x="512" y="337"/>
                    <a:pt x="512" y="336"/>
                    <a:pt x="511" y="336"/>
                  </a:cubicBezTo>
                  <a:cubicBezTo>
                    <a:pt x="511" y="336"/>
                    <a:pt x="511" y="336"/>
                    <a:pt x="511" y="335"/>
                  </a:cubicBezTo>
                  <a:cubicBezTo>
                    <a:pt x="510" y="335"/>
                    <a:pt x="510" y="335"/>
                    <a:pt x="510" y="335"/>
                  </a:cubicBezTo>
                  <a:cubicBezTo>
                    <a:pt x="509" y="334"/>
                    <a:pt x="509" y="334"/>
                    <a:pt x="509" y="334"/>
                  </a:cubicBezTo>
                  <a:cubicBezTo>
                    <a:pt x="508" y="333"/>
                    <a:pt x="508" y="333"/>
                    <a:pt x="508" y="333"/>
                  </a:cubicBezTo>
                  <a:cubicBezTo>
                    <a:pt x="508" y="332"/>
                    <a:pt x="507" y="332"/>
                    <a:pt x="507" y="332"/>
                  </a:cubicBezTo>
                  <a:cubicBezTo>
                    <a:pt x="507" y="332"/>
                    <a:pt x="506" y="331"/>
                    <a:pt x="506" y="331"/>
                  </a:cubicBezTo>
                  <a:cubicBezTo>
                    <a:pt x="506" y="331"/>
                    <a:pt x="506" y="330"/>
                    <a:pt x="505" y="330"/>
                  </a:cubicBezTo>
                  <a:cubicBezTo>
                    <a:pt x="505" y="330"/>
                    <a:pt x="505" y="330"/>
                    <a:pt x="505" y="330"/>
                  </a:cubicBezTo>
                  <a:cubicBezTo>
                    <a:pt x="504" y="329"/>
                    <a:pt x="504" y="329"/>
                    <a:pt x="504" y="329"/>
                  </a:cubicBezTo>
                  <a:cubicBezTo>
                    <a:pt x="503" y="328"/>
                    <a:pt x="503" y="328"/>
                    <a:pt x="503" y="328"/>
                  </a:cubicBezTo>
                  <a:cubicBezTo>
                    <a:pt x="503" y="327"/>
                    <a:pt x="502" y="327"/>
                    <a:pt x="502" y="327"/>
                  </a:cubicBezTo>
                  <a:cubicBezTo>
                    <a:pt x="502" y="326"/>
                    <a:pt x="501" y="326"/>
                    <a:pt x="501" y="326"/>
                  </a:cubicBezTo>
                  <a:cubicBezTo>
                    <a:pt x="501" y="326"/>
                    <a:pt x="501" y="325"/>
                    <a:pt x="500" y="325"/>
                  </a:cubicBezTo>
                  <a:cubicBezTo>
                    <a:pt x="500" y="325"/>
                    <a:pt x="500" y="324"/>
                    <a:pt x="500" y="324"/>
                  </a:cubicBezTo>
                  <a:cubicBezTo>
                    <a:pt x="499" y="324"/>
                    <a:pt x="499" y="324"/>
                    <a:pt x="499" y="324"/>
                  </a:cubicBezTo>
                  <a:cubicBezTo>
                    <a:pt x="498" y="323"/>
                    <a:pt x="498" y="323"/>
                    <a:pt x="498" y="323"/>
                  </a:cubicBezTo>
                  <a:cubicBezTo>
                    <a:pt x="497" y="322"/>
                    <a:pt x="497" y="322"/>
                    <a:pt x="497" y="322"/>
                  </a:cubicBezTo>
                  <a:cubicBezTo>
                    <a:pt x="497" y="321"/>
                    <a:pt x="496" y="321"/>
                    <a:pt x="496" y="321"/>
                  </a:cubicBezTo>
                  <a:cubicBezTo>
                    <a:pt x="496" y="320"/>
                    <a:pt x="495" y="320"/>
                    <a:pt x="495" y="320"/>
                  </a:cubicBezTo>
                  <a:cubicBezTo>
                    <a:pt x="495" y="320"/>
                    <a:pt x="495" y="319"/>
                    <a:pt x="494" y="319"/>
                  </a:cubicBezTo>
                  <a:cubicBezTo>
                    <a:pt x="494" y="319"/>
                    <a:pt x="494" y="318"/>
                    <a:pt x="494" y="318"/>
                  </a:cubicBezTo>
                  <a:cubicBezTo>
                    <a:pt x="493" y="318"/>
                    <a:pt x="493" y="318"/>
                    <a:pt x="493" y="318"/>
                  </a:cubicBezTo>
                  <a:cubicBezTo>
                    <a:pt x="492" y="317"/>
                    <a:pt x="492" y="317"/>
                    <a:pt x="492" y="317"/>
                  </a:cubicBezTo>
                  <a:close/>
                  <a:moveTo>
                    <a:pt x="369" y="504"/>
                  </a:moveTo>
                  <a:cubicBezTo>
                    <a:pt x="369" y="504"/>
                    <a:pt x="369" y="504"/>
                    <a:pt x="370" y="504"/>
                  </a:cubicBezTo>
                  <a:cubicBezTo>
                    <a:pt x="370" y="505"/>
                    <a:pt x="370" y="505"/>
                    <a:pt x="370" y="505"/>
                  </a:cubicBezTo>
                  <a:cubicBezTo>
                    <a:pt x="371" y="506"/>
                    <a:pt x="371" y="506"/>
                    <a:pt x="371" y="506"/>
                  </a:cubicBezTo>
                  <a:cubicBezTo>
                    <a:pt x="372" y="507"/>
                    <a:pt x="372" y="507"/>
                    <a:pt x="372" y="507"/>
                  </a:cubicBezTo>
                  <a:cubicBezTo>
                    <a:pt x="372" y="508"/>
                    <a:pt x="373" y="508"/>
                    <a:pt x="373" y="508"/>
                  </a:cubicBezTo>
                  <a:cubicBezTo>
                    <a:pt x="373" y="508"/>
                    <a:pt x="374" y="509"/>
                    <a:pt x="374" y="509"/>
                  </a:cubicBezTo>
                  <a:cubicBezTo>
                    <a:pt x="374" y="509"/>
                    <a:pt x="374" y="510"/>
                    <a:pt x="375" y="510"/>
                  </a:cubicBezTo>
                  <a:cubicBezTo>
                    <a:pt x="375" y="510"/>
                    <a:pt x="375" y="510"/>
                    <a:pt x="376" y="510"/>
                  </a:cubicBezTo>
                  <a:cubicBezTo>
                    <a:pt x="376" y="511"/>
                    <a:pt x="376" y="511"/>
                    <a:pt x="376" y="511"/>
                  </a:cubicBezTo>
                  <a:cubicBezTo>
                    <a:pt x="377" y="512"/>
                    <a:pt x="377" y="512"/>
                    <a:pt x="377" y="512"/>
                  </a:cubicBezTo>
                  <a:cubicBezTo>
                    <a:pt x="377" y="513"/>
                    <a:pt x="378" y="513"/>
                    <a:pt x="378" y="513"/>
                  </a:cubicBezTo>
                  <a:cubicBezTo>
                    <a:pt x="378" y="513"/>
                    <a:pt x="379" y="514"/>
                    <a:pt x="379" y="514"/>
                  </a:cubicBezTo>
                  <a:cubicBezTo>
                    <a:pt x="379" y="514"/>
                    <a:pt x="379" y="515"/>
                    <a:pt x="380" y="515"/>
                  </a:cubicBezTo>
                  <a:cubicBezTo>
                    <a:pt x="380" y="515"/>
                    <a:pt x="380" y="515"/>
                    <a:pt x="381" y="515"/>
                  </a:cubicBezTo>
                  <a:cubicBezTo>
                    <a:pt x="381" y="516"/>
                    <a:pt x="381" y="516"/>
                    <a:pt x="381" y="516"/>
                  </a:cubicBezTo>
                  <a:cubicBezTo>
                    <a:pt x="382" y="517"/>
                    <a:pt x="382" y="517"/>
                    <a:pt x="382" y="517"/>
                  </a:cubicBezTo>
                  <a:cubicBezTo>
                    <a:pt x="383" y="518"/>
                    <a:pt x="383" y="518"/>
                    <a:pt x="383" y="518"/>
                  </a:cubicBezTo>
                  <a:cubicBezTo>
                    <a:pt x="383" y="519"/>
                    <a:pt x="384" y="519"/>
                    <a:pt x="384" y="519"/>
                  </a:cubicBezTo>
                  <a:cubicBezTo>
                    <a:pt x="384" y="519"/>
                    <a:pt x="385" y="520"/>
                    <a:pt x="385" y="520"/>
                  </a:cubicBezTo>
                  <a:cubicBezTo>
                    <a:pt x="385" y="520"/>
                    <a:pt x="385" y="521"/>
                    <a:pt x="386" y="521"/>
                  </a:cubicBezTo>
                  <a:cubicBezTo>
                    <a:pt x="386" y="521"/>
                    <a:pt x="386" y="521"/>
                    <a:pt x="387" y="521"/>
                  </a:cubicBezTo>
                  <a:cubicBezTo>
                    <a:pt x="387" y="522"/>
                    <a:pt x="387" y="522"/>
                    <a:pt x="387" y="522"/>
                  </a:cubicBezTo>
                  <a:cubicBezTo>
                    <a:pt x="389" y="525"/>
                    <a:pt x="390" y="521"/>
                    <a:pt x="393" y="510"/>
                  </a:cubicBezTo>
                  <a:cubicBezTo>
                    <a:pt x="396" y="498"/>
                    <a:pt x="399" y="487"/>
                    <a:pt x="402" y="475"/>
                  </a:cubicBezTo>
                  <a:cubicBezTo>
                    <a:pt x="406" y="462"/>
                    <a:pt x="407" y="457"/>
                    <a:pt x="405" y="458"/>
                  </a:cubicBezTo>
                  <a:cubicBezTo>
                    <a:pt x="405" y="457"/>
                    <a:pt x="405" y="457"/>
                    <a:pt x="404" y="457"/>
                  </a:cubicBezTo>
                  <a:cubicBezTo>
                    <a:pt x="404" y="456"/>
                    <a:pt x="404" y="456"/>
                    <a:pt x="403" y="456"/>
                  </a:cubicBezTo>
                  <a:cubicBezTo>
                    <a:pt x="403" y="455"/>
                    <a:pt x="403" y="455"/>
                    <a:pt x="403" y="456"/>
                  </a:cubicBezTo>
                  <a:cubicBezTo>
                    <a:pt x="403" y="455"/>
                    <a:pt x="402" y="454"/>
                    <a:pt x="402" y="455"/>
                  </a:cubicBezTo>
                  <a:cubicBezTo>
                    <a:pt x="402" y="454"/>
                    <a:pt x="401" y="454"/>
                    <a:pt x="401" y="454"/>
                  </a:cubicBezTo>
                  <a:cubicBezTo>
                    <a:pt x="401" y="453"/>
                    <a:pt x="401" y="453"/>
                    <a:pt x="400" y="453"/>
                  </a:cubicBezTo>
                  <a:cubicBezTo>
                    <a:pt x="400" y="452"/>
                    <a:pt x="400" y="452"/>
                    <a:pt x="399" y="452"/>
                  </a:cubicBezTo>
                  <a:cubicBezTo>
                    <a:pt x="399" y="451"/>
                    <a:pt x="399" y="451"/>
                    <a:pt x="398" y="451"/>
                  </a:cubicBezTo>
                  <a:cubicBezTo>
                    <a:pt x="398" y="450"/>
                    <a:pt x="398" y="450"/>
                    <a:pt x="398" y="450"/>
                  </a:cubicBezTo>
                  <a:cubicBezTo>
                    <a:pt x="397" y="450"/>
                    <a:pt x="397" y="449"/>
                    <a:pt x="397" y="450"/>
                  </a:cubicBezTo>
                  <a:cubicBezTo>
                    <a:pt x="397" y="449"/>
                    <a:pt x="396" y="448"/>
                    <a:pt x="396" y="449"/>
                  </a:cubicBezTo>
                  <a:cubicBezTo>
                    <a:pt x="396" y="448"/>
                    <a:pt x="396" y="448"/>
                    <a:pt x="395" y="448"/>
                  </a:cubicBezTo>
                  <a:cubicBezTo>
                    <a:pt x="395" y="447"/>
                    <a:pt x="395" y="447"/>
                    <a:pt x="394" y="447"/>
                  </a:cubicBezTo>
                  <a:cubicBezTo>
                    <a:pt x="394" y="446"/>
                    <a:pt x="394" y="446"/>
                    <a:pt x="393" y="446"/>
                  </a:cubicBezTo>
                  <a:cubicBezTo>
                    <a:pt x="393" y="445"/>
                    <a:pt x="393" y="445"/>
                    <a:pt x="392" y="445"/>
                  </a:cubicBezTo>
                  <a:cubicBezTo>
                    <a:pt x="392" y="444"/>
                    <a:pt x="392" y="444"/>
                    <a:pt x="392" y="444"/>
                  </a:cubicBezTo>
                  <a:cubicBezTo>
                    <a:pt x="392" y="444"/>
                    <a:pt x="391" y="443"/>
                    <a:pt x="391" y="444"/>
                  </a:cubicBezTo>
                  <a:cubicBezTo>
                    <a:pt x="391" y="443"/>
                    <a:pt x="390" y="442"/>
                    <a:pt x="390" y="443"/>
                  </a:cubicBezTo>
                  <a:cubicBezTo>
                    <a:pt x="390" y="442"/>
                    <a:pt x="390" y="442"/>
                    <a:pt x="389" y="442"/>
                  </a:cubicBezTo>
                  <a:cubicBezTo>
                    <a:pt x="389" y="441"/>
                    <a:pt x="389" y="441"/>
                    <a:pt x="388" y="441"/>
                  </a:cubicBezTo>
                  <a:cubicBezTo>
                    <a:pt x="388" y="440"/>
                    <a:pt x="388" y="440"/>
                    <a:pt x="387" y="440"/>
                  </a:cubicBezTo>
                  <a:cubicBezTo>
                    <a:pt x="387" y="440"/>
                    <a:pt x="387" y="439"/>
                    <a:pt x="387" y="439"/>
                  </a:cubicBezTo>
                  <a:cubicBezTo>
                    <a:pt x="389" y="423"/>
                    <a:pt x="391" y="408"/>
                    <a:pt x="393" y="392"/>
                  </a:cubicBezTo>
                  <a:cubicBezTo>
                    <a:pt x="394" y="385"/>
                    <a:pt x="394" y="381"/>
                    <a:pt x="392" y="380"/>
                  </a:cubicBezTo>
                  <a:cubicBezTo>
                    <a:pt x="392" y="380"/>
                    <a:pt x="392" y="379"/>
                    <a:pt x="391" y="379"/>
                  </a:cubicBezTo>
                  <a:cubicBezTo>
                    <a:pt x="391" y="379"/>
                    <a:pt x="391" y="379"/>
                    <a:pt x="390" y="378"/>
                  </a:cubicBezTo>
                  <a:cubicBezTo>
                    <a:pt x="390" y="378"/>
                    <a:pt x="390" y="378"/>
                    <a:pt x="390" y="378"/>
                  </a:cubicBezTo>
                  <a:cubicBezTo>
                    <a:pt x="389" y="377"/>
                    <a:pt x="389" y="377"/>
                    <a:pt x="389" y="377"/>
                  </a:cubicBezTo>
                  <a:cubicBezTo>
                    <a:pt x="388" y="376"/>
                    <a:pt x="388" y="376"/>
                    <a:pt x="388" y="376"/>
                  </a:cubicBezTo>
                  <a:cubicBezTo>
                    <a:pt x="388" y="376"/>
                    <a:pt x="387" y="375"/>
                    <a:pt x="387" y="375"/>
                  </a:cubicBezTo>
                  <a:cubicBezTo>
                    <a:pt x="387" y="375"/>
                    <a:pt x="386" y="374"/>
                    <a:pt x="386" y="374"/>
                  </a:cubicBezTo>
                  <a:cubicBezTo>
                    <a:pt x="386" y="374"/>
                    <a:pt x="386" y="374"/>
                    <a:pt x="385" y="373"/>
                  </a:cubicBezTo>
                  <a:cubicBezTo>
                    <a:pt x="385" y="373"/>
                    <a:pt x="385" y="373"/>
                    <a:pt x="384" y="372"/>
                  </a:cubicBezTo>
                  <a:cubicBezTo>
                    <a:pt x="384" y="372"/>
                    <a:pt x="384" y="372"/>
                    <a:pt x="384" y="372"/>
                  </a:cubicBezTo>
                  <a:cubicBezTo>
                    <a:pt x="383" y="371"/>
                    <a:pt x="383" y="371"/>
                    <a:pt x="383" y="371"/>
                  </a:cubicBezTo>
                  <a:cubicBezTo>
                    <a:pt x="383" y="370"/>
                    <a:pt x="382" y="370"/>
                    <a:pt x="382" y="370"/>
                  </a:cubicBezTo>
                  <a:cubicBezTo>
                    <a:pt x="382" y="370"/>
                    <a:pt x="381" y="369"/>
                    <a:pt x="381" y="369"/>
                  </a:cubicBezTo>
                  <a:cubicBezTo>
                    <a:pt x="381" y="369"/>
                    <a:pt x="381" y="368"/>
                    <a:pt x="380" y="368"/>
                  </a:cubicBezTo>
                  <a:cubicBezTo>
                    <a:pt x="380" y="368"/>
                    <a:pt x="380" y="368"/>
                    <a:pt x="379" y="367"/>
                  </a:cubicBezTo>
                  <a:cubicBezTo>
                    <a:pt x="379" y="367"/>
                    <a:pt x="379" y="367"/>
                    <a:pt x="378" y="366"/>
                  </a:cubicBezTo>
                  <a:cubicBezTo>
                    <a:pt x="378" y="366"/>
                    <a:pt x="378" y="366"/>
                    <a:pt x="378" y="366"/>
                  </a:cubicBezTo>
                  <a:cubicBezTo>
                    <a:pt x="377" y="365"/>
                    <a:pt x="377" y="365"/>
                    <a:pt x="377" y="365"/>
                  </a:cubicBezTo>
                  <a:cubicBezTo>
                    <a:pt x="377" y="364"/>
                    <a:pt x="376" y="364"/>
                    <a:pt x="376" y="364"/>
                  </a:cubicBezTo>
                  <a:cubicBezTo>
                    <a:pt x="376" y="364"/>
                    <a:pt x="375" y="363"/>
                    <a:pt x="375" y="363"/>
                  </a:cubicBezTo>
                  <a:cubicBezTo>
                    <a:pt x="375" y="363"/>
                    <a:pt x="375" y="362"/>
                    <a:pt x="374" y="362"/>
                  </a:cubicBezTo>
                  <a:cubicBezTo>
                    <a:pt x="374" y="362"/>
                    <a:pt x="374" y="362"/>
                    <a:pt x="373" y="361"/>
                  </a:cubicBezTo>
                  <a:cubicBezTo>
                    <a:pt x="373" y="361"/>
                    <a:pt x="373" y="361"/>
                    <a:pt x="373" y="361"/>
                  </a:cubicBezTo>
                  <a:cubicBezTo>
                    <a:pt x="372" y="360"/>
                    <a:pt x="372" y="360"/>
                    <a:pt x="372" y="360"/>
                  </a:cubicBezTo>
                  <a:cubicBezTo>
                    <a:pt x="371" y="359"/>
                    <a:pt x="371" y="359"/>
                    <a:pt x="371" y="359"/>
                  </a:cubicBezTo>
                  <a:cubicBezTo>
                    <a:pt x="371" y="358"/>
                    <a:pt x="370" y="358"/>
                    <a:pt x="370" y="358"/>
                  </a:cubicBezTo>
                  <a:cubicBezTo>
                    <a:pt x="370" y="358"/>
                    <a:pt x="369" y="357"/>
                    <a:pt x="369" y="357"/>
                  </a:cubicBezTo>
                  <a:cubicBezTo>
                    <a:pt x="369" y="357"/>
                    <a:pt x="369" y="356"/>
                    <a:pt x="368" y="356"/>
                  </a:cubicBezTo>
                  <a:cubicBezTo>
                    <a:pt x="368" y="356"/>
                    <a:pt x="368" y="356"/>
                    <a:pt x="367" y="355"/>
                  </a:cubicBezTo>
                  <a:cubicBezTo>
                    <a:pt x="367" y="355"/>
                    <a:pt x="367" y="355"/>
                    <a:pt x="367" y="355"/>
                  </a:cubicBezTo>
                  <a:cubicBezTo>
                    <a:pt x="366" y="354"/>
                    <a:pt x="366" y="354"/>
                    <a:pt x="366" y="354"/>
                  </a:cubicBezTo>
                  <a:cubicBezTo>
                    <a:pt x="365" y="353"/>
                    <a:pt x="365" y="353"/>
                    <a:pt x="365" y="353"/>
                  </a:cubicBezTo>
                  <a:cubicBezTo>
                    <a:pt x="365" y="353"/>
                    <a:pt x="364" y="352"/>
                    <a:pt x="364" y="352"/>
                  </a:cubicBezTo>
                  <a:cubicBezTo>
                    <a:pt x="364" y="352"/>
                    <a:pt x="363" y="351"/>
                    <a:pt x="363" y="351"/>
                  </a:cubicBezTo>
                  <a:cubicBezTo>
                    <a:pt x="363" y="351"/>
                    <a:pt x="363" y="351"/>
                    <a:pt x="362" y="350"/>
                  </a:cubicBezTo>
                  <a:cubicBezTo>
                    <a:pt x="362" y="350"/>
                    <a:pt x="362" y="350"/>
                    <a:pt x="361" y="349"/>
                  </a:cubicBezTo>
                  <a:cubicBezTo>
                    <a:pt x="361" y="349"/>
                    <a:pt x="361" y="349"/>
                    <a:pt x="361" y="349"/>
                  </a:cubicBezTo>
                  <a:cubicBezTo>
                    <a:pt x="360" y="348"/>
                    <a:pt x="360" y="348"/>
                    <a:pt x="360" y="348"/>
                  </a:cubicBezTo>
                  <a:cubicBezTo>
                    <a:pt x="360" y="347"/>
                    <a:pt x="359" y="347"/>
                    <a:pt x="359" y="347"/>
                  </a:cubicBezTo>
                  <a:cubicBezTo>
                    <a:pt x="359" y="347"/>
                    <a:pt x="358" y="346"/>
                    <a:pt x="358" y="346"/>
                  </a:cubicBezTo>
                  <a:cubicBezTo>
                    <a:pt x="358" y="346"/>
                    <a:pt x="358" y="345"/>
                    <a:pt x="357" y="345"/>
                  </a:cubicBezTo>
                  <a:cubicBezTo>
                    <a:pt x="357" y="345"/>
                    <a:pt x="357" y="345"/>
                    <a:pt x="356" y="344"/>
                  </a:cubicBezTo>
                  <a:cubicBezTo>
                    <a:pt x="356" y="344"/>
                    <a:pt x="356" y="344"/>
                    <a:pt x="355" y="343"/>
                  </a:cubicBezTo>
                  <a:cubicBezTo>
                    <a:pt x="355" y="343"/>
                    <a:pt x="355" y="343"/>
                    <a:pt x="355" y="343"/>
                  </a:cubicBezTo>
                  <a:cubicBezTo>
                    <a:pt x="354" y="342"/>
                    <a:pt x="354" y="342"/>
                    <a:pt x="354" y="342"/>
                  </a:cubicBezTo>
                  <a:cubicBezTo>
                    <a:pt x="354" y="341"/>
                    <a:pt x="353" y="341"/>
                    <a:pt x="353" y="341"/>
                  </a:cubicBezTo>
                  <a:cubicBezTo>
                    <a:pt x="353" y="341"/>
                    <a:pt x="352" y="340"/>
                    <a:pt x="352" y="340"/>
                  </a:cubicBezTo>
                  <a:cubicBezTo>
                    <a:pt x="352" y="340"/>
                    <a:pt x="352" y="339"/>
                    <a:pt x="351" y="339"/>
                  </a:cubicBezTo>
                  <a:cubicBezTo>
                    <a:pt x="351" y="339"/>
                    <a:pt x="351" y="339"/>
                    <a:pt x="350" y="338"/>
                  </a:cubicBezTo>
                  <a:cubicBezTo>
                    <a:pt x="350" y="338"/>
                    <a:pt x="350" y="338"/>
                    <a:pt x="350" y="338"/>
                  </a:cubicBezTo>
                  <a:cubicBezTo>
                    <a:pt x="349" y="337"/>
                    <a:pt x="348" y="336"/>
                    <a:pt x="347" y="336"/>
                  </a:cubicBezTo>
                  <a:cubicBezTo>
                    <a:pt x="346" y="335"/>
                    <a:pt x="346" y="334"/>
                    <a:pt x="345" y="333"/>
                  </a:cubicBezTo>
                  <a:cubicBezTo>
                    <a:pt x="344" y="332"/>
                    <a:pt x="344" y="331"/>
                    <a:pt x="343" y="330"/>
                  </a:cubicBezTo>
                  <a:cubicBezTo>
                    <a:pt x="343" y="330"/>
                    <a:pt x="343" y="330"/>
                    <a:pt x="343" y="330"/>
                  </a:cubicBezTo>
                  <a:cubicBezTo>
                    <a:pt x="344" y="330"/>
                    <a:pt x="344" y="331"/>
                    <a:pt x="344" y="331"/>
                  </a:cubicBezTo>
                  <a:cubicBezTo>
                    <a:pt x="345" y="331"/>
                    <a:pt x="345" y="331"/>
                    <a:pt x="345" y="332"/>
                  </a:cubicBezTo>
                  <a:cubicBezTo>
                    <a:pt x="345" y="332"/>
                    <a:pt x="346" y="332"/>
                    <a:pt x="346" y="333"/>
                  </a:cubicBezTo>
                  <a:cubicBezTo>
                    <a:pt x="346" y="333"/>
                    <a:pt x="347" y="333"/>
                    <a:pt x="347" y="333"/>
                  </a:cubicBezTo>
                  <a:cubicBezTo>
                    <a:pt x="347" y="334"/>
                    <a:pt x="347" y="334"/>
                    <a:pt x="348" y="334"/>
                  </a:cubicBezTo>
                  <a:cubicBezTo>
                    <a:pt x="348" y="335"/>
                    <a:pt x="348" y="335"/>
                    <a:pt x="348" y="335"/>
                  </a:cubicBezTo>
                  <a:cubicBezTo>
                    <a:pt x="349" y="335"/>
                    <a:pt x="349" y="336"/>
                    <a:pt x="349" y="336"/>
                  </a:cubicBezTo>
                  <a:cubicBezTo>
                    <a:pt x="350" y="336"/>
                    <a:pt x="350" y="336"/>
                    <a:pt x="350" y="337"/>
                  </a:cubicBezTo>
                  <a:cubicBezTo>
                    <a:pt x="350" y="337"/>
                    <a:pt x="351" y="337"/>
                    <a:pt x="351" y="338"/>
                  </a:cubicBezTo>
                  <a:cubicBezTo>
                    <a:pt x="351" y="338"/>
                    <a:pt x="352" y="338"/>
                    <a:pt x="352" y="338"/>
                  </a:cubicBezTo>
                  <a:cubicBezTo>
                    <a:pt x="352" y="339"/>
                    <a:pt x="352" y="339"/>
                    <a:pt x="353" y="339"/>
                  </a:cubicBezTo>
                  <a:cubicBezTo>
                    <a:pt x="353" y="340"/>
                    <a:pt x="353" y="340"/>
                    <a:pt x="354" y="340"/>
                  </a:cubicBezTo>
                  <a:cubicBezTo>
                    <a:pt x="354" y="340"/>
                    <a:pt x="354" y="341"/>
                    <a:pt x="354" y="341"/>
                  </a:cubicBezTo>
                  <a:cubicBezTo>
                    <a:pt x="355" y="341"/>
                    <a:pt x="355" y="342"/>
                    <a:pt x="355" y="342"/>
                  </a:cubicBezTo>
                  <a:cubicBezTo>
                    <a:pt x="356" y="342"/>
                    <a:pt x="356" y="342"/>
                    <a:pt x="356" y="343"/>
                  </a:cubicBezTo>
                  <a:cubicBezTo>
                    <a:pt x="356" y="343"/>
                    <a:pt x="357" y="343"/>
                    <a:pt x="357" y="344"/>
                  </a:cubicBezTo>
                  <a:cubicBezTo>
                    <a:pt x="357" y="344"/>
                    <a:pt x="358" y="344"/>
                    <a:pt x="358" y="344"/>
                  </a:cubicBezTo>
                  <a:cubicBezTo>
                    <a:pt x="358" y="345"/>
                    <a:pt x="358" y="345"/>
                    <a:pt x="359" y="345"/>
                  </a:cubicBezTo>
                  <a:cubicBezTo>
                    <a:pt x="359" y="346"/>
                    <a:pt x="359" y="346"/>
                    <a:pt x="360" y="346"/>
                  </a:cubicBezTo>
                  <a:cubicBezTo>
                    <a:pt x="360" y="346"/>
                    <a:pt x="360" y="347"/>
                    <a:pt x="360" y="347"/>
                  </a:cubicBezTo>
                  <a:cubicBezTo>
                    <a:pt x="361" y="347"/>
                    <a:pt x="361" y="348"/>
                    <a:pt x="361" y="348"/>
                  </a:cubicBezTo>
                  <a:cubicBezTo>
                    <a:pt x="362" y="348"/>
                    <a:pt x="362" y="348"/>
                    <a:pt x="362" y="349"/>
                  </a:cubicBezTo>
                  <a:cubicBezTo>
                    <a:pt x="362" y="349"/>
                    <a:pt x="363" y="349"/>
                    <a:pt x="363" y="350"/>
                  </a:cubicBezTo>
                  <a:cubicBezTo>
                    <a:pt x="363" y="350"/>
                    <a:pt x="364" y="350"/>
                    <a:pt x="364" y="350"/>
                  </a:cubicBezTo>
                  <a:cubicBezTo>
                    <a:pt x="364" y="351"/>
                    <a:pt x="364" y="351"/>
                    <a:pt x="365" y="351"/>
                  </a:cubicBezTo>
                  <a:cubicBezTo>
                    <a:pt x="365" y="352"/>
                    <a:pt x="365" y="352"/>
                    <a:pt x="366" y="352"/>
                  </a:cubicBezTo>
                  <a:cubicBezTo>
                    <a:pt x="366" y="352"/>
                    <a:pt x="366" y="353"/>
                    <a:pt x="366" y="353"/>
                  </a:cubicBezTo>
                  <a:cubicBezTo>
                    <a:pt x="367" y="353"/>
                    <a:pt x="367" y="354"/>
                    <a:pt x="367" y="354"/>
                  </a:cubicBezTo>
                  <a:cubicBezTo>
                    <a:pt x="368" y="354"/>
                    <a:pt x="368" y="354"/>
                    <a:pt x="368" y="355"/>
                  </a:cubicBezTo>
                  <a:cubicBezTo>
                    <a:pt x="368" y="355"/>
                    <a:pt x="369" y="355"/>
                    <a:pt x="369" y="356"/>
                  </a:cubicBezTo>
                  <a:cubicBezTo>
                    <a:pt x="369" y="356"/>
                    <a:pt x="370" y="356"/>
                    <a:pt x="370" y="356"/>
                  </a:cubicBezTo>
                  <a:cubicBezTo>
                    <a:pt x="370" y="357"/>
                    <a:pt x="370" y="357"/>
                    <a:pt x="371" y="357"/>
                  </a:cubicBezTo>
                  <a:cubicBezTo>
                    <a:pt x="371" y="358"/>
                    <a:pt x="371" y="358"/>
                    <a:pt x="371" y="358"/>
                  </a:cubicBezTo>
                  <a:cubicBezTo>
                    <a:pt x="372" y="358"/>
                    <a:pt x="372" y="359"/>
                    <a:pt x="372" y="359"/>
                  </a:cubicBezTo>
                  <a:cubicBezTo>
                    <a:pt x="373" y="359"/>
                    <a:pt x="373" y="359"/>
                    <a:pt x="373" y="360"/>
                  </a:cubicBezTo>
                  <a:cubicBezTo>
                    <a:pt x="373" y="360"/>
                    <a:pt x="374" y="360"/>
                    <a:pt x="374" y="361"/>
                  </a:cubicBezTo>
                  <a:cubicBezTo>
                    <a:pt x="380" y="366"/>
                    <a:pt x="381" y="365"/>
                    <a:pt x="387" y="358"/>
                  </a:cubicBezTo>
                  <a:cubicBezTo>
                    <a:pt x="394" y="348"/>
                    <a:pt x="401" y="338"/>
                    <a:pt x="409" y="328"/>
                  </a:cubicBezTo>
                  <a:cubicBezTo>
                    <a:pt x="412" y="323"/>
                    <a:pt x="413" y="321"/>
                    <a:pt x="411" y="319"/>
                  </a:cubicBezTo>
                  <a:cubicBezTo>
                    <a:pt x="410" y="319"/>
                    <a:pt x="410" y="319"/>
                    <a:pt x="410" y="319"/>
                  </a:cubicBezTo>
                  <a:cubicBezTo>
                    <a:pt x="410" y="318"/>
                    <a:pt x="409" y="318"/>
                    <a:pt x="409" y="318"/>
                  </a:cubicBezTo>
                  <a:cubicBezTo>
                    <a:pt x="409" y="317"/>
                    <a:pt x="408" y="317"/>
                    <a:pt x="408" y="317"/>
                  </a:cubicBezTo>
                  <a:cubicBezTo>
                    <a:pt x="408" y="317"/>
                    <a:pt x="408" y="316"/>
                    <a:pt x="407" y="316"/>
                  </a:cubicBezTo>
                  <a:cubicBezTo>
                    <a:pt x="407" y="316"/>
                    <a:pt x="407" y="315"/>
                    <a:pt x="406" y="315"/>
                  </a:cubicBezTo>
                  <a:cubicBezTo>
                    <a:pt x="406" y="315"/>
                    <a:pt x="406" y="315"/>
                    <a:pt x="406" y="314"/>
                  </a:cubicBezTo>
                  <a:cubicBezTo>
                    <a:pt x="405" y="314"/>
                    <a:pt x="405" y="314"/>
                    <a:pt x="405" y="313"/>
                  </a:cubicBezTo>
                  <a:cubicBezTo>
                    <a:pt x="405" y="313"/>
                    <a:pt x="404" y="313"/>
                    <a:pt x="404" y="313"/>
                  </a:cubicBezTo>
                  <a:cubicBezTo>
                    <a:pt x="404" y="312"/>
                    <a:pt x="403" y="312"/>
                    <a:pt x="403" y="312"/>
                  </a:cubicBezTo>
                  <a:cubicBezTo>
                    <a:pt x="403" y="311"/>
                    <a:pt x="403" y="311"/>
                    <a:pt x="402" y="311"/>
                  </a:cubicBezTo>
                  <a:cubicBezTo>
                    <a:pt x="402" y="311"/>
                    <a:pt x="402" y="310"/>
                    <a:pt x="401" y="310"/>
                  </a:cubicBezTo>
                  <a:cubicBezTo>
                    <a:pt x="401" y="310"/>
                    <a:pt x="401" y="309"/>
                    <a:pt x="400" y="309"/>
                  </a:cubicBezTo>
                  <a:cubicBezTo>
                    <a:pt x="400" y="309"/>
                    <a:pt x="400" y="309"/>
                    <a:pt x="400" y="308"/>
                  </a:cubicBezTo>
                  <a:cubicBezTo>
                    <a:pt x="399" y="308"/>
                    <a:pt x="399" y="308"/>
                    <a:pt x="399" y="307"/>
                  </a:cubicBezTo>
                  <a:cubicBezTo>
                    <a:pt x="404" y="308"/>
                    <a:pt x="410" y="309"/>
                    <a:pt x="415" y="310"/>
                  </a:cubicBezTo>
                  <a:cubicBezTo>
                    <a:pt x="418" y="316"/>
                    <a:pt x="422" y="322"/>
                    <a:pt x="425" y="327"/>
                  </a:cubicBezTo>
                  <a:cubicBezTo>
                    <a:pt x="427" y="331"/>
                    <a:pt x="429" y="334"/>
                    <a:pt x="430" y="334"/>
                  </a:cubicBezTo>
                  <a:cubicBezTo>
                    <a:pt x="430" y="335"/>
                    <a:pt x="430" y="335"/>
                    <a:pt x="431" y="335"/>
                  </a:cubicBezTo>
                  <a:cubicBezTo>
                    <a:pt x="431" y="336"/>
                    <a:pt x="431" y="336"/>
                    <a:pt x="431" y="336"/>
                  </a:cubicBezTo>
                  <a:cubicBezTo>
                    <a:pt x="432" y="336"/>
                    <a:pt x="432" y="337"/>
                    <a:pt x="432" y="337"/>
                  </a:cubicBezTo>
                  <a:cubicBezTo>
                    <a:pt x="433" y="337"/>
                    <a:pt x="433" y="338"/>
                    <a:pt x="433" y="338"/>
                  </a:cubicBezTo>
                  <a:cubicBezTo>
                    <a:pt x="433" y="338"/>
                    <a:pt x="434" y="338"/>
                    <a:pt x="434" y="339"/>
                  </a:cubicBezTo>
                  <a:cubicBezTo>
                    <a:pt x="434" y="339"/>
                    <a:pt x="435" y="339"/>
                    <a:pt x="435" y="339"/>
                  </a:cubicBezTo>
                  <a:cubicBezTo>
                    <a:pt x="435" y="340"/>
                    <a:pt x="435" y="340"/>
                    <a:pt x="436" y="340"/>
                  </a:cubicBezTo>
                  <a:cubicBezTo>
                    <a:pt x="436" y="341"/>
                    <a:pt x="436" y="341"/>
                    <a:pt x="436" y="341"/>
                  </a:cubicBezTo>
                  <a:cubicBezTo>
                    <a:pt x="437" y="341"/>
                    <a:pt x="437" y="342"/>
                    <a:pt x="437" y="342"/>
                  </a:cubicBezTo>
                  <a:cubicBezTo>
                    <a:pt x="438" y="342"/>
                    <a:pt x="438" y="343"/>
                    <a:pt x="438" y="343"/>
                  </a:cubicBezTo>
                  <a:cubicBezTo>
                    <a:pt x="438" y="343"/>
                    <a:pt x="439" y="343"/>
                    <a:pt x="439" y="344"/>
                  </a:cubicBezTo>
                  <a:cubicBezTo>
                    <a:pt x="439" y="344"/>
                    <a:pt x="440" y="344"/>
                    <a:pt x="440" y="345"/>
                  </a:cubicBezTo>
                  <a:cubicBezTo>
                    <a:pt x="440" y="345"/>
                    <a:pt x="440" y="345"/>
                    <a:pt x="441" y="345"/>
                  </a:cubicBezTo>
                  <a:cubicBezTo>
                    <a:pt x="441" y="346"/>
                    <a:pt x="441" y="346"/>
                    <a:pt x="442" y="346"/>
                  </a:cubicBezTo>
                  <a:cubicBezTo>
                    <a:pt x="442" y="347"/>
                    <a:pt x="442" y="347"/>
                    <a:pt x="442" y="347"/>
                  </a:cubicBezTo>
                  <a:cubicBezTo>
                    <a:pt x="443" y="347"/>
                    <a:pt x="443" y="348"/>
                    <a:pt x="443" y="348"/>
                  </a:cubicBezTo>
                  <a:cubicBezTo>
                    <a:pt x="444" y="348"/>
                    <a:pt x="444" y="349"/>
                    <a:pt x="444" y="349"/>
                  </a:cubicBezTo>
                  <a:cubicBezTo>
                    <a:pt x="444" y="349"/>
                    <a:pt x="445" y="349"/>
                    <a:pt x="445" y="350"/>
                  </a:cubicBezTo>
                  <a:cubicBezTo>
                    <a:pt x="445" y="350"/>
                    <a:pt x="446" y="350"/>
                    <a:pt x="446" y="350"/>
                  </a:cubicBezTo>
                  <a:cubicBezTo>
                    <a:pt x="446" y="351"/>
                    <a:pt x="446" y="351"/>
                    <a:pt x="447" y="351"/>
                  </a:cubicBezTo>
                  <a:cubicBezTo>
                    <a:pt x="447" y="352"/>
                    <a:pt x="447" y="352"/>
                    <a:pt x="448" y="352"/>
                  </a:cubicBezTo>
                  <a:cubicBezTo>
                    <a:pt x="448" y="353"/>
                    <a:pt x="448" y="353"/>
                    <a:pt x="448" y="353"/>
                  </a:cubicBezTo>
                  <a:cubicBezTo>
                    <a:pt x="449" y="353"/>
                    <a:pt x="449" y="354"/>
                    <a:pt x="449" y="354"/>
                  </a:cubicBezTo>
                  <a:cubicBezTo>
                    <a:pt x="450" y="354"/>
                    <a:pt x="450" y="355"/>
                    <a:pt x="450" y="355"/>
                  </a:cubicBezTo>
                  <a:cubicBezTo>
                    <a:pt x="450" y="355"/>
                    <a:pt x="451" y="355"/>
                    <a:pt x="451" y="356"/>
                  </a:cubicBezTo>
                  <a:cubicBezTo>
                    <a:pt x="451" y="356"/>
                    <a:pt x="452" y="356"/>
                    <a:pt x="452" y="356"/>
                  </a:cubicBezTo>
                  <a:cubicBezTo>
                    <a:pt x="452" y="357"/>
                    <a:pt x="452" y="357"/>
                    <a:pt x="453" y="357"/>
                  </a:cubicBezTo>
                  <a:cubicBezTo>
                    <a:pt x="453" y="358"/>
                    <a:pt x="453" y="358"/>
                    <a:pt x="454" y="358"/>
                  </a:cubicBezTo>
                  <a:cubicBezTo>
                    <a:pt x="454" y="359"/>
                    <a:pt x="454" y="359"/>
                    <a:pt x="454" y="359"/>
                  </a:cubicBezTo>
                  <a:cubicBezTo>
                    <a:pt x="455" y="359"/>
                    <a:pt x="455" y="360"/>
                    <a:pt x="455" y="360"/>
                  </a:cubicBezTo>
                  <a:cubicBezTo>
                    <a:pt x="456" y="360"/>
                    <a:pt x="456" y="360"/>
                    <a:pt x="456" y="361"/>
                  </a:cubicBezTo>
                  <a:cubicBezTo>
                    <a:pt x="456" y="361"/>
                    <a:pt x="457" y="361"/>
                    <a:pt x="457" y="362"/>
                  </a:cubicBezTo>
                  <a:cubicBezTo>
                    <a:pt x="457" y="362"/>
                    <a:pt x="458" y="362"/>
                    <a:pt x="458" y="362"/>
                  </a:cubicBezTo>
                  <a:cubicBezTo>
                    <a:pt x="458" y="363"/>
                    <a:pt x="458" y="363"/>
                    <a:pt x="459" y="363"/>
                  </a:cubicBezTo>
                  <a:cubicBezTo>
                    <a:pt x="459" y="364"/>
                    <a:pt x="459" y="364"/>
                    <a:pt x="459" y="364"/>
                  </a:cubicBezTo>
                  <a:cubicBezTo>
                    <a:pt x="460" y="364"/>
                    <a:pt x="460" y="365"/>
                    <a:pt x="460" y="365"/>
                  </a:cubicBezTo>
                  <a:cubicBezTo>
                    <a:pt x="461" y="365"/>
                    <a:pt x="461" y="366"/>
                    <a:pt x="461" y="366"/>
                  </a:cubicBezTo>
                  <a:cubicBezTo>
                    <a:pt x="461" y="366"/>
                    <a:pt x="462" y="366"/>
                    <a:pt x="462" y="367"/>
                  </a:cubicBezTo>
                  <a:cubicBezTo>
                    <a:pt x="462" y="367"/>
                    <a:pt x="463" y="367"/>
                    <a:pt x="463" y="368"/>
                  </a:cubicBezTo>
                  <a:cubicBezTo>
                    <a:pt x="463" y="368"/>
                    <a:pt x="463" y="368"/>
                    <a:pt x="464" y="368"/>
                  </a:cubicBezTo>
                  <a:cubicBezTo>
                    <a:pt x="464" y="369"/>
                    <a:pt x="464" y="369"/>
                    <a:pt x="465" y="369"/>
                  </a:cubicBezTo>
                  <a:cubicBezTo>
                    <a:pt x="465" y="370"/>
                    <a:pt x="465" y="370"/>
                    <a:pt x="465" y="370"/>
                  </a:cubicBezTo>
                  <a:cubicBezTo>
                    <a:pt x="466" y="370"/>
                    <a:pt x="466" y="371"/>
                    <a:pt x="466" y="371"/>
                  </a:cubicBezTo>
                  <a:cubicBezTo>
                    <a:pt x="467" y="371"/>
                    <a:pt x="467" y="372"/>
                    <a:pt x="467" y="372"/>
                  </a:cubicBezTo>
                  <a:cubicBezTo>
                    <a:pt x="467" y="372"/>
                    <a:pt x="468" y="372"/>
                    <a:pt x="468" y="373"/>
                  </a:cubicBezTo>
                  <a:cubicBezTo>
                    <a:pt x="468" y="373"/>
                    <a:pt x="469" y="373"/>
                    <a:pt x="469" y="373"/>
                  </a:cubicBezTo>
                  <a:cubicBezTo>
                    <a:pt x="469" y="374"/>
                    <a:pt x="469" y="374"/>
                    <a:pt x="470" y="374"/>
                  </a:cubicBezTo>
                  <a:cubicBezTo>
                    <a:pt x="470" y="375"/>
                    <a:pt x="470" y="375"/>
                    <a:pt x="471" y="375"/>
                  </a:cubicBezTo>
                  <a:cubicBezTo>
                    <a:pt x="471" y="376"/>
                    <a:pt x="471" y="376"/>
                    <a:pt x="471" y="376"/>
                  </a:cubicBezTo>
                  <a:cubicBezTo>
                    <a:pt x="472" y="376"/>
                    <a:pt x="472" y="376"/>
                    <a:pt x="472" y="377"/>
                  </a:cubicBezTo>
                  <a:cubicBezTo>
                    <a:pt x="475" y="380"/>
                    <a:pt x="476" y="378"/>
                    <a:pt x="478" y="370"/>
                  </a:cubicBezTo>
                  <a:cubicBezTo>
                    <a:pt x="482" y="356"/>
                    <a:pt x="485" y="342"/>
                    <a:pt x="489" y="328"/>
                  </a:cubicBezTo>
                  <a:cubicBezTo>
                    <a:pt x="490" y="332"/>
                    <a:pt x="491" y="336"/>
                    <a:pt x="492" y="341"/>
                  </a:cubicBezTo>
                  <a:cubicBezTo>
                    <a:pt x="494" y="345"/>
                    <a:pt x="496" y="354"/>
                    <a:pt x="497" y="358"/>
                  </a:cubicBezTo>
                  <a:cubicBezTo>
                    <a:pt x="499" y="362"/>
                    <a:pt x="500" y="365"/>
                    <a:pt x="501" y="366"/>
                  </a:cubicBezTo>
                  <a:cubicBezTo>
                    <a:pt x="502" y="367"/>
                    <a:pt x="502" y="367"/>
                    <a:pt x="502" y="367"/>
                  </a:cubicBezTo>
                  <a:cubicBezTo>
                    <a:pt x="503" y="367"/>
                    <a:pt x="503" y="368"/>
                    <a:pt x="503" y="368"/>
                  </a:cubicBezTo>
                  <a:cubicBezTo>
                    <a:pt x="503" y="368"/>
                    <a:pt x="504" y="369"/>
                    <a:pt x="504" y="369"/>
                  </a:cubicBezTo>
                  <a:cubicBezTo>
                    <a:pt x="504" y="369"/>
                    <a:pt x="504" y="369"/>
                    <a:pt x="505" y="370"/>
                  </a:cubicBezTo>
                  <a:cubicBezTo>
                    <a:pt x="505" y="370"/>
                    <a:pt x="505" y="370"/>
                    <a:pt x="506" y="371"/>
                  </a:cubicBezTo>
                  <a:cubicBezTo>
                    <a:pt x="506" y="371"/>
                    <a:pt x="506" y="371"/>
                    <a:pt x="507" y="371"/>
                  </a:cubicBezTo>
                  <a:cubicBezTo>
                    <a:pt x="507" y="372"/>
                    <a:pt x="507" y="372"/>
                    <a:pt x="507" y="372"/>
                  </a:cubicBezTo>
                  <a:cubicBezTo>
                    <a:pt x="508" y="373"/>
                    <a:pt x="508" y="373"/>
                    <a:pt x="508" y="373"/>
                  </a:cubicBezTo>
                  <a:cubicBezTo>
                    <a:pt x="508" y="373"/>
                    <a:pt x="509" y="374"/>
                    <a:pt x="509" y="374"/>
                  </a:cubicBezTo>
                  <a:cubicBezTo>
                    <a:pt x="509" y="374"/>
                    <a:pt x="510" y="375"/>
                    <a:pt x="510" y="375"/>
                  </a:cubicBezTo>
                  <a:cubicBezTo>
                    <a:pt x="510" y="375"/>
                    <a:pt x="510" y="375"/>
                    <a:pt x="511" y="376"/>
                  </a:cubicBezTo>
                  <a:cubicBezTo>
                    <a:pt x="511" y="376"/>
                    <a:pt x="511" y="376"/>
                    <a:pt x="512" y="377"/>
                  </a:cubicBezTo>
                  <a:cubicBezTo>
                    <a:pt x="512" y="377"/>
                    <a:pt x="512" y="377"/>
                    <a:pt x="512" y="377"/>
                  </a:cubicBezTo>
                  <a:cubicBezTo>
                    <a:pt x="513" y="378"/>
                    <a:pt x="513" y="378"/>
                    <a:pt x="513" y="378"/>
                  </a:cubicBezTo>
                  <a:cubicBezTo>
                    <a:pt x="514" y="379"/>
                    <a:pt x="514" y="379"/>
                    <a:pt x="514" y="379"/>
                  </a:cubicBezTo>
                  <a:cubicBezTo>
                    <a:pt x="514" y="379"/>
                    <a:pt x="515" y="380"/>
                    <a:pt x="515" y="380"/>
                  </a:cubicBezTo>
                  <a:cubicBezTo>
                    <a:pt x="515" y="380"/>
                    <a:pt x="516" y="381"/>
                    <a:pt x="516" y="381"/>
                  </a:cubicBezTo>
                  <a:cubicBezTo>
                    <a:pt x="516" y="381"/>
                    <a:pt x="516" y="381"/>
                    <a:pt x="517" y="382"/>
                  </a:cubicBezTo>
                  <a:cubicBezTo>
                    <a:pt x="517" y="382"/>
                    <a:pt x="517" y="382"/>
                    <a:pt x="517" y="382"/>
                  </a:cubicBezTo>
                  <a:cubicBezTo>
                    <a:pt x="493" y="464"/>
                    <a:pt x="427" y="528"/>
                    <a:pt x="344" y="549"/>
                  </a:cubicBezTo>
                  <a:cubicBezTo>
                    <a:pt x="352" y="534"/>
                    <a:pt x="360" y="519"/>
                    <a:pt x="369" y="504"/>
                  </a:cubicBezTo>
                  <a:close/>
                  <a:moveTo>
                    <a:pt x="82" y="356"/>
                  </a:moveTo>
                  <a:cubicBezTo>
                    <a:pt x="82" y="225"/>
                    <a:pt x="184" y="118"/>
                    <a:pt x="313" y="111"/>
                  </a:cubicBezTo>
                  <a:cubicBezTo>
                    <a:pt x="303" y="117"/>
                    <a:pt x="292" y="123"/>
                    <a:pt x="281" y="129"/>
                  </a:cubicBezTo>
                  <a:cubicBezTo>
                    <a:pt x="272" y="135"/>
                    <a:pt x="271" y="135"/>
                    <a:pt x="259" y="136"/>
                  </a:cubicBezTo>
                  <a:cubicBezTo>
                    <a:pt x="246" y="137"/>
                    <a:pt x="233" y="138"/>
                    <a:pt x="220" y="139"/>
                  </a:cubicBezTo>
                  <a:cubicBezTo>
                    <a:pt x="213" y="139"/>
                    <a:pt x="211" y="141"/>
                    <a:pt x="210" y="147"/>
                  </a:cubicBezTo>
                  <a:cubicBezTo>
                    <a:pt x="208" y="159"/>
                    <a:pt x="206" y="171"/>
                    <a:pt x="204" y="183"/>
                  </a:cubicBezTo>
                  <a:cubicBezTo>
                    <a:pt x="203" y="190"/>
                    <a:pt x="203" y="192"/>
                    <a:pt x="200" y="198"/>
                  </a:cubicBezTo>
                  <a:cubicBezTo>
                    <a:pt x="196" y="207"/>
                    <a:pt x="192" y="216"/>
                    <a:pt x="188" y="224"/>
                  </a:cubicBezTo>
                  <a:cubicBezTo>
                    <a:pt x="185" y="230"/>
                    <a:pt x="184" y="230"/>
                    <a:pt x="180" y="233"/>
                  </a:cubicBezTo>
                  <a:cubicBezTo>
                    <a:pt x="178" y="233"/>
                    <a:pt x="176" y="234"/>
                    <a:pt x="174" y="235"/>
                  </a:cubicBezTo>
                  <a:cubicBezTo>
                    <a:pt x="168" y="238"/>
                    <a:pt x="168" y="239"/>
                    <a:pt x="169" y="245"/>
                  </a:cubicBezTo>
                  <a:cubicBezTo>
                    <a:pt x="169" y="248"/>
                    <a:pt x="169" y="251"/>
                    <a:pt x="170" y="254"/>
                  </a:cubicBezTo>
                  <a:cubicBezTo>
                    <a:pt x="170" y="257"/>
                    <a:pt x="170" y="258"/>
                    <a:pt x="172" y="259"/>
                  </a:cubicBezTo>
                  <a:cubicBezTo>
                    <a:pt x="172" y="259"/>
                    <a:pt x="172" y="259"/>
                    <a:pt x="172" y="260"/>
                  </a:cubicBezTo>
                  <a:cubicBezTo>
                    <a:pt x="173" y="260"/>
                    <a:pt x="173" y="260"/>
                    <a:pt x="173" y="260"/>
                  </a:cubicBezTo>
                  <a:cubicBezTo>
                    <a:pt x="173" y="261"/>
                    <a:pt x="174" y="261"/>
                    <a:pt x="174" y="261"/>
                  </a:cubicBezTo>
                  <a:cubicBezTo>
                    <a:pt x="174" y="262"/>
                    <a:pt x="175" y="262"/>
                    <a:pt x="175" y="262"/>
                  </a:cubicBezTo>
                  <a:cubicBezTo>
                    <a:pt x="175" y="263"/>
                    <a:pt x="175" y="263"/>
                    <a:pt x="176" y="263"/>
                  </a:cubicBezTo>
                  <a:cubicBezTo>
                    <a:pt x="176" y="263"/>
                    <a:pt x="176" y="264"/>
                    <a:pt x="177" y="264"/>
                  </a:cubicBezTo>
                  <a:cubicBezTo>
                    <a:pt x="177" y="264"/>
                    <a:pt x="177" y="265"/>
                    <a:pt x="177" y="265"/>
                  </a:cubicBezTo>
                  <a:cubicBezTo>
                    <a:pt x="178" y="265"/>
                    <a:pt x="178" y="265"/>
                    <a:pt x="178" y="266"/>
                  </a:cubicBezTo>
                  <a:cubicBezTo>
                    <a:pt x="178" y="266"/>
                    <a:pt x="179" y="266"/>
                    <a:pt x="179" y="266"/>
                  </a:cubicBezTo>
                  <a:cubicBezTo>
                    <a:pt x="179" y="267"/>
                    <a:pt x="180" y="267"/>
                    <a:pt x="180" y="267"/>
                  </a:cubicBezTo>
                  <a:cubicBezTo>
                    <a:pt x="180" y="268"/>
                    <a:pt x="180" y="268"/>
                    <a:pt x="181" y="268"/>
                  </a:cubicBezTo>
                  <a:cubicBezTo>
                    <a:pt x="181" y="269"/>
                    <a:pt x="181" y="269"/>
                    <a:pt x="182" y="269"/>
                  </a:cubicBezTo>
                  <a:cubicBezTo>
                    <a:pt x="182" y="269"/>
                    <a:pt x="182" y="270"/>
                    <a:pt x="183" y="270"/>
                  </a:cubicBezTo>
                  <a:cubicBezTo>
                    <a:pt x="183" y="270"/>
                    <a:pt x="183" y="270"/>
                    <a:pt x="183" y="271"/>
                  </a:cubicBezTo>
                  <a:cubicBezTo>
                    <a:pt x="183" y="271"/>
                    <a:pt x="184" y="271"/>
                    <a:pt x="184" y="271"/>
                  </a:cubicBezTo>
                  <a:cubicBezTo>
                    <a:pt x="183" y="271"/>
                    <a:pt x="183" y="272"/>
                    <a:pt x="182" y="272"/>
                  </a:cubicBezTo>
                  <a:cubicBezTo>
                    <a:pt x="176" y="275"/>
                    <a:pt x="175" y="276"/>
                    <a:pt x="173" y="283"/>
                  </a:cubicBezTo>
                  <a:cubicBezTo>
                    <a:pt x="168" y="300"/>
                    <a:pt x="163" y="317"/>
                    <a:pt x="157" y="335"/>
                  </a:cubicBezTo>
                  <a:cubicBezTo>
                    <a:pt x="155" y="343"/>
                    <a:pt x="155" y="344"/>
                    <a:pt x="160" y="351"/>
                  </a:cubicBezTo>
                  <a:cubicBezTo>
                    <a:pt x="166" y="360"/>
                    <a:pt x="173" y="370"/>
                    <a:pt x="180" y="380"/>
                  </a:cubicBezTo>
                  <a:cubicBezTo>
                    <a:pt x="181" y="382"/>
                    <a:pt x="182" y="384"/>
                    <a:pt x="184" y="385"/>
                  </a:cubicBezTo>
                  <a:cubicBezTo>
                    <a:pt x="184" y="385"/>
                    <a:pt x="184" y="385"/>
                    <a:pt x="184" y="385"/>
                  </a:cubicBezTo>
                  <a:cubicBezTo>
                    <a:pt x="184" y="386"/>
                    <a:pt x="185" y="386"/>
                    <a:pt x="185" y="386"/>
                  </a:cubicBezTo>
                  <a:cubicBezTo>
                    <a:pt x="185" y="387"/>
                    <a:pt x="186" y="387"/>
                    <a:pt x="186" y="387"/>
                  </a:cubicBezTo>
                  <a:cubicBezTo>
                    <a:pt x="186" y="387"/>
                    <a:pt x="186" y="388"/>
                    <a:pt x="187" y="388"/>
                  </a:cubicBezTo>
                  <a:cubicBezTo>
                    <a:pt x="187" y="388"/>
                    <a:pt x="188" y="389"/>
                    <a:pt x="188" y="389"/>
                  </a:cubicBezTo>
                  <a:cubicBezTo>
                    <a:pt x="188" y="389"/>
                    <a:pt x="188" y="389"/>
                    <a:pt x="188" y="390"/>
                  </a:cubicBezTo>
                  <a:cubicBezTo>
                    <a:pt x="189" y="390"/>
                    <a:pt x="189" y="390"/>
                    <a:pt x="189" y="390"/>
                  </a:cubicBezTo>
                  <a:cubicBezTo>
                    <a:pt x="190" y="391"/>
                    <a:pt x="190" y="391"/>
                    <a:pt x="190" y="391"/>
                  </a:cubicBezTo>
                  <a:cubicBezTo>
                    <a:pt x="190" y="392"/>
                    <a:pt x="191" y="392"/>
                    <a:pt x="191" y="392"/>
                  </a:cubicBezTo>
                  <a:cubicBezTo>
                    <a:pt x="191" y="392"/>
                    <a:pt x="192" y="393"/>
                    <a:pt x="192" y="393"/>
                  </a:cubicBezTo>
                  <a:cubicBezTo>
                    <a:pt x="192" y="393"/>
                    <a:pt x="192" y="394"/>
                    <a:pt x="193" y="394"/>
                  </a:cubicBezTo>
                  <a:cubicBezTo>
                    <a:pt x="193" y="394"/>
                    <a:pt x="193" y="394"/>
                    <a:pt x="194" y="395"/>
                  </a:cubicBezTo>
                  <a:cubicBezTo>
                    <a:pt x="194" y="395"/>
                    <a:pt x="194" y="395"/>
                    <a:pt x="194" y="396"/>
                  </a:cubicBezTo>
                  <a:cubicBezTo>
                    <a:pt x="195" y="396"/>
                    <a:pt x="195" y="396"/>
                    <a:pt x="195" y="396"/>
                  </a:cubicBezTo>
                  <a:cubicBezTo>
                    <a:pt x="196" y="397"/>
                    <a:pt x="196" y="397"/>
                    <a:pt x="196" y="398"/>
                  </a:cubicBezTo>
                  <a:cubicBezTo>
                    <a:pt x="197" y="398"/>
                    <a:pt x="197" y="398"/>
                    <a:pt x="197" y="398"/>
                  </a:cubicBezTo>
                  <a:cubicBezTo>
                    <a:pt x="197" y="398"/>
                    <a:pt x="198" y="399"/>
                    <a:pt x="198" y="399"/>
                  </a:cubicBezTo>
                  <a:cubicBezTo>
                    <a:pt x="198" y="399"/>
                    <a:pt x="198" y="400"/>
                    <a:pt x="199" y="400"/>
                  </a:cubicBezTo>
                  <a:cubicBezTo>
                    <a:pt x="199" y="400"/>
                    <a:pt x="199" y="400"/>
                    <a:pt x="200" y="401"/>
                  </a:cubicBezTo>
                  <a:cubicBezTo>
                    <a:pt x="200" y="401"/>
                    <a:pt x="200" y="401"/>
                    <a:pt x="200" y="402"/>
                  </a:cubicBezTo>
                  <a:cubicBezTo>
                    <a:pt x="201" y="402"/>
                    <a:pt x="201" y="402"/>
                    <a:pt x="201" y="402"/>
                  </a:cubicBezTo>
                  <a:cubicBezTo>
                    <a:pt x="202" y="403"/>
                    <a:pt x="202" y="403"/>
                    <a:pt x="202" y="403"/>
                  </a:cubicBezTo>
                  <a:cubicBezTo>
                    <a:pt x="202" y="404"/>
                    <a:pt x="203" y="404"/>
                    <a:pt x="203" y="404"/>
                  </a:cubicBezTo>
                  <a:cubicBezTo>
                    <a:pt x="203" y="404"/>
                    <a:pt x="203" y="405"/>
                    <a:pt x="204" y="405"/>
                  </a:cubicBezTo>
                  <a:cubicBezTo>
                    <a:pt x="204" y="405"/>
                    <a:pt x="205" y="406"/>
                    <a:pt x="205" y="406"/>
                  </a:cubicBezTo>
                  <a:cubicBezTo>
                    <a:pt x="205" y="406"/>
                    <a:pt x="205" y="406"/>
                    <a:pt x="205" y="407"/>
                  </a:cubicBezTo>
                  <a:cubicBezTo>
                    <a:pt x="206" y="407"/>
                    <a:pt x="206" y="407"/>
                    <a:pt x="206" y="407"/>
                  </a:cubicBezTo>
                  <a:cubicBezTo>
                    <a:pt x="207" y="408"/>
                    <a:pt x="207" y="408"/>
                    <a:pt x="207" y="408"/>
                  </a:cubicBezTo>
                  <a:cubicBezTo>
                    <a:pt x="207" y="409"/>
                    <a:pt x="208" y="409"/>
                    <a:pt x="208" y="409"/>
                  </a:cubicBezTo>
                  <a:cubicBezTo>
                    <a:pt x="208" y="410"/>
                    <a:pt x="209" y="410"/>
                    <a:pt x="209" y="410"/>
                  </a:cubicBezTo>
                  <a:cubicBezTo>
                    <a:pt x="209" y="410"/>
                    <a:pt x="209" y="411"/>
                    <a:pt x="210" y="411"/>
                  </a:cubicBezTo>
                  <a:cubicBezTo>
                    <a:pt x="210" y="411"/>
                    <a:pt x="210" y="411"/>
                    <a:pt x="211" y="412"/>
                  </a:cubicBezTo>
                  <a:cubicBezTo>
                    <a:pt x="211" y="412"/>
                    <a:pt x="211" y="412"/>
                    <a:pt x="211" y="413"/>
                  </a:cubicBezTo>
                  <a:cubicBezTo>
                    <a:pt x="212" y="413"/>
                    <a:pt x="212" y="413"/>
                    <a:pt x="212" y="413"/>
                  </a:cubicBezTo>
                  <a:cubicBezTo>
                    <a:pt x="213" y="414"/>
                    <a:pt x="213" y="414"/>
                    <a:pt x="213" y="415"/>
                  </a:cubicBezTo>
                  <a:cubicBezTo>
                    <a:pt x="214" y="415"/>
                    <a:pt x="214" y="415"/>
                    <a:pt x="214" y="415"/>
                  </a:cubicBezTo>
                  <a:cubicBezTo>
                    <a:pt x="214" y="415"/>
                    <a:pt x="215" y="416"/>
                    <a:pt x="215" y="416"/>
                  </a:cubicBezTo>
                  <a:cubicBezTo>
                    <a:pt x="215" y="416"/>
                    <a:pt x="215" y="417"/>
                    <a:pt x="216" y="417"/>
                  </a:cubicBezTo>
                  <a:cubicBezTo>
                    <a:pt x="216" y="417"/>
                    <a:pt x="216" y="417"/>
                    <a:pt x="217" y="418"/>
                  </a:cubicBezTo>
                  <a:cubicBezTo>
                    <a:pt x="217" y="418"/>
                    <a:pt x="217" y="418"/>
                    <a:pt x="217" y="419"/>
                  </a:cubicBezTo>
                  <a:cubicBezTo>
                    <a:pt x="218" y="419"/>
                    <a:pt x="218" y="419"/>
                    <a:pt x="218" y="419"/>
                  </a:cubicBezTo>
                  <a:cubicBezTo>
                    <a:pt x="219" y="420"/>
                    <a:pt x="219" y="420"/>
                    <a:pt x="219" y="420"/>
                  </a:cubicBezTo>
                  <a:cubicBezTo>
                    <a:pt x="219" y="421"/>
                    <a:pt x="220" y="421"/>
                    <a:pt x="220" y="421"/>
                  </a:cubicBezTo>
                  <a:cubicBezTo>
                    <a:pt x="220" y="421"/>
                    <a:pt x="221" y="422"/>
                    <a:pt x="221" y="422"/>
                  </a:cubicBezTo>
                  <a:cubicBezTo>
                    <a:pt x="221" y="422"/>
                    <a:pt x="222" y="423"/>
                    <a:pt x="222" y="423"/>
                  </a:cubicBezTo>
                  <a:cubicBezTo>
                    <a:pt x="222" y="423"/>
                    <a:pt x="222" y="424"/>
                    <a:pt x="223" y="424"/>
                  </a:cubicBezTo>
                  <a:cubicBezTo>
                    <a:pt x="223" y="424"/>
                    <a:pt x="223" y="424"/>
                    <a:pt x="223" y="425"/>
                  </a:cubicBezTo>
                  <a:cubicBezTo>
                    <a:pt x="224" y="425"/>
                    <a:pt x="224" y="425"/>
                    <a:pt x="224" y="425"/>
                  </a:cubicBezTo>
                  <a:cubicBezTo>
                    <a:pt x="225" y="426"/>
                    <a:pt x="225" y="426"/>
                    <a:pt x="225" y="426"/>
                  </a:cubicBezTo>
                  <a:cubicBezTo>
                    <a:pt x="225" y="427"/>
                    <a:pt x="226" y="427"/>
                    <a:pt x="226" y="427"/>
                  </a:cubicBezTo>
                  <a:cubicBezTo>
                    <a:pt x="228" y="430"/>
                    <a:pt x="230" y="430"/>
                    <a:pt x="236" y="428"/>
                  </a:cubicBezTo>
                  <a:cubicBezTo>
                    <a:pt x="243" y="427"/>
                    <a:pt x="250" y="425"/>
                    <a:pt x="256" y="424"/>
                  </a:cubicBezTo>
                  <a:cubicBezTo>
                    <a:pt x="266" y="453"/>
                    <a:pt x="276" y="481"/>
                    <a:pt x="286" y="510"/>
                  </a:cubicBezTo>
                  <a:cubicBezTo>
                    <a:pt x="288" y="515"/>
                    <a:pt x="289" y="518"/>
                    <a:pt x="290" y="519"/>
                  </a:cubicBezTo>
                  <a:cubicBezTo>
                    <a:pt x="291" y="519"/>
                    <a:pt x="291" y="520"/>
                    <a:pt x="291" y="520"/>
                  </a:cubicBezTo>
                  <a:cubicBezTo>
                    <a:pt x="291" y="520"/>
                    <a:pt x="292" y="520"/>
                    <a:pt x="292" y="521"/>
                  </a:cubicBezTo>
                  <a:cubicBezTo>
                    <a:pt x="292" y="521"/>
                    <a:pt x="293" y="521"/>
                    <a:pt x="293" y="521"/>
                  </a:cubicBezTo>
                  <a:cubicBezTo>
                    <a:pt x="293" y="522"/>
                    <a:pt x="293" y="522"/>
                    <a:pt x="294" y="522"/>
                  </a:cubicBezTo>
                  <a:cubicBezTo>
                    <a:pt x="294" y="523"/>
                    <a:pt x="294" y="523"/>
                    <a:pt x="295" y="523"/>
                  </a:cubicBezTo>
                  <a:cubicBezTo>
                    <a:pt x="295" y="524"/>
                    <a:pt x="295" y="524"/>
                    <a:pt x="295" y="524"/>
                  </a:cubicBezTo>
                  <a:cubicBezTo>
                    <a:pt x="296" y="524"/>
                    <a:pt x="296" y="525"/>
                    <a:pt x="296" y="525"/>
                  </a:cubicBezTo>
                  <a:cubicBezTo>
                    <a:pt x="297" y="525"/>
                    <a:pt x="297" y="526"/>
                    <a:pt x="297" y="526"/>
                  </a:cubicBezTo>
                  <a:cubicBezTo>
                    <a:pt x="297" y="526"/>
                    <a:pt x="298" y="526"/>
                    <a:pt x="298" y="527"/>
                  </a:cubicBezTo>
                  <a:cubicBezTo>
                    <a:pt x="298" y="527"/>
                    <a:pt x="299" y="527"/>
                    <a:pt x="299" y="527"/>
                  </a:cubicBezTo>
                  <a:cubicBezTo>
                    <a:pt x="299" y="528"/>
                    <a:pt x="299" y="528"/>
                    <a:pt x="300" y="528"/>
                  </a:cubicBezTo>
                  <a:cubicBezTo>
                    <a:pt x="300" y="529"/>
                    <a:pt x="300" y="529"/>
                    <a:pt x="301" y="529"/>
                  </a:cubicBezTo>
                  <a:cubicBezTo>
                    <a:pt x="301" y="530"/>
                    <a:pt x="301" y="530"/>
                    <a:pt x="301" y="530"/>
                  </a:cubicBezTo>
                  <a:cubicBezTo>
                    <a:pt x="302" y="530"/>
                    <a:pt x="302" y="531"/>
                    <a:pt x="302" y="531"/>
                  </a:cubicBezTo>
                  <a:cubicBezTo>
                    <a:pt x="303" y="531"/>
                    <a:pt x="303" y="531"/>
                    <a:pt x="303" y="532"/>
                  </a:cubicBezTo>
                  <a:cubicBezTo>
                    <a:pt x="303" y="532"/>
                    <a:pt x="304" y="532"/>
                    <a:pt x="304" y="533"/>
                  </a:cubicBezTo>
                  <a:cubicBezTo>
                    <a:pt x="304" y="533"/>
                    <a:pt x="305" y="533"/>
                    <a:pt x="305" y="533"/>
                  </a:cubicBezTo>
                  <a:cubicBezTo>
                    <a:pt x="305" y="534"/>
                    <a:pt x="305" y="534"/>
                    <a:pt x="306" y="534"/>
                  </a:cubicBezTo>
                  <a:cubicBezTo>
                    <a:pt x="306" y="535"/>
                    <a:pt x="306" y="535"/>
                    <a:pt x="306" y="535"/>
                  </a:cubicBezTo>
                  <a:cubicBezTo>
                    <a:pt x="307" y="535"/>
                    <a:pt x="307" y="536"/>
                    <a:pt x="307" y="536"/>
                  </a:cubicBezTo>
                  <a:cubicBezTo>
                    <a:pt x="308" y="536"/>
                    <a:pt x="308" y="537"/>
                    <a:pt x="308" y="537"/>
                  </a:cubicBezTo>
                  <a:cubicBezTo>
                    <a:pt x="308" y="537"/>
                    <a:pt x="309" y="537"/>
                    <a:pt x="309" y="538"/>
                  </a:cubicBezTo>
                  <a:cubicBezTo>
                    <a:pt x="309" y="538"/>
                    <a:pt x="310" y="538"/>
                    <a:pt x="310" y="538"/>
                  </a:cubicBezTo>
                  <a:cubicBezTo>
                    <a:pt x="310" y="539"/>
                    <a:pt x="310" y="539"/>
                    <a:pt x="311" y="539"/>
                  </a:cubicBezTo>
                  <a:cubicBezTo>
                    <a:pt x="311" y="540"/>
                    <a:pt x="311" y="540"/>
                    <a:pt x="312" y="540"/>
                  </a:cubicBezTo>
                  <a:cubicBezTo>
                    <a:pt x="312" y="541"/>
                    <a:pt x="312" y="541"/>
                    <a:pt x="312" y="541"/>
                  </a:cubicBezTo>
                  <a:cubicBezTo>
                    <a:pt x="313" y="541"/>
                    <a:pt x="313" y="542"/>
                    <a:pt x="313" y="542"/>
                  </a:cubicBezTo>
                  <a:cubicBezTo>
                    <a:pt x="314" y="542"/>
                    <a:pt x="314" y="543"/>
                    <a:pt x="314" y="543"/>
                  </a:cubicBezTo>
                  <a:cubicBezTo>
                    <a:pt x="314" y="543"/>
                    <a:pt x="315" y="543"/>
                    <a:pt x="315" y="544"/>
                  </a:cubicBezTo>
                  <a:cubicBezTo>
                    <a:pt x="315" y="544"/>
                    <a:pt x="316" y="544"/>
                    <a:pt x="316" y="544"/>
                  </a:cubicBezTo>
                  <a:cubicBezTo>
                    <a:pt x="316" y="545"/>
                    <a:pt x="316" y="545"/>
                    <a:pt x="317" y="545"/>
                  </a:cubicBezTo>
                  <a:cubicBezTo>
                    <a:pt x="317" y="546"/>
                    <a:pt x="317" y="546"/>
                    <a:pt x="318" y="546"/>
                  </a:cubicBezTo>
                  <a:cubicBezTo>
                    <a:pt x="318" y="547"/>
                    <a:pt x="318" y="547"/>
                    <a:pt x="318" y="547"/>
                  </a:cubicBezTo>
                  <a:cubicBezTo>
                    <a:pt x="319" y="547"/>
                    <a:pt x="319" y="548"/>
                    <a:pt x="319" y="548"/>
                  </a:cubicBezTo>
                  <a:cubicBezTo>
                    <a:pt x="320" y="548"/>
                    <a:pt x="320" y="549"/>
                    <a:pt x="320" y="549"/>
                  </a:cubicBezTo>
                  <a:cubicBezTo>
                    <a:pt x="320" y="549"/>
                    <a:pt x="321" y="549"/>
                    <a:pt x="321" y="550"/>
                  </a:cubicBezTo>
                  <a:cubicBezTo>
                    <a:pt x="321" y="550"/>
                    <a:pt x="322" y="550"/>
                    <a:pt x="322" y="550"/>
                  </a:cubicBezTo>
                  <a:cubicBezTo>
                    <a:pt x="322" y="551"/>
                    <a:pt x="322" y="551"/>
                    <a:pt x="323" y="551"/>
                  </a:cubicBezTo>
                  <a:cubicBezTo>
                    <a:pt x="323" y="552"/>
                    <a:pt x="323" y="552"/>
                    <a:pt x="324" y="552"/>
                  </a:cubicBezTo>
                  <a:cubicBezTo>
                    <a:pt x="324" y="553"/>
                    <a:pt x="324" y="553"/>
                    <a:pt x="324" y="553"/>
                  </a:cubicBezTo>
                  <a:cubicBezTo>
                    <a:pt x="324" y="553"/>
                    <a:pt x="324" y="553"/>
                    <a:pt x="324" y="553"/>
                  </a:cubicBezTo>
                  <a:cubicBezTo>
                    <a:pt x="311" y="555"/>
                    <a:pt x="297" y="556"/>
                    <a:pt x="283" y="556"/>
                  </a:cubicBezTo>
                  <a:cubicBezTo>
                    <a:pt x="227" y="556"/>
                    <a:pt x="175" y="537"/>
                    <a:pt x="133" y="505"/>
                  </a:cubicBezTo>
                  <a:cubicBezTo>
                    <a:pt x="101" y="464"/>
                    <a:pt x="82" y="412"/>
                    <a:pt x="82" y="356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49" name="Freeform 209">
              <a:extLst>
                <a:ext uri="{FF2B5EF4-FFF2-40B4-BE49-F238E27FC236}">
                  <a16:creationId xmlns:a16="http://schemas.microsoft.com/office/drawing/2014/main" id="{A5242674-648A-44B6-8C22-D87D96BA1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0207" y="4706083"/>
              <a:ext cx="417231" cy="7394"/>
            </a:xfrm>
            <a:custGeom>
              <a:avLst/>
              <a:gdLst>
                <a:gd name="T0" fmla="*/ 166 w 167"/>
                <a:gd name="T1" fmla="*/ 3 h 3"/>
                <a:gd name="T2" fmla="*/ 1 w 167"/>
                <a:gd name="T3" fmla="*/ 3 h 3"/>
                <a:gd name="T4" fmla="*/ 0 w 167"/>
                <a:gd name="T5" fmla="*/ 1 h 3"/>
                <a:gd name="T6" fmla="*/ 1 w 167"/>
                <a:gd name="T7" fmla="*/ 0 h 3"/>
                <a:gd name="T8" fmla="*/ 166 w 167"/>
                <a:gd name="T9" fmla="*/ 0 h 3"/>
                <a:gd name="T10" fmla="*/ 167 w 167"/>
                <a:gd name="T11" fmla="*/ 1 h 3"/>
                <a:gd name="T12" fmla="*/ 166 w 167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">
                  <a:moveTo>
                    <a:pt x="166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7" y="0"/>
                    <a:pt x="167" y="0"/>
                    <a:pt x="167" y="1"/>
                  </a:cubicBezTo>
                  <a:cubicBezTo>
                    <a:pt x="167" y="2"/>
                    <a:pt x="167" y="3"/>
                    <a:pt x="166" y="3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0" name="Freeform 210">
              <a:extLst>
                <a:ext uri="{FF2B5EF4-FFF2-40B4-BE49-F238E27FC236}">
                  <a16:creationId xmlns:a16="http://schemas.microsoft.com/office/drawing/2014/main" id="{FF832CC2-3BE7-4F50-B6C2-A88D5D667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7999" y="4455744"/>
              <a:ext cx="4225" cy="507014"/>
            </a:xfrm>
            <a:custGeom>
              <a:avLst/>
              <a:gdLst>
                <a:gd name="T0" fmla="*/ 1 w 2"/>
                <a:gd name="T1" fmla="*/ 203 h 203"/>
                <a:gd name="T2" fmla="*/ 0 w 2"/>
                <a:gd name="T3" fmla="*/ 202 h 203"/>
                <a:gd name="T4" fmla="*/ 0 w 2"/>
                <a:gd name="T5" fmla="*/ 1 h 203"/>
                <a:gd name="T6" fmla="*/ 1 w 2"/>
                <a:gd name="T7" fmla="*/ 0 h 203"/>
                <a:gd name="T8" fmla="*/ 2 w 2"/>
                <a:gd name="T9" fmla="*/ 1 h 203"/>
                <a:gd name="T10" fmla="*/ 2 w 2"/>
                <a:gd name="T11" fmla="*/ 202 h 203"/>
                <a:gd name="T12" fmla="*/ 1 w 2"/>
                <a:gd name="T13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03">
                  <a:moveTo>
                    <a:pt x="1" y="203"/>
                  </a:moveTo>
                  <a:cubicBezTo>
                    <a:pt x="0" y="203"/>
                    <a:pt x="0" y="202"/>
                    <a:pt x="0" y="20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2" y="203"/>
                    <a:pt x="1" y="203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1" name="Freeform 211">
              <a:extLst>
                <a:ext uri="{FF2B5EF4-FFF2-40B4-BE49-F238E27FC236}">
                  <a16:creationId xmlns:a16="http://schemas.microsoft.com/office/drawing/2014/main" id="{86858A5B-97EB-4A91-A0F4-18DBADC29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1302" y="4455744"/>
              <a:ext cx="5282" cy="507014"/>
            </a:xfrm>
            <a:custGeom>
              <a:avLst/>
              <a:gdLst>
                <a:gd name="T0" fmla="*/ 1 w 2"/>
                <a:gd name="T1" fmla="*/ 203 h 203"/>
                <a:gd name="T2" fmla="*/ 0 w 2"/>
                <a:gd name="T3" fmla="*/ 202 h 203"/>
                <a:gd name="T4" fmla="*/ 0 w 2"/>
                <a:gd name="T5" fmla="*/ 1 h 203"/>
                <a:gd name="T6" fmla="*/ 1 w 2"/>
                <a:gd name="T7" fmla="*/ 0 h 203"/>
                <a:gd name="T8" fmla="*/ 2 w 2"/>
                <a:gd name="T9" fmla="*/ 1 h 203"/>
                <a:gd name="T10" fmla="*/ 2 w 2"/>
                <a:gd name="T11" fmla="*/ 202 h 203"/>
                <a:gd name="T12" fmla="*/ 1 w 2"/>
                <a:gd name="T13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03">
                  <a:moveTo>
                    <a:pt x="1" y="203"/>
                  </a:moveTo>
                  <a:cubicBezTo>
                    <a:pt x="0" y="203"/>
                    <a:pt x="0" y="202"/>
                    <a:pt x="0" y="20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2" y="203"/>
                    <a:pt x="1" y="203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2" name="Freeform 212">
              <a:extLst>
                <a:ext uri="{FF2B5EF4-FFF2-40B4-BE49-F238E27FC236}">
                  <a16:creationId xmlns:a16="http://schemas.microsoft.com/office/drawing/2014/main" id="{409064C8-1308-4AC6-9206-E3089DCFE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0603" y="5544769"/>
              <a:ext cx="5282" cy="380261"/>
            </a:xfrm>
            <a:custGeom>
              <a:avLst/>
              <a:gdLst>
                <a:gd name="T0" fmla="*/ 1 w 2"/>
                <a:gd name="T1" fmla="*/ 152 h 152"/>
                <a:gd name="T2" fmla="*/ 0 w 2"/>
                <a:gd name="T3" fmla="*/ 150 h 152"/>
                <a:gd name="T4" fmla="*/ 0 w 2"/>
                <a:gd name="T5" fmla="*/ 2 h 152"/>
                <a:gd name="T6" fmla="*/ 1 w 2"/>
                <a:gd name="T7" fmla="*/ 0 h 152"/>
                <a:gd name="T8" fmla="*/ 2 w 2"/>
                <a:gd name="T9" fmla="*/ 2 h 152"/>
                <a:gd name="T10" fmla="*/ 2 w 2"/>
                <a:gd name="T11" fmla="*/ 150 h 152"/>
                <a:gd name="T12" fmla="*/ 1 w 2"/>
                <a:gd name="T13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52">
                  <a:moveTo>
                    <a:pt x="1" y="152"/>
                  </a:moveTo>
                  <a:cubicBezTo>
                    <a:pt x="0" y="152"/>
                    <a:pt x="0" y="151"/>
                    <a:pt x="0" y="15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2" y="151"/>
                    <a:pt x="2" y="152"/>
                    <a:pt x="1" y="152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3" name="Freeform 213">
              <a:extLst>
                <a:ext uri="{FF2B5EF4-FFF2-40B4-BE49-F238E27FC236}">
                  <a16:creationId xmlns:a16="http://schemas.microsoft.com/office/drawing/2014/main" id="{ABBE294E-C7B2-44CB-AC72-D4286D39D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1027" y="3579033"/>
              <a:ext cx="4225" cy="129923"/>
            </a:xfrm>
            <a:custGeom>
              <a:avLst/>
              <a:gdLst>
                <a:gd name="T0" fmla="*/ 1 w 2"/>
                <a:gd name="T1" fmla="*/ 52 h 52"/>
                <a:gd name="T2" fmla="*/ 0 w 2"/>
                <a:gd name="T3" fmla="*/ 50 h 52"/>
                <a:gd name="T4" fmla="*/ 0 w 2"/>
                <a:gd name="T5" fmla="*/ 1 h 52"/>
                <a:gd name="T6" fmla="*/ 1 w 2"/>
                <a:gd name="T7" fmla="*/ 0 h 52"/>
                <a:gd name="T8" fmla="*/ 2 w 2"/>
                <a:gd name="T9" fmla="*/ 1 h 52"/>
                <a:gd name="T10" fmla="*/ 2 w 2"/>
                <a:gd name="T11" fmla="*/ 50 h 52"/>
                <a:gd name="T12" fmla="*/ 1 w 2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2">
                  <a:moveTo>
                    <a:pt x="1" y="52"/>
                  </a:moveTo>
                  <a:cubicBezTo>
                    <a:pt x="0" y="52"/>
                    <a:pt x="0" y="51"/>
                    <a:pt x="0" y="5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2" y="51"/>
                    <a:pt x="2" y="52"/>
                    <a:pt x="1" y="52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4" name="Freeform 214">
              <a:extLst>
                <a:ext uri="{FF2B5EF4-FFF2-40B4-BE49-F238E27FC236}">
                  <a16:creationId xmlns:a16="http://schemas.microsoft.com/office/drawing/2014/main" id="{7BDEED67-9AB4-4056-906B-EB9F7013F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1321" y="5932423"/>
              <a:ext cx="507014" cy="5282"/>
            </a:xfrm>
            <a:custGeom>
              <a:avLst/>
              <a:gdLst>
                <a:gd name="T0" fmla="*/ 201 w 203"/>
                <a:gd name="T1" fmla="*/ 2 h 2"/>
                <a:gd name="T2" fmla="*/ 1 w 203"/>
                <a:gd name="T3" fmla="*/ 2 h 2"/>
                <a:gd name="T4" fmla="*/ 0 w 203"/>
                <a:gd name="T5" fmla="*/ 1 h 2"/>
                <a:gd name="T6" fmla="*/ 1 w 203"/>
                <a:gd name="T7" fmla="*/ 0 h 2"/>
                <a:gd name="T8" fmla="*/ 201 w 203"/>
                <a:gd name="T9" fmla="*/ 0 h 2"/>
                <a:gd name="T10" fmla="*/ 203 w 203"/>
                <a:gd name="T11" fmla="*/ 1 h 2"/>
                <a:gd name="T12" fmla="*/ 201 w 203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" h="2">
                  <a:moveTo>
                    <a:pt x="20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2" y="0"/>
                    <a:pt x="203" y="0"/>
                    <a:pt x="203" y="1"/>
                  </a:cubicBezTo>
                  <a:cubicBezTo>
                    <a:pt x="203" y="2"/>
                    <a:pt x="202" y="2"/>
                    <a:pt x="201" y="2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5" name="Freeform 215">
              <a:extLst>
                <a:ext uri="{FF2B5EF4-FFF2-40B4-BE49-F238E27FC236}">
                  <a16:creationId xmlns:a16="http://schemas.microsoft.com/office/drawing/2014/main" id="{A2CA1D3D-0FFC-4D5C-97C8-03A039CE0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1371" y="4706083"/>
              <a:ext cx="417231" cy="7394"/>
            </a:xfrm>
            <a:custGeom>
              <a:avLst/>
              <a:gdLst>
                <a:gd name="T0" fmla="*/ 166 w 167"/>
                <a:gd name="T1" fmla="*/ 3 h 3"/>
                <a:gd name="T2" fmla="*/ 2 w 167"/>
                <a:gd name="T3" fmla="*/ 3 h 3"/>
                <a:gd name="T4" fmla="*/ 0 w 167"/>
                <a:gd name="T5" fmla="*/ 1 h 3"/>
                <a:gd name="T6" fmla="*/ 2 w 167"/>
                <a:gd name="T7" fmla="*/ 0 h 3"/>
                <a:gd name="T8" fmla="*/ 166 w 167"/>
                <a:gd name="T9" fmla="*/ 0 h 3"/>
                <a:gd name="T10" fmla="*/ 167 w 167"/>
                <a:gd name="T11" fmla="*/ 1 h 3"/>
                <a:gd name="T12" fmla="*/ 166 w 167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">
                  <a:moveTo>
                    <a:pt x="166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6" y="0"/>
                    <a:pt x="167" y="0"/>
                    <a:pt x="167" y="1"/>
                  </a:cubicBezTo>
                  <a:cubicBezTo>
                    <a:pt x="167" y="2"/>
                    <a:pt x="166" y="3"/>
                    <a:pt x="166" y="3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8" name="Freeform 218">
              <a:extLst>
                <a:ext uri="{FF2B5EF4-FFF2-40B4-BE49-F238E27FC236}">
                  <a16:creationId xmlns:a16="http://schemas.microsoft.com/office/drawing/2014/main" id="{6226B369-2C2E-41A9-B7E5-71A749AC5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8119" y="3446998"/>
              <a:ext cx="194355" cy="102459"/>
            </a:xfrm>
            <a:custGeom>
              <a:avLst/>
              <a:gdLst>
                <a:gd name="T0" fmla="*/ 10 w 78"/>
                <a:gd name="T1" fmla="*/ 18 h 41"/>
                <a:gd name="T2" fmla="*/ 10 w 78"/>
                <a:gd name="T3" fmla="*/ 20 h 41"/>
                <a:gd name="T4" fmla="*/ 10 w 78"/>
                <a:gd name="T5" fmla="*/ 21 h 41"/>
                <a:gd name="T6" fmla="*/ 10 w 78"/>
                <a:gd name="T7" fmla="*/ 21 h 41"/>
                <a:gd name="T8" fmla="*/ 11 w 78"/>
                <a:gd name="T9" fmla="*/ 22 h 41"/>
                <a:gd name="T10" fmla="*/ 11 w 78"/>
                <a:gd name="T11" fmla="*/ 23 h 41"/>
                <a:gd name="T12" fmla="*/ 11 w 78"/>
                <a:gd name="T13" fmla="*/ 23 h 41"/>
                <a:gd name="T14" fmla="*/ 11 w 78"/>
                <a:gd name="T15" fmla="*/ 24 h 41"/>
                <a:gd name="T16" fmla="*/ 11 w 78"/>
                <a:gd name="T17" fmla="*/ 24 h 41"/>
                <a:gd name="T18" fmla="*/ 11 w 78"/>
                <a:gd name="T19" fmla="*/ 35 h 41"/>
                <a:gd name="T20" fmla="*/ 10 w 78"/>
                <a:gd name="T21" fmla="*/ 35 h 41"/>
                <a:gd name="T22" fmla="*/ 11 w 78"/>
                <a:gd name="T23" fmla="*/ 34 h 41"/>
                <a:gd name="T24" fmla="*/ 10 w 78"/>
                <a:gd name="T25" fmla="*/ 34 h 41"/>
                <a:gd name="T26" fmla="*/ 9 w 78"/>
                <a:gd name="T27" fmla="*/ 36 h 41"/>
                <a:gd name="T28" fmla="*/ 9 w 78"/>
                <a:gd name="T29" fmla="*/ 36 h 41"/>
                <a:gd name="T30" fmla="*/ 8 w 78"/>
                <a:gd name="T31" fmla="*/ 34 h 41"/>
                <a:gd name="T32" fmla="*/ 8 w 78"/>
                <a:gd name="T33" fmla="*/ 33 h 41"/>
                <a:gd name="T34" fmla="*/ 8 w 78"/>
                <a:gd name="T35" fmla="*/ 35 h 41"/>
                <a:gd name="T36" fmla="*/ 8 w 78"/>
                <a:gd name="T37" fmla="*/ 35 h 41"/>
                <a:gd name="T38" fmla="*/ 7 w 78"/>
                <a:gd name="T39" fmla="*/ 34 h 41"/>
                <a:gd name="T40" fmla="*/ 7 w 78"/>
                <a:gd name="T41" fmla="*/ 34 h 41"/>
                <a:gd name="T42" fmla="*/ 7 w 78"/>
                <a:gd name="T43" fmla="*/ 35 h 41"/>
                <a:gd name="T44" fmla="*/ 7 w 78"/>
                <a:gd name="T45" fmla="*/ 35 h 41"/>
                <a:gd name="T46" fmla="*/ 7 w 78"/>
                <a:gd name="T47" fmla="*/ 24 h 41"/>
                <a:gd name="T48" fmla="*/ 7 w 78"/>
                <a:gd name="T49" fmla="*/ 24 h 41"/>
                <a:gd name="T50" fmla="*/ 7 w 78"/>
                <a:gd name="T51" fmla="*/ 23 h 41"/>
                <a:gd name="T52" fmla="*/ 7 w 78"/>
                <a:gd name="T53" fmla="*/ 23 h 41"/>
                <a:gd name="T54" fmla="*/ 6 w 78"/>
                <a:gd name="T55" fmla="*/ 22 h 41"/>
                <a:gd name="T56" fmla="*/ 8 w 78"/>
                <a:gd name="T57" fmla="*/ 20 h 41"/>
                <a:gd name="T58" fmla="*/ 8 w 78"/>
                <a:gd name="T59" fmla="*/ 20 h 41"/>
                <a:gd name="T60" fmla="*/ 8 w 78"/>
                <a:gd name="T61" fmla="*/ 20 h 41"/>
                <a:gd name="T62" fmla="*/ 8 w 78"/>
                <a:gd name="T63" fmla="*/ 16 h 41"/>
                <a:gd name="T64" fmla="*/ 8 w 78"/>
                <a:gd name="T65" fmla="*/ 16 h 41"/>
                <a:gd name="T66" fmla="*/ 1 w 78"/>
                <a:gd name="T67" fmla="*/ 13 h 41"/>
                <a:gd name="T68" fmla="*/ 1 w 78"/>
                <a:gd name="T69" fmla="*/ 11 h 41"/>
                <a:gd name="T70" fmla="*/ 38 w 78"/>
                <a:gd name="T71" fmla="*/ 1 h 41"/>
                <a:gd name="T72" fmla="*/ 40 w 78"/>
                <a:gd name="T73" fmla="*/ 1 h 41"/>
                <a:gd name="T74" fmla="*/ 77 w 78"/>
                <a:gd name="T75" fmla="*/ 11 h 41"/>
                <a:gd name="T76" fmla="*/ 77 w 78"/>
                <a:gd name="T77" fmla="*/ 13 h 41"/>
                <a:gd name="T78" fmla="*/ 64 w 78"/>
                <a:gd name="T79" fmla="*/ 18 h 41"/>
                <a:gd name="T80" fmla="*/ 40 w 78"/>
                <a:gd name="T81" fmla="*/ 27 h 41"/>
                <a:gd name="T82" fmla="*/ 38 w 78"/>
                <a:gd name="T83" fmla="*/ 27 h 41"/>
                <a:gd name="T84" fmla="*/ 30 w 78"/>
                <a:gd name="T85" fmla="*/ 24 h 41"/>
                <a:gd name="T86" fmla="*/ 30 w 78"/>
                <a:gd name="T87" fmla="*/ 24 h 41"/>
                <a:gd name="T88" fmla="*/ 38 w 78"/>
                <a:gd name="T89" fmla="*/ 28 h 41"/>
                <a:gd name="T90" fmla="*/ 40 w 78"/>
                <a:gd name="T91" fmla="*/ 28 h 41"/>
                <a:gd name="T92" fmla="*/ 59 w 78"/>
                <a:gd name="T93" fmla="*/ 21 h 41"/>
                <a:gd name="T94" fmla="*/ 60 w 78"/>
                <a:gd name="T95" fmla="*/ 22 h 41"/>
                <a:gd name="T96" fmla="*/ 61 w 78"/>
                <a:gd name="T97" fmla="*/ 31 h 41"/>
                <a:gd name="T98" fmla="*/ 46 w 78"/>
                <a:gd name="T99" fmla="*/ 37 h 41"/>
                <a:gd name="T100" fmla="*/ 39 w 78"/>
                <a:gd name="T101" fmla="*/ 40 h 41"/>
                <a:gd name="T102" fmla="*/ 32 w 78"/>
                <a:gd name="T103" fmla="*/ 37 h 41"/>
                <a:gd name="T104" fmla="*/ 17 w 78"/>
                <a:gd name="T105" fmla="*/ 31 h 41"/>
                <a:gd name="T106" fmla="*/ 18 w 78"/>
                <a:gd name="T107" fmla="*/ 20 h 41"/>
                <a:gd name="T108" fmla="*/ 17 w 78"/>
                <a:gd name="T109" fmla="*/ 19 h 41"/>
                <a:gd name="T110" fmla="*/ 11 w 78"/>
                <a:gd name="T111" fmla="*/ 17 h 41"/>
                <a:gd name="T112" fmla="*/ 10 w 78"/>
                <a:gd name="T113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" h="41">
                  <a:moveTo>
                    <a:pt x="10" y="18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21"/>
                    <a:pt x="11" y="22"/>
                  </a:cubicBezTo>
                  <a:cubicBezTo>
                    <a:pt x="11" y="22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3" y="28"/>
                    <a:pt x="14" y="32"/>
                    <a:pt x="11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4"/>
                    <a:pt x="11" y="34"/>
                  </a:cubicBezTo>
                  <a:cubicBezTo>
                    <a:pt x="11" y="33"/>
                    <a:pt x="10" y="33"/>
                    <a:pt x="10" y="34"/>
                  </a:cubicBezTo>
                  <a:cubicBezTo>
                    <a:pt x="10" y="35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8" y="35"/>
                    <a:pt x="8" y="34"/>
                  </a:cubicBezTo>
                  <a:cubicBezTo>
                    <a:pt x="8" y="32"/>
                    <a:pt x="8" y="32"/>
                    <a:pt x="8" y="33"/>
                  </a:cubicBezTo>
                  <a:cubicBezTo>
                    <a:pt x="8" y="34"/>
                    <a:pt x="8" y="34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4"/>
                    <a:pt x="7" y="34"/>
                  </a:cubicBezTo>
                  <a:cubicBezTo>
                    <a:pt x="7" y="33"/>
                    <a:pt x="7" y="33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4" y="33"/>
                    <a:pt x="3" y="28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6" y="22"/>
                    <a:pt x="6" y="22"/>
                  </a:cubicBezTo>
                  <a:cubicBezTo>
                    <a:pt x="6" y="21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9" y="0"/>
                    <a:pt x="39" y="0"/>
                    <a:pt x="40" y="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8" y="11"/>
                    <a:pt x="78" y="13"/>
                    <a:pt x="77" y="13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8" y="27"/>
                  </a:cubicBezTo>
                  <a:cubicBezTo>
                    <a:pt x="33" y="25"/>
                    <a:pt x="31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4"/>
                    <a:pt x="33" y="26"/>
                    <a:pt x="38" y="28"/>
                  </a:cubicBezTo>
                  <a:cubicBezTo>
                    <a:pt x="38" y="28"/>
                    <a:pt x="39" y="28"/>
                    <a:pt x="40" y="28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0" y="21"/>
                    <a:pt x="60" y="22"/>
                    <a:pt x="60" y="2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33"/>
                    <a:pt x="52" y="35"/>
                    <a:pt x="46" y="37"/>
                  </a:cubicBezTo>
                  <a:cubicBezTo>
                    <a:pt x="43" y="38"/>
                    <a:pt x="41" y="40"/>
                    <a:pt x="39" y="40"/>
                  </a:cubicBezTo>
                  <a:cubicBezTo>
                    <a:pt x="37" y="41"/>
                    <a:pt x="35" y="39"/>
                    <a:pt x="32" y="37"/>
                  </a:cubicBezTo>
                  <a:cubicBezTo>
                    <a:pt x="26" y="35"/>
                    <a:pt x="17" y="33"/>
                    <a:pt x="17" y="3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19"/>
                    <a:pt x="17" y="19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8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9" name="Freeform 219">
              <a:extLst>
                <a:ext uri="{FF2B5EF4-FFF2-40B4-BE49-F238E27FC236}">
                  <a16:creationId xmlns:a16="http://schemas.microsoft.com/office/drawing/2014/main" id="{DAEB6959-1278-4C56-8294-E1842A666B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88965" y="3736419"/>
              <a:ext cx="177455" cy="164780"/>
            </a:xfrm>
            <a:custGeom>
              <a:avLst/>
              <a:gdLst>
                <a:gd name="T0" fmla="*/ 35 w 71"/>
                <a:gd name="T1" fmla="*/ 13 h 66"/>
                <a:gd name="T2" fmla="*/ 41 w 71"/>
                <a:gd name="T3" fmla="*/ 19 h 66"/>
                <a:gd name="T4" fmla="*/ 44 w 71"/>
                <a:gd name="T5" fmla="*/ 31 h 66"/>
                <a:gd name="T6" fmla="*/ 35 w 71"/>
                <a:gd name="T7" fmla="*/ 22 h 66"/>
                <a:gd name="T8" fmla="*/ 54 w 71"/>
                <a:gd name="T9" fmla="*/ 46 h 66"/>
                <a:gd name="T10" fmla="*/ 37 w 71"/>
                <a:gd name="T11" fmla="*/ 56 h 66"/>
                <a:gd name="T12" fmla="*/ 50 w 71"/>
                <a:gd name="T13" fmla="*/ 58 h 66"/>
                <a:gd name="T14" fmla="*/ 57 w 71"/>
                <a:gd name="T15" fmla="*/ 49 h 66"/>
                <a:gd name="T16" fmla="*/ 53 w 71"/>
                <a:gd name="T17" fmla="*/ 60 h 66"/>
                <a:gd name="T18" fmla="*/ 15 w 71"/>
                <a:gd name="T19" fmla="*/ 51 h 66"/>
                <a:gd name="T20" fmla="*/ 10 w 71"/>
                <a:gd name="T21" fmla="*/ 43 h 66"/>
                <a:gd name="T22" fmla="*/ 35 w 71"/>
                <a:gd name="T23" fmla="*/ 10 h 66"/>
                <a:gd name="T24" fmla="*/ 43 w 71"/>
                <a:gd name="T25" fmla="*/ 6 h 66"/>
                <a:gd name="T26" fmla="*/ 54 w 71"/>
                <a:gd name="T27" fmla="*/ 9 h 66"/>
                <a:gd name="T28" fmla="*/ 56 w 71"/>
                <a:gd name="T29" fmla="*/ 45 h 66"/>
                <a:gd name="T30" fmla="*/ 57 w 71"/>
                <a:gd name="T31" fmla="*/ 49 h 66"/>
                <a:gd name="T32" fmla="*/ 18 w 71"/>
                <a:gd name="T33" fmla="*/ 33 h 66"/>
                <a:gd name="T34" fmla="*/ 11 w 71"/>
                <a:gd name="T35" fmla="*/ 41 h 66"/>
                <a:gd name="T36" fmla="*/ 17 w 71"/>
                <a:gd name="T37" fmla="*/ 39 h 66"/>
                <a:gd name="T38" fmla="*/ 22 w 71"/>
                <a:gd name="T39" fmla="*/ 46 h 66"/>
                <a:gd name="T40" fmla="*/ 20 w 71"/>
                <a:gd name="T41" fmla="*/ 37 h 66"/>
                <a:gd name="T42" fmla="*/ 19 w 71"/>
                <a:gd name="T43" fmla="*/ 40 h 66"/>
                <a:gd name="T44" fmla="*/ 17 w 71"/>
                <a:gd name="T45" fmla="*/ 51 h 66"/>
                <a:gd name="T46" fmla="*/ 28 w 71"/>
                <a:gd name="T47" fmla="*/ 49 h 66"/>
                <a:gd name="T48" fmla="*/ 21 w 71"/>
                <a:gd name="T49" fmla="*/ 48 h 66"/>
                <a:gd name="T50" fmla="*/ 42 w 71"/>
                <a:gd name="T51" fmla="*/ 8 h 66"/>
                <a:gd name="T52" fmla="*/ 43 w 71"/>
                <a:gd name="T53" fmla="*/ 18 h 66"/>
                <a:gd name="T54" fmla="*/ 54 w 71"/>
                <a:gd name="T55" fmla="*/ 21 h 66"/>
                <a:gd name="T56" fmla="*/ 34 w 71"/>
                <a:gd name="T57" fmla="*/ 11 h 66"/>
                <a:gd name="T58" fmla="*/ 26 w 71"/>
                <a:gd name="T59" fmla="*/ 19 h 66"/>
                <a:gd name="T60" fmla="*/ 34 w 71"/>
                <a:gd name="T61" fmla="*/ 11 h 66"/>
                <a:gd name="T62" fmla="*/ 54 w 71"/>
                <a:gd name="T63" fmla="*/ 44 h 66"/>
                <a:gd name="T64" fmla="*/ 46 w 71"/>
                <a:gd name="T65" fmla="*/ 46 h 66"/>
                <a:gd name="T66" fmla="*/ 25 w 71"/>
                <a:gd name="T67" fmla="*/ 22 h 66"/>
                <a:gd name="T68" fmla="*/ 17 w 71"/>
                <a:gd name="T69" fmla="*/ 24 h 66"/>
                <a:gd name="T70" fmla="*/ 55 w 71"/>
                <a:gd name="T71" fmla="*/ 25 h 66"/>
                <a:gd name="T72" fmla="*/ 55 w 71"/>
                <a:gd name="T73" fmla="*/ 43 h 66"/>
                <a:gd name="T74" fmla="*/ 55 w 71"/>
                <a:gd name="T75" fmla="*/ 25 h 66"/>
                <a:gd name="T76" fmla="*/ 27 w 71"/>
                <a:gd name="T77" fmla="*/ 46 h 66"/>
                <a:gd name="T78" fmla="*/ 27 w 71"/>
                <a:gd name="T79" fmla="*/ 22 h 66"/>
                <a:gd name="T80" fmla="*/ 44 w 71"/>
                <a:gd name="T81" fmla="*/ 22 h 66"/>
                <a:gd name="T82" fmla="*/ 44 w 71"/>
                <a:gd name="T83" fmla="*/ 46 h 66"/>
                <a:gd name="T84" fmla="*/ 36 w 71"/>
                <a:gd name="T85" fmla="*/ 55 h 66"/>
                <a:gd name="T86" fmla="*/ 30 w 71"/>
                <a:gd name="T87" fmla="*/ 49 h 66"/>
                <a:gd name="T88" fmla="*/ 54 w 71"/>
                <a:gd name="T89" fmla="*/ 24 h 66"/>
                <a:gd name="T90" fmla="*/ 46 w 71"/>
                <a:gd name="T91" fmla="*/ 22 h 66"/>
                <a:gd name="T92" fmla="*/ 54 w 71"/>
                <a:gd name="T93" fmla="*/ 2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66">
                  <a:moveTo>
                    <a:pt x="41" y="18"/>
                  </a:moveTo>
                  <a:cubicBezTo>
                    <a:pt x="40" y="16"/>
                    <a:pt x="38" y="14"/>
                    <a:pt x="36" y="13"/>
                  </a:cubicBezTo>
                  <a:cubicBezTo>
                    <a:pt x="36" y="12"/>
                    <a:pt x="35" y="12"/>
                    <a:pt x="35" y="13"/>
                  </a:cubicBezTo>
                  <a:cubicBezTo>
                    <a:pt x="33" y="14"/>
                    <a:pt x="32" y="16"/>
                    <a:pt x="30" y="18"/>
                  </a:cubicBezTo>
                  <a:cubicBezTo>
                    <a:pt x="29" y="19"/>
                    <a:pt x="30" y="19"/>
                    <a:pt x="30" y="19"/>
                  </a:cubicBezTo>
                  <a:cubicBezTo>
                    <a:pt x="34" y="19"/>
                    <a:pt x="37" y="19"/>
                    <a:pt x="41" y="19"/>
                  </a:cubicBezTo>
                  <a:cubicBezTo>
                    <a:pt x="41" y="19"/>
                    <a:pt x="42" y="19"/>
                    <a:pt x="41" y="18"/>
                  </a:cubicBezTo>
                  <a:close/>
                  <a:moveTo>
                    <a:pt x="35" y="22"/>
                  </a:moveTo>
                  <a:cubicBezTo>
                    <a:pt x="40" y="22"/>
                    <a:pt x="44" y="26"/>
                    <a:pt x="44" y="31"/>
                  </a:cubicBezTo>
                  <a:cubicBezTo>
                    <a:pt x="44" y="36"/>
                    <a:pt x="40" y="40"/>
                    <a:pt x="35" y="40"/>
                  </a:cubicBezTo>
                  <a:cubicBezTo>
                    <a:pt x="30" y="40"/>
                    <a:pt x="26" y="36"/>
                    <a:pt x="26" y="31"/>
                  </a:cubicBezTo>
                  <a:cubicBezTo>
                    <a:pt x="26" y="26"/>
                    <a:pt x="30" y="22"/>
                    <a:pt x="35" y="22"/>
                  </a:cubicBezTo>
                  <a:close/>
                  <a:moveTo>
                    <a:pt x="54" y="48"/>
                  </a:moveTo>
                  <a:cubicBezTo>
                    <a:pt x="54" y="47"/>
                    <a:pt x="54" y="47"/>
                    <a:pt x="54" y="47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1" y="47"/>
                    <a:pt x="48" y="48"/>
                    <a:pt x="45" y="48"/>
                  </a:cubicBezTo>
                  <a:cubicBezTo>
                    <a:pt x="44" y="48"/>
                    <a:pt x="44" y="49"/>
                    <a:pt x="43" y="49"/>
                  </a:cubicBezTo>
                  <a:cubicBezTo>
                    <a:pt x="41" y="52"/>
                    <a:pt x="39" y="54"/>
                    <a:pt x="37" y="56"/>
                  </a:cubicBezTo>
                  <a:cubicBezTo>
                    <a:pt x="37" y="56"/>
                    <a:pt x="37" y="56"/>
                    <a:pt x="37" y="57"/>
                  </a:cubicBezTo>
                  <a:cubicBezTo>
                    <a:pt x="42" y="60"/>
                    <a:pt x="47" y="60"/>
                    <a:pt x="50" y="59"/>
                  </a:cubicBezTo>
                  <a:cubicBezTo>
                    <a:pt x="50" y="59"/>
                    <a:pt x="50" y="58"/>
                    <a:pt x="50" y="58"/>
                  </a:cubicBezTo>
                  <a:cubicBezTo>
                    <a:pt x="47" y="54"/>
                    <a:pt x="49" y="49"/>
                    <a:pt x="54" y="48"/>
                  </a:cubicBezTo>
                  <a:cubicBezTo>
                    <a:pt x="54" y="48"/>
                    <a:pt x="54" y="48"/>
                    <a:pt x="54" y="48"/>
                  </a:cubicBezTo>
                  <a:close/>
                  <a:moveTo>
                    <a:pt x="57" y="49"/>
                  </a:moveTo>
                  <a:cubicBezTo>
                    <a:pt x="59" y="50"/>
                    <a:pt x="60" y="52"/>
                    <a:pt x="60" y="54"/>
                  </a:cubicBezTo>
                  <a:cubicBezTo>
                    <a:pt x="60" y="57"/>
                    <a:pt x="57" y="60"/>
                    <a:pt x="54" y="60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49" y="64"/>
                    <a:pt x="43" y="63"/>
                    <a:pt x="36" y="58"/>
                  </a:cubicBezTo>
                  <a:cubicBezTo>
                    <a:pt x="36" y="57"/>
                    <a:pt x="35" y="57"/>
                    <a:pt x="35" y="58"/>
                  </a:cubicBezTo>
                  <a:cubicBezTo>
                    <a:pt x="24" y="66"/>
                    <a:pt x="15" y="63"/>
                    <a:pt x="15" y="51"/>
                  </a:cubicBezTo>
                  <a:cubicBezTo>
                    <a:pt x="15" y="51"/>
                    <a:pt x="15" y="50"/>
                    <a:pt x="14" y="50"/>
                  </a:cubicBezTo>
                  <a:cubicBezTo>
                    <a:pt x="12" y="49"/>
                    <a:pt x="10" y="47"/>
                    <a:pt x="10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0" y="37"/>
                    <a:pt x="2" y="27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6"/>
                    <a:pt x="23" y="0"/>
                    <a:pt x="35" y="10"/>
                  </a:cubicBezTo>
                  <a:cubicBezTo>
                    <a:pt x="35" y="10"/>
                    <a:pt x="36" y="10"/>
                    <a:pt x="36" y="10"/>
                  </a:cubicBezTo>
                  <a:cubicBezTo>
                    <a:pt x="38" y="8"/>
                    <a:pt x="40" y="7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3"/>
                    <a:pt x="46" y="1"/>
                    <a:pt x="49" y="1"/>
                  </a:cubicBezTo>
                  <a:cubicBezTo>
                    <a:pt x="53" y="1"/>
                    <a:pt x="55" y="5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12"/>
                    <a:pt x="57" y="16"/>
                    <a:pt x="56" y="21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71" y="28"/>
                    <a:pt x="71" y="40"/>
                    <a:pt x="56" y="45"/>
                  </a:cubicBezTo>
                  <a:cubicBezTo>
                    <a:pt x="56" y="45"/>
                    <a:pt x="56" y="46"/>
                    <a:pt x="56" y="46"/>
                  </a:cubicBezTo>
                  <a:cubicBezTo>
                    <a:pt x="56" y="47"/>
                    <a:pt x="56" y="47"/>
                    <a:pt x="56" y="48"/>
                  </a:cubicBezTo>
                  <a:cubicBezTo>
                    <a:pt x="56" y="48"/>
                    <a:pt x="56" y="49"/>
                    <a:pt x="57" y="49"/>
                  </a:cubicBezTo>
                  <a:close/>
                  <a:moveTo>
                    <a:pt x="17" y="39"/>
                  </a:moveTo>
                  <a:cubicBezTo>
                    <a:pt x="17" y="37"/>
                    <a:pt x="18" y="36"/>
                    <a:pt x="18" y="35"/>
                  </a:cubicBezTo>
                  <a:cubicBezTo>
                    <a:pt x="19" y="34"/>
                    <a:pt x="19" y="33"/>
                    <a:pt x="18" y="33"/>
                  </a:cubicBezTo>
                  <a:cubicBezTo>
                    <a:pt x="17" y="30"/>
                    <a:pt x="16" y="27"/>
                    <a:pt x="16" y="24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6" y="28"/>
                    <a:pt x="4" y="36"/>
                    <a:pt x="11" y="41"/>
                  </a:cubicBezTo>
                  <a:cubicBezTo>
                    <a:pt x="11" y="41"/>
                    <a:pt x="12" y="41"/>
                    <a:pt x="12" y="41"/>
                  </a:cubicBezTo>
                  <a:cubicBezTo>
                    <a:pt x="13" y="40"/>
                    <a:pt x="15" y="39"/>
                    <a:pt x="16" y="39"/>
                  </a:cubicBezTo>
                  <a:cubicBezTo>
                    <a:pt x="17" y="39"/>
                    <a:pt x="17" y="39"/>
                    <a:pt x="17" y="39"/>
                  </a:cubicBezTo>
                  <a:close/>
                  <a:moveTo>
                    <a:pt x="19" y="40"/>
                  </a:moveTo>
                  <a:cubicBezTo>
                    <a:pt x="21" y="41"/>
                    <a:pt x="22" y="43"/>
                    <a:pt x="22" y="45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6"/>
                    <a:pt x="24" y="47"/>
                    <a:pt x="25" y="47"/>
                  </a:cubicBezTo>
                  <a:cubicBezTo>
                    <a:pt x="25" y="47"/>
                    <a:pt x="26" y="46"/>
                    <a:pt x="25" y="46"/>
                  </a:cubicBezTo>
                  <a:cubicBezTo>
                    <a:pt x="23" y="43"/>
                    <a:pt x="22" y="40"/>
                    <a:pt x="20" y="37"/>
                  </a:cubicBezTo>
                  <a:cubicBezTo>
                    <a:pt x="20" y="36"/>
                    <a:pt x="19" y="36"/>
                    <a:pt x="19" y="37"/>
                  </a:cubicBezTo>
                  <a:cubicBezTo>
                    <a:pt x="19" y="37"/>
                    <a:pt x="19" y="38"/>
                    <a:pt x="18" y="39"/>
                  </a:cubicBezTo>
                  <a:cubicBezTo>
                    <a:pt x="18" y="39"/>
                    <a:pt x="18" y="40"/>
                    <a:pt x="19" y="40"/>
                  </a:cubicBezTo>
                  <a:close/>
                  <a:moveTo>
                    <a:pt x="21" y="48"/>
                  </a:moveTo>
                  <a:cubicBezTo>
                    <a:pt x="20" y="49"/>
                    <a:pt x="19" y="50"/>
                    <a:pt x="17" y="50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8" y="60"/>
                    <a:pt x="25" y="62"/>
                    <a:pt x="34" y="57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2" y="54"/>
                    <a:pt x="30" y="52"/>
                    <a:pt x="28" y="49"/>
                  </a:cubicBezTo>
                  <a:cubicBezTo>
                    <a:pt x="27" y="49"/>
                    <a:pt x="27" y="48"/>
                    <a:pt x="26" y="48"/>
                  </a:cubicBezTo>
                  <a:cubicBezTo>
                    <a:pt x="25" y="48"/>
                    <a:pt x="23" y="48"/>
                    <a:pt x="22" y="47"/>
                  </a:cubicBezTo>
                  <a:cubicBezTo>
                    <a:pt x="21" y="47"/>
                    <a:pt x="21" y="47"/>
                    <a:pt x="21" y="48"/>
                  </a:cubicBezTo>
                  <a:close/>
                  <a:moveTo>
                    <a:pt x="52" y="12"/>
                  </a:moveTo>
                  <a:cubicBezTo>
                    <a:pt x="49" y="14"/>
                    <a:pt x="44" y="12"/>
                    <a:pt x="43" y="9"/>
                  </a:cubicBezTo>
                  <a:cubicBezTo>
                    <a:pt x="43" y="9"/>
                    <a:pt x="43" y="8"/>
                    <a:pt x="42" y="8"/>
                  </a:cubicBezTo>
                  <a:cubicBezTo>
                    <a:pt x="41" y="9"/>
                    <a:pt x="39" y="10"/>
                    <a:pt x="37" y="11"/>
                  </a:cubicBezTo>
                  <a:cubicBezTo>
                    <a:pt x="37" y="11"/>
                    <a:pt x="37" y="12"/>
                    <a:pt x="37" y="12"/>
                  </a:cubicBezTo>
                  <a:cubicBezTo>
                    <a:pt x="39" y="14"/>
                    <a:pt x="41" y="16"/>
                    <a:pt x="43" y="18"/>
                  </a:cubicBezTo>
                  <a:cubicBezTo>
                    <a:pt x="44" y="19"/>
                    <a:pt x="44" y="19"/>
                    <a:pt x="45" y="19"/>
                  </a:cubicBezTo>
                  <a:cubicBezTo>
                    <a:pt x="48" y="20"/>
                    <a:pt x="51" y="20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17"/>
                    <a:pt x="54" y="14"/>
                    <a:pt x="53" y="12"/>
                  </a:cubicBezTo>
                  <a:cubicBezTo>
                    <a:pt x="53" y="11"/>
                    <a:pt x="52" y="11"/>
                    <a:pt x="52" y="12"/>
                  </a:cubicBezTo>
                  <a:close/>
                  <a:moveTo>
                    <a:pt x="34" y="11"/>
                  </a:moveTo>
                  <a:cubicBezTo>
                    <a:pt x="24" y="4"/>
                    <a:pt x="16" y="9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0" y="20"/>
                    <a:pt x="23" y="20"/>
                    <a:pt x="26" y="19"/>
                  </a:cubicBezTo>
                  <a:cubicBezTo>
                    <a:pt x="27" y="19"/>
                    <a:pt x="27" y="19"/>
                    <a:pt x="28" y="18"/>
                  </a:cubicBezTo>
                  <a:cubicBezTo>
                    <a:pt x="30" y="16"/>
                    <a:pt x="32" y="14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lose/>
                  <a:moveTo>
                    <a:pt x="46" y="47"/>
                  </a:moveTo>
                  <a:cubicBezTo>
                    <a:pt x="49" y="46"/>
                    <a:pt x="52" y="46"/>
                    <a:pt x="54" y="45"/>
                  </a:cubicBezTo>
                  <a:cubicBezTo>
                    <a:pt x="54" y="45"/>
                    <a:pt x="54" y="44"/>
                    <a:pt x="54" y="44"/>
                  </a:cubicBezTo>
                  <a:cubicBezTo>
                    <a:pt x="54" y="42"/>
                    <a:pt x="53" y="39"/>
                    <a:pt x="52" y="37"/>
                  </a:cubicBezTo>
                  <a:cubicBezTo>
                    <a:pt x="52" y="36"/>
                    <a:pt x="51" y="36"/>
                    <a:pt x="51" y="37"/>
                  </a:cubicBezTo>
                  <a:cubicBezTo>
                    <a:pt x="49" y="40"/>
                    <a:pt x="48" y="43"/>
                    <a:pt x="46" y="46"/>
                  </a:cubicBezTo>
                  <a:cubicBezTo>
                    <a:pt x="45" y="46"/>
                    <a:pt x="46" y="47"/>
                    <a:pt x="46" y="47"/>
                  </a:cubicBezTo>
                  <a:close/>
                  <a:moveTo>
                    <a:pt x="20" y="31"/>
                  </a:moveTo>
                  <a:cubicBezTo>
                    <a:pt x="22" y="28"/>
                    <a:pt x="23" y="25"/>
                    <a:pt x="25" y="22"/>
                  </a:cubicBezTo>
                  <a:cubicBezTo>
                    <a:pt x="26" y="21"/>
                    <a:pt x="25" y="21"/>
                    <a:pt x="25" y="21"/>
                  </a:cubicBezTo>
                  <a:cubicBezTo>
                    <a:pt x="22" y="21"/>
                    <a:pt x="20" y="22"/>
                    <a:pt x="17" y="23"/>
                  </a:cubicBezTo>
                  <a:cubicBezTo>
                    <a:pt x="17" y="23"/>
                    <a:pt x="17" y="23"/>
                    <a:pt x="17" y="24"/>
                  </a:cubicBezTo>
                  <a:cubicBezTo>
                    <a:pt x="17" y="26"/>
                    <a:pt x="18" y="28"/>
                    <a:pt x="19" y="31"/>
                  </a:cubicBezTo>
                  <a:cubicBezTo>
                    <a:pt x="19" y="31"/>
                    <a:pt x="20" y="32"/>
                    <a:pt x="20" y="31"/>
                  </a:cubicBezTo>
                  <a:close/>
                  <a:moveTo>
                    <a:pt x="55" y="25"/>
                  </a:moveTo>
                  <a:cubicBezTo>
                    <a:pt x="55" y="27"/>
                    <a:pt x="54" y="30"/>
                    <a:pt x="53" y="33"/>
                  </a:cubicBezTo>
                  <a:cubicBezTo>
                    <a:pt x="52" y="33"/>
                    <a:pt x="52" y="34"/>
                    <a:pt x="53" y="35"/>
                  </a:cubicBezTo>
                  <a:cubicBezTo>
                    <a:pt x="54" y="38"/>
                    <a:pt x="55" y="41"/>
                    <a:pt x="55" y="4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67" y="38"/>
                    <a:pt x="67" y="29"/>
                    <a:pt x="56" y="24"/>
                  </a:cubicBezTo>
                  <a:cubicBezTo>
                    <a:pt x="56" y="24"/>
                    <a:pt x="56" y="24"/>
                    <a:pt x="55" y="25"/>
                  </a:cubicBezTo>
                  <a:close/>
                  <a:moveTo>
                    <a:pt x="42" y="47"/>
                  </a:moveTo>
                  <a:cubicBezTo>
                    <a:pt x="38" y="48"/>
                    <a:pt x="33" y="48"/>
                    <a:pt x="29" y="47"/>
                  </a:cubicBezTo>
                  <a:cubicBezTo>
                    <a:pt x="28" y="47"/>
                    <a:pt x="28" y="47"/>
                    <a:pt x="27" y="46"/>
                  </a:cubicBezTo>
                  <a:cubicBezTo>
                    <a:pt x="25" y="43"/>
                    <a:pt x="22" y="39"/>
                    <a:pt x="21" y="35"/>
                  </a:cubicBezTo>
                  <a:cubicBezTo>
                    <a:pt x="20" y="34"/>
                    <a:pt x="20" y="33"/>
                    <a:pt x="21" y="33"/>
                  </a:cubicBezTo>
                  <a:cubicBezTo>
                    <a:pt x="22" y="29"/>
                    <a:pt x="25" y="25"/>
                    <a:pt x="27" y="22"/>
                  </a:cubicBezTo>
                  <a:cubicBezTo>
                    <a:pt x="28" y="21"/>
                    <a:pt x="28" y="20"/>
                    <a:pt x="29" y="20"/>
                  </a:cubicBezTo>
                  <a:cubicBezTo>
                    <a:pt x="33" y="20"/>
                    <a:pt x="38" y="20"/>
                    <a:pt x="42" y="20"/>
                  </a:cubicBezTo>
                  <a:cubicBezTo>
                    <a:pt x="43" y="20"/>
                    <a:pt x="43" y="21"/>
                    <a:pt x="44" y="22"/>
                  </a:cubicBezTo>
                  <a:cubicBezTo>
                    <a:pt x="46" y="25"/>
                    <a:pt x="49" y="29"/>
                    <a:pt x="50" y="33"/>
                  </a:cubicBezTo>
                  <a:cubicBezTo>
                    <a:pt x="51" y="33"/>
                    <a:pt x="51" y="34"/>
                    <a:pt x="50" y="35"/>
                  </a:cubicBezTo>
                  <a:cubicBezTo>
                    <a:pt x="49" y="39"/>
                    <a:pt x="46" y="43"/>
                    <a:pt x="44" y="46"/>
                  </a:cubicBezTo>
                  <a:cubicBezTo>
                    <a:pt x="43" y="47"/>
                    <a:pt x="43" y="47"/>
                    <a:pt x="42" y="47"/>
                  </a:cubicBezTo>
                  <a:close/>
                  <a:moveTo>
                    <a:pt x="41" y="49"/>
                  </a:moveTo>
                  <a:cubicBezTo>
                    <a:pt x="40" y="52"/>
                    <a:pt x="38" y="54"/>
                    <a:pt x="36" y="55"/>
                  </a:cubicBezTo>
                  <a:cubicBezTo>
                    <a:pt x="36" y="55"/>
                    <a:pt x="35" y="55"/>
                    <a:pt x="35" y="55"/>
                  </a:cubicBezTo>
                  <a:cubicBezTo>
                    <a:pt x="33" y="54"/>
                    <a:pt x="32" y="52"/>
                    <a:pt x="30" y="49"/>
                  </a:cubicBezTo>
                  <a:cubicBezTo>
                    <a:pt x="29" y="49"/>
                    <a:pt x="30" y="48"/>
                    <a:pt x="30" y="49"/>
                  </a:cubicBezTo>
                  <a:cubicBezTo>
                    <a:pt x="34" y="49"/>
                    <a:pt x="37" y="49"/>
                    <a:pt x="41" y="49"/>
                  </a:cubicBezTo>
                  <a:cubicBezTo>
                    <a:pt x="41" y="48"/>
                    <a:pt x="42" y="49"/>
                    <a:pt x="41" y="49"/>
                  </a:cubicBezTo>
                  <a:close/>
                  <a:moveTo>
                    <a:pt x="54" y="24"/>
                  </a:moveTo>
                  <a:cubicBezTo>
                    <a:pt x="54" y="26"/>
                    <a:pt x="53" y="28"/>
                    <a:pt x="52" y="31"/>
                  </a:cubicBezTo>
                  <a:cubicBezTo>
                    <a:pt x="52" y="31"/>
                    <a:pt x="51" y="31"/>
                    <a:pt x="51" y="31"/>
                  </a:cubicBezTo>
                  <a:cubicBezTo>
                    <a:pt x="49" y="28"/>
                    <a:pt x="48" y="25"/>
                    <a:pt x="46" y="22"/>
                  </a:cubicBezTo>
                  <a:cubicBezTo>
                    <a:pt x="45" y="21"/>
                    <a:pt x="46" y="21"/>
                    <a:pt x="46" y="21"/>
                  </a:cubicBezTo>
                  <a:cubicBezTo>
                    <a:pt x="49" y="21"/>
                    <a:pt x="51" y="22"/>
                    <a:pt x="54" y="23"/>
                  </a:cubicBezTo>
                  <a:cubicBezTo>
                    <a:pt x="54" y="23"/>
                    <a:pt x="54" y="23"/>
                    <a:pt x="54" y="24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0" name="Freeform 220">
              <a:extLst>
                <a:ext uri="{FF2B5EF4-FFF2-40B4-BE49-F238E27FC236}">
                  <a16:creationId xmlns:a16="http://schemas.microsoft.com/office/drawing/2014/main" id="{5D0E9F68-807B-4805-B804-30FC64D885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95549" y="5738068"/>
              <a:ext cx="164780" cy="164780"/>
            </a:xfrm>
            <a:custGeom>
              <a:avLst/>
              <a:gdLst>
                <a:gd name="T0" fmla="*/ 65 w 66"/>
                <a:gd name="T1" fmla="*/ 27 h 66"/>
                <a:gd name="T2" fmla="*/ 1 w 66"/>
                <a:gd name="T3" fmla="*/ 27 h 66"/>
                <a:gd name="T4" fmla="*/ 0 w 66"/>
                <a:gd name="T5" fmla="*/ 29 h 66"/>
                <a:gd name="T6" fmla="*/ 14 w 66"/>
                <a:gd name="T7" fmla="*/ 40 h 66"/>
                <a:gd name="T8" fmla="*/ 65 w 66"/>
                <a:gd name="T9" fmla="*/ 40 h 66"/>
                <a:gd name="T10" fmla="*/ 66 w 66"/>
                <a:gd name="T11" fmla="*/ 39 h 66"/>
                <a:gd name="T12" fmla="*/ 66 w 66"/>
                <a:gd name="T13" fmla="*/ 29 h 66"/>
                <a:gd name="T14" fmla="*/ 65 w 66"/>
                <a:gd name="T15" fmla="*/ 27 h 66"/>
                <a:gd name="T16" fmla="*/ 32 w 66"/>
                <a:gd name="T17" fmla="*/ 31 h 66"/>
                <a:gd name="T18" fmla="*/ 38 w 66"/>
                <a:gd name="T19" fmla="*/ 35 h 66"/>
                <a:gd name="T20" fmla="*/ 39 w 66"/>
                <a:gd name="T21" fmla="*/ 35 h 66"/>
                <a:gd name="T22" fmla="*/ 39 w 66"/>
                <a:gd name="T23" fmla="*/ 34 h 66"/>
                <a:gd name="T24" fmla="*/ 35 w 66"/>
                <a:gd name="T25" fmla="*/ 29 h 66"/>
                <a:gd name="T26" fmla="*/ 33 w 66"/>
                <a:gd name="T27" fmla="*/ 30 h 66"/>
                <a:gd name="T28" fmla="*/ 32 w 66"/>
                <a:gd name="T29" fmla="*/ 31 h 66"/>
                <a:gd name="T30" fmla="*/ 37 w 66"/>
                <a:gd name="T31" fmla="*/ 36 h 66"/>
                <a:gd name="T32" fmla="*/ 32 w 66"/>
                <a:gd name="T33" fmla="*/ 32 h 66"/>
                <a:gd name="T34" fmla="*/ 30 w 66"/>
                <a:gd name="T35" fmla="*/ 32 h 66"/>
                <a:gd name="T36" fmla="*/ 30 w 66"/>
                <a:gd name="T37" fmla="*/ 34 h 66"/>
                <a:gd name="T38" fmla="*/ 35 w 66"/>
                <a:gd name="T39" fmla="*/ 38 h 66"/>
                <a:gd name="T40" fmla="*/ 37 w 66"/>
                <a:gd name="T41" fmla="*/ 37 h 66"/>
                <a:gd name="T42" fmla="*/ 37 w 66"/>
                <a:gd name="T43" fmla="*/ 36 h 66"/>
                <a:gd name="T44" fmla="*/ 37 w 66"/>
                <a:gd name="T45" fmla="*/ 65 h 66"/>
                <a:gd name="T46" fmla="*/ 31 w 66"/>
                <a:gd name="T47" fmla="*/ 43 h 66"/>
                <a:gd name="T48" fmla="*/ 32 w 66"/>
                <a:gd name="T49" fmla="*/ 41 h 66"/>
                <a:gd name="T50" fmla="*/ 43 w 66"/>
                <a:gd name="T51" fmla="*/ 41 h 66"/>
                <a:gd name="T52" fmla="*/ 44 w 66"/>
                <a:gd name="T53" fmla="*/ 42 h 66"/>
                <a:gd name="T54" fmla="*/ 49 w 66"/>
                <a:gd name="T55" fmla="*/ 61 h 66"/>
                <a:gd name="T56" fmla="*/ 48 w 66"/>
                <a:gd name="T57" fmla="*/ 63 h 66"/>
                <a:gd name="T58" fmla="*/ 39 w 66"/>
                <a:gd name="T59" fmla="*/ 66 h 66"/>
                <a:gd name="T60" fmla="*/ 37 w 66"/>
                <a:gd name="T61" fmla="*/ 65 h 66"/>
                <a:gd name="T62" fmla="*/ 26 w 66"/>
                <a:gd name="T63" fmla="*/ 25 h 66"/>
                <a:gd name="T64" fmla="*/ 20 w 66"/>
                <a:gd name="T65" fmla="*/ 3 h 66"/>
                <a:gd name="T66" fmla="*/ 22 w 66"/>
                <a:gd name="T67" fmla="*/ 1 h 66"/>
                <a:gd name="T68" fmla="*/ 36 w 66"/>
                <a:gd name="T69" fmla="*/ 13 h 66"/>
                <a:gd name="T70" fmla="*/ 39 w 66"/>
                <a:gd name="T71" fmla="*/ 24 h 66"/>
                <a:gd name="T72" fmla="*/ 38 w 66"/>
                <a:gd name="T73" fmla="*/ 26 h 66"/>
                <a:gd name="T74" fmla="*/ 28 w 66"/>
                <a:gd name="T75" fmla="*/ 26 h 66"/>
                <a:gd name="T76" fmla="*/ 26 w 66"/>
                <a:gd name="T77" fmla="*/ 25 h 66"/>
                <a:gd name="T78" fmla="*/ 41 w 66"/>
                <a:gd name="T79" fmla="*/ 62 h 66"/>
                <a:gd name="T80" fmla="*/ 45 w 66"/>
                <a:gd name="T81" fmla="*/ 61 h 66"/>
                <a:gd name="T82" fmla="*/ 46 w 66"/>
                <a:gd name="T83" fmla="*/ 59 h 66"/>
                <a:gd name="T84" fmla="*/ 42 w 66"/>
                <a:gd name="T85" fmla="*/ 47 h 66"/>
                <a:gd name="T86" fmla="*/ 41 w 66"/>
                <a:gd name="T87" fmla="*/ 46 h 66"/>
                <a:gd name="T88" fmla="*/ 36 w 66"/>
                <a:gd name="T89" fmla="*/ 47 h 66"/>
                <a:gd name="T90" fmla="*/ 36 w 66"/>
                <a:gd name="T91" fmla="*/ 49 h 66"/>
                <a:gd name="T92" fmla="*/ 39 w 66"/>
                <a:gd name="T93" fmla="*/ 61 h 66"/>
                <a:gd name="T94" fmla="*/ 41 w 66"/>
                <a:gd name="T95" fmla="*/ 62 h 66"/>
                <a:gd name="T96" fmla="*/ 63 w 66"/>
                <a:gd name="T97" fmla="*/ 31 h 66"/>
                <a:gd name="T98" fmla="*/ 63 w 66"/>
                <a:gd name="T99" fmla="*/ 36 h 66"/>
                <a:gd name="T100" fmla="*/ 62 w 66"/>
                <a:gd name="T101" fmla="*/ 37 h 66"/>
                <a:gd name="T102" fmla="*/ 49 w 66"/>
                <a:gd name="T103" fmla="*/ 37 h 66"/>
                <a:gd name="T104" fmla="*/ 48 w 66"/>
                <a:gd name="T105" fmla="*/ 36 h 66"/>
                <a:gd name="T106" fmla="*/ 48 w 66"/>
                <a:gd name="T107" fmla="*/ 31 h 66"/>
                <a:gd name="T108" fmla="*/ 49 w 66"/>
                <a:gd name="T109" fmla="*/ 30 h 66"/>
                <a:gd name="T110" fmla="*/ 62 w 66"/>
                <a:gd name="T111" fmla="*/ 30 h 66"/>
                <a:gd name="T112" fmla="*/ 63 w 66"/>
                <a:gd name="T113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" h="66">
                  <a:moveTo>
                    <a:pt x="65" y="27"/>
                  </a:move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8"/>
                    <a:pt x="0" y="29"/>
                  </a:cubicBezTo>
                  <a:cubicBezTo>
                    <a:pt x="1" y="36"/>
                    <a:pt x="8" y="40"/>
                    <a:pt x="14" y="40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6" y="40"/>
                    <a:pt x="66" y="39"/>
                    <a:pt x="66" y="3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8"/>
                    <a:pt x="66" y="27"/>
                    <a:pt x="65" y="27"/>
                  </a:cubicBezTo>
                  <a:close/>
                  <a:moveTo>
                    <a:pt x="32" y="31"/>
                  </a:move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1"/>
                    <a:pt x="37" y="29"/>
                    <a:pt x="35" y="29"/>
                  </a:cubicBezTo>
                  <a:cubicBezTo>
                    <a:pt x="34" y="29"/>
                    <a:pt x="33" y="29"/>
                    <a:pt x="33" y="30"/>
                  </a:cubicBezTo>
                  <a:cubicBezTo>
                    <a:pt x="32" y="30"/>
                    <a:pt x="32" y="30"/>
                    <a:pt x="32" y="31"/>
                  </a:cubicBezTo>
                  <a:close/>
                  <a:moveTo>
                    <a:pt x="37" y="36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0" y="32"/>
                  </a:cubicBezTo>
                  <a:cubicBezTo>
                    <a:pt x="30" y="33"/>
                    <a:pt x="30" y="33"/>
                    <a:pt x="30" y="34"/>
                  </a:cubicBezTo>
                  <a:cubicBezTo>
                    <a:pt x="30" y="36"/>
                    <a:pt x="32" y="38"/>
                    <a:pt x="35" y="38"/>
                  </a:cubicBezTo>
                  <a:cubicBezTo>
                    <a:pt x="36" y="38"/>
                    <a:pt x="37" y="38"/>
                    <a:pt x="37" y="37"/>
                  </a:cubicBezTo>
                  <a:cubicBezTo>
                    <a:pt x="38" y="37"/>
                    <a:pt x="38" y="37"/>
                    <a:pt x="37" y="36"/>
                  </a:cubicBezTo>
                  <a:close/>
                  <a:moveTo>
                    <a:pt x="37" y="65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1" y="42"/>
                    <a:pt x="32" y="41"/>
                    <a:pt x="32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41"/>
                    <a:pt x="44" y="42"/>
                    <a:pt x="44" y="42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2"/>
                    <a:pt x="49" y="63"/>
                    <a:pt x="48" y="63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8" y="66"/>
                    <a:pt x="37" y="65"/>
                    <a:pt x="37" y="65"/>
                  </a:cubicBezTo>
                  <a:close/>
                  <a:moveTo>
                    <a:pt x="26" y="25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1" y="1"/>
                    <a:pt x="22" y="1"/>
                  </a:cubicBezTo>
                  <a:cubicBezTo>
                    <a:pt x="28" y="0"/>
                    <a:pt x="34" y="6"/>
                    <a:pt x="36" y="1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5"/>
                    <a:pt x="39" y="26"/>
                    <a:pt x="3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6" y="25"/>
                  </a:cubicBezTo>
                  <a:close/>
                  <a:moveTo>
                    <a:pt x="41" y="62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6" y="61"/>
                    <a:pt x="46" y="60"/>
                    <a:pt x="46" y="59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6"/>
                    <a:pt x="41" y="46"/>
                    <a:pt x="41" y="46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5" y="48"/>
                    <a:pt x="36" y="49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2"/>
                    <a:pt x="40" y="62"/>
                    <a:pt x="41" y="62"/>
                  </a:cubicBezTo>
                  <a:close/>
                  <a:moveTo>
                    <a:pt x="63" y="31"/>
                  </a:moveTo>
                  <a:cubicBezTo>
                    <a:pt x="63" y="36"/>
                    <a:pt x="63" y="36"/>
                    <a:pt x="63" y="36"/>
                  </a:cubicBezTo>
                  <a:cubicBezTo>
                    <a:pt x="63" y="37"/>
                    <a:pt x="63" y="37"/>
                    <a:pt x="62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8" y="37"/>
                    <a:pt x="48" y="37"/>
                    <a:pt x="48" y="36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1"/>
                    <a:pt x="48" y="30"/>
                    <a:pt x="49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3" y="30"/>
                    <a:pt x="63" y="31"/>
                    <a:pt x="63" y="31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1" name="Freeform 221">
              <a:extLst>
                <a:ext uri="{FF2B5EF4-FFF2-40B4-BE49-F238E27FC236}">
                  <a16:creationId xmlns:a16="http://schemas.microsoft.com/office/drawing/2014/main" id="{476822A6-753F-4EEE-AC37-45A286EC2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25141" y="5385270"/>
              <a:ext cx="137316" cy="137316"/>
            </a:xfrm>
            <a:custGeom>
              <a:avLst/>
              <a:gdLst>
                <a:gd name="T0" fmla="*/ 55 w 55"/>
                <a:gd name="T1" fmla="*/ 28 h 55"/>
                <a:gd name="T2" fmla="*/ 0 w 55"/>
                <a:gd name="T3" fmla="*/ 28 h 55"/>
                <a:gd name="T4" fmla="*/ 42 w 55"/>
                <a:gd name="T5" fmla="*/ 29 h 55"/>
                <a:gd name="T6" fmla="*/ 45 w 55"/>
                <a:gd name="T7" fmla="*/ 24 h 55"/>
                <a:gd name="T8" fmla="*/ 49 w 55"/>
                <a:gd name="T9" fmla="*/ 26 h 55"/>
                <a:gd name="T10" fmla="*/ 51 w 55"/>
                <a:gd name="T11" fmla="*/ 22 h 55"/>
                <a:gd name="T12" fmla="*/ 51 w 55"/>
                <a:gd name="T13" fmla="*/ 28 h 55"/>
                <a:gd name="T14" fmla="*/ 51 w 55"/>
                <a:gd name="T15" fmla="*/ 30 h 55"/>
                <a:gd name="T16" fmla="*/ 51 w 55"/>
                <a:gd name="T17" fmla="*/ 31 h 55"/>
                <a:gd name="T18" fmla="*/ 50 w 55"/>
                <a:gd name="T19" fmla="*/ 31 h 55"/>
                <a:gd name="T20" fmla="*/ 48 w 55"/>
                <a:gd name="T21" fmla="*/ 30 h 55"/>
                <a:gd name="T22" fmla="*/ 48 w 55"/>
                <a:gd name="T23" fmla="*/ 32 h 55"/>
                <a:gd name="T24" fmla="*/ 50 w 55"/>
                <a:gd name="T25" fmla="*/ 33 h 55"/>
                <a:gd name="T26" fmla="*/ 27 w 55"/>
                <a:gd name="T27" fmla="*/ 51 h 55"/>
                <a:gd name="T28" fmla="*/ 27 w 55"/>
                <a:gd name="T29" fmla="*/ 4 h 55"/>
                <a:gd name="T30" fmla="*/ 35 w 55"/>
                <a:gd name="T31" fmla="*/ 6 h 55"/>
                <a:gd name="T32" fmla="*/ 25 w 55"/>
                <a:gd name="T33" fmla="*/ 10 h 55"/>
                <a:gd name="T34" fmla="*/ 20 w 55"/>
                <a:gd name="T35" fmla="*/ 11 h 55"/>
                <a:gd name="T36" fmla="*/ 19 w 55"/>
                <a:gd name="T37" fmla="*/ 16 h 55"/>
                <a:gd name="T38" fmla="*/ 17 w 55"/>
                <a:gd name="T39" fmla="*/ 20 h 55"/>
                <a:gd name="T40" fmla="*/ 16 w 55"/>
                <a:gd name="T41" fmla="*/ 21 h 55"/>
                <a:gd name="T42" fmla="*/ 17 w 55"/>
                <a:gd name="T43" fmla="*/ 22 h 55"/>
                <a:gd name="T44" fmla="*/ 19 w 55"/>
                <a:gd name="T45" fmla="*/ 22 h 55"/>
                <a:gd name="T46" fmla="*/ 22 w 55"/>
                <a:gd name="T47" fmla="*/ 19 h 55"/>
                <a:gd name="T48" fmla="*/ 25 w 55"/>
                <a:gd name="T49" fmla="*/ 20 h 55"/>
                <a:gd name="T50" fmla="*/ 27 w 55"/>
                <a:gd name="T51" fmla="*/ 23 h 55"/>
                <a:gd name="T52" fmla="*/ 24 w 55"/>
                <a:gd name="T53" fmla="*/ 23 h 55"/>
                <a:gd name="T54" fmla="*/ 21 w 55"/>
                <a:gd name="T55" fmla="*/ 22 h 55"/>
                <a:gd name="T56" fmla="*/ 17 w 55"/>
                <a:gd name="T57" fmla="*/ 25 h 55"/>
                <a:gd name="T58" fmla="*/ 15 w 55"/>
                <a:gd name="T59" fmla="*/ 31 h 55"/>
                <a:gd name="T60" fmla="*/ 19 w 55"/>
                <a:gd name="T61" fmla="*/ 35 h 55"/>
                <a:gd name="T62" fmla="*/ 23 w 55"/>
                <a:gd name="T63" fmla="*/ 35 h 55"/>
                <a:gd name="T64" fmla="*/ 29 w 55"/>
                <a:gd name="T65" fmla="*/ 47 h 55"/>
                <a:gd name="T66" fmla="*/ 33 w 55"/>
                <a:gd name="T67" fmla="*/ 38 h 55"/>
                <a:gd name="T68" fmla="*/ 33 w 55"/>
                <a:gd name="T69" fmla="*/ 30 h 55"/>
                <a:gd name="T70" fmla="*/ 29 w 55"/>
                <a:gd name="T71" fmla="*/ 25 h 55"/>
                <a:gd name="T72" fmla="*/ 32 w 55"/>
                <a:gd name="T73" fmla="*/ 28 h 55"/>
                <a:gd name="T74" fmla="*/ 35 w 55"/>
                <a:gd name="T75" fmla="*/ 25 h 55"/>
                <a:gd name="T76" fmla="*/ 34 w 55"/>
                <a:gd name="T77" fmla="*/ 23 h 55"/>
                <a:gd name="T78" fmla="*/ 37 w 55"/>
                <a:gd name="T79" fmla="*/ 23 h 55"/>
                <a:gd name="T80" fmla="*/ 41 w 55"/>
                <a:gd name="T81" fmla="*/ 29 h 55"/>
                <a:gd name="T82" fmla="*/ 34 w 55"/>
                <a:gd name="T83" fmla="*/ 39 h 55"/>
                <a:gd name="T84" fmla="*/ 33 w 55"/>
                <a:gd name="T85" fmla="*/ 42 h 55"/>
                <a:gd name="T86" fmla="*/ 35 w 55"/>
                <a:gd name="T8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43" y="0"/>
                    <a:pt x="55" y="12"/>
                    <a:pt x="55" y="28"/>
                  </a:cubicBezTo>
                  <a:cubicBezTo>
                    <a:pt x="55" y="43"/>
                    <a:pt x="43" y="55"/>
                    <a:pt x="27" y="55"/>
                  </a:cubicBezTo>
                  <a:cubicBezTo>
                    <a:pt x="12" y="55"/>
                    <a:pt x="0" y="43"/>
                    <a:pt x="0" y="28"/>
                  </a:cubicBezTo>
                  <a:cubicBezTo>
                    <a:pt x="0" y="12"/>
                    <a:pt x="12" y="0"/>
                    <a:pt x="27" y="0"/>
                  </a:cubicBezTo>
                  <a:close/>
                  <a:moveTo>
                    <a:pt x="42" y="29"/>
                  </a:moveTo>
                  <a:cubicBezTo>
                    <a:pt x="43" y="27"/>
                    <a:pt x="43" y="26"/>
                    <a:pt x="43" y="24"/>
                  </a:cubicBezTo>
                  <a:cubicBezTo>
                    <a:pt x="44" y="23"/>
                    <a:pt x="44" y="23"/>
                    <a:pt x="45" y="24"/>
                  </a:cubicBezTo>
                  <a:cubicBezTo>
                    <a:pt x="46" y="25"/>
                    <a:pt x="47" y="26"/>
                    <a:pt x="48" y="27"/>
                  </a:cubicBezTo>
                  <a:cubicBezTo>
                    <a:pt x="49" y="27"/>
                    <a:pt x="49" y="27"/>
                    <a:pt x="49" y="26"/>
                  </a:cubicBezTo>
                  <a:cubicBezTo>
                    <a:pt x="49" y="25"/>
                    <a:pt x="50" y="24"/>
                    <a:pt x="50" y="22"/>
                  </a:cubicBezTo>
                  <a:cubicBezTo>
                    <a:pt x="50" y="22"/>
                    <a:pt x="51" y="22"/>
                    <a:pt x="51" y="22"/>
                  </a:cubicBezTo>
                  <a:cubicBezTo>
                    <a:pt x="51" y="24"/>
                    <a:pt x="51" y="26"/>
                    <a:pt x="51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30"/>
                    <a:pt x="50" y="30"/>
                    <a:pt x="51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0"/>
                    <a:pt x="49" y="30"/>
                    <a:pt x="48" y="30"/>
                  </a:cubicBezTo>
                  <a:cubicBezTo>
                    <a:pt x="47" y="26"/>
                    <a:pt x="47" y="26"/>
                    <a:pt x="48" y="30"/>
                  </a:cubicBezTo>
                  <a:cubicBezTo>
                    <a:pt x="48" y="31"/>
                    <a:pt x="48" y="32"/>
                    <a:pt x="48" y="32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3"/>
                    <a:pt x="51" y="33"/>
                    <a:pt x="51" y="33"/>
                  </a:cubicBezTo>
                  <a:cubicBezTo>
                    <a:pt x="48" y="44"/>
                    <a:pt x="39" y="51"/>
                    <a:pt x="27" y="51"/>
                  </a:cubicBezTo>
                  <a:cubicBezTo>
                    <a:pt x="14" y="51"/>
                    <a:pt x="4" y="41"/>
                    <a:pt x="4" y="28"/>
                  </a:cubicBezTo>
                  <a:cubicBezTo>
                    <a:pt x="4" y="14"/>
                    <a:pt x="14" y="4"/>
                    <a:pt x="27" y="4"/>
                  </a:cubicBezTo>
                  <a:cubicBezTo>
                    <a:pt x="30" y="4"/>
                    <a:pt x="32" y="4"/>
                    <a:pt x="35" y="5"/>
                  </a:cubicBezTo>
                  <a:cubicBezTo>
                    <a:pt x="35" y="5"/>
                    <a:pt x="35" y="5"/>
                    <a:pt x="35" y="6"/>
                  </a:cubicBezTo>
                  <a:cubicBezTo>
                    <a:pt x="32" y="7"/>
                    <a:pt x="30" y="8"/>
                    <a:pt x="27" y="10"/>
                  </a:cubicBezTo>
                  <a:cubicBezTo>
                    <a:pt x="26" y="10"/>
                    <a:pt x="26" y="10"/>
                    <a:pt x="25" y="10"/>
                  </a:cubicBezTo>
                  <a:cubicBezTo>
                    <a:pt x="24" y="10"/>
                    <a:pt x="23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6"/>
                    <a:pt x="20" y="16"/>
                    <a:pt x="19" y="16"/>
                  </a:cubicBezTo>
                  <a:cubicBezTo>
                    <a:pt x="19" y="17"/>
                    <a:pt x="19" y="18"/>
                    <a:pt x="18" y="19"/>
                  </a:cubicBezTo>
                  <a:cubicBezTo>
                    <a:pt x="18" y="20"/>
                    <a:pt x="18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1"/>
                    <a:pt x="20" y="20"/>
                    <a:pt x="21" y="20"/>
                  </a:cubicBezTo>
                  <a:cubicBezTo>
                    <a:pt x="21" y="19"/>
                    <a:pt x="21" y="19"/>
                    <a:pt x="22" y="19"/>
                  </a:cubicBezTo>
                  <a:cubicBezTo>
                    <a:pt x="23" y="19"/>
                    <a:pt x="24" y="20"/>
                    <a:pt x="24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21"/>
                    <a:pt x="27" y="22"/>
                    <a:pt x="27" y="22"/>
                  </a:cubicBezTo>
                  <a:cubicBezTo>
                    <a:pt x="28" y="23"/>
                    <a:pt x="28" y="23"/>
                    <a:pt x="27" y="23"/>
                  </a:cubicBezTo>
                  <a:cubicBezTo>
                    <a:pt x="26" y="23"/>
                    <a:pt x="25" y="23"/>
                    <a:pt x="25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2"/>
                    <a:pt x="22" y="22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0" y="22"/>
                    <a:pt x="19" y="23"/>
                    <a:pt x="18" y="24"/>
                  </a:cubicBezTo>
                  <a:cubicBezTo>
                    <a:pt x="17" y="24"/>
                    <a:pt x="17" y="24"/>
                    <a:pt x="17" y="25"/>
                  </a:cubicBezTo>
                  <a:cubicBezTo>
                    <a:pt x="16" y="26"/>
                    <a:pt x="16" y="28"/>
                    <a:pt x="15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2"/>
                    <a:pt x="17" y="33"/>
                    <a:pt x="17" y="34"/>
                  </a:cubicBezTo>
                  <a:cubicBezTo>
                    <a:pt x="18" y="35"/>
                    <a:pt x="18" y="35"/>
                    <a:pt x="19" y="35"/>
                  </a:cubicBezTo>
                  <a:cubicBezTo>
                    <a:pt x="20" y="34"/>
                    <a:pt x="21" y="34"/>
                    <a:pt x="22" y="34"/>
                  </a:cubicBezTo>
                  <a:cubicBezTo>
                    <a:pt x="23" y="34"/>
                    <a:pt x="23" y="34"/>
                    <a:pt x="23" y="35"/>
                  </a:cubicBezTo>
                  <a:cubicBezTo>
                    <a:pt x="25" y="39"/>
                    <a:pt x="26" y="43"/>
                    <a:pt x="28" y="47"/>
                  </a:cubicBezTo>
                  <a:cubicBezTo>
                    <a:pt x="28" y="48"/>
                    <a:pt x="28" y="48"/>
                    <a:pt x="29" y="47"/>
                  </a:cubicBezTo>
                  <a:cubicBezTo>
                    <a:pt x="30" y="45"/>
                    <a:pt x="31" y="43"/>
                    <a:pt x="32" y="41"/>
                  </a:cubicBezTo>
                  <a:cubicBezTo>
                    <a:pt x="33" y="40"/>
                    <a:pt x="33" y="40"/>
                    <a:pt x="33" y="38"/>
                  </a:cubicBezTo>
                  <a:cubicBezTo>
                    <a:pt x="33" y="36"/>
                    <a:pt x="34" y="34"/>
                    <a:pt x="34" y="31"/>
                  </a:cubicBezTo>
                  <a:cubicBezTo>
                    <a:pt x="34" y="30"/>
                    <a:pt x="34" y="30"/>
                    <a:pt x="33" y="30"/>
                  </a:cubicBezTo>
                  <a:cubicBezTo>
                    <a:pt x="32" y="30"/>
                    <a:pt x="32" y="30"/>
                    <a:pt x="31" y="29"/>
                  </a:cubicBezTo>
                  <a:cubicBezTo>
                    <a:pt x="31" y="28"/>
                    <a:pt x="30" y="27"/>
                    <a:pt x="29" y="25"/>
                  </a:cubicBezTo>
                  <a:cubicBezTo>
                    <a:pt x="29" y="24"/>
                    <a:pt x="29" y="24"/>
                    <a:pt x="29" y="25"/>
                  </a:cubicBezTo>
                  <a:cubicBezTo>
                    <a:pt x="30" y="26"/>
                    <a:pt x="31" y="27"/>
                    <a:pt x="32" y="28"/>
                  </a:cubicBezTo>
                  <a:cubicBezTo>
                    <a:pt x="33" y="29"/>
                    <a:pt x="33" y="29"/>
                    <a:pt x="33" y="28"/>
                  </a:cubicBezTo>
                  <a:cubicBezTo>
                    <a:pt x="34" y="27"/>
                    <a:pt x="35" y="26"/>
                    <a:pt x="35" y="25"/>
                  </a:cubicBezTo>
                  <a:cubicBezTo>
                    <a:pt x="36" y="24"/>
                    <a:pt x="36" y="24"/>
                    <a:pt x="35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2" y="23"/>
                    <a:pt x="32" y="23"/>
                    <a:pt x="34" y="23"/>
                  </a:cubicBezTo>
                  <a:cubicBezTo>
                    <a:pt x="35" y="23"/>
                    <a:pt x="36" y="23"/>
                    <a:pt x="37" y="23"/>
                  </a:cubicBezTo>
                  <a:cubicBezTo>
                    <a:pt x="38" y="23"/>
                    <a:pt x="38" y="24"/>
                    <a:pt x="39" y="25"/>
                  </a:cubicBezTo>
                  <a:cubicBezTo>
                    <a:pt x="40" y="26"/>
                    <a:pt x="40" y="28"/>
                    <a:pt x="41" y="29"/>
                  </a:cubicBezTo>
                  <a:cubicBezTo>
                    <a:pt x="42" y="30"/>
                    <a:pt x="42" y="30"/>
                    <a:pt x="42" y="29"/>
                  </a:cubicBezTo>
                  <a:close/>
                  <a:moveTo>
                    <a:pt x="34" y="39"/>
                  </a:moveTo>
                  <a:cubicBezTo>
                    <a:pt x="34" y="39"/>
                    <a:pt x="34" y="40"/>
                    <a:pt x="33" y="40"/>
                  </a:cubicBezTo>
                  <a:cubicBezTo>
                    <a:pt x="33" y="41"/>
                    <a:pt x="33" y="41"/>
                    <a:pt x="33" y="42"/>
                  </a:cubicBezTo>
                  <a:cubicBezTo>
                    <a:pt x="33" y="44"/>
                    <a:pt x="33" y="44"/>
                    <a:pt x="34" y="43"/>
                  </a:cubicBezTo>
                  <a:cubicBezTo>
                    <a:pt x="34" y="41"/>
                    <a:pt x="35" y="40"/>
                    <a:pt x="35" y="39"/>
                  </a:cubicBezTo>
                  <a:cubicBezTo>
                    <a:pt x="35" y="37"/>
                    <a:pt x="35" y="37"/>
                    <a:pt x="34" y="39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2" name="Freeform 222">
              <a:extLst>
                <a:ext uri="{FF2B5EF4-FFF2-40B4-BE49-F238E27FC236}">
                  <a16:creationId xmlns:a16="http://schemas.microsoft.com/office/drawing/2014/main" id="{C50A4F35-8FCE-47CC-B0CE-377A2CA4F8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68186" y="5450760"/>
              <a:ext cx="142598" cy="149992"/>
            </a:xfrm>
            <a:custGeom>
              <a:avLst/>
              <a:gdLst>
                <a:gd name="T0" fmla="*/ 51 w 57"/>
                <a:gd name="T1" fmla="*/ 30 h 60"/>
                <a:gd name="T2" fmla="*/ 57 w 57"/>
                <a:gd name="T3" fmla="*/ 35 h 60"/>
                <a:gd name="T4" fmla="*/ 51 w 57"/>
                <a:gd name="T5" fmla="*/ 40 h 60"/>
                <a:gd name="T6" fmla="*/ 49 w 57"/>
                <a:gd name="T7" fmla="*/ 41 h 60"/>
                <a:gd name="T8" fmla="*/ 41 w 57"/>
                <a:gd name="T9" fmla="*/ 49 h 60"/>
                <a:gd name="T10" fmla="*/ 40 w 57"/>
                <a:gd name="T11" fmla="*/ 50 h 60"/>
                <a:gd name="T12" fmla="*/ 37 w 57"/>
                <a:gd name="T13" fmla="*/ 56 h 60"/>
                <a:gd name="T14" fmla="*/ 9 w 57"/>
                <a:gd name="T15" fmla="*/ 56 h 60"/>
                <a:gd name="T16" fmla="*/ 13 w 57"/>
                <a:gd name="T17" fmla="*/ 46 h 60"/>
                <a:gd name="T18" fmla="*/ 33 w 57"/>
                <a:gd name="T19" fmla="*/ 46 h 60"/>
                <a:gd name="T20" fmla="*/ 38 w 57"/>
                <a:gd name="T21" fmla="*/ 46 h 60"/>
                <a:gd name="T22" fmla="*/ 40 w 57"/>
                <a:gd name="T23" fmla="*/ 46 h 60"/>
                <a:gd name="T24" fmla="*/ 47 w 57"/>
                <a:gd name="T25" fmla="*/ 40 h 60"/>
                <a:gd name="T26" fmla="*/ 47 w 57"/>
                <a:gd name="T27" fmla="*/ 38 h 60"/>
                <a:gd name="T28" fmla="*/ 51 w 57"/>
                <a:gd name="T29" fmla="*/ 30 h 60"/>
                <a:gd name="T30" fmla="*/ 23 w 57"/>
                <a:gd name="T31" fmla="*/ 0 h 60"/>
                <a:gd name="T32" fmla="*/ 46 w 57"/>
                <a:gd name="T33" fmla="*/ 22 h 60"/>
                <a:gd name="T34" fmla="*/ 23 w 57"/>
                <a:gd name="T35" fmla="*/ 45 h 60"/>
                <a:gd name="T36" fmla="*/ 0 w 57"/>
                <a:gd name="T37" fmla="*/ 22 h 60"/>
                <a:gd name="T38" fmla="*/ 23 w 57"/>
                <a:gd name="T39" fmla="*/ 0 h 60"/>
                <a:gd name="T40" fmla="*/ 23 w 57"/>
                <a:gd name="T41" fmla="*/ 16 h 60"/>
                <a:gd name="T42" fmla="*/ 29 w 57"/>
                <a:gd name="T43" fmla="*/ 22 h 60"/>
                <a:gd name="T44" fmla="*/ 23 w 57"/>
                <a:gd name="T45" fmla="*/ 29 h 60"/>
                <a:gd name="T46" fmla="*/ 17 w 57"/>
                <a:gd name="T47" fmla="*/ 22 h 60"/>
                <a:gd name="T48" fmla="*/ 23 w 57"/>
                <a:gd name="T49" fmla="*/ 16 h 60"/>
                <a:gd name="T50" fmla="*/ 25 w 57"/>
                <a:gd name="T51" fmla="*/ 7 h 60"/>
                <a:gd name="T52" fmla="*/ 24 w 57"/>
                <a:gd name="T53" fmla="*/ 5 h 60"/>
                <a:gd name="T54" fmla="*/ 25 w 57"/>
                <a:gd name="T55" fmla="*/ 4 h 60"/>
                <a:gd name="T56" fmla="*/ 41 w 57"/>
                <a:gd name="T57" fmla="*/ 18 h 60"/>
                <a:gd name="T58" fmla="*/ 40 w 57"/>
                <a:gd name="T59" fmla="*/ 20 h 60"/>
                <a:gd name="T60" fmla="*/ 38 w 57"/>
                <a:gd name="T61" fmla="*/ 19 h 60"/>
                <a:gd name="T62" fmla="*/ 25 w 57"/>
                <a:gd name="T63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0">
                  <a:moveTo>
                    <a:pt x="51" y="30"/>
                  </a:moveTo>
                  <a:cubicBezTo>
                    <a:pt x="54" y="30"/>
                    <a:pt x="57" y="32"/>
                    <a:pt x="57" y="35"/>
                  </a:cubicBezTo>
                  <a:cubicBezTo>
                    <a:pt x="57" y="38"/>
                    <a:pt x="54" y="41"/>
                    <a:pt x="51" y="40"/>
                  </a:cubicBezTo>
                  <a:cubicBezTo>
                    <a:pt x="50" y="40"/>
                    <a:pt x="50" y="41"/>
                    <a:pt x="49" y="41"/>
                  </a:cubicBezTo>
                  <a:cubicBezTo>
                    <a:pt x="47" y="44"/>
                    <a:pt x="44" y="47"/>
                    <a:pt x="41" y="49"/>
                  </a:cubicBezTo>
                  <a:cubicBezTo>
                    <a:pt x="40" y="49"/>
                    <a:pt x="40" y="50"/>
                    <a:pt x="40" y="50"/>
                  </a:cubicBezTo>
                  <a:cubicBezTo>
                    <a:pt x="40" y="53"/>
                    <a:pt x="40" y="55"/>
                    <a:pt x="37" y="56"/>
                  </a:cubicBezTo>
                  <a:cubicBezTo>
                    <a:pt x="28" y="60"/>
                    <a:pt x="18" y="60"/>
                    <a:pt x="9" y="56"/>
                  </a:cubicBezTo>
                  <a:cubicBezTo>
                    <a:pt x="2" y="53"/>
                    <a:pt x="6" y="43"/>
                    <a:pt x="13" y="46"/>
                  </a:cubicBezTo>
                  <a:cubicBezTo>
                    <a:pt x="19" y="48"/>
                    <a:pt x="26" y="48"/>
                    <a:pt x="33" y="46"/>
                  </a:cubicBezTo>
                  <a:cubicBezTo>
                    <a:pt x="35" y="45"/>
                    <a:pt x="37" y="45"/>
                    <a:pt x="38" y="46"/>
                  </a:cubicBezTo>
                  <a:cubicBezTo>
                    <a:pt x="39" y="47"/>
                    <a:pt x="39" y="47"/>
                    <a:pt x="40" y="46"/>
                  </a:cubicBezTo>
                  <a:cubicBezTo>
                    <a:pt x="42" y="45"/>
                    <a:pt x="45" y="42"/>
                    <a:pt x="47" y="40"/>
                  </a:cubicBezTo>
                  <a:cubicBezTo>
                    <a:pt x="47" y="39"/>
                    <a:pt x="47" y="39"/>
                    <a:pt x="47" y="38"/>
                  </a:cubicBezTo>
                  <a:cubicBezTo>
                    <a:pt x="44" y="35"/>
                    <a:pt x="47" y="30"/>
                    <a:pt x="51" y="30"/>
                  </a:cubicBezTo>
                  <a:close/>
                  <a:moveTo>
                    <a:pt x="23" y="0"/>
                  </a:moveTo>
                  <a:cubicBezTo>
                    <a:pt x="35" y="0"/>
                    <a:pt x="46" y="10"/>
                    <a:pt x="46" y="22"/>
                  </a:cubicBezTo>
                  <a:cubicBezTo>
                    <a:pt x="46" y="35"/>
                    <a:pt x="35" y="45"/>
                    <a:pt x="23" y="45"/>
                  </a:cubicBezTo>
                  <a:cubicBezTo>
                    <a:pt x="10" y="45"/>
                    <a:pt x="0" y="35"/>
                    <a:pt x="0" y="22"/>
                  </a:cubicBezTo>
                  <a:cubicBezTo>
                    <a:pt x="0" y="10"/>
                    <a:pt x="10" y="0"/>
                    <a:pt x="23" y="0"/>
                  </a:cubicBezTo>
                  <a:close/>
                  <a:moveTo>
                    <a:pt x="23" y="16"/>
                  </a:moveTo>
                  <a:cubicBezTo>
                    <a:pt x="26" y="16"/>
                    <a:pt x="29" y="19"/>
                    <a:pt x="29" y="22"/>
                  </a:cubicBezTo>
                  <a:cubicBezTo>
                    <a:pt x="29" y="26"/>
                    <a:pt x="26" y="29"/>
                    <a:pt x="23" y="29"/>
                  </a:cubicBezTo>
                  <a:cubicBezTo>
                    <a:pt x="19" y="29"/>
                    <a:pt x="17" y="26"/>
                    <a:pt x="17" y="22"/>
                  </a:cubicBezTo>
                  <a:cubicBezTo>
                    <a:pt x="17" y="19"/>
                    <a:pt x="19" y="16"/>
                    <a:pt x="23" y="16"/>
                  </a:cubicBezTo>
                  <a:close/>
                  <a:moveTo>
                    <a:pt x="25" y="7"/>
                  </a:moveTo>
                  <a:cubicBezTo>
                    <a:pt x="24" y="7"/>
                    <a:pt x="24" y="6"/>
                    <a:pt x="24" y="5"/>
                  </a:cubicBezTo>
                  <a:cubicBezTo>
                    <a:pt x="24" y="4"/>
                    <a:pt x="25" y="4"/>
                    <a:pt x="25" y="4"/>
                  </a:cubicBezTo>
                  <a:cubicBezTo>
                    <a:pt x="33" y="5"/>
                    <a:pt x="39" y="11"/>
                    <a:pt x="41" y="18"/>
                  </a:cubicBezTo>
                  <a:cubicBezTo>
                    <a:pt x="41" y="19"/>
                    <a:pt x="41" y="20"/>
                    <a:pt x="40" y="20"/>
                  </a:cubicBezTo>
                  <a:cubicBezTo>
                    <a:pt x="39" y="20"/>
                    <a:pt x="38" y="20"/>
                    <a:pt x="38" y="19"/>
                  </a:cubicBezTo>
                  <a:cubicBezTo>
                    <a:pt x="37" y="13"/>
                    <a:pt x="31" y="8"/>
                    <a:pt x="25" y="7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3" name="Freeform 223">
              <a:extLst>
                <a:ext uri="{FF2B5EF4-FFF2-40B4-BE49-F238E27FC236}">
                  <a16:creationId xmlns:a16="http://schemas.microsoft.com/office/drawing/2014/main" id="{ECAB1E0B-AD81-4F8C-B53A-68E21F767F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73501" y="4653269"/>
              <a:ext cx="135204" cy="155273"/>
            </a:xfrm>
            <a:custGeom>
              <a:avLst/>
              <a:gdLst>
                <a:gd name="T0" fmla="*/ 45 w 54"/>
                <a:gd name="T1" fmla="*/ 22 h 62"/>
                <a:gd name="T2" fmla="*/ 46 w 54"/>
                <a:gd name="T3" fmla="*/ 38 h 62"/>
                <a:gd name="T4" fmla="*/ 52 w 54"/>
                <a:gd name="T5" fmla="*/ 48 h 62"/>
                <a:gd name="T6" fmla="*/ 49 w 54"/>
                <a:gd name="T7" fmla="*/ 54 h 62"/>
                <a:gd name="T8" fmla="*/ 5 w 54"/>
                <a:gd name="T9" fmla="*/ 54 h 62"/>
                <a:gd name="T10" fmla="*/ 2 w 54"/>
                <a:gd name="T11" fmla="*/ 48 h 62"/>
                <a:gd name="T12" fmla="*/ 8 w 54"/>
                <a:gd name="T13" fmla="*/ 38 h 62"/>
                <a:gd name="T14" fmla="*/ 9 w 54"/>
                <a:gd name="T15" fmla="*/ 22 h 62"/>
                <a:gd name="T16" fmla="*/ 22 w 54"/>
                <a:gd name="T17" fmla="*/ 6 h 62"/>
                <a:gd name="T18" fmla="*/ 23 w 54"/>
                <a:gd name="T19" fmla="*/ 4 h 62"/>
                <a:gd name="T20" fmla="*/ 23 w 54"/>
                <a:gd name="T21" fmla="*/ 3 h 62"/>
                <a:gd name="T22" fmla="*/ 25 w 54"/>
                <a:gd name="T23" fmla="*/ 0 h 62"/>
                <a:gd name="T24" fmla="*/ 29 w 54"/>
                <a:gd name="T25" fmla="*/ 0 h 62"/>
                <a:gd name="T26" fmla="*/ 31 w 54"/>
                <a:gd name="T27" fmla="*/ 3 h 62"/>
                <a:gd name="T28" fmla="*/ 31 w 54"/>
                <a:gd name="T29" fmla="*/ 4 h 62"/>
                <a:gd name="T30" fmla="*/ 32 w 54"/>
                <a:gd name="T31" fmla="*/ 6 h 62"/>
                <a:gd name="T32" fmla="*/ 45 w 54"/>
                <a:gd name="T33" fmla="*/ 22 h 62"/>
                <a:gd name="T34" fmla="*/ 32 w 54"/>
                <a:gd name="T35" fmla="*/ 57 h 62"/>
                <a:gd name="T36" fmla="*/ 22 w 54"/>
                <a:gd name="T37" fmla="*/ 57 h 62"/>
                <a:gd name="T38" fmla="*/ 23 w 54"/>
                <a:gd name="T39" fmla="*/ 55 h 62"/>
                <a:gd name="T40" fmla="*/ 31 w 54"/>
                <a:gd name="T41" fmla="*/ 55 h 62"/>
                <a:gd name="T42" fmla="*/ 32 w 54"/>
                <a:gd name="T43" fmla="*/ 57 h 62"/>
                <a:gd name="T44" fmla="*/ 44 w 54"/>
                <a:gd name="T45" fmla="*/ 46 h 62"/>
                <a:gd name="T46" fmla="*/ 41 w 54"/>
                <a:gd name="T47" fmla="*/ 39 h 62"/>
                <a:gd name="T48" fmla="*/ 40 w 54"/>
                <a:gd name="T49" fmla="*/ 22 h 62"/>
                <a:gd name="T50" fmla="*/ 14 w 54"/>
                <a:gd name="T51" fmla="*/ 22 h 62"/>
                <a:gd name="T52" fmla="*/ 13 w 54"/>
                <a:gd name="T53" fmla="*/ 39 h 62"/>
                <a:gd name="T54" fmla="*/ 9 w 54"/>
                <a:gd name="T55" fmla="*/ 46 h 62"/>
                <a:gd name="T56" fmla="*/ 11 w 54"/>
                <a:gd name="T57" fmla="*/ 48 h 62"/>
                <a:gd name="T58" fmla="*/ 43 w 54"/>
                <a:gd name="T59" fmla="*/ 48 h 62"/>
                <a:gd name="T60" fmla="*/ 44 w 54"/>
                <a:gd name="T61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4" h="62">
                  <a:moveTo>
                    <a:pt x="45" y="22"/>
                  </a:moveTo>
                  <a:cubicBezTo>
                    <a:pt x="45" y="30"/>
                    <a:pt x="45" y="34"/>
                    <a:pt x="46" y="38"/>
                  </a:cubicBezTo>
                  <a:cubicBezTo>
                    <a:pt x="47" y="41"/>
                    <a:pt x="49" y="44"/>
                    <a:pt x="52" y="48"/>
                  </a:cubicBezTo>
                  <a:cubicBezTo>
                    <a:pt x="54" y="51"/>
                    <a:pt x="53" y="54"/>
                    <a:pt x="49" y="54"/>
                  </a:cubicBezTo>
                  <a:cubicBezTo>
                    <a:pt x="34" y="54"/>
                    <a:pt x="20" y="54"/>
                    <a:pt x="5" y="54"/>
                  </a:cubicBezTo>
                  <a:cubicBezTo>
                    <a:pt x="1" y="54"/>
                    <a:pt x="0" y="51"/>
                    <a:pt x="2" y="48"/>
                  </a:cubicBezTo>
                  <a:cubicBezTo>
                    <a:pt x="5" y="44"/>
                    <a:pt x="7" y="41"/>
                    <a:pt x="8" y="38"/>
                  </a:cubicBezTo>
                  <a:cubicBezTo>
                    <a:pt x="9" y="34"/>
                    <a:pt x="9" y="30"/>
                    <a:pt x="9" y="22"/>
                  </a:cubicBezTo>
                  <a:cubicBezTo>
                    <a:pt x="9" y="13"/>
                    <a:pt x="15" y="7"/>
                    <a:pt x="22" y="6"/>
                  </a:cubicBezTo>
                  <a:cubicBezTo>
                    <a:pt x="22" y="5"/>
                    <a:pt x="23" y="5"/>
                    <a:pt x="23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1" y="1"/>
                    <a:pt x="31" y="3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5"/>
                    <a:pt x="32" y="5"/>
                    <a:pt x="32" y="6"/>
                  </a:cubicBezTo>
                  <a:cubicBezTo>
                    <a:pt x="39" y="7"/>
                    <a:pt x="45" y="13"/>
                    <a:pt x="45" y="22"/>
                  </a:cubicBezTo>
                  <a:close/>
                  <a:moveTo>
                    <a:pt x="32" y="57"/>
                  </a:moveTo>
                  <a:cubicBezTo>
                    <a:pt x="31" y="62"/>
                    <a:pt x="23" y="62"/>
                    <a:pt x="22" y="57"/>
                  </a:cubicBezTo>
                  <a:cubicBezTo>
                    <a:pt x="22" y="56"/>
                    <a:pt x="22" y="55"/>
                    <a:pt x="23" y="55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2" y="55"/>
                    <a:pt x="32" y="56"/>
                    <a:pt x="32" y="57"/>
                  </a:cubicBezTo>
                  <a:close/>
                  <a:moveTo>
                    <a:pt x="44" y="46"/>
                  </a:moveTo>
                  <a:cubicBezTo>
                    <a:pt x="43" y="44"/>
                    <a:pt x="42" y="42"/>
                    <a:pt x="41" y="39"/>
                  </a:cubicBezTo>
                  <a:cubicBezTo>
                    <a:pt x="40" y="35"/>
                    <a:pt x="40" y="30"/>
                    <a:pt x="40" y="22"/>
                  </a:cubicBezTo>
                  <a:cubicBezTo>
                    <a:pt x="40" y="6"/>
                    <a:pt x="14" y="6"/>
                    <a:pt x="14" y="22"/>
                  </a:cubicBezTo>
                  <a:cubicBezTo>
                    <a:pt x="14" y="30"/>
                    <a:pt x="14" y="35"/>
                    <a:pt x="13" y="39"/>
                  </a:cubicBezTo>
                  <a:cubicBezTo>
                    <a:pt x="12" y="42"/>
                    <a:pt x="11" y="44"/>
                    <a:pt x="9" y="46"/>
                  </a:cubicBezTo>
                  <a:cubicBezTo>
                    <a:pt x="9" y="47"/>
                    <a:pt x="10" y="48"/>
                    <a:pt x="11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4" y="48"/>
                    <a:pt x="45" y="47"/>
                    <a:pt x="44" y="46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4" name="Freeform 224">
              <a:extLst>
                <a:ext uri="{FF2B5EF4-FFF2-40B4-BE49-F238E27FC236}">
                  <a16:creationId xmlns:a16="http://schemas.microsoft.com/office/drawing/2014/main" id="{2CF40B6F-404A-416F-9072-21D18512F1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72674" y="3716349"/>
              <a:ext cx="172174" cy="111966"/>
            </a:xfrm>
            <a:custGeom>
              <a:avLst/>
              <a:gdLst>
                <a:gd name="T0" fmla="*/ 9 w 69"/>
                <a:gd name="T1" fmla="*/ 40 h 45"/>
                <a:gd name="T2" fmla="*/ 48 w 69"/>
                <a:gd name="T3" fmla="*/ 36 h 45"/>
                <a:gd name="T4" fmla="*/ 45 w 69"/>
                <a:gd name="T5" fmla="*/ 14 h 45"/>
                <a:gd name="T6" fmla="*/ 45 w 69"/>
                <a:gd name="T7" fmla="*/ 13 h 45"/>
                <a:gd name="T8" fmla="*/ 43 w 69"/>
                <a:gd name="T9" fmla="*/ 14 h 45"/>
                <a:gd name="T10" fmla="*/ 43 w 69"/>
                <a:gd name="T11" fmla="*/ 16 h 45"/>
                <a:gd name="T12" fmla="*/ 44 w 69"/>
                <a:gd name="T13" fmla="*/ 14 h 45"/>
                <a:gd name="T14" fmla="*/ 28 w 69"/>
                <a:gd name="T15" fmla="*/ 11 h 45"/>
                <a:gd name="T16" fmla="*/ 24 w 69"/>
                <a:gd name="T17" fmla="*/ 18 h 45"/>
                <a:gd name="T18" fmla="*/ 30 w 69"/>
                <a:gd name="T19" fmla="*/ 12 h 45"/>
                <a:gd name="T20" fmla="*/ 25 w 69"/>
                <a:gd name="T21" fmla="*/ 11 h 45"/>
                <a:gd name="T22" fmla="*/ 24 w 69"/>
                <a:gd name="T23" fmla="*/ 17 h 45"/>
                <a:gd name="T24" fmla="*/ 29 w 69"/>
                <a:gd name="T25" fmla="*/ 15 h 45"/>
                <a:gd name="T26" fmla="*/ 39 w 69"/>
                <a:gd name="T27" fmla="*/ 13 h 45"/>
                <a:gd name="T28" fmla="*/ 37 w 69"/>
                <a:gd name="T29" fmla="*/ 15 h 45"/>
                <a:gd name="T30" fmla="*/ 36 w 69"/>
                <a:gd name="T31" fmla="*/ 15 h 45"/>
                <a:gd name="T32" fmla="*/ 35 w 69"/>
                <a:gd name="T33" fmla="*/ 12 h 45"/>
                <a:gd name="T34" fmla="*/ 35 w 69"/>
                <a:gd name="T35" fmla="*/ 17 h 45"/>
                <a:gd name="T36" fmla="*/ 36 w 69"/>
                <a:gd name="T37" fmla="*/ 16 h 45"/>
                <a:gd name="T38" fmla="*/ 43 w 69"/>
                <a:gd name="T39" fmla="*/ 16 h 45"/>
                <a:gd name="T40" fmla="*/ 35 w 69"/>
                <a:gd name="T41" fmla="*/ 13 h 45"/>
                <a:gd name="T42" fmla="*/ 36 w 69"/>
                <a:gd name="T43" fmla="*/ 23 h 45"/>
                <a:gd name="T44" fmla="*/ 33 w 69"/>
                <a:gd name="T45" fmla="*/ 26 h 45"/>
                <a:gd name="T46" fmla="*/ 30 w 69"/>
                <a:gd name="T47" fmla="*/ 21 h 45"/>
                <a:gd name="T48" fmla="*/ 29 w 69"/>
                <a:gd name="T49" fmla="*/ 21 h 45"/>
                <a:gd name="T50" fmla="*/ 29 w 69"/>
                <a:gd name="T51" fmla="*/ 22 h 45"/>
                <a:gd name="T52" fmla="*/ 30 w 69"/>
                <a:gd name="T53" fmla="*/ 22 h 45"/>
                <a:gd name="T54" fmla="*/ 34 w 69"/>
                <a:gd name="T55" fmla="*/ 23 h 45"/>
                <a:gd name="T56" fmla="*/ 19 w 69"/>
                <a:gd name="T57" fmla="*/ 29 h 45"/>
                <a:gd name="T58" fmla="*/ 23 w 69"/>
                <a:gd name="T59" fmla="*/ 33 h 45"/>
                <a:gd name="T60" fmla="*/ 28 w 69"/>
                <a:gd name="T61" fmla="*/ 31 h 45"/>
                <a:gd name="T62" fmla="*/ 25 w 69"/>
                <a:gd name="T63" fmla="*/ 34 h 45"/>
                <a:gd name="T64" fmla="*/ 30 w 69"/>
                <a:gd name="T65" fmla="*/ 32 h 45"/>
                <a:gd name="T66" fmla="*/ 28 w 69"/>
                <a:gd name="T67" fmla="*/ 38 h 45"/>
                <a:gd name="T68" fmla="*/ 32 w 69"/>
                <a:gd name="T69" fmla="*/ 37 h 45"/>
                <a:gd name="T70" fmla="*/ 36 w 69"/>
                <a:gd name="T71" fmla="*/ 33 h 45"/>
                <a:gd name="T72" fmla="*/ 40 w 69"/>
                <a:gd name="T73" fmla="*/ 34 h 45"/>
                <a:gd name="T74" fmla="*/ 38 w 69"/>
                <a:gd name="T75" fmla="*/ 33 h 45"/>
                <a:gd name="T76" fmla="*/ 45 w 69"/>
                <a:gd name="T77" fmla="*/ 31 h 45"/>
                <a:gd name="T78" fmla="*/ 43 w 69"/>
                <a:gd name="T79" fmla="*/ 37 h 45"/>
                <a:gd name="T80" fmla="*/ 44 w 69"/>
                <a:gd name="T81" fmla="*/ 32 h 45"/>
                <a:gd name="T82" fmla="*/ 57 w 69"/>
                <a:gd name="T83" fmla="*/ 2 h 45"/>
                <a:gd name="T84" fmla="*/ 67 w 69"/>
                <a:gd name="T85" fmla="*/ 11 h 45"/>
                <a:gd name="T86" fmla="*/ 69 w 69"/>
                <a:gd name="T87" fmla="*/ 36 h 45"/>
                <a:gd name="T88" fmla="*/ 12 w 69"/>
                <a:gd name="T89" fmla="*/ 42 h 45"/>
                <a:gd name="T90" fmla="*/ 2 w 69"/>
                <a:gd name="T91" fmla="*/ 33 h 45"/>
                <a:gd name="T92" fmla="*/ 0 w 69"/>
                <a:gd name="T93" fmla="*/ 8 h 45"/>
                <a:gd name="T94" fmla="*/ 57 w 69"/>
                <a:gd name="T95" fmla="*/ 4 h 45"/>
                <a:gd name="T96" fmla="*/ 7 w 69"/>
                <a:gd name="T97" fmla="*/ 8 h 45"/>
                <a:gd name="T98" fmla="*/ 5 w 69"/>
                <a:gd name="T99" fmla="*/ 33 h 45"/>
                <a:gd name="T100" fmla="*/ 12 w 69"/>
                <a:gd name="T101" fmla="*/ 40 h 45"/>
                <a:gd name="T102" fmla="*/ 63 w 69"/>
                <a:gd name="T103" fmla="*/ 36 h 45"/>
                <a:gd name="T104" fmla="*/ 65 w 69"/>
                <a:gd name="T105" fmla="*/ 11 h 45"/>
                <a:gd name="T106" fmla="*/ 57 w 69"/>
                <a:gd name="T107" fmla="*/ 4 h 45"/>
                <a:gd name="T108" fmla="*/ 61 w 69"/>
                <a:gd name="T109" fmla="*/ 4 h 45"/>
                <a:gd name="T110" fmla="*/ 9 w 69"/>
                <a:gd name="T111" fmla="*/ 1 h 45"/>
                <a:gd name="T112" fmla="*/ 61 w 69"/>
                <a:gd name="T113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9" h="45">
                  <a:moveTo>
                    <a:pt x="5" y="36"/>
                  </a:moveTo>
                  <a:cubicBezTo>
                    <a:pt x="5" y="34"/>
                    <a:pt x="2" y="34"/>
                    <a:pt x="2" y="36"/>
                  </a:cubicBezTo>
                  <a:cubicBezTo>
                    <a:pt x="2" y="40"/>
                    <a:pt x="5" y="43"/>
                    <a:pt x="9" y="43"/>
                  </a:cubicBezTo>
                  <a:cubicBezTo>
                    <a:pt x="11" y="43"/>
                    <a:pt x="11" y="40"/>
                    <a:pt x="9" y="40"/>
                  </a:cubicBezTo>
                  <a:cubicBezTo>
                    <a:pt x="7" y="40"/>
                    <a:pt x="5" y="38"/>
                    <a:pt x="5" y="36"/>
                  </a:cubicBezTo>
                  <a:close/>
                  <a:moveTo>
                    <a:pt x="49" y="26"/>
                  </a:moveTo>
                  <a:cubicBezTo>
                    <a:pt x="48" y="28"/>
                    <a:pt x="46" y="35"/>
                    <a:pt x="47" y="37"/>
                  </a:cubicBezTo>
                  <a:cubicBezTo>
                    <a:pt x="47" y="37"/>
                    <a:pt x="48" y="37"/>
                    <a:pt x="48" y="36"/>
                  </a:cubicBezTo>
                  <a:cubicBezTo>
                    <a:pt x="47" y="35"/>
                    <a:pt x="49" y="28"/>
                    <a:pt x="50" y="26"/>
                  </a:cubicBezTo>
                  <a:cubicBezTo>
                    <a:pt x="50" y="25"/>
                    <a:pt x="49" y="25"/>
                    <a:pt x="49" y="26"/>
                  </a:cubicBezTo>
                  <a:close/>
                  <a:moveTo>
                    <a:pt x="48" y="17"/>
                  </a:moveTo>
                  <a:cubicBezTo>
                    <a:pt x="47" y="16"/>
                    <a:pt x="45" y="15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6" y="13"/>
                    <a:pt x="47" y="12"/>
                    <a:pt x="47" y="11"/>
                  </a:cubicBezTo>
                  <a:cubicBezTo>
                    <a:pt x="48" y="11"/>
                    <a:pt x="47" y="10"/>
                    <a:pt x="47" y="11"/>
                  </a:cubicBezTo>
                  <a:cubicBezTo>
                    <a:pt x="46" y="11"/>
                    <a:pt x="45" y="12"/>
                    <a:pt x="45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5" y="10"/>
                    <a:pt x="45" y="8"/>
                    <a:pt x="45" y="6"/>
                  </a:cubicBezTo>
                  <a:cubicBezTo>
                    <a:pt x="45" y="6"/>
                    <a:pt x="44" y="6"/>
                    <a:pt x="44" y="6"/>
                  </a:cubicBezTo>
                  <a:cubicBezTo>
                    <a:pt x="44" y="9"/>
                    <a:pt x="44" y="11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6"/>
                    <a:pt x="43" y="16"/>
                  </a:cubicBezTo>
                  <a:cubicBezTo>
                    <a:pt x="43" y="17"/>
                    <a:pt x="44" y="17"/>
                    <a:pt x="44" y="16"/>
                  </a:cubicBezTo>
                  <a:cubicBezTo>
                    <a:pt x="44" y="16"/>
                    <a:pt x="44" y="15"/>
                    <a:pt x="44" y="15"/>
                  </a:cubicBezTo>
                  <a:cubicBezTo>
                    <a:pt x="44" y="15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6"/>
                    <a:pt x="46" y="17"/>
                    <a:pt x="48" y="17"/>
                  </a:cubicBezTo>
                  <a:cubicBezTo>
                    <a:pt x="48" y="18"/>
                    <a:pt x="48" y="17"/>
                    <a:pt x="48" y="17"/>
                  </a:cubicBezTo>
                  <a:close/>
                  <a:moveTo>
                    <a:pt x="30" y="12"/>
                  </a:moveTo>
                  <a:cubicBezTo>
                    <a:pt x="29" y="11"/>
                    <a:pt x="29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31" y="7"/>
                    <a:pt x="28" y="5"/>
                    <a:pt x="26" y="7"/>
                  </a:cubicBezTo>
                  <a:cubicBezTo>
                    <a:pt x="23" y="9"/>
                    <a:pt x="24" y="16"/>
                    <a:pt x="23" y="18"/>
                  </a:cubicBezTo>
                  <a:cubicBezTo>
                    <a:pt x="23" y="18"/>
                    <a:pt x="23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6" y="18"/>
                    <a:pt x="30" y="17"/>
                    <a:pt x="31" y="15"/>
                  </a:cubicBezTo>
                  <a:cubicBezTo>
                    <a:pt x="31" y="14"/>
                    <a:pt x="31" y="12"/>
                    <a:pt x="30" y="12"/>
                  </a:cubicBezTo>
                  <a:close/>
                  <a:moveTo>
                    <a:pt x="27" y="7"/>
                  </a:moveTo>
                  <a:cubicBezTo>
                    <a:pt x="28" y="7"/>
                    <a:pt x="29" y="7"/>
                    <a:pt x="28" y="8"/>
                  </a:cubicBezTo>
                  <a:cubicBezTo>
                    <a:pt x="28" y="9"/>
                    <a:pt x="27" y="11"/>
                    <a:pt x="26" y="11"/>
                  </a:cubicBezTo>
                  <a:cubicBezTo>
                    <a:pt x="25" y="12"/>
                    <a:pt x="25" y="12"/>
                    <a:pt x="25" y="11"/>
                  </a:cubicBezTo>
                  <a:cubicBezTo>
                    <a:pt x="25" y="10"/>
                    <a:pt x="25" y="8"/>
                    <a:pt x="27" y="7"/>
                  </a:cubicBezTo>
                  <a:close/>
                  <a:moveTo>
                    <a:pt x="29" y="15"/>
                  </a:moveTo>
                  <a:cubicBezTo>
                    <a:pt x="28" y="17"/>
                    <a:pt x="26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4"/>
                    <a:pt x="25" y="13"/>
                  </a:cubicBezTo>
                  <a:cubicBezTo>
                    <a:pt x="25" y="12"/>
                    <a:pt x="25" y="12"/>
                    <a:pt x="29" y="12"/>
                  </a:cubicBezTo>
                  <a:cubicBezTo>
                    <a:pt x="30" y="12"/>
                    <a:pt x="30" y="13"/>
                    <a:pt x="30" y="14"/>
                  </a:cubicBezTo>
                  <a:cubicBezTo>
                    <a:pt x="30" y="14"/>
                    <a:pt x="30" y="15"/>
                    <a:pt x="29" y="15"/>
                  </a:cubicBezTo>
                  <a:close/>
                  <a:moveTo>
                    <a:pt x="43" y="15"/>
                  </a:moveTo>
                  <a:cubicBezTo>
                    <a:pt x="42" y="15"/>
                    <a:pt x="41" y="16"/>
                    <a:pt x="40" y="16"/>
                  </a:cubicBezTo>
                  <a:cubicBezTo>
                    <a:pt x="39" y="17"/>
                    <a:pt x="38" y="16"/>
                    <a:pt x="37" y="15"/>
                  </a:cubicBezTo>
                  <a:cubicBezTo>
                    <a:pt x="37" y="14"/>
                    <a:pt x="38" y="13"/>
                    <a:pt x="39" y="13"/>
                  </a:cubicBezTo>
                  <a:cubicBezTo>
                    <a:pt x="39" y="13"/>
                    <a:pt x="40" y="12"/>
                    <a:pt x="41" y="12"/>
                  </a:cubicBezTo>
                  <a:cubicBezTo>
                    <a:pt x="41" y="12"/>
                    <a:pt x="42" y="12"/>
                    <a:pt x="41" y="12"/>
                  </a:cubicBezTo>
                  <a:cubicBezTo>
                    <a:pt x="41" y="11"/>
                    <a:pt x="39" y="12"/>
                    <a:pt x="39" y="12"/>
                  </a:cubicBezTo>
                  <a:cubicBezTo>
                    <a:pt x="38" y="13"/>
                    <a:pt x="37" y="13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3"/>
                    <a:pt x="36" y="12"/>
                  </a:cubicBezTo>
                  <a:cubicBezTo>
                    <a:pt x="36" y="12"/>
                    <a:pt x="36" y="11"/>
                    <a:pt x="3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3"/>
                    <a:pt x="32" y="13"/>
                    <a:pt x="32" y="14"/>
                  </a:cubicBezTo>
                  <a:cubicBezTo>
                    <a:pt x="31" y="15"/>
                    <a:pt x="31" y="16"/>
                    <a:pt x="32" y="17"/>
                  </a:cubicBezTo>
                  <a:cubicBezTo>
                    <a:pt x="32" y="18"/>
                    <a:pt x="34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8" y="17"/>
                    <a:pt x="38" y="17"/>
                  </a:cubicBezTo>
                  <a:cubicBezTo>
                    <a:pt x="40" y="18"/>
                    <a:pt x="41" y="16"/>
                    <a:pt x="43" y="16"/>
                  </a:cubicBezTo>
                  <a:cubicBezTo>
                    <a:pt x="43" y="16"/>
                    <a:pt x="43" y="15"/>
                    <a:pt x="43" y="15"/>
                  </a:cubicBezTo>
                  <a:close/>
                  <a:moveTo>
                    <a:pt x="32" y="15"/>
                  </a:moveTo>
                  <a:cubicBezTo>
                    <a:pt x="33" y="14"/>
                    <a:pt x="34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4"/>
                    <a:pt x="35" y="15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1" y="17"/>
                    <a:pt x="32" y="15"/>
                  </a:cubicBezTo>
                  <a:close/>
                  <a:moveTo>
                    <a:pt x="36" y="23"/>
                  </a:moveTo>
                  <a:cubicBezTo>
                    <a:pt x="36" y="22"/>
                    <a:pt x="36" y="22"/>
                    <a:pt x="36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2" y="25"/>
                    <a:pt x="33" y="26"/>
                  </a:cubicBezTo>
                  <a:cubicBezTo>
                    <a:pt x="35" y="28"/>
                    <a:pt x="38" y="26"/>
                    <a:pt x="36" y="23"/>
                  </a:cubicBezTo>
                  <a:close/>
                  <a:moveTo>
                    <a:pt x="32" y="21"/>
                  </a:moveTo>
                  <a:cubicBezTo>
                    <a:pt x="31" y="21"/>
                    <a:pt x="31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0"/>
                    <a:pt x="30" y="19"/>
                    <a:pt x="31" y="18"/>
                  </a:cubicBezTo>
                  <a:cubicBezTo>
                    <a:pt x="31" y="18"/>
                    <a:pt x="30" y="18"/>
                    <a:pt x="30" y="18"/>
                  </a:cubicBezTo>
                  <a:cubicBezTo>
                    <a:pt x="30" y="19"/>
                    <a:pt x="30" y="20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8" y="22"/>
                    <a:pt x="27" y="22"/>
                  </a:cubicBezTo>
                  <a:cubicBezTo>
                    <a:pt x="26" y="22"/>
                    <a:pt x="27" y="23"/>
                    <a:pt x="27" y="23"/>
                  </a:cubicBezTo>
                  <a:cubicBezTo>
                    <a:pt x="28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4"/>
                    <a:pt x="29" y="26"/>
                    <a:pt x="29" y="27"/>
                  </a:cubicBezTo>
                  <a:cubicBezTo>
                    <a:pt x="28" y="28"/>
                    <a:pt x="29" y="28"/>
                    <a:pt x="29" y="27"/>
                  </a:cubicBezTo>
                  <a:cubicBezTo>
                    <a:pt x="30" y="26"/>
                    <a:pt x="30" y="24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1" y="22"/>
                    <a:pt x="31" y="22"/>
                    <a:pt x="32" y="22"/>
                  </a:cubicBezTo>
                  <a:cubicBezTo>
                    <a:pt x="33" y="22"/>
                    <a:pt x="33" y="21"/>
                    <a:pt x="32" y="21"/>
                  </a:cubicBezTo>
                  <a:close/>
                  <a:moveTo>
                    <a:pt x="34" y="26"/>
                  </a:moveTo>
                  <a:cubicBezTo>
                    <a:pt x="33" y="25"/>
                    <a:pt x="33" y="24"/>
                    <a:pt x="34" y="23"/>
                  </a:cubicBezTo>
                  <a:cubicBezTo>
                    <a:pt x="35" y="23"/>
                    <a:pt x="35" y="23"/>
                    <a:pt x="36" y="23"/>
                  </a:cubicBezTo>
                  <a:cubicBezTo>
                    <a:pt x="36" y="24"/>
                    <a:pt x="36" y="27"/>
                    <a:pt x="34" y="26"/>
                  </a:cubicBezTo>
                  <a:close/>
                  <a:moveTo>
                    <a:pt x="24" y="29"/>
                  </a:moveTo>
                  <a:cubicBezTo>
                    <a:pt x="23" y="27"/>
                    <a:pt x="19" y="27"/>
                    <a:pt x="19" y="29"/>
                  </a:cubicBezTo>
                  <a:cubicBezTo>
                    <a:pt x="19" y="31"/>
                    <a:pt x="21" y="32"/>
                    <a:pt x="21" y="33"/>
                  </a:cubicBezTo>
                  <a:cubicBezTo>
                    <a:pt x="24" y="35"/>
                    <a:pt x="19" y="35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9" y="36"/>
                    <a:pt x="24" y="36"/>
                    <a:pt x="23" y="33"/>
                  </a:cubicBezTo>
                  <a:cubicBezTo>
                    <a:pt x="22" y="32"/>
                    <a:pt x="20" y="31"/>
                    <a:pt x="20" y="29"/>
                  </a:cubicBezTo>
                  <a:cubicBezTo>
                    <a:pt x="20" y="28"/>
                    <a:pt x="23" y="28"/>
                    <a:pt x="23" y="29"/>
                  </a:cubicBezTo>
                  <a:cubicBezTo>
                    <a:pt x="24" y="30"/>
                    <a:pt x="24" y="29"/>
                    <a:pt x="24" y="29"/>
                  </a:cubicBezTo>
                  <a:close/>
                  <a:moveTo>
                    <a:pt x="28" y="31"/>
                  </a:moveTo>
                  <a:cubicBezTo>
                    <a:pt x="26" y="32"/>
                    <a:pt x="24" y="33"/>
                    <a:pt x="24" y="34"/>
                  </a:cubicBezTo>
                  <a:cubicBezTo>
                    <a:pt x="23" y="36"/>
                    <a:pt x="26" y="36"/>
                    <a:pt x="27" y="36"/>
                  </a:cubicBezTo>
                  <a:cubicBezTo>
                    <a:pt x="28" y="36"/>
                    <a:pt x="28" y="35"/>
                    <a:pt x="27" y="35"/>
                  </a:cubicBezTo>
                  <a:cubicBezTo>
                    <a:pt x="26" y="35"/>
                    <a:pt x="24" y="36"/>
                    <a:pt x="25" y="34"/>
                  </a:cubicBezTo>
                  <a:cubicBezTo>
                    <a:pt x="25" y="33"/>
                    <a:pt x="26" y="32"/>
                    <a:pt x="28" y="32"/>
                  </a:cubicBezTo>
                  <a:cubicBezTo>
                    <a:pt x="28" y="32"/>
                    <a:pt x="28" y="31"/>
                    <a:pt x="28" y="31"/>
                  </a:cubicBezTo>
                  <a:close/>
                  <a:moveTo>
                    <a:pt x="31" y="32"/>
                  </a:moveTo>
                  <a:cubicBezTo>
                    <a:pt x="31" y="32"/>
                    <a:pt x="31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0"/>
                    <a:pt x="31" y="29"/>
                    <a:pt x="32" y="27"/>
                  </a:cubicBezTo>
                  <a:cubicBezTo>
                    <a:pt x="32" y="27"/>
                    <a:pt x="31" y="26"/>
                    <a:pt x="31" y="27"/>
                  </a:cubicBezTo>
                  <a:cubicBezTo>
                    <a:pt x="30" y="31"/>
                    <a:pt x="28" y="34"/>
                    <a:pt x="28" y="38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29" y="37"/>
                    <a:pt x="29" y="36"/>
                    <a:pt x="29" y="36"/>
                  </a:cubicBezTo>
                  <a:cubicBezTo>
                    <a:pt x="29" y="34"/>
                    <a:pt x="30" y="33"/>
                    <a:pt x="31" y="32"/>
                  </a:cubicBezTo>
                  <a:cubicBezTo>
                    <a:pt x="34" y="32"/>
                    <a:pt x="32" y="36"/>
                    <a:pt x="32" y="37"/>
                  </a:cubicBezTo>
                  <a:cubicBezTo>
                    <a:pt x="32" y="37"/>
                    <a:pt x="33" y="37"/>
                    <a:pt x="33" y="37"/>
                  </a:cubicBezTo>
                  <a:cubicBezTo>
                    <a:pt x="33" y="35"/>
                    <a:pt x="35" y="30"/>
                    <a:pt x="31" y="32"/>
                  </a:cubicBezTo>
                  <a:close/>
                  <a:moveTo>
                    <a:pt x="37" y="33"/>
                  </a:moveTo>
                  <a:cubicBezTo>
                    <a:pt x="36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3"/>
                    <a:pt x="35" y="34"/>
                    <a:pt x="35" y="35"/>
                  </a:cubicBezTo>
                  <a:cubicBezTo>
                    <a:pt x="34" y="36"/>
                    <a:pt x="35" y="38"/>
                    <a:pt x="37" y="37"/>
                  </a:cubicBezTo>
                  <a:cubicBezTo>
                    <a:pt x="38" y="37"/>
                    <a:pt x="40" y="35"/>
                    <a:pt x="40" y="34"/>
                  </a:cubicBezTo>
                  <a:cubicBezTo>
                    <a:pt x="40" y="32"/>
                    <a:pt x="38" y="31"/>
                    <a:pt x="37" y="33"/>
                  </a:cubicBezTo>
                  <a:close/>
                  <a:moveTo>
                    <a:pt x="36" y="37"/>
                  </a:moveTo>
                  <a:cubicBezTo>
                    <a:pt x="35" y="37"/>
                    <a:pt x="35" y="35"/>
                    <a:pt x="36" y="34"/>
                  </a:cubicBezTo>
                  <a:cubicBezTo>
                    <a:pt x="37" y="34"/>
                    <a:pt x="38" y="33"/>
                    <a:pt x="38" y="33"/>
                  </a:cubicBezTo>
                  <a:cubicBezTo>
                    <a:pt x="38" y="33"/>
                    <a:pt x="39" y="33"/>
                    <a:pt x="39" y="33"/>
                  </a:cubicBezTo>
                  <a:cubicBezTo>
                    <a:pt x="40" y="34"/>
                    <a:pt x="38" y="36"/>
                    <a:pt x="36" y="37"/>
                  </a:cubicBezTo>
                  <a:close/>
                  <a:moveTo>
                    <a:pt x="46" y="33"/>
                  </a:moveTo>
                  <a:cubicBezTo>
                    <a:pt x="46" y="32"/>
                    <a:pt x="45" y="32"/>
                    <a:pt x="45" y="31"/>
                  </a:cubicBezTo>
                  <a:cubicBezTo>
                    <a:pt x="44" y="31"/>
                    <a:pt x="43" y="32"/>
                    <a:pt x="43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2" y="33"/>
                    <a:pt x="41" y="34"/>
                    <a:pt x="41" y="35"/>
                  </a:cubicBezTo>
                  <a:cubicBezTo>
                    <a:pt x="40" y="36"/>
                    <a:pt x="42" y="37"/>
                    <a:pt x="43" y="37"/>
                  </a:cubicBezTo>
                  <a:cubicBezTo>
                    <a:pt x="45" y="36"/>
                    <a:pt x="46" y="35"/>
                    <a:pt x="46" y="33"/>
                  </a:cubicBezTo>
                  <a:close/>
                  <a:moveTo>
                    <a:pt x="43" y="36"/>
                  </a:moveTo>
                  <a:cubicBezTo>
                    <a:pt x="42" y="36"/>
                    <a:pt x="41" y="36"/>
                    <a:pt x="42" y="34"/>
                  </a:cubicBezTo>
                  <a:cubicBezTo>
                    <a:pt x="42" y="33"/>
                    <a:pt x="44" y="33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6" y="32"/>
                    <a:pt x="45" y="35"/>
                    <a:pt x="43" y="36"/>
                  </a:cubicBezTo>
                  <a:close/>
                  <a:moveTo>
                    <a:pt x="12" y="2"/>
                  </a:move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8" y="2"/>
                    <a:pt x="58" y="1"/>
                  </a:cubicBezTo>
                  <a:cubicBezTo>
                    <a:pt x="58" y="0"/>
                    <a:pt x="59" y="0"/>
                    <a:pt x="61" y="0"/>
                  </a:cubicBezTo>
                  <a:cubicBezTo>
                    <a:pt x="65" y="0"/>
                    <a:pt x="69" y="3"/>
                    <a:pt x="69" y="8"/>
                  </a:cubicBezTo>
                  <a:cubicBezTo>
                    <a:pt x="69" y="9"/>
                    <a:pt x="68" y="10"/>
                    <a:pt x="67" y="11"/>
                  </a:cubicBezTo>
                  <a:cubicBezTo>
                    <a:pt x="67" y="11"/>
                    <a:pt x="67" y="11"/>
                    <a:pt x="67" y="12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8" y="34"/>
                    <a:pt x="69" y="35"/>
                    <a:pt x="69" y="36"/>
                  </a:cubicBezTo>
                  <a:cubicBezTo>
                    <a:pt x="69" y="41"/>
                    <a:pt x="65" y="45"/>
                    <a:pt x="61" y="45"/>
                  </a:cubicBezTo>
                  <a:cubicBezTo>
                    <a:pt x="59" y="45"/>
                    <a:pt x="58" y="44"/>
                    <a:pt x="58" y="43"/>
                  </a:cubicBezTo>
                  <a:cubicBezTo>
                    <a:pt x="58" y="42"/>
                    <a:pt x="57" y="42"/>
                    <a:pt x="57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3"/>
                  </a:cubicBezTo>
                  <a:cubicBezTo>
                    <a:pt x="11" y="44"/>
                    <a:pt x="10" y="45"/>
                    <a:pt x="9" y="45"/>
                  </a:cubicBezTo>
                  <a:cubicBezTo>
                    <a:pt x="4" y="45"/>
                    <a:pt x="0" y="41"/>
                    <a:pt x="0" y="36"/>
                  </a:cubicBezTo>
                  <a:cubicBezTo>
                    <a:pt x="0" y="35"/>
                    <a:pt x="1" y="34"/>
                    <a:pt x="2" y="33"/>
                  </a:cubicBezTo>
                  <a:cubicBezTo>
                    <a:pt x="2" y="33"/>
                    <a:pt x="3" y="33"/>
                    <a:pt x="3" y="3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2" y="11"/>
                    <a:pt x="2" y="11"/>
                  </a:cubicBezTo>
                  <a:cubicBezTo>
                    <a:pt x="1" y="11"/>
                    <a:pt x="0" y="10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lose/>
                  <a:moveTo>
                    <a:pt x="57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5"/>
                    <a:pt x="10" y="6"/>
                    <a:pt x="9" y="6"/>
                  </a:cubicBezTo>
                  <a:cubicBezTo>
                    <a:pt x="8" y="6"/>
                    <a:pt x="7" y="7"/>
                    <a:pt x="7" y="8"/>
                  </a:cubicBezTo>
                  <a:cubicBezTo>
                    <a:pt x="7" y="10"/>
                    <a:pt x="6" y="11"/>
                    <a:pt x="5" y="11"/>
                  </a:cubicBezTo>
                  <a:cubicBezTo>
                    <a:pt x="5" y="11"/>
                    <a:pt x="4" y="11"/>
                    <a:pt x="4" y="1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6" y="34"/>
                    <a:pt x="7" y="35"/>
                    <a:pt x="7" y="36"/>
                  </a:cubicBezTo>
                  <a:cubicBezTo>
                    <a:pt x="7" y="37"/>
                    <a:pt x="8" y="38"/>
                    <a:pt x="9" y="38"/>
                  </a:cubicBezTo>
                  <a:cubicBezTo>
                    <a:pt x="10" y="38"/>
                    <a:pt x="11" y="39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0"/>
                    <a:pt x="58" y="40"/>
                    <a:pt x="58" y="40"/>
                  </a:cubicBezTo>
                  <a:cubicBezTo>
                    <a:pt x="58" y="39"/>
                    <a:pt x="59" y="38"/>
                    <a:pt x="61" y="38"/>
                  </a:cubicBezTo>
                  <a:cubicBezTo>
                    <a:pt x="62" y="38"/>
                    <a:pt x="63" y="37"/>
                    <a:pt x="63" y="36"/>
                  </a:cubicBezTo>
                  <a:cubicBezTo>
                    <a:pt x="63" y="35"/>
                    <a:pt x="63" y="34"/>
                    <a:pt x="64" y="33"/>
                  </a:cubicBezTo>
                  <a:cubicBezTo>
                    <a:pt x="65" y="33"/>
                    <a:pt x="65" y="33"/>
                    <a:pt x="65" y="3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3" y="11"/>
                    <a:pt x="63" y="10"/>
                    <a:pt x="63" y="8"/>
                  </a:cubicBezTo>
                  <a:cubicBezTo>
                    <a:pt x="63" y="7"/>
                    <a:pt x="62" y="6"/>
                    <a:pt x="61" y="6"/>
                  </a:cubicBezTo>
                  <a:cubicBezTo>
                    <a:pt x="59" y="6"/>
                    <a:pt x="58" y="5"/>
                    <a:pt x="58" y="4"/>
                  </a:cubicBezTo>
                  <a:cubicBezTo>
                    <a:pt x="58" y="4"/>
                    <a:pt x="57" y="4"/>
                    <a:pt x="57" y="4"/>
                  </a:cubicBezTo>
                  <a:close/>
                  <a:moveTo>
                    <a:pt x="64" y="8"/>
                  </a:moveTo>
                  <a:cubicBezTo>
                    <a:pt x="64" y="10"/>
                    <a:pt x="67" y="10"/>
                    <a:pt x="67" y="8"/>
                  </a:cubicBezTo>
                  <a:cubicBezTo>
                    <a:pt x="67" y="4"/>
                    <a:pt x="64" y="1"/>
                    <a:pt x="61" y="1"/>
                  </a:cubicBezTo>
                  <a:cubicBezTo>
                    <a:pt x="59" y="1"/>
                    <a:pt x="59" y="4"/>
                    <a:pt x="61" y="4"/>
                  </a:cubicBezTo>
                  <a:cubicBezTo>
                    <a:pt x="63" y="4"/>
                    <a:pt x="64" y="6"/>
                    <a:pt x="64" y="8"/>
                  </a:cubicBezTo>
                  <a:close/>
                  <a:moveTo>
                    <a:pt x="5" y="8"/>
                  </a:moveTo>
                  <a:cubicBezTo>
                    <a:pt x="5" y="6"/>
                    <a:pt x="7" y="4"/>
                    <a:pt x="9" y="4"/>
                  </a:cubicBezTo>
                  <a:cubicBezTo>
                    <a:pt x="11" y="4"/>
                    <a:pt x="11" y="1"/>
                    <a:pt x="9" y="1"/>
                  </a:cubicBezTo>
                  <a:cubicBezTo>
                    <a:pt x="5" y="1"/>
                    <a:pt x="2" y="4"/>
                    <a:pt x="2" y="8"/>
                  </a:cubicBezTo>
                  <a:cubicBezTo>
                    <a:pt x="2" y="10"/>
                    <a:pt x="5" y="10"/>
                    <a:pt x="5" y="8"/>
                  </a:cubicBezTo>
                  <a:close/>
                  <a:moveTo>
                    <a:pt x="64" y="36"/>
                  </a:moveTo>
                  <a:cubicBezTo>
                    <a:pt x="64" y="38"/>
                    <a:pt x="63" y="40"/>
                    <a:pt x="61" y="40"/>
                  </a:cubicBezTo>
                  <a:cubicBezTo>
                    <a:pt x="59" y="40"/>
                    <a:pt x="59" y="43"/>
                    <a:pt x="61" y="43"/>
                  </a:cubicBezTo>
                  <a:cubicBezTo>
                    <a:pt x="64" y="43"/>
                    <a:pt x="67" y="40"/>
                    <a:pt x="67" y="36"/>
                  </a:cubicBezTo>
                  <a:cubicBezTo>
                    <a:pt x="67" y="34"/>
                    <a:pt x="64" y="34"/>
                    <a:pt x="64" y="36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5" name="Freeform 225">
              <a:extLst>
                <a:ext uri="{FF2B5EF4-FFF2-40B4-BE49-F238E27FC236}">
                  <a16:creationId xmlns:a16="http://schemas.microsoft.com/office/drawing/2014/main" id="{B09ECCA4-6063-468F-B299-ACA5021D49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0947" y="5782431"/>
              <a:ext cx="137316" cy="155273"/>
            </a:xfrm>
            <a:custGeom>
              <a:avLst/>
              <a:gdLst>
                <a:gd name="T0" fmla="*/ 54 w 55"/>
                <a:gd name="T1" fmla="*/ 12 h 62"/>
                <a:gd name="T2" fmla="*/ 47 w 55"/>
                <a:gd name="T3" fmla="*/ 46 h 62"/>
                <a:gd name="T4" fmla="*/ 45 w 55"/>
                <a:gd name="T5" fmla="*/ 42 h 62"/>
                <a:gd name="T6" fmla="*/ 40 w 55"/>
                <a:gd name="T7" fmla="*/ 45 h 62"/>
                <a:gd name="T8" fmla="*/ 38 w 55"/>
                <a:gd name="T9" fmla="*/ 45 h 62"/>
                <a:gd name="T10" fmla="*/ 26 w 55"/>
                <a:gd name="T11" fmla="*/ 42 h 62"/>
                <a:gd name="T12" fmla="*/ 24 w 55"/>
                <a:gd name="T13" fmla="*/ 46 h 62"/>
                <a:gd name="T14" fmla="*/ 1 w 55"/>
                <a:gd name="T15" fmla="*/ 12 h 62"/>
                <a:gd name="T16" fmla="*/ 41 w 55"/>
                <a:gd name="T17" fmla="*/ 57 h 62"/>
                <a:gd name="T18" fmla="*/ 35 w 55"/>
                <a:gd name="T19" fmla="*/ 50 h 62"/>
                <a:gd name="T20" fmla="*/ 29 w 55"/>
                <a:gd name="T21" fmla="*/ 60 h 62"/>
                <a:gd name="T22" fmla="*/ 24 w 55"/>
                <a:gd name="T23" fmla="*/ 50 h 62"/>
                <a:gd name="T24" fmla="*/ 17 w 55"/>
                <a:gd name="T25" fmla="*/ 57 h 62"/>
                <a:gd name="T26" fmla="*/ 14 w 55"/>
                <a:gd name="T27" fmla="*/ 50 h 62"/>
                <a:gd name="T28" fmla="*/ 0 w 55"/>
                <a:gd name="T29" fmla="*/ 48 h 62"/>
                <a:gd name="T30" fmla="*/ 55 w 55"/>
                <a:gd name="T31" fmla="*/ 48 h 62"/>
                <a:gd name="T32" fmla="*/ 41 w 55"/>
                <a:gd name="T33" fmla="*/ 50 h 62"/>
                <a:gd name="T34" fmla="*/ 29 w 55"/>
                <a:gd name="T35" fmla="*/ 5 h 62"/>
                <a:gd name="T36" fmla="*/ 55 w 55"/>
                <a:gd name="T37" fmla="*/ 7 h 62"/>
                <a:gd name="T38" fmla="*/ 1 w 55"/>
                <a:gd name="T39" fmla="*/ 9 h 62"/>
                <a:gd name="T40" fmla="*/ 1 w 55"/>
                <a:gd name="T41" fmla="*/ 6 h 62"/>
                <a:gd name="T42" fmla="*/ 26 w 55"/>
                <a:gd name="T43" fmla="*/ 2 h 62"/>
                <a:gd name="T44" fmla="*/ 8 w 55"/>
                <a:gd name="T45" fmla="*/ 23 h 62"/>
                <a:gd name="T46" fmla="*/ 12 w 55"/>
                <a:gd name="T47" fmla="*/ 38 h 62"/>
                <a:gd name="T48" fmla="*/ 9 w 55"/>
                <a:gd name="T49" fmla="*/ 26 h 62"/>
                <a:gd name="T50" fmla="*/ 8 w 55"/>
                <a:gd name="T51" fmla="*/ 27 h 62"/>
                <a:gd name="T52" fmla="*/ 38 w 55"/>
                <a:gd name="T53" fmla="*/ 21 h 62"/>
                <a:gd name="T54" fmla="*/ 46 w 55"/>
                <a:gd name="T55" fmla="*/ 33 h 62"/>
                <a:gd name="T56" fmla="*/ 37 w 55"/>
                <a:gd name="T57" fmla="*/ 31 h 62"/>
                <a:gd name="T58" fmla="*/ 45 w 55"/>
                <a:gd name="T59" fmla="*/ 32 h 62"/>
                <a:gd name="T60" fmla="*/ 43 w 55"/>
                <a:gd name="T61" fmla="*/ 25 h 62"/>
                <a:gd name="T62" fmla="*/ 42 w 55"/>
                <a:gd name="T63" fmla="*/ 23 h 62"/>
                <a:gd name="T64" fmla="*/ 38 w 55"/>
                <a:gd name="T65" fmla="*/ 21 h 62"/>
                <a:gd name="T66" fmla="*/ 31 w 55"/>
                <a:gd name="T67" fmla="*/ 29 h 62"/>
                <a:gd name="T68" fmla="*/ 35 w 55"/>
                <a:gd name="T69" fmla="*/ 28 h 62"/>
                <a:gd name="T70" fmla="*/ 34 w 55"/>
                <a:gd name="T71" fmla="*/ 26 h 62"/>
                <a:gd name="T72" fmla="*/ 31 w 55"/>
                <a:gd name="T73" fmla="*/ 24 h 62"/>
                <a:gd name="T74" fmla="*/ 34 w 55"/>
                <a:gd name="T75" fmla="*/ 26 h 62"/>
                <a:gd name="T76" fmla="*/ 23 w 55"/>
                <a:gd name="T77" fmla="*/ 31 h 62"/>
                <a:gd name="T78" fmla="*/ 28 w 55"/>
                <a:gd name="T79" fmla="*/ 34 h 62"/>
                <a:gd name="T80" fmla="*/ 27 w 55"/>
                <a:gd name="T81" fmla="*/ 24 h 62"/>
                <a:gd name="T82" fmla="*/ 22 w 55"/>
                <a:gd name="T83" fmla="*/ 24 h 62"/>
                <a:gd name="T84" fmla="*/ 18 w 55"/>
                <a:gd name="T85" fmla="*/ 29 h 62"/>
                <a:gd name="T86" fmla="*/ 17 w 55"/>
                <a:gd name="T87" fmla="*/ 32 h 62"/>
                <a:gd name="T88" fmla="*/ 16 w 55"/>
                <a:gd name="T89" fmla="*/ 32 h 62"/>
                <a:gd name="T90" fmla="*/ 13 w 55"/>
                <a:gd name="T91" fmla="*/ 29 h 62"/>
                <a:gd name="T92" fmla="*/ 13 w 55"/>
                <a:gd name="T93" fmla="*/ 28 h 62"/>
                <a:gd name="T94" fmla="*/ 15 w 55"/>
                <a:gd name="T95" fmla="*/ 25 h 62"/>
                <a:gd name="T96" fmla="*/ 17 w 55"/>
                <a:gd name="T97" fmla="*/ 25 h 62"/>
                <a:gd name="T98" fmla="*/ 19 w 55"/>
                <a:gd name="T99" fmla="*/ 27 h 62"/>
                <a:gd name="T100" fmla="*/ 19 w 55"/>
                <a:gd name="T101" fmla="*/ 2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" h="62">
                  <a:moveTo>
                    <a:pt x="2" y="10"/>
                  </a:moveTo>
                  <a:cubicBezTo>
                    <a:pt x="52" y="10"/>
                    <a:pt x="52" y="10"/>
                    <a:pt x="52" y="10"/>
                  </a:cubicBezTo>
                  <a:cubicBezTo>
                    <a:pt x="53" y="10"/>
                    <a:pt x="54" y="11"/>
                    <a:pt x="54" y="12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5"/>
                    <a:pt x="53" y="46"/>
                    <a:pt x="52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46"/>
                    <a:pt x="46" y="45"/>
                    <a:pt x="46" y="45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5" y="42"/>
                    <a:pt x="45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0" y="42"/>
                    <a:pt x="40" y="43"/>
                    <a:pt x="40" y="43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5"/>
                    <a:pt x="38" y="45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7" y="42"/>
                    <a:pt x="3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5" y="43"/>
                    <a:pt x="25" y="4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6"/>
                    <a:pt x="24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6"/>
                    <a:pt x="1" y="45"/>
                    <a:pt x="1" y="45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2" y="10"/>
                    <a:pt x="2" y="10"/>
                  </a:cubicBezTo>
                  <a:close/>
                  <a:moveTo>
                    <a:pt x="40" y="52"/>
                  </a:moveTo>
                  <a:cubicBezTo>
                    <a:pt x="41" y="57"/>
                    <a:pt x="41" y="57"/>
                    <a:pt x="41" y="57"/>
                  </a:cubicBezTo>
                  <a:cubicBezTo>
                    <a:pt x="41" y="59"/>
                    <a:pt x="38" y="60"/>
                    <a:pt x="37" y="57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0"/>
                    <a:pt x="35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29" y="51"/>
                    <a:pt x="29" y="52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2"/>
                    <a:pt x="26" y="62"/>
                    <a:pt x="26" y="60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1"/>
                    <a:pt x="25" y="50"/>
                    <a:pt x="24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9" y="50"/>
                    <a:pt x="19" y="51"/>
                    <a:pt x="19" y="51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60"/>
                    <a:pt x="14" y="59"/>
                    <a:pt x="14" y="57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1"/>
                    <a:pt x="15" y="50"/>
                    <a:pt x="14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0"/>
                    <a:pt x="0" y="50"/>
                    <a:pt x="0" y="4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7"/>
                    <a:pt x="0" y="47"/>
                    <a:pt x="1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7"/>
                    <a:pt x="55" y="47"/>
                    <a:pt x="55" y="48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0"/>
                    <a:pt x="55" y="50"/>
                    <a:pt x="54" y="50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0" y="50"/>
                    <a:pt x="40" y="51"/>
                    <a:pt x="40" y="52"/>
                  </a:cubicBezTo>
                  <a:close/>
                  <a:moveTo>
                    <a:pt x="29" y="2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30" y="6"/>
                    <a:pt x="30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5" y="6"/>
                    <a:pt x="55" y="6"/>
                    <a:pt x="55" y="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9"/>
                    <a:pt x="55" y="9"/>
                    <a:pt x="54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6" y="5"/>
                    <a:pt x="26" y="5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0"/>
                    <a:pt x="29" y="0"/>
                    <a:pt x="29" y="2"/>
                  </a:cubicBezTo>
                  <a:close/>
                  <a:moveTo>
                    <a:pt x="7" y="26"/>
                  </a:moveTo>
                  <a:cubicBezTo>
                    <a:pt x="7" y="25"/>
                    <a:pt x="8" y="23"/>
                    <a:pt x="8" y="23"/>
                  </a:cubicBezTo>
                  <a:cubicBezTo>
                    <a:pt x="8" y="19"/>
                    <a:pt x="9" y="23"/>
                    <a:pt x="10" y="24"/>
                  </a:cubicBezTo>
                  <a:cubicBezTo>
                    <a:pt x="10" y="27"/>
                    <a:pt x="12" y="34"/>
                    <a:pt x="13" y="37"/>
                  </a:cubicBezTo>
                  <a:cubicBezTo>
                    <a:pt x="13" y="37"/>
                    <a:pt x="13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1" y="38"/>
                    <a:pt x="11" y="38"/>
                  </a:cubicBezTo>
                  <a:cubicBezTo>
                    <a:pt x="10" y="35"/>
                    <a:pt x="9" y="29"/>
                    <a:pt x="9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6"/>
                    <a:pt x="7" y="26"/>
                  </a:cubicBezTo>
                  <a:close/>
                  <a:moveTo>
                    <a:pt x="38" y="21"/>
                  </a:moveTo>
                  <a:cubicBezTo>
                    <a:pt x="41" y="16"/>
                    <a:pt x="44" y="17"/>
                    <a:pt x="44" y="22"/>
                  </a:cubicBezTo>
                  <a:cubicBezTo>
                    <a:pt x="44" y="22"/>
                    <a:pt x="44" y="22"/>
                    <a:pt x="44" y="23"/>
                  </a:cubicBezTo>
                  <a:cubicBezTo>
                    <a:pt x="47" y="24"/>
                    <a:pt x="48" y="30"/>
                    <a:pt x="46" y="33"/>
                  </a:cubicBezTo>
                  <a:cubicBezTo>
                    <a:pt x="43" y="36"/>
                    <a:pt x="38" y="37"/>
                    <a:pt x="36" y="32"/>
                  </a:cubicBezTo>
                  <a:cubicBezTo>
                    <a:pt x="36" y="32"/>
                    <a:pt x="36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8" y="31"/>
                  </a:cubicBezTo>
                  <a:cubicBezTo>
                    <a:pt x="39" y="35"/>
                    <a:pt x="43" y="35"/>
                    <a:pt x="45" y="32"/>
                  </a:cubicBezTo>
                  <a:cubicBezTo>
                    <a:pt x="47" y="29"/>
                    <a:pt x="45" y="25"/>
                    <a:pt x="44" y="24"/>
                  </a:cubicBezTo>
                  <a:cubicBezTo>
                    <a:pt x="44" y="24"/>
                    <a:pt x="43" y="24"/>
                    <a:pt x="43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1" y="27"/>
                    <a:pt x="40" y="26"/>
                    <a:pt x="41" y="24"/>
                  </a:cubicBezTo>
                  <a:cubicBezTo>
                    <a:pt x="41" y="24"/>
                    <a:pt x="41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19"/>
                    <a:pt x="41" y="17"/>
                    <a:pt x="39" y="21"/>
                  </a:cubicBezTo>
                  <a:cubicBezTo>
                    <a:pt x="39" y="22"/>
                    <a:pt x="39" y="22"/>
                    <a:pt x="38" y="22"/>
                  </a:cubicBezTo>
                  <a:cubicBezTo>
                    <a:pt x="38" y="22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lose/>
                  <a:moveTo>
                    <a:pt x="35" y="29"/>
                  </a:moveTo>
                  <a:cubicBezTo>
                    <a:pt x="34" y="29"/>
                    <a:pt x="32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0" y="29"/>
                    <a:pt x="31" y="28"/>
                    <a:pt x="31" y="28"/>
                  </a:cubicBezTo>
                  <a:cubicBezTo>
                    <a:pt x="32" y="28"/>
                    <a:pt x="34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9"/>
                    <a:pt x="36" y="29"/>
                    <a:pt x="35" y="29"/>
                  </a:cubicBezTo>
                  <a:close/>
                  <a:moveTo>
                    <a:pt x="34" y="26"/>
                  </a:moveTo>
                  <a:cubicBezTo>
                    <a:pt x="33" y="26"/>
                    <a:pt x="32" y="25"/>
                    <a:pt x="31" y="26"/>
                  </a:cubicBezTo>
                  <a:cubicBezTo>
                    <a:pt x="31" y="26"/>
                    <a:pt x="30" y="25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4"/>
                    <a:pt x="33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5"/>
                    <a:pt x="35" y="26"/>
                    <a:pt x="34" y="26"/>
                  </a:cubicBezTo>
                  <a:close/>
                  <a:moveTo>
                    <a:pt x="21" y="23"/>
                  </a:moveTo>
                  <a:cubicBezTo>
                    <a:pt x="22" y="19"/>
                    <a:pt x="28" y="20"/>
                    <a:pt x="29" y="24"/>
                  </a:cubicBezTo>
                  <a:cubicBezTo>
                    <a:pt x="29" y="27"/>
                    <a:pt x="26" y="29"/>
                    <a:pt x="23" y="31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5" y="32"/>
                    <a:pt x="27" y="32"/>
                    <a:pt x="28" y="32"/>
                  </a:cubicBezTo>
                  <a:cubicBezTo>
                    <a:pt x="33" y="33"/>
                    <a:pt x="31" y="34"/>
                    <a:pt x="28" y="34"/>
                  </a:cubicBezTo>
                  <a:cubicBezTo>
                    <a:pt x="26" y="34"/>
                    <a:pt x="24" y="34"/>
                    <a:pt x="23" y="34"/>
                  </a:cubicBezTo>
                  <a:cubicBezTo>
                    <a:pt x="21" y="34"/>
                    <a:pt x="19" y="34"/>
                    <a:pt x="21" y="32"/>
                  </a:cubicBezTo>
                  <a:cubicBezTo>
                    <a:pt x="23" y="29"/>
                    <a:pt x="27" y="27"/>
                    <a:pt x="27" y="24"/>
                  </a:cubicBezTo>
                  <a:cubicBezTo>
                    <a:pt x="27" y="22"/>
                    <a:pt x="23" y="21"/>
                    <a:pt x="23" y="23"/>
                  </a:cubicBezTo>
                  <a:cubicBezTo>
                    <a:pt x="23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3"/>
                    <a:pt x="21" y="23"/>
                  </a:cubicBezTo>
                  <a:close/>
                  <a:moveTo>
                    <a:pt x="19" y="28"/>
                  </a:moveTo>
                  <a:cubicBezTo>
                    <a:pt x="19" y="29"/>
                    <a:pt x="18" y="29"/>
                    <a:pt x="18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0"/>
                    <a:pt x="18" y="31"/>
                    <a:pt x="18" y="32"/>
                  </a:cubicBezTo>
                  <a:cubicBezTo>
                    <a:pt x="18" y="32"/>
                    <a:pt x="18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7" y="33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0"/>
                  </a:cubicBezTo>
                  <a:cubicBezTo>
                    <a:pt x="16" y="29"/>
                    <a:pt x="16" y="29"/>
                    <a:pt x="15" y="29"/>
                  </a:cubicBezTo>
                  <a:cubicBezTo>
                    <a:pt x="14" y="29"/>
                    <a:pt x="14" y="29"/>
                    <a:pt x="13" y="29"/>
                  </a:cubicBezTo>
                  <a:cubicBezTo>
                    <a:pt x="13" y="29"/>
                    <a:pt x="13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3" y="28"/>
                  </a:cubicBezTo>
                  <a:cubicBezTo>
                    <a:pt x="13" y="28"/>
                    <a:pt x="14" y="28"/>
                    <a:pt x="15" y="28"/>
                  </a:cubicBezTo>
                  <a:cubicBezTo>
                    <a:pt x="15" y="28"/>
                    <a:pt x="16" y="27"/>
                    <a:pt x="16" y="27"/>
                  </a:cubicBezTo>
                  <a:cubicBezTo>
                    <a:pt x="16" y="26"/>
                    <a:pt x="15" y="26"/>
                    <a:pt x="15" y="25"/>
                  </a:cubicBezTo>
                  <a:cubicBezTo>
                    <a:pt x="15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7"/>
                  </a:cubicBezTo>
                  <a:cubicBezTo>
                    <a:pt x="17" y="27"/>
                    <a:pt x="17" y="27"/>
                    <a:pt x="18" y="27"/>
                  </a:cubicBezTo>
                  <a:cubicBezTo>
                    <a:pt x="18" y="27"/>
                    <a:pt x="19" y="27"/>
                    <a:pt x="19" y="27"/>
                  </a:cubicBezTo>
                  <a:cubicBezTo>
                    <a:pt x="19" y="27"/>
                    <a:pt x="19" y="27"/>
                    <a:pt x="20" y="27"/>
                  </a:cubicBezTo>
                  <a:cubicBezTo>
                    <a:pt x="20" y="27"/>
                    <a:pt x="20" y="28"/>
                    <a:pt x="20" y="28"/>
                  </a:cubicBezTo>
                  <a:cubicBezTo>
                    <a:pt x="20" y="28"/>
                    <a:pt x="19" y="28"/>
                    <a:pt x="19" y="28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7" name="Freeform 227">
              <a:extLst>
                <a:ext uri="{FF2B5EF4-FFF2-40B4-BE49-F238E27FC236}">
                  <a16:creationId xmlns:a16="http://schemas.microsoft.com/office/drawing/2014/main" id="{6784FA67-04A7-492C-82DE-D4C174E70C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31199" y="3478686"/>
              <a:ext cx="164780" cy="95065"/>
            </a:xfrm>
            <a:custGeom>
              <a:avLst/>
              <a:gdLst>
                <a:gd name="T0" fmla="*/ 16 w 66"/>
                <a:gd name="T1" fmla="*/ 10 h 38"/>
                <a:gd name="T2" fmla="*/ 16 w 66"/>
                <a:gd name="T3" fmla="*/ 2 h 38"/>
                <a:gd name="T4" fmla="*/ 18 w 66"/>
                <a:gd name="T5" fmla="*/ 0 h 38"/>
                <a:gd name="T6" fmla="*/ 22 w 66"/>
                <a:gd name="T7" fmla="*/ 0 h 38"/>
                <a:gd name="T8" fmla="*/ 24 w 66"/>
                <a:gd name="T9" fmla="*/ 2 h 38"/>
                <a:gd name="T10" fmla="*/ 24 w 66"/>
                <a:gd name="T11" fmla="*/ 26 h 38"/>
                <a:gd name="T12" fmla="*/ 22 w 66"/>
                <a:gd name="T13" fmla="*/ 28 h 38"/>
                <a:gd name="T14" fmla="*/ 18 w 66"/>
                <a:gd name="T15" fmla="*/ 28 h 38"/>
                <a:gd name="T16" fmla="*/ 16 w 66"/>
                <a:gd name="T17" fmla="*/ 26 h 38"/>
                <a:gd name="T18" fmla="*/ 16 w 66"/>
                <a:gd name="T19" fmla="*/ 17 h 38"/>
                <a:gd name="T20" fmla="*/ 14 w 66"/>
                <a:gd name="T21" fmla="*/ 16 h 38"/>
                <a:gd name="T22" fmla="*/ 10 w 66"/>
                <a:gd name="T23" fmla="*/ 16 h 38"/>
                <a:gd name="T24" fmla="*/ 8 w 66"/>
                <a:gd name="T25" fmla="*/ 17 h 38"/>
                <a:gd name="T26" fmla="*/ 8 w 66"/>
                <a:gd name="T27" fmla="*/ 26 h 38"/>
                <a:gd name="T28" fmla="*/ 6 w 66"/>
                <a:gd name="T29" fmla="*/ 28 h 38"/>
                <a:gd name="T30" fmla="*/ 2 w 66"/>
                <a:gd name="T31" fmla="*/ 28 h 38"/>
                <a:gd name="T32" fmla="*/ 0 w 66"/>
                <a:gd name="T33" fmla="*/ 26 h 38"/>
                <a:gd name="T34" fmla="*/ 0 w 66"/>
                <a:gd name="T35" fmla="*/ 2 h 38"/>
                <a:gd name="T36" fmla="*/ 2 w 66"/>
                <a:gd name="T37" fmla="*/ 0 h 38"/>
                <a:gd name="T38" fmla="*/ 6 w 66"/>
                <a:gd name="T39" fmla="*/ 0 h 38"/>
                <a:gd name="T40" fmla="*/ 8 w 66"/>
                <a:gd name="T41" fmla="*/ 2 h 38"/>
                <a:gd name="T42" fmla="*/ 8 w 66"/>
                <a:gd name="T43" fmla="*/ 10 h 38"/>
                <a:gd name="T44" fmla="*/ 10 w 66"/>
                <a:gd name="T45" fmla="*/ 12 h 38"/>
                <a:gd name="T46" fmla="*/ 14 w 66"/>
                <a:gd name="T47" fmla="*/ 12 h 38"/>
                <a:gd name="T48" fmla="*/ 16 w 66"/>
                <a:gd name="T49" fmla="*/ 10 h 38"/>
                <a:gd name="T50" fmla="*/ 26 w 66"/>
                <a:gd name="T51" fmla="*/ 37 h 38"/>
                <a:gd name="T52" fmla="*/ 26 w 66"/>
                <a:gd name="T53" fmla="*/ 36 h 38"/>
                <a:gd name="T54" fmla="*/ 26 w 66"/>
                <a:gd name="T55" fmla="*/ 35 h 38"/>
                <a:gd name="T56" fmla="*/ 34 w 66"/>
                <a:gd name="T57" fmla="*/ 25 h 38"/>
                <a:gd name="T58" fmla="*/ 31 w 66"/>
                <a:gd name="T59" fmla="*/ 23 h 38"/>
                <a:gd name="T60" fmla="*/ 28 w 66"/>
                <a:gd name="T61" fmla="*/ 25 h 38"/>
                <a:gd name="T62" fmla="*/ 27 w 66"/>
                <a:gd name="T63" fmla="*/ 26 h 38"/>
                <a:gd name="T64" fmla="*/ 27 w 66"/>
                <a:gd name="T65" fmla="*/ 26 h 38"/>
                <a:gd name="T66" fmla="*/ 26 w 66"/>
                <a:gd name="T67" fmla="*/ 26 h 38"/>
                <a:gd name="T68" fmla="*/ 26 w 66"/>
                <a:gd name="T69" fmla="*/ 25 h 38"/>
                <a:gd name="T70" fmla="*/ 32 w 66"/>
                <a:gd name="T71" fmla="*/ 20 h 38"/>
                <a:gd name="T72" fmla="*/ 38 w 66"/>
                <a:gd name="T73" fmla="*/ 26 h 38"/>
                <a:gd name="T74" fmla="*/ 33 w 66"/>
                <a:gd name="T75" fmla="*/ 34 h 38"/>
                <a:gd name="T76" fmla="*/ 34 w 66"/>
                <a:gd name="T77" fmla="*/ 35 h 38"/>
                <a:gd name="T78" fmla="*/ 37 w 66"/>
                <a:gd name="T79" fmla="*/ 35 h 38"/>
                <a:gd name="T80" fmla="*/ 38 w 66"/>
                <a:gd name="T81" fmla="*/ 36 h 38"/>
                <a:gd name="T82" fmla="*/ 38 w 66"/>
                <a:gd name="T83" fmla="*/ 37 h 38"/>
                <a:gd name="T84" fmla="*/ 37 w 66"/>
                <a:gd name="T85" fmla="*/ 38 h 38"/>
                <a:gd name="T86" fmla="*/ 27 w 66"/>
                <a:gd name="T87" fmla="*/ 38 h 38"/>
                <a:gd name="T88" fmla="*/ 26 w 66"/>
                <a:gd name="T89" fmla="*/ 37 h 38"/>
                <a:gd name="T90" fmla="*/ 45 w 66"/>
                <a:gd name="T91" fmla="*/ 14 h 38"/>
                <a:gd name="T92" fmla="*/ 51 w 66"/>
                <a:gd name="T93" fmla="*/ 25 h 38"/>
                <a:gd name="T94" fmla="*/ 57 w 66"/>
                <a:gd name="T95" fmla="*/ 14 h 38"/>
                <a:gd name="T96" fmla="*/ 51 w 66"/>
                <a:gd name="T97" fmla="*/ 3 h 38"/>
                <a:gd name="T98" fmla="*/ 45 w 66"/>
                <a:gd name="T99" fmla="*/ 14 h 38"/>
                <a:gd name="T100" fmla="*/ 51 w 66"/>
                <a:gd name="T101" fmla="*/ 0 h 38"/>
                <a:gd name="T102" fmla="*/ 66 w 66"/>
                <a:gd name="T103" fmla="*/ 14 h 38"/>
                <a:gd name="T104" fmla="*/ 51 w 66"/>
                <a:gd name="T105" fmla="*/ 28 h 38"/>
                <a:gd name="T106" fmla="*/ 37 w 66"/>
                <a:gd name="T107" fmla="*/ 14 h 38"/>
                <a:gd name="T108" fmla="*/ 51 w 66"/>
                <a:gd name="T10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6" h="38">
                  <a:moveTo>
                    <a:pt x="16" y="10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7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3" y="28"/>
                    <a:pt x="22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6" y="27"/>
                    <a:pt x="16" y="2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5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8" y="16"/>
                    <a:pt x="8" y="1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7" y="28"/>
                    <a:pt x="6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1"/>
                    <a:pt x="9" y="12"/>
                    <a:pt x="1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6" y="11"/>
                    <a:pt x="16" y="10"/>
                  </a:cubicBezTo>
                  <a:close/>
                  <a:moveTo>
                    <a:pt x="26" y="37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5"/>
                    <a:pt x="26" y="35"/>
                  </a:cubicBezTo>
                  <a:cubicBezTo>
                    <a:pt x="28" y="33"/>
                    <a:pt x="34" y="27"/>
                    <a:pt x="34" y="25"/>
                  </a:cubicBezTo>
                  <a:cubicBezTo>
                    <a:pt x="34" y="24"/>
                    <a:pt x="33" y="23"/>
                    <a:pt x="31" y="23"/>
                  </a:cubicBezTo>
                  <a:cubicBezTo>
                    <a:pt x="30" y="23"/>
                    <a:pt x="29" y="24"/>
                    <a:pt x="28" y="25"/>
                  </a:cubicBezTo>
                  <a:cubicBezTo>
                    <a:pt x="28" y="26"/>
                    <a:pt x="28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7" y="22"/>
                    <a:pt x="29" y="20"/>
                    <a:pt x="32" y="20"/>
                  </a:cubicBezTo>
                  <a:cubicBezTo>
                    <a:pt x="35" y="20"/>
                    <a:pt x="38" y="23"/>
                    <a:pt x="38" y="26"/>
                  </a:cubicBezTo>
                  <a:cubicBezTo>
                    <a:pt x="38" y="28"/>
                    <a:pt x="35" y="32"/>
                    <a:pt x="33" y="34"/>
                  </a:cubicBezTo>
                  <a:cubicBezTo>
                    <a:pt x="33" y="35"/>
                    <a:pt x="33" y="35"/>
                    <a:pt x="34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5"/>
                    <a:pt x="38" y="36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8"/>
                    <a:pt x="3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6" y="38"/>
                    <a:pt x="26" y="37"/>
                    <a:pt x="26" y="37"/>
                  </a:cubicBezTo>
                  <a:close/>
                  <a:moveTo>
                    <a:pt x="45" y="14"/>
                  </a:moveTo>
                  <a:cubicBezTo>
                    <a:pt x="45" y="18"/>
                    <a:pt x="46" y="25"/>
                    <a:pt x="51" y="25"/>
                  </a:cubicBezTo>
                  <a:cubicBezTo>
                    <a:pt x="56" y="25"/>
                    <a:pt x="57" y="18"/>
                    <a:pt x="57" y="14"/>
                  </a:cubicBezTo>
                  <a:cubicBezTo>
                    <a:pt x="57" y="10"/>
                    <a:pt x="56" y="3"/>
                    <a:pt x="51" y="3"/>
                  </a:cubicBezTo>
                  <a:cubicBezTo>
                    <a:pt x="46" y="3"/>
                    <a:pt x="45" y="10"/>
                    <a:pt x="45" y="14"/>
                  </a:cubicBezTo>
                  <a:close/>
                  <a:moveTo>
                    <a:pt x="51" y="0"/>
                  </a:moveTo>
                  <a:cubicBezTo>
                    <a:pt x="59" y="0"/>
                    <a:pt x="66" y="5"/>
                    <a:pt x="66" y="14"/>
                  </a:cubicBezTo>
                  <a:cubicBezTo>
                    <a:pt x="66" y="22"/>
                    <a:pt x="59" y="28"/>
                    <a:pt x="51" y="28"/>
                  </a:cubicBezTo>
                  <a:cubicBezTo>
                    <a:pt x="43" y="28"/>
                    <a:pt x="37" y="22"/>
                    <a:pt x="37" y="14"/>
                  </a:cubicBezTo>
                  <a:cubicBezTo>
                    <a:pt x="37" y="5"/>
                    <a:pt x="43" y="0"/>
                    <a:pt x="51" y="0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8" name="Freeform 228">
              <a:extLst>
                <a:ext uri="{FF2B5EF4-FFF2-40B4-BE49-F238E27FC236}">
                  <a16:creationId xmlns:a16="http://schemas.microsoft.com/office/drawing/2014/main" id="{BC86655F-5C68-4883-8A2A-2CC61CB35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156" y="5748453"/>
              <a:ext cx="490113" cy="489058"/>
            </a:xfrm>
            <a:custGeom>
              <a:avLst/>
              <a:gdLst>
                <a:gd name="T0" fmla="*/ 30 w 196"/>
                <a:gd name="T1" fmla="*/ 0 h 196"/>
                <a:gd name="T2" fmla="*/ 166 w 196"/>
                <a:gd name="T3" fmla="*/ 0 h 196"/>
                <a:gd name="T4" fmla="*/ 196 w 196"/>
                <a:gd name="T5" fmla="*/ 30 h 196"/>
                <a:gd name="T6" fmla="*/ 196 w 196"/>
                <a:gd name="T7" fmla="*/ 166 h 196"/>
                <a:gd name="T8" fmla="*/ 166 w 196"/>
                <a:gd name="T9" fmla="*/ 196 h 196"/>
                <a:gd name="T10" fmla="*/ 30 w 196"/>
                <a:gd name="T11" fmla="*/ 196 h 196"/>
                <a:gd name="T12" fmla="*/ 0 w 196"/>
                <a:gd name="T13" fmla="*/ 166 h 196"/>
                <a:gd name="T14" fmla="*/ 0 w 196"/>
                <a:gd name="T15" fmla="*/ 30 h 196"/>
                <a:gd name="T16" fmla="*/ 30 w 196"/>
                <a:gd name="T1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96">
                  <a:moveTo>
                    <a:pt x="30" y="0"/>
                  </a:moveTo>
                  <a:cubicBezTo>
                    <a:pt x="166" y="0"/>
                    <a:pt x="166" y="0"/>
                    <a:pt x="166" y="0"/>
                  </a:cubicBezTo>
                  <a:cubicBezTo>
                    <a:pt x="183" y="0"/>
                    <a:pt x="196" y="13"/>
                    <a:pt x="196" y="30"/>
                  </a:cubicBezTo>
                  <a:cubicBezTo>
                    <a:pt x="196" y="166"/>
                    <a:pt x="196" y="166"/>
                    <a:pt x="196" y="166"/>
                  </a:cubicBezTo>
                  <a:cubicBezTo>
                    <a:pt x="196" y="183"/>
                    <a:pt x="183" y="196"/>
                    <a:pt x="166" y="196"/>
                  </a:cubicBezTo>
                  <a:cubicBezTo>
                    <a:pt x="30" y="196"/>
                    <a:pt x="30" y="196"/>
                    <a:pt x="30" y="196"/>
                  </a:cubicBezTo>
                  <a:cubicBezTo>
                    <a:pt x="14" y="196"/>
                    <a:pt x="0" y="183"/>
                    <a:pt x="0" y="16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lose/>
                </a:path>
              </a:pathLst>
            </a:custGeom>
            <a:solidFill>
              <a:srgbClr val="258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9" name="Freeform 229">
              <a:extLst>
                <a:ext uri="{FF2B5EF4-FFF2-40B4-BE49-F238E27FC236}">
                  <a16:creationId xmlns:a16="http://schemas.microsoft.com/office/drawing/2014/main" id="{53DEF923-EBC7-4EC8-9E28-EBC8D1CEC3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37040" y="5798098"/>
              <a:ext cx="344347" cy="389767"/>
            </a:xfrm>
            <a:custGeom>
              <a:avLst/>
              <a:gdLst>
                <a:gd name="T0" fmla="*/ 14 w 138"/>
                <a:gd name="T1" fmla="*/ 122 h 156"/>
                <a:gd name="T2" fmla="*/ 0 w 138"/>
                <a:gd name="T3" fmla="*/ 14 h 156"/>
                <a:gd name="T4" fmla="*/ 97 w 138"/>
                <a:gd name="T5" fmla="*/ 0 h 156"/>
                <a:gd name="T6" fmla="*/ 101 w 138"/>
                <a:gd name="T7" fmla="*/ 19 h 156"/>
                <a:gd name="T8" fmla="*/ 98 w 138"/>
                <a:gd name="T9" fmla="*/ 22 h 156"/>
                <a:gd name="T10" fmla="*/ 96 w 138"/>
                <a:gd name="T11" fmla="*/ 7 h 156"/>
                <a:gd name="T12" fmla="*/ 14 w 138"/>
                <a:gd name="T13" fmla="*/ 4 h 156"/>
                <a:gd name="T14" fmla="*/ 98 w 138"/>
                <a:gd name="T15" fmla="*/ 25 h 156"/>
                <a:gd name="T16" fmla="*/ 101 w 138"/>
                <a:gd name="T17" fmla="*/ 29 h 156"/>
                <a:gd name="T18" fmla="*/ 52 w 138"/>
                <a:gd name="T19" fmla="*/ 32 h 156"/>
                <a:gd name="T20" fmla="*/ 35 w 138"/>
                <a:gd name="T21" fmla="*/ 118 h 156"/>
                <a:gd name="T22" fmla="*/ 135 w 138"/>
                <a:gd name="T23" fmla="*/ 156 h 156"/>
                <a:gd name="T24" fmla="*/ 38 w 138"/>
                <a:gd name="T25" fmla="*/ 142 h 156"/>
                <a:gd name="T26" fmla="*/ 52 w 138"/>
                <a:gd name="T27" fmla="*/ 34 h 156"/>
                <a:gd name="T28" fmla="*/ 138 w 138"/>
                <a:gd name="T29" fmla="*/ 38 h 156"/>
                <a:gd name="T30" fmla="*/ 136 w 138"/>
                <a:gd name="T31" fmla="*/ 56 h 156"/>
                <a:gd name="T32" fmla="*/ 133 w 138"/>
                <a:gd name="T33" fmla="*/ 53 h 156"/>
                <a:gd name="T34" fmla="*/ 129 w 138"/>
                <a:gd name="T35" fmla="*/ 38 h 156"/>
                <a:gd name="T36" fmla="*/ 52 w 138"/>
                <a:gd name="T37" fmla="*/ 59 h 156"/>
                <a:gd name="T38" fmla="*/ 138 w 138"/>
                <a:gd name="T39" fmla="*/ 63 h 156"/>
                <a:gd name="T40" fmla="*/ 135 w 138"/>
                <a:gd name="T41" fmla="*/ 156 h 156"/>
                <a:gd name="T42" fmla="*/ 53 w 138"/>
                <a:gd name="T43" fmla="*/ 43 h 156"/>
                <a:gd name="T44" fmla="*/ 51 w 138"/>
                <a:gd name="T45" fmla="*/ 40 h 156"/>
                <a:gd name="T46" fmla="*/ 128 w 138"/>
                <a:gd name="T47" fmla="*/ 39 h 156"/>
                <a:gd name="T48" fmla="*/ 130 w 138"/>
                <a:gd name="T49" fmla="*/ 41 h 156"/>
                <a:gd name="T50" fmla="*/ 128 w 138"/>
                <a:gd name="T51" fmla="*/ 48 h 156"/>
                <a:gd name="T52" fmla="*/ 51 w 138"/>
                <a:gd name="T53" fmla="*/ 46 h 156"/>
                <a:gd name="T54" fmla="*/ 53 w 138"/>
                <a:gd name="T55" fmla="*/ 44 h 156"/>
                <a:gd name="T56" fmla="*/ 130 w 138"/>
                <a:gd name="T57" fmla="*/ 46 h 156"/>
                <a:gd name="T58" fmla="*/ 128 w 138"/>
                <a:gd name="T59" fmla="*/ 48 h 156"/>
                <a:gd name="T60" fmla="*/ 53 w 138"/>
                <a:gd name="T61" fmla="*/ 53 h 156"/>
                <a:gd name="T62" fmla="*/ 51 w 138"/>
                <a:gd name="T63" fmla="*/ 51 h 156"/>
                <a:gd name="T64" fmla="*/ 128 w 138"/>
                <a:gd name="T65" fmla="*/ 49 h 156"/>
                <a:gd name="T66" fmla="*/ 130 w 138"/>
                <a:gd name="T67" fmla="*/ 51 h 156"/>
                <a:gd name="T68" fmla="*/ 128 w 138"/>
                <a:gd name="T69" fmla="*/ 58 h 156"/>
                <a:gd name="T70" fmla="*/ 51 w 138"/>
                <a:gd name="T71" fmla="*/ 56 h 156"/>
                <a:gd name="T72" fmla="*/ 53 w 138"/>
                <a:gd name="T73" fmla="*/ 54 h 156"/>
                <a:gd name="T74" fmla="*/ 130 w 138"/>
                <a:gd name="T75" fmla="*/ 56 h 156"/>
                <a:gd name="T76" fmla="*/ 128 w 138"/>
                <a:gd name="T77" fmla="*/ 58 h 156"/>
                <a:gd name="T78" fmla="*/ 15 w 138"/>
                <a:gd name="T79" fmla="*/ 9 h 156"/>
                <a:gd name="T80" fmla="*/ 14 w 138"/>
                <a:gd name="T81" fmla="*/ 6 h 156"/>
                <a:gd name="T82" fmla="*/ 91 w 138"/>
                <a:gd name="T83" fmla="*/ 5 h 156"/>
                <a:gd name="T84" fmla="*/ 93 w 138"/>
                <a:gd name="T85" fmla="*/ 7 h 156"/>
                <a:gd name="T86" fmla="*/ 91 w 138"/>
                <a:gd name="T87" fmla="*/ 14 h 156"/>
                <a:gd name="T88" fmla="*/ 14 w 138"/>
                <a:gd name="T89" fmla="*/ 12 h 156"/>
                <a:gd name="T90" fmla="*/ 15 w 138"/>
                <a:gd name="T91" fmla="*/ 10 h 156"/>
                <a:gd name="T92" fmla="*/ 93 w 138"/>
                <a:gd name="T93" fmla="*/ 12 h 156"/>
                <a:gd name="T94" fmla="*/ 91 w 138"/>
                <a:gd name="T95" fmla="*/ 14 h 156"/>
                <a:gd name="T96" fmla="*/ 15 w 138"/>
                <a:gd name="T97" fmla="*/ 19 h 156"/>
                <a:gd name="T98" fmla="*/ 14 w 138"/>
                <a:gd name="T99" fmla="*/ 17 h 156"/>
                <a:gd name="T100" fmla="*/ 91 w 138"/>
                <a:gd name="T101" fmla="*/ 15 h 156"/>
                <a:gd name="T102" fmla="*/ 93 w 138"/>
                <a:gd name="T103" fmla="*/ 17 h 156"/>
                <a:gd name="T104" fmla="*/ 91 w 138"/>
                <a:gd name="T105" fmla="*/ 24 h 156"/>
                <a:gd name="T106" fmla="*/ 14 w 138"/>
                <a:gd name="T107" fmla="*/ 22 h 156"/>
                <a:gd name="T108" fmla="*/ 15 w 138"/>
                <a:gd name="T109" fmla="*/ 20 h 156"/>
                <a:gd name="T110" fmla="*/ 93 w 138"/>
                <a:gd name="T111" fmla="*/ 22 h 156"/>
                <a:gd name="T112" fmla="*/ 91 w 138"/>
                <a:gd name="T113" fmla="*/ 2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8" h="156">
                  <a:moveTo>
                    <a:pt x="32" y="122"/>
                  </a:moveTo>
                  <a:cubicBezTo>
                    <a:pt x="14" y="122"/>
                    <a:pt x="14" y="122"/>
                    <a:pt x="14" y="122"/>
                  </a:cubicBezTo>
                  <a:cubicBezTo>
                    <a:pt x="7" y="122"/>
                    <a:pt x="0" y="115"/>
                    <a:pt x="0" y="108"/>
                  </a:cubicBezTo>
                  <a:cubicBezTo>
                    <a:pt x="0" y="77"/>
                    <a:pt x="0" y="45"/>
                    <a:pt x="0" y="14"/>
                  </a:cubicBezTo>
                  <a:cubicBezTo>
                    <a:pt x="0" y="7"/>
                    <a:pt x="7" y="0"/>
                    <a:pt x="14" y="0"/>
                  </a:cubicBezTo>
                  <a:cubicBezTo>
                    <a:pt x="43" y="0"/>
                    <a:pt x="69" y="0"/>
                    <a:pt x="97" y="0"/>
                  </a:cubicBezTo>
                  <a:cubicBezTo>
                    <a:pt x="99" y="0"/>
                    <a:pt x="101" y="2"/>
                    <a:pt x="101" y="4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101" y="21"/>
                    <a:pt x="100" y="22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6" y="21"/>
                    <a:pt x="96" y="19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5"/>
                    <a:pt x="94" y="4"/>
                    <a:pt x="9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0" y="4"/>
                    <a:pt x="0" y="25"/>
                    <a:pt x="14" y="25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25"/>
                    <a:pt x="101" y="26"/>
                    <a:pt x="101" y="28"/>
                  </a:cubicBezTo>
                  <a:cubicBezTo>
                    <a:pt x="101" y="29"/>
                    <a:pt x="101" y="29"/>
                    <a:pt x="101" y="29"/>
                  </a:cubicBezTo>
                  <a:cubicBezTo>
                    <a:pt x="101" y="31"/>
                    <a:pt x="100" y="32"/>
                    <a:pt x="98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43" y="32"/>
                    <a:pt x="35" y="39"/>
                    <a:pt x="35" y="48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5" y="120"/>
                    <a:pt x="34" y="122"/>
                    <a:pt x="32" y="122"/>
                  </a:cubicBezTo>
                  <a:close/>
                  <a:moveTo>
                    <a:pt x="135" y="156"/>
                  </a:moveTo>
                  <a:cubicBezTo>
                    <a:pt x="52" y="156"/>
                    <a:pt x="52" y="156"/>
                    <a:pt x="52" y="156"/>
                  </a:cubicBezTo>
                  <a:cubicBezTo>
                    <a:pt x="44" y="156"/>
                    <a:pt x="38" y="149"/>
                    <a:pt x="38" y="142"/>
                  </a:cubicBezTo>
                  <a:cubicBezTo>
                    <a:pt x="38" y="111"/>
                    <a:pt x="38" y="79"/>
                    <a:pt x="38" y="48"/>
                  </a:cubicBezTo>
                  <a:cubicBezTo>
                    <a:pt x="38" y="41"/>
                    <a:pt x="44" y="34"/>
                    <a:pt x="52" y="34"/>
                  </a:cubicBezTo>
                  <a:cubicBezTo>
                    <a:pt x="80" y="34"/>
                    <a:pt x="107" y="34"/>
                    <a:pt x="135" y="34"/>
                  </a:cubicBezTo>
                  <a:cubicBezTo>
                    <a:pt x="137" y="34"/>
                    <a:pt x="138" y="36"/>
                    <a:pt x="138" y="38"/>
                  </a:cubicBezTo>
                  <a:cubicBezTo>
                    <a:pt x="138" y="53"/>
                    <a:pt x="138" y="53"/>
                    <a:pt x="138" y="53"/>
                  </a:cubicBezTo>
                  <a:cubicBezTo>
                    <a:pt x="138" y="55"/>
                    <a:pt x="137" y="56"/>
                    <a:pt x="136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4" y="56"/>
                    <a:pt x="133" y="55"/>
                    <a:pt x="133" y="53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3" y="39"/>
                    <a:pt x="132" y="38"/>
                    <a:pt x="129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38" y="38"/>
                    <a:pt x="38" y="59"/>
                    <a:pt x="52" y="59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7" y="59"/>
                    <a:pt x="138" y="61"/>
                    <a:pt x="138" y="63"/>
                  </a:cubicBezTo>
                  <a:cubicBezTo>
                    <a:pt x="138" y="93"/>
                    <a:pt x="138" y="122"/>
                    <a:pt x="138" y="152"/>
                  </a:cubicBezTo>
                  <a:cubicBezTo>
                    <a:pt x="138" y="154"/>
                    <a:pt x="137" y="156"/>
                    <a:pt x="135" y="156"/>
                  </a:cubicBezTo>
                  <a:close/>
                  <a:moveTo>
                    <a:pt x="128" y="43"/>
                  </a:moveTo>
                  <a:cubicBezTo>
                    <a:pt x="53" y="43"/>
                    <a:pt x="53" y="43"/>
                    <a:pt x="53" y="43"/>
                  </a:cubicBezTo>
                  <a:cubicBezTo>
                    <a:pt x="52" y="43"/>
                    <a:pt x="51" y="42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2" y="39"/>
                    <a:pt x="53" y="39"/>
                  </a:cubicBezTo>
                  <a:cubicBezTo>
                    <a:pt x="128" y="39"/>
                    <a:pt x="128" y="39"/>
                    <a:pt x="128" y="39"/>
                  </a:cubicBezTo>
                  <a:cubicBezTo>
                    <a:pt x="129" y="39"/>
                    <a:pt x="130" y="40"/>
                    <a:pt x="130" y="40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0" y="42"/>
                    <a:pt x="129" y="43"/>
                    <a:pt x="128" y="43"/>
                  </a:cubicBezTo>
                  <a:close/>
                  <a:moveTo>
                    <a:pt x="128" y="48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52" y="48"/>
                    <a:pt x="51" y="47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5"/>
                    <a:pt x="52" y="44"/>
                    <a:pt x="53" y="44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9" y="44"/>
                    <a:pt x="130" y="45"/>
                    <a:pt x="130" y="4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0" y="47"/>
                    <a:pt x="129" y="48"/>
                    <a:pt x="128" y="48"/>
                  </a:cubicBezTo>
                  <a:close/>
                  <a:moveTo>
                    <a:pt x="128" y="53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2" y="53"/>
                    <a:pt x="51" y="52"/>
                    <a:pt x="51" y="51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51" y="50"/>
                    <a:pt x="52" y="49"/>
                    <a:pt x="53" y="49"/>
                  </a:cubicBezTo>
                  <a:cubicBezTo>
                    <a:pt x="128" y="49"/>
                    <a:pt x="128" y="49"/>
                    <a:pt x="128" y="49"/>
                  </a:cubicBezTo>
                  <a:cubicBezTo>
                    <a:pt x="129" y="49"/>
                    <a:pt x="130" y="50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2"/>
                    <a:pt x="129" y="53"/>
                    <a:pt x="128" y="53"/>
                  </a:cubicBezTo>
                  <a:close/>
                  <a:moveTo>
                    <a:pt x="128" y="58"/>
                  </a:moveTo>
                  <a:cubicBezTo>
                    <a:pt x="53" y="58"/>
                    <a:pt x="53" y="58"/>
                    <a:pt x="53" y="58"/>
                  </a:cubicBezTo>
                  <a:cubicBezTo>
                    <a:pt x="52" y="58"/>
                    <a:pt x="51" y="57"/>
                    <a:pt x="51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1" y="55"/>
                    <a:pt x="52" y="54"/>
                    <a:pt x="53" y="54"/>
                  </a:cubicBezTo>
                  <a:cubicBezTo>
                    <a:pt x="128" y="54"/>
                    <a:pt x="128" y="54"/>
                    <a:pt x="128" y="54"/>
                  </a:cubicBezTo>
                  <a:cubicBezTo>
                    <a:pt x="129" y="54"/>
                    <a:pt x="130" y="55"/>
                    <a:pt x="130" y="56"/>
                  </a:cubicBezTo>
                  <a:cubicBezTo>
                    <a:pt x="130" y="56"/>
                    <a:pt x="130" y="56"/>
                    <a:pt x="130" y="56"/>
                  </a:cubicBezTo>
                  <a:cubicBezTo>
                    <a:pt x="130" y="57"/>
                    <a:pt x="129" y="58"/>
                    <a:pt x="128" y="58"/>
                  </a:cubicBezTo>
                  <a:close/>
                  <a:moveTo>
                    <a:pt x="91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4" y="9"/>
                    <a:pt x="14" y="8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5"/>
                    <a:pt x="15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2" y="5"/>
                    <a:pt x="93" y="6"/>
                    <a:pt x="93" y="6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3" y="8"/>
                    <a:pt x="92" y="9"/>
                    <a:pt x="91" y="9"/>
                  </a:cubicBezTo>
                  <a:close/>
                  <a:moveTo>
                    <a:pt x="91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3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1"/>
                    <a:pt x="14" y="10"/>
                    <a:pt x="15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10"/>
                    <a:pt x="93" y="11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3"/>
                    <a:pt x="92" y="14"/>
                    <a:pt x="91" y="14"/>
                  </a:cubicBezTo>
                  <a:close/>
                  <a:moveTo>
                    <a:pt x="91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5"/>
                    <a:pt x="15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2" y="15"/>
                    <a:pt x="93" y="16"/>
                    <a:pt x="93" y="17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2" y="19"/>
                    <a:pt x="91" y="19"/>
                  </a:cubicBezTo>
                  <a:close/>
                  <a:moveTo>
                    <a:pt x="91" y="24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3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0"/>
                    <a:pt x="15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2" y="20"/>
                    <a:pt x="93" y="21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3"/>
                    <a:pt x="92" y="24"/>
                    <a:pt x="91" y="2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70" name="Freeform 230">
              <a:extLst>
                <a:ext uri="{FF2B5EF4-FFF2-40B4-BE49-F238E27FC236}">
                  <a16:creationId xmlns:a16="http://schemas.microsoft.com/office/drawing/2014/main" id="{69A884FF-DF9D-4890-B4D6-76D7FB5F8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9774" y="3948730"/>
              <a:ext cx="492226" cy="490114"/>
            </a:xfrm>
            <a:custGeom>
              <a:avLst/>
              <a:gdLst>
                <a:gd name="T0" fmla="*/ 30 w 197"/>
                <a:gd name="T1" fmla="*/ 0 h 196"/>
                <a:gd name="T2" fmla="*/ 167 w 197"/>
                <a:gd name="T3" fmla="*/ 0 h 196"/>
                <a:gd name="T4" fmla="*/ 197 w 197"/>
                <a:gd name="T5" fmla="*/ 30 h 196"/>
                <a:gd name="T6" fmla="*/ 197 w 197"/>
                <a:gd name="T7" fmla="*/ 166 h 196"/>
                <a:gd name="T8" fmla="*/ 167 w 197"/>
                <a:gd name="T9" fmla="*/ 196 h 196"/>
                <a:gd name="T10" fmla="*/ 30 w 197"/>
                <a:gd name="T11" fmla="*/ 196 h 196"/>
                <a:gd name="T12" fmla="*/ 0 w 197"/>
                <a:gd name="T13" fmla="*/ 166 h 196"/>
                <a:gd name="T14" fmla="*/ 0 w 197"/>
                <a:gd name="T15" fmla="*/ 30 h 196"/>
                <a:gd name="T16" fmla="*/ 30 w 197"/>
                <a:gd name="T1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96">
                  <a:moveTo>
                    <a:pt x="30" y="0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183" y="0"/>
                    <a:pt x="197" y="13"/>
                    <a:pt x="197" y="30"/>
                  </a:cubicBezTo>
                  <a:cubicBezTo>
                    <a:pt x="197" y="166"/>
                    <a:pt x="197" y="166"/>
                    <a:pt x="197" y="166"/>
                  </a:cubicBezTo>
                  <a:cubicBezTo>
                    <a:pt x="197" y="183"/>
                    <a:pt x="183" y="196"/>
                    <a:pt x="167" y="196"/>
                  </a:cubicBezTo>
                  <a:cubicBezTo>
                    <a:pt x="30" y="196"/>
                    <a:pt x="30" y="196"/>
                    <a:pt x="30" y="196"/>
                  </a:cubicBezTo>
                  <a:cubicBezTo>
                    <a:pt x="14" y="196"/>
                    <a:pt x="0" y="183"/>
                    <a:pt x="0" y="16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lose/>
                </a:path>
              </a:pathLst>
            </a:custGeom>
            <a:solidFill>
              <a:srgbClr val="F59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71" name="Freeform 231">
              <a:extLst>
                <a:ext uri="{FF2B5EF4-FFF2-40B4-BE49-F238E27FC236}">
                  <a16:creationId xmlns:a16="http://schemas.microsoft.com/office/drawing/2014/main" id="{8C21A0A4-88E9-4E05-8EA6-845C8EA3EB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827583" y="3994151"/>
              <a:ext cx="237663" cy="399274"/>
            </a:xfrm>
            <a:custGeom>
              <a:avLst/>
              <a:gdLst>
                <a:gd name="T0" fmla="*/ 0 w 95"/>
                <a:gd name="T1" fmla="*/ 146 h 160"/>
                <a:gd name="T2" fmla="*/ 92 w 95"/>
                <a:gd name="T3" fmla="*/ 160 h 160"/>
                <a:gd name="T4" fmla="*/ 95 w 95"/>
                <a:gd name="T5" fmla="*/ 141 h 160"/>
                <a:gd name="T6" fmla="*/ 92 w 95"/>
                <a:gd name="T7" fmla="*/ 139 h 160"/>
                <a:gd name="T8" fmla="*/ 90 w 95"/>
                <a:gd name="T9" fmla="*/ 153 h 160"/>
                <a:gd name="T10" fmla="*/ 14 w 95"/>
                <a:gd name="T11" fmla="*/ 156 h 160"/>
                <a:gd name="T12" fmla="*/ 93 w 95"/>
                <a:gd name="T13" fmla="*/ 136 h 160"/>
                <a:gd name="T14" fmla="*/ 95 w 95"/>
                <a:gd name="T15" fmla="*/ 134 h 160"/>
                <a:gd name="T16" fmla="*/ 14 w 95"/>
                <a:gd name="T17" fmla="*/ 132 h 160"/>
                <a:gd name="T18" fmla="*/ 0 w 95"/>
                <a:gd name="T19" fmla="*/ 127 h 160"/>
                <a:gd name="T20" fmla="*/ 14 w 95"/>
                <a:gd name="T21" fmla="*/ 0 h 160"/>
                <a:gd name="T22" fmla="*/ 0 w 95"/>
                <a:gd name="T23" fmla="*/ 87 h 160"/>
                <a:gd name="T24" fmla="*/ 92 w 95"/>
                <a:gd name="T25" fmla="*/ 101 h 160"/>
                <a:gd name="T26" fmla="*/ 95 w 95"/>
                <a:gd name="T27" fmla="*/ 82 h 160"/>
                <a:gd name="T28" fmla="*/ 92 w 95"/>
                <a:gd name="T29" fmla="*/ 80 h 160"/>
                <a:gd name="T30" fmla="*/ 90 w 95"/>
                <a:gd name="T31" fmla="*/ 94 h 160"/>
                <a:gd name="T32" fmla="*/ 14 w 95"/>
                <a:gd name="T33" fmla="*/ 97 h 160"/>
                <a:gd name="T34" fmla="*/ 92 w 95"/>
                <a:gd name="T35" fmla="*/ 77 h 160"/>
                <a:gd name="T36" fmla="*/ 95 w 95"/>
                <a:gd name="T37" fmla="*/ 3 h 160"/>
                <a:gd name="T38" fmla="*/ 84 w 95"/>
                <a:gd name="T39" fmla="*/ 88 h 160"/>
                <a:gd name="T40" fmla="*/ 11 w 95"/>
                <a:gd name="T41" fmla="*/ 90 h 160"/>
                <a:gd name="T42" fmla="*/ 13 w 95"/>
                <a:gd name="T43" fmla="*/ 93 h 160"/>
                <a:gd name="T44" fmla="*/ 86 w 95"/>
                <a:gd name="T45" fmla="*/ 91 h 160"/>
                <a:gd name="T46" fmla="*/ 84 w 95"/>
                <a:gd name="T47" fmla="*/ 88 h 160"/>
                <a:gd name="T48" fmla="*/ 13 w 95"/>
                <a:gd name="T49" fmla="*/ 81 h 160"/>
                <a:gd name="T50" fmla="*/ 11 w 95"/>
                <a:gd name="T51" fmla="*/ 84 h 160"/>
                <a:gd name="T52" fmla="*/ 84 w 95"/>
                <a:gd name="T53" fmla="*/ 86 h 160"/>
                <a:gd name="T54" fmla="*/ 86 w 95"/>
                <a:gd name="T55" fmla="*/ 83 h 160"/>
                <a:gd name="T56" fmla="*/ 0 w 95"/>
                <a:gd name="T57" fmla="*/ 98 h 160"/>
                <a:gd name="T58" fmla="*/ 14 w 95"/>
                <a:gd name="T59" fmla="*/ 130 h 160"/>
                <a:gd name="T60" fmla="*/ 95 w 95"/>
                <a:gd name="T61" fmla="*/ 127 h 160"/>
                <a:gd name="T62" fmla="*/ 93 w 95"/>
                <a:gd name="T63" fmla="*/ 109 h 160"/>
                <a:gd name="T64" fmla="*/ 90 w 95"/>
                <a:gd name="T65" fmla="*/ 111 h 160"/>
                <a:gd name="T66" fmla="*/ 87 w 95"/>
                <a:gd name="T67" fmla="*/ 127 h 160"/>
                <a:gd name="T68" fmla="*/ 14 w 95"/>
                <a:gd name="T69" fmla="*/ 106 h 160"/>
                <a:gd name="T70" fmla="*/ 95 w 95"/>
                <a:gd name="T71" fmla="*/ 105 h 160"/>
                <a:gd name="T72" fmla="*/ 93 w 95"/>
                <a:gd name="T73" fmla="*/ 103 h 160"/>
                <a:gd name="T74" fmla="*/ 1 w 95"/>
                <a:gd name="T75" fmla="*/ 97 h 160"/>
                <a:gd name="T76" fmla="*/ 84 w 95"/>
                <a:gd name="T77" fmla="*/ 118 h 160"/>
                <a:gd name="T78" fmla="*/ 11 w 95"/>
                <a:gd name="T79" fmla="*/ 120 h 160"/>
                <a:gd name="T80" fmla="*/ 13 w 95"/>
                <a:gd name="T81" fmla="*/ 122 h 160"/>
                <a:gd name="T82" fmla="*/ 86 w 95"/>
                <a:gd name="T83" fmla="*/ 120 h 160"/>
                <a:gd name="T84" fmla="*/ 84 w 95"/>
                <a:gd name="T85" fmla="*/ 118 h 160"/>
                <a:gd name="T86" fmla="*/ 13 w 95"/>
                <a:gd name="T87" fmla="*/ 111 h 160"/>
                <a:gd name="T88" fmla="*/ 11 w 95"/>
                <a:gd name="T89" fmla="*/ 113 h 160"/>
                <a:gd name="T90" fmla="*/ 84 w 95"/>
                <a:gd name="T91" fmla="*/ 115 h 160"/>
                <a:gd name="T92" fmla="*/ 86 w 95"/>
                <a:gd name="T93" fmla="*/ 113 h 160"/>
                <a:gd name="T94" fmla="*/ 84 w 95"/>
                <a:gd name="T95" fmla="*/ 147 h 160"/>
                <a:gd name="T96" fmla="*/ 11 w 95"/>
                <a:gd name="T97" fmla="*/ 149 h 160"/>
                <a:gd name="T98" fmla="*/ 13 w 95"/>
                <a:gd name="T99" fmla="*/ 152 h 160"/>
                <a:gd name="T100" fmla="*/ 86 w 95"/>
                <a:gd name="T101" fmla="*/ 150 h 160"/>
                <a:gd name="T102" fmla="*/ 84 w 95"/>
                <a:gd name="T103" fmla="*/ 147 h 160"/>
                <a:gd name="T104" fmla="*/ 13 w 95"/>
                <a:gd name="T105" fmla="*/ 140 h 160"/>
                <a:gd name="T106" fmla="*/ 11 w 95"/>
                <a:gd name="T107" fmla="*/ 143 h 160"/>
                <a:gd name="T108" fmla="*/ 84 w 95"/>
                <a:gd name="T109" fmla="*/ 145 h 160"/>
                <a:gd name="T110" fmla="*/ 86 w 95"/>
                <a:gd name="T111" fmla="*/ 14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160">
                  <a:moveTo>
                    <a:pt x="0" y="127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54"/>
                    <a:pt x="6" y="160"/>
                    <a:pt x="14" y="160"/>
                  </a:cubicBezTo>
                  <a:cubicBezTo>
                    <a:pt x="40" y="160"/>
                    <a:pt x="65" y="160"/>
                    <a:pt x="92" y="160"/>
                  </a:cubicBezTo>
                  <a:cubicBezTo>
                    <a:pt x="94" y="160"/>
                    <a:pt x="95" y="158"/>
                    <a:pt x="95" y="156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5" y="140"/>
                    <a:pt x="94" y="139"/>
                    <a:pt x="93" y="139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1" y="139"/>
                    <a:pt x="90" y="140"/>
                    <a:pt x="90" y="141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90" y="155"/>
                    <a:pt x="89" y="156"/>
                    <a:pt x="87" y="156"/>
                  </a:cubicBezTo>
                  <a:cubicBezTo>
                    <a:pt x="14" y="156"/>
                    <a:pt x="14" y="156"/>
                    <a:pt x="14" y="156"/>
                  </a:cubicBezTo>
                  <a:cubicBezTo>
                    <a:pt x="0" y="156"/>
                    <a:pt x="0" y="136"/>
                    <a:pt x="14" y="136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4" y="136"/>
                    <a:pt x="95" y="135"/>
                    <a:pt x="95" y="134"/>
                  </a:cubicBezTo>
                  <a:cubicBezTo>
                    <a:pt x="95" y="134"/>
                    <a:pt x="95" y="134"/>
                    <a:pt x="95" y="134"/>
                  </a:cubicBezTo>
                  <a:cubicBezTo>
                    <a:pt x="95" y="133"/>
                    <a:pt x="94" y="132"/>
                    <a:pt x="93" y="132"/>
                  </a:cubicBezTo>
                  <a:cubicBezTo>
                    <a:pt x="67" y="132"/>
                    <a:pt x="40" y="132"/>
                    <a:pt x="14" y="132"/>
                  </a:cubicBezTo>
                  <a:cubicBezTo>
                    <a:pt x="9" y="132"/>
                    <a:pt x="4" y="130"/>
                    <a:pt x="1" y="126"/>
                  </a:cubicBezTo>
                  <a:cubicBezTo>
                    <a:pt x="1" y="126"/>
                    <a:pt x="0" y="126"/>
                    <a:pt x="0" y="127"/>
                  </a:cubicBezTo>
                  <a:close/>
                  <a:moveTo>
                    <a:pt x="92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43"/>
                    <a:pt x="0" y="58"/>
                    <a:pt x="0" y="87"/>
                  </a:cubicBezTo>
                  <a:cubicBezTo>
                    <a:pt x="0" y="95"/>
                    <a:pt x="6" y="101"/>
                    <a:pt x="14" y="101"/>
                  </a:cubicBezTo>
                  <a:cubicBezTo>
                    <a:pt x="40" y="101"/>
                    <a:pt x="65" y="101"/>
                    <a:pt x="92" y="101"/>
                  </a:cubicBezTo>
                  <a:cubicBezTo>
                    <a:pt x="94" y="101"/>
                    <a:pt x="95" y="99"/>
                    <a:pt x="95" y="97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1"/>
                    <a:pt x="94" y="80"/>
                    <a:pt x="93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1" y="80"/>
                    <a:pt x="90" y="81"/>
                    <a:pt x="90" y="82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0" y="96"/>
                    <a:pt x="89" y="97"/>
                    <a:pt x="87" y="97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0" y="97"/>
                    <a:pt x="0" y="77"/>
                    <a:pt x="14" y="77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94" y="77"/>
                    <a:pt x="95" y="75"/>
                    <a:pt x="95" y="74"/>
                  </a:cubicBezTo>
                  <a:cubicBezTo>
                    <a:pt x="95" y="46"/>
                    <a:pt x="95" y="31"/>
                    <a:pt x="95" y="3"/>
                  </a:cubicBezTo>
                  <a:cubicBezTo>
                    <a:pt x="95" y="2"/>
                    <a:pt x="94" y="0"/>
                    <a:pt x="92" y="0"/>
                  </a:cubicBezTo>
                  <a:close/>
                  <a:moveTo>
                    <a:pt x="84" y="88"/>
                  </a:moveTo>
                  <a:cubicBezTo>
                    <a:pt x="13" y="88"/>
                    <a:pt x="13" y="88"/>
                    <a:pt x="13" y="88"/>
                  </a:cubicBezTo>
                  <a:cubicBezTo>
                    <a:pt x="12" y="88"/>
                    <a:pt x="11" y="89"/>
                    <a:pt x="11" y="90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2"/>
                    <a:pt x="12" y="93"/>
                    <a:pt x="1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5" y="93"/>
                    <a:pt x="86" y="92"/>
                    <a:pt x="86" y="91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89"/>
                    <a:pt x="85" y="88"/>
                    <a:pt x="84" y="88"/>
                  </a:cubicBezTo>
                  <a:close/>
                  <a:moveTo>
                    <a:pt x="84" y="81"/>
                  </a:moveTo>
                  <a:cubicBezTo>
                    <a:pt x="13" y="81"/>
                    <a:pt x="13" y="81"/>
                    <a:pt x="13" y="81"/>
                  </a:cubicBezTo>
                  <a:cubicBezTo>
                    <a:pt x="12" y="81"/>
                    <a:pt x="11" y="82"/>
                    <a:pt x="11" y="8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5"/>
                    <a:pt x="12" y="86"/>
                    <a:pt x="13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5" y="86"/>
                    <a:pt x="86" y="85"/>
                    <a:pt x="86" y="84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2"/>
                    <a:pt x="85" y="81"/>
                    <a:pt x="84" y="81"/>
                  </a:cubicBezTo>
                  <a:close/>
                  <a:moveTo>
                    <a:pt x="0" y="98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0" y="124"/>
                    <a:pt x="6" y="130"/>
                    <a:pt x="14" y="130"/>
                  </a:cubicBezTo>
                  <a:cubicBezTo>
                    <a:pt x="40" y="130"/>
                    <a:pt x="65" y="130"/>
                    <a:pt x="92" y="130"/>
                  </a:cubicBezTo>
                  <a:cubicBezTo>
                    <a:pt x="94" y="130"/>
                    <a:pt x="95" y="129"/>
                    <a:pt x="95" y="127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5" y="110"/>
                    <a:pt x="94" y="109"/>
                    <a:pt x="93" y="10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1" y="109"/>
                    <a:pt x="90" y="110"/>
                    <a:pt x="90" y="111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90" y="125"/>
                    <a:pt x="89" y="127"/>
                    <a:pt x="87" y="127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0" y="127"/>
                    <a:pt x="0" y="106"/>
                    <a:pt x="14" y="106"/>
                  </a:cubicBezTo>
                  <a:cubicBezTo>
                    <a:pt x="93" y="106"/>
                    <a:pt x="93" y="106"/>
                    <a:pt x="93" y="106"/>
                  </a:cubicBezTo>
                  <a:cubicBezTo>
                    <a:pt x="94" y="106"/>
                    <a:pt x="95" y="106"/>
                    <a:pt x="95" y="105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5" y="103"/>
                    <a:pt x="94" y="103"/>
                    <a:pt x="93" y="103"/>
                  </a:cubicBezTo>
                  <a:cubicBezTo>
                    <a:pt x="67" y="103"/>
                    <a:pt x="40" y="103"/>
                    <a:pt x="14" y="103"/>
                  </a:cubicBezTo>
                  <a:cubicBezTo>
                    <a:pt x="9" y="103"/>
                    <a:pt x="4" y="100"/>
                    <a:pt x="1" y="97"/>
                  </a:cubicBezTo>
                  <a:cubicBezTo>
                    <a:pt x="1" y="96"/>
                    <a:pt x="0" y="97"/>
                    <a:pt x="0" y="98"/>
                  </a:cubicBezTo>
                  <a:close/>
                  <a:moveTo>
                    <a:pt x="84" y="118"/>
                  </a:moveTo>
                  <a:cubicBezTo>
                    <a:pt x="13" y="118"/>
                    <a:pt x="13" y="118"/>
                    <a:pt x="13" y="118"/>
                  </a:cubicBezTo>
                  <a:cubicBezTo>
                    <a:pt x="12" y="118"/>
                    <a:pt x="11" y="11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1" y="121"/>
                    <a:pt x="12" y="122"/>
                    <a:pt x="13" y="122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85" y="122"/>
                    <a:pt x="86" y="121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19"/>
                    <a:pt x="85" y="118"/>
                    <a:pt x="84" y="118"/>
                  </a:cubicBezTo>
                  <a:close/>
                  <a:moveTo>
                    <a:pt x="84" y="111"/>
                  </a:move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1" y="112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4"/>
                    <a:pt x="12" y="115"/>
                    <a:pt x="13" y="115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5" y="115"/>
                    <a:pt x="86" y="114"/>
                    <a:pt x="86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6" y="112"/>
                    <a:pt x="85" y="111"/>
                    <a:pt x="84" y="111"/>
                  </a:cubicBezTo>
                  <a:close/>
                  <a:moveTo>
                    <a:pt x="84" y="147"/>
                  </a:moveTo>
                  <a:cubicBezTo>
                    <a:pt x="13" y="147"/>
                    <a:pt x="13" y="147"/>
                    <a:pt x="13" y="147"/>
                  </a:cubicBezTo>
                  <a:cubicBezTo>
                    <a:pt x="12" y="147"/>
                    <a:pt x="11" y="148"/>
                    <a:pt x="11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1"/>
                    <a:pt x="12" y="152"/>
                    <a:pt x="13" y="152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5" y="152"/>
                    <a:pt x="86" y="151"/>
                    <a:pt x="86" y="150"/>
                  </a:cubicBezTo>
                  <a:cubicBezTo>
                    <a:pt x="86" y="149"/>
                    <a:pt x="86" y="149"/>
                    <a:pt x="86" y="149"/>
                  </a:cubicBezTo>
                  <a:cubicBezTo>
                    <a:pt x="86" y="148"/>
                    <a:pt x="85" y="147"/>
                    <a:pt x="84" y="147"/>
                  </a:cubicBezTo>
                  <a:close/>
                  <a:moveTo>
                    <a:pt x="84" y="140"/>
                  </a:moveTo>
                  <a:cubicBezTo>
                    <a:pt x="13" y="140"/>
                    <a:pt x="13" y="140"/>
                    <a:pt x="13" y="140"/>
                  </a:cubicBezTo>
                  <a:cubicBezTo>
                    <a:pt x="12" y="140"/>
                    <a:pt x="11" y="141"/>
                    <a:pt x="11" y="142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4"/>
                    <a:pt x="12" y="145"/>
                    <a:pt x="13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85" y="145"/>
                    <a:pt x="86" y="144"/>
                    <a:pt x="86" y="143"/>
                  </a:cubicBezTo>
                  <a:cubicBezTo>
                    <a:pt x="86" y="142"/>
                    <a:pt x="86" y="142"/>
                    <a:pt x="86" y="142"/>
                  </a:cubicBezTo>
                  <a:cubicBezTo>
                    <a:pt x="86" y="141"/>
                    <a:pt x="85" y="140"/>
                    <a:pt x="84" y="14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72" name="Freeform 232">
              <a:extLst>
                <a:ext uri="{FF2B5EF4-FFF2-40B4-BE49-F238E27FC236}">
                  <a16:creationId xmlns:a16="http://schemas.microsoft.com/office/drawing/2014/main" id="{800ACC31-9ABA-4006-B5A8-4DB2B198E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0267" y="4970153"/>
              <a:ext cx="492226" cy="492226"/>
            </a:xfrm>
            <a:custGeom>
              <a:avLst/>
              <a:gdLst>
                <a:gd name="T0" fmla="*/ 30 w 197"/>
                <a:gd name="T1" fmla="*/ 0 h 197"/>
                <a:gd name="T2" fmla="*/ 166 w 197"/>
                <a:gd name="T3" fmla="*/ 0 h 197"/>
                <a:gd name="T4" fmla="*/ 197 w 197"/>
                <a:gd name="T5" fmla="*/ 30 h 197"/>
                <a:gd name="T6" fmla="*/ 197 w 197"/>
                <a:gd name="T7" fmla="*/ 167 h 197"/>
                <a:gd name="T8" fmla="*/ 166 w 197"/>
                <a:gd name="T9" fmla="*/ 197 h 197"/>
                <a:gd name="T10" fmla="*/ 30 w 197"/>
                <a:gd name="T11" fmla="*/ 197 h 197"/>
                <a:gd name="T12" fmla="*/ 0 w 197"/>
                <a:gd name="T13" fmla="*/ 167 h 197"/>
                <a:gd name="T14" fmla="*/ 0 w 197"/>
                <a:gd name="T15" fmla="*/ 30 h 197"/>
                <a:gd name="T16" fmla="*/ 30 w 197"/>
                <a:gd name="T1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97">
                  <a:moveTo>
                    <a:pt x="30" y="0"/>
                  </a:moveTo>
                  <a:cubicBezTo>
                    <a:pt x="166" y="0"/>
                    <a:pt x="166" y="0"/>
                    <a:pt x="166" y="0"/>
                  </a:cubicBezTo>
                  <a:cubicBezTo>
                    <a:pt x="183" y="0"/>
                    <a:pt x="197" y="14"/>
                    <a:pt x="197" y="30"/>
                  </a:cubicBezTo>
                  <a:cubicBezTo>
                    <a:pt x="197" y="167"/>
                    <a:pt x="197" y="167"/>
                    <a:pt x="197" y="167"/>
                  </a:cubicBezTo>
                  <a:cubicBezTo>
                    <a:pt x="197" y="183"/>
                    <a:pt x="183" y="197"/>
                    <a:pt x="166" y="197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14" y="197"/>
                    <a:pt x="0" y="183"/>
                    <a:pt x="0" y="16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0" y="0"/>
                  </a:cubicBezTo>
                  <a:close/>
                </a:path>
              </a:pathLst>
            </a:custGeom>
            <a:solidFill>
              <a:srgbClr val="F59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76" name="Freeform 236">
              <a:extLst>
                <a:ext uri="{FF2B5EF4-FFF2-40B4-BE49-F238E27FC236}">
                  <a16:creationId xmlns:a16="http://schemas.microsoft.com/office/drawing/2014/main" id="{D5252A73-7DC9-4B08-9DBE-566B8988C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5970" y="3074131"/>
              <a:ext cx="490113" cy="492226"/>
            </a:xfrm>
            <a:custGeom>
              <a:avLst/>
              <a:gdLst>
                <a:gd name="T0" fmla="*/ 30 w 196"/>
                <a:gd name="T1" fmla="*/ 0 h 197"/>
                <a:gd name="T2" fmla="*/ 166 w 196"/>
                <a:gd name="T3" fmla="*/ 0 h 197"/>
                <a:gd name="T4" fmla="*/ 196 w 196"/>
                <a:gd name="T5" fmla="*/ 30 h 197"/>
                <a:gd name="T6" fmla="*/ 196 w 196"/>
                <a:gd name="T7" fmla="*/ 166 h 197"/>
                <a:gd name="T8" fmla="*/ 166 w 196"/>
                <a:gd name="T9" fmla="*/ 197 h 197"/>
                <a:gd name="T10" fmla="*/ 30 w 196"/>
                <a:gd name="T11" fmla="*/ 197 h 197"/>
                <a:gd name="T12" fmla="*/ 0 w 196"/>
                <a:gd name="T13" fmla="*/ 166 h 197"/>
                <a:gd name="T14" fmla="*/ 0 w 196"/>
                <a:gd name="T15" fmla="*/ 30 h 197"/>
                <a:gd name="T16" fmla="*/ 30 w 196"/>
                <a:gd name="T1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97">
                  <a:moveTo>
                    <a:pt x="30" y="0"/>
                  </a:moveTo>
                  <a:cubicBezTo>
                    <a:pt x="166" y="0"/>
                    <a:pt x="166" y="0"/>
                    <a:pt x="166" y="0"/>
                  </a:cubicBezTo>
                  <a:cubicBezTo>
                    <a:pt x="182" y="0"/>
                    <a:pt x="196" y="14"/>
                    <a:pt x="196" y="30"/>
                  </a:cubicBezTo>
                  <a:cubicBezTo>
                    <a:pt x="196" y="166"/>
                    <a:pt x="196" y="166"/>
                    <a:pt x="196" y="166"/>
                  </a:cubicBezTo>
                  <a:cubicBezTo>
                    <a:pt x="196" y="183"/>
                    <a:pt x="182" y="197"/>
                    <a:pt x="166" y="197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13" y="197"/>
                    <a:pt x="0" y="183"/>
                    <a:pt x="0" y="16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lose/>
                </a:path>
              </a:pathLst>
            </a:custGeom>
            <a:solidFill>
              <a:srgbClr val="9EBE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77" name="Freeform 237">
              <a:extLst>
                <a:ext uri="{FF2B5EF4-FFF2-40B4-BE49-F238E27FC236}">
                  <a16:creationId xmlns:a16="http://schemas.microsoft.com/office/drawing/2014/main" id="{026992C0-3634-488E-844E-37C8ADDE7D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90334" y="3121664"/>
              <a:ext cx="398218" cy="407724"/>
            </a:xfrm>
            <a:custGeom>
              <a:avLst/>
              <a:gdLst>
                <a:gd name="T0" fmla="*/ 111 w 159"/>
                <a:gd name="T1" fmla="*/ 54 h 163"/>
                <a:gd name="T2" fmla="*/ 67 w 159"/>
                <a:gd name="T3" fmla="*/ 28 h 163"/>
                <a:gd name="T4" fmla="*/ 38 w 159"/>
                <a:gd name="T5" fmla="*/ 66 h 163"/>
                <a:gd name="T6" fmla="*/ 63 w 159"/>
                <a:gd name="T7" fmla="*/ 29 h 163"/>
                <a:gd name="T8" fmla="*/ 64 w 159"/>
                <a:gd name="T9" fmla="*/ 32 h 163"/>
                <a:gd name="T10" fmla="*/ 43 w 159"/>
                <a:gd name="T11" fmla="*/ 79 h 163"/>
                <a:gd name="T12" fmla="*/ 66 w 159"/>
                <a:gd name="T13" fmla="*/ 107 h 163"/>
                <a:gd name="T14" fmla="*/ 44 w 159"/>
                <a:gd name="T15" fmla="*/ 105 h 163"/>
                <a:gd name="T16" fmla="*/ 37 w 159"/>
                <a:gd name="T17" fmla="*/ 101 h 163"/>
                <a:gd name="T18" fmla="*/ 84 w 159"/>
                <a:gd name="T19" fmla="*/ 123 h 163"/>
                <a:gd name="T20" fmla="*/ 42 w 159"/>
                <a:gd name="T21" fmla="*/ 121 h 163"/>
                <a:gd name="T22" fmla="*/ 41 w 159"/>
                <a:gd name="T23" fmla="*/ 109 h 163"/>
                <a:gd name="T24" fmla="*/ 128 w 159"/>
                <a:gd name="T25" fmla="*/ 80 h 163"/>
                <a:gd name="T26" fmla="*/ 123 w 159"/>
                <a:gd name="T27" fmla="*/ 88 h 163"/>
                <a:gd name="T28" fmla="*/ 103 w 159"/>
                <a:gd name="T29" fmla="*/ 96 h 163"/>
                <a:gd name="T30" fmla="*/ 75 w 159"/>
                <a:gd name="T31" fmla="*/ 22 h 163"/>
                <a:gd name="T32" fmla="*/ 109 w 159"/>
                <a:gd name="T33" fmla="*/ 47 h 163"/>
                <a:gd name="T34" fmla="*/ 98 w 159"/>
                <a:gd name="T35" fmla="*/ 77 h 163"/>
                <a:gd name="T36" fmla="*/ 98 w 159"/>
                <a:gd name="T37" fmla="*/ 77 h 163"/>
                <a:gd name="T38" fmla="*/ 65 w 159"/>
                <a:gd name="T39" fmla="*/ 84 h 163"/>
                <a:gd name="T40" fmla="*/ 110 w 159"/>
                <a:gd name="T41" fmla="*/ 117 h 163"/>
                <a:gd name="T42" fmla="*/ 17 w 159"/>
                <a:gd name="T43" fmla="*/ 65 h 163"/>
                <a:gd name="T44" fmla="*/ 63 w 159"/>
                <a:gd name="T45" fmla="*/ 20 h 163"/>
                <a:gd name="T46" fmla="*/ 126 w 159"/>
                <a:gd name="T47" fmla="*/ 35 h 163"/>
                <a:gd name="T48" fmla="*/ 144 w 159"/>
                <a:gd name="T49" fmla="*/ 91 h 163"/>
                <a:gd name="T50" fmla="*/ 142 w 159"/>
                <a:gd name="T51" fmla="*/ 90 h 163"/>
                <a:gd name="T52" fmla="*/ 138 w 159"/>
                <a:gd name="T53" fmla="*/ 75 h 163"/>
                <a:gd name="T54" fmla="*/ 129 w 159"/>
                <a:gd name="T55" fmla="*/ 48 h 163"/>
                <a:gd name="T56" fmla="*/ 130 w 159"/>
                <a:gd name="T57" fmla="*/ 71 h 163"/>
                <a:gd name="T58" fmla="*/ 98 w 159"/>
                <a:gd name="T59" fmla="*/ 137 h 163"/>
                <a:gd name="T60" fmla="*/ 111 w 159"/>
                <a:gd name="T61" fmla="*/ 126 h 163"/>
                <a:gd name="T62" fmla="*/ 133 w 159"/>
                <a:gd name="T63" fmla="*/ 103 h 163"/>
                <a:gd name="T64" fmla="*/ 110 w 159"/>
                <a:gd name="T65" fmla="*/ 117 h 163"/>
                <a:gd name="T66" fmla="*/ 31 w 159"/>
                <a:gd name="T67" fmla="*/ 94 h 163"/>
                <a:gd name="T68" fmla="*/ 22 w 159"/>
                <a:gd name="T69" fmla="*/ 73 h 163"/>
                <a:gd name="T70" fmla="*/ 29 w 159"/>
                <a:gd name="T71" fmla="*/ 10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9" h="163">
                  <a:moveTo>
                    <a:pt x="111" y="52"/>
                  </a:moveTo>
                  <a:cubicBezTo>
                    <a:pt x="111" y="53"/>
                    <a:pt x="111" y="53"/>
                    <a:pt x="111" y="54"/>
                  </a:cubicBezTo>
                  <a:cubicBezTo>
                    <a:pt x="111" y="56"/>
                    <a:pt x="110" y="56"/>
                    <a:pt x="109" y="55"/>
                  </a:cubicBezTo>
                  <a:cubicBezTo>
                    <a:pt x="97" y="44"/>
                    <a:pt x="83" y="32"/>
                    <a:pt x="67" y="28"/>
                  </a:cubicBezTo>
                  <a:cubicBezTo>
                    <a:pt x="39" y="19"/>
                    <a:pt x="23" y="38"/>
                    <a:pt x="36" y="66"/>
                  </a:cubicBezTo>
                  <a:cubicBezTo>
                    <a:pt x="36" y="68"/>
                    <a:pt x="38" y="68"/>
                    <a:pt x="38" y="66"/>
                  </a:cubicBezTo>
                  <a:cubicBezTo>
                    <a:pt x="42" y="54"/>
                    <a:pt x="48" y="42"/>
                    <a:pt x="56" y="32"/>
                  </a:cubicBezTo>
                  <a:cubicBezTo>
                    <a:pt x="58" y="30"/>
                    <a:pt x="60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4" y="30"/>
                    <a:pt x="65" y="31"/>
                    <a:pt x="64" y="32"/>
                  </a:cubicBezTo>
                  <a:cubicBezTo>
                    <a:pt x="54" y="43"/>
                    <a:pt x="47" y="59"/>
                    <a:pt x="42" y="74"/>
                  </a:cubicBezTo>
                  <a:cubicBezTo>
                    <a:pt x="41" y="76"/>
                    <a:pt x="42" y="78"/>
                    <a:pt x="43" y="79"/>
                  </a:cubicBezTo>
                  <a:cubicBezTo>
                    <a:pt x="49" y="89"/>
                    <a:pt x="58" y="98"/>
                    <a:pt x="66" y="105"/>
                  </a:cubicBezTo>
                  <a:cubicBezTo>
                    <a:pt x="67" y="106"/>
                    <a:pt x="67" y="107"/>
                    <a:pt x="66" y="107"/>
                  </a:cubicBezTo>
                  <a:cubicBezTo>
                    <a:pt x="60" y="108"/>
                    <a:pt x="54" y="108"/>
                    <a:pt x="48" y="107"/>
                  </a:cubicBezTo>
                  <a:cubicBezTo>
                    <a:pt x="46" y="107"/>
                    <a:pt x="45" y="106"/>
                    <a:pt x="44" y="105"/>
                  </a:cubicBezTo>
                  <a:cubicBezTo>
                    <a:pt x="42" y="104"/>
                    <a:pt x="41" y="102"/>
                    <a:pt x="39" y="100"/>
                  </a:cubicBezTo>
                  <a:cubicBezTo>
                    <a:pt x="38" y="99"/>
                    <a:pt x="37" y="100"/>
                    <a:pt x="37" y="101"/>
                  </a:cubicBezTo>
                  <a:cubicBezTo>
                    <a:pt x="35" y="138"/>
                    <a:pt x="61" y="150"/>
                    <a:pt x="85" y="125"/>
                  </a:cubicBezTo>
                  <a:cubicBezTo>
                    <a:pt x="86" y="125"/>
                    <a:pt x="85" y="123"/>
                    <a:pt x="84" y="123"/>
                  </a:cubicBezTo>
                  <a:cubicBezTo>
                    <a:pt x="70" y="126"/>
                    <a:pt x="57" y="126"/>
                    <a:pt x="47" y="125"/>
                  </a:cubicBezTo>
                  <a:cubicBezTo>
                    <a:pt x="45" y="125"/>
                    <a:pt x="43" y="123"/>
                    <a:pt x="42" y="121"/>
                  </a:cubicBezTo>
                  <a:cubicBezTo>
                    <a:pt x="41" y="117"/>
                    <a:pt x="40" y="114"/>
                    <a:pt x="40" y="110"/>
                  </a:cubicBezTo>
                  <a:cubicBezTo>
                    <a:pt x="40" y="109"/>
                    <a:pt x="40" y="109"/>
                    <a:pt x="41" y="109"/>
                  </a:cubicBezTo>
                  <a:cubicBezTo>
                    <a:pt x="68" y="115"/>
                    <a:pt x="112" y="104"/>
                    <a:pt x="130" y="85"/>
                  </a:cubicBezTo>
                  <a:cubicBezTo>
                    <a:pt x="130" y="83"/>
                    <a:pt x="129" y="82"/>
                    <a:pt x="128" y="80"/>
                  </a:cubicBezTo>
                  <a:cubicBezTo>
                    <a:pt x="127" y="79"/>
                    <a:pt x="126" y="79"/>
                    <a:pt x="125" y="80"/>
                  </a:cubicBezTo>
                  <a:cubicBezTo>
                    <a:pt x="125" y="83"/>
                    <a:pt x="124" y="85"/>
                    <a:pt x="123" y="88"/>
                  </a:cubicBezTo>
                  <a:cubicBezTo>
                    <a:pt x="118" y="92"/>
                    <a:pt x="111" y="95"/>
                    <a:pt x="105" y="98"/>
                  </a:cubicBezTo>
                  <a:cubicBezTo>
                    <a:pt x="104" y="98"/>
                    <a:pt x="103" y="97"/>
                    <a:pt x="103" y="96"/>
                  </a:cubicBezTo>
                  <a:cubicBezTo>
                    <a:pt x="104" y="94"/>
                    <a:pt x="105" y="92"/>
                    <a:pt x="106" y="89"/>
                  </a:cubicBezTo>
                  <a:cubicBezTo>
                    <a:pt x="127" y="33"/>
                    <a:pt x="102" y="5"/>
                    <a:pt x="75" y="22"/>
                  </a:cubicBezTo>
                  <a:cubicBezTo>
                    <a:pt x="75" y="22"/>
                    <a:pt x="75" y="24"/>
                    <a:pt x="76" y="24"/>
                  </a:cubicBezTo>
                  <a:cubicBezTo>
                    <a:pt x="88" y="29"/>
                    <a:pt x="99" y="38"/>
                    <a:pt x="109" y="47"/>
                  </a:cubicBezTo>
                  <a:cubicBezTo>
                    <a:pt x="111" y="48"/>
                    <a:pt x="111" y="50"/>
                    <a:pt x="111" y="52"/>
                  </a:cubicBezTo>
                  <a:close/>
                  <a:moveTo>
                    <a:pt x="98" y="77"/>
                  </a:moveTo>
                  <a:cubicBezTo>
                    <a:pt x="100" y="105"/>
                    <a:pt x="59" y="106"/>
                    <a:pt x="59" y="79"/>
                  </a:cubicBezTo>
                  <a:cubicBezTo>
                    <a:pt x="58" y="53"/>
                    <a:pt x="97" y="53"/>
                    <a:pt x="98" y="77"/>
                  </a:cubicBezTo>
                  <a:close/>
                  <a:moveTo>
                    <a:pt x="83" y="83"/>
                  </a:moveTo>
                  <a:cubicBezTo>
                    <a:pt x="84" y="95"/>
                    <a:pt x="65" y="96"/>
                    <a:pt x="65" y="84"/>
                  </a:cubicBezTo>
                  <a:cubicBezTo>
                    <a:pt x="65" y="72"/>
                    <a:pt x="82" y="72"/>
                    <a:pt x="83" y="83"/>
                  </a:cubicBezTo>
                  <a:close/>
                  <a:moveTo>
                    <a:pt x="110" y="117"/>
                  </a:moveTo>
                  <a:cubicBezTo>
                    <a:pt x="83" y="163"/>
                    <a:pt x="42" y="158"/>
                    <a:pt x="33" y="121"/>
                  </a:cubicBezTo>
                  <a:cubicBezTo>
                    <a:pt x="6" y="111"/>
                    <a:pt x="0" y="87"/>
                    <a:pt x="17" y="65"/>
                  </a:cubicBezTo>
                  <a:cubicBezTo>
                    <a:pt x="18" y="64"/>
                    <a:pt x="19" y="62"/>
                    <a:pt x="18" y="60"/>
                  </a:cubicBezTo>
                  <a:cubicBezTo>
                    <a:pt x="14" y="32"/>
                    <a:pt x="34" y="14"/>
                    <a:pt x="63" y="20"/>
                  </a:cubicBezTo>
                  <a:cubicBezTo>
                    <a:pt x="65" y="21"/>
                    <a:pt x="67" y="20"/>
                    <a:pt x="69" y="19"/>
                  </a:cubicBezTo>
                  <a:cubicBezTo>
                    <a:pt x="92" y="0"/>
                    <a:pt x="118" y="8"/>
                    <a:pt x="126" y="35"/>
                  </a:cubicBezTo>
                  <a:cubicBezTo>
                    <a:pt x="127" y="36"/>
                    <a:pt x="128" y="38"/>
                    <a:pt x="130" y="38"/>
                  </a:cubicBezTo>
                  <a:cubicBezTo>
                    <a:pt x="153" y="49"/>
                    <a:pt x="159" y="71"/>
                    <a:pt x="144" y="91"/>
                  </a:cubicBezTo>
                  <a:cubicBezTo>
                    <a:pt x="144" y="91"/>
                    <a:pt x="144" y="91"/>
                    <a:pt x="143" y="91"/>
                  </a:cubicBezTo>
                  <a:cubicBezTo>
                    <a:pt x="142" y="91"/>
                    <a:pt x="142" y="91"/>
                    <a:pt x="142" y="90"/>
                  </a:cubicBezTo>
                  <a:cubicBezTo>
                    <a:pt x="141" y="87"/>
                    <a:pt x="140" y="84"/>
                    <a:pt x="138" y="81"/>
                  </a:cubicBezTo>
                  <a:cubicBezTo>
                    <a:pt x="137" y="79"/>
                    <a:pt x="137" y="77"/>
                    <a:pt x="138" y="75"/>
                  </a:cubicBezTo>
                  <a:cubicBezTo>
                    <a:pt x="143" y="64"/>
                    <a:pt x="141" y="54"/>
                    <a:pt x="131" y="47"/>
                  </a:cubicBezTo>
                  <a:cubicBezTo>
                    <a:pt x="130" y="46"/>
                    <a:pt x="129" y="47"/>
                    <a:pt x="129" y="48"/>
                  </a:cubicBezTo>
                  <a:cubicBezTo>
                    <a:pt x="129" y="53"/>
                    <a:pt x="129" y="59"/>
                    <a:pt x="128" y="65"/>
                  </a:cubicBezTo>
                  <a:cubicBezTo>
                    <a:pt x="128" y="67"/>
                    <a:pt x="128" y="69"/>
                    <a:pt x="130" y="71"/>
                  </a:cubicBezTo>
                  <a:cubicBezTo>
                    <a:pt x="156" y="112"/>
                    <a:pt x="136" y="145"/>
                    <a:pt x="99" y="139"/>
                  </a:cubicBezTo>
                  <a:cubicBezTo>
                    <a:pt x="98" y="139"/>
                    <a:pt x="98" y="138"/>
                    <a:pt x="98" y="137"/>
                  </a:cubicBezTo>
                  <a:cubicBezTo>
                    <a:pt x="101" y="134"/>
                    <a:pt x="103" y="131"/>
                    <a:pt x="106" y="129"/>
                  </a:cubicBezTo>
                  <a:cubicBezTo>
                    <a:pt x="107" y="127"/>
                    <a:pt x="109" y="126"/>
                    <a:pt x="111" y="126"/>
                  </a:cubicBezTo>
                  <a:cubicBezTo>
                    <a:pt x="125" y="126"/>
                    <a:pt x="135" y="118"/>
                    <a:pt x="135" y="104"/>
                  </a:cubicBezTo>
                  <a:cubicBezTo>
                    <a:pt x="135" y="103"/>
                    <a:pt x="134" y="102"/>
                    <a:pt x="133" y="103"/>
                  </a:cubicBezTo>
                  <a:cubicBezTo>
                    <a:pt x="128" y="107"/>
                    <a:pt x="121" y="111"/>
                    <a:pt x="114" y="114"/>
                  </a:cubicBezTo>
                  <a:cubicBezTo>
                    <a:pt x="112" y="115"/>
                    <a:pt x="111" y="116"/>
                    <a:pt x="110" y="117"/>
                  </a:cubicBezTo>
                  <a:close/>
                  <a:moveTo>
                    <a:pt x="31" y="103"/>
                  </a:moveTo>
                  <a:cubicBezTo>
                    <a:pt x="31" y="100"/>
                    <a:pt x="31" y="97"/>
                    <a:pt x="31" y="94"/>
                  </a:cubicBezTo>
                  <a:cubicBezTo>
                    <a:pt x="32" y="92"/>
                    <a:pt x="31" y="90"/>
                    <a:pt x="30" y="88"/>
                  </a:cubicBezTo>
                  <a:cubicBezTo>
                    <a:pt x="27" y="83"/>
                    <a:pt x="24" y="78"/>
                    <a:pt x="22" y="73"/>
                  </a:cubicBezTo>
                  <a:cubicBezTo>
                    <a:pt x="22" y="72"/>
                    <a:pt x="20" y="72"/>
                    <a:pt x="20" y="73"/>
                  </a:cubicBezTo>
                  <a:cubicBezTo>
                    <a:pt x="13" y="85"/>
                    <a:pt x="17" y="97"/>
                    <a:pt x="29" y="104"/>
                  </a:cubicBezTo>
                  <a:cubicBezTo>
                    <a:pt x="30" y="105"/>
                    <a:pt x="31" y="104"/>
                    <a:pt x="31" y="10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78" name="Freeform 238">
              <a:extLst>
                <a:ext uri="{FF2B5EF4-FFF2-40B4-BE49-F238E27FC236}">
                  <a16:creationId xmlns:a16="http://schemas.microsoft.com/office/drawing/2014/main" id="{D052179E-AAEA-4FE5-95DC-32C25888F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8851" y="3950843"/>
              <a:ext cx="492226" cy="490114"/>
            </a:xfrm>
            <a:custGeom>
              <a:avLst/>
              <a:gdLst>
                <a:gd name="T0" fmla="*/ 31 w 197"/>
                <a:gd name="T1" fmla="*/ 0 h 196"/>
                <a:gd name="T2" fmla="*/ 167 w 197"/>
                <a:gd name="T3" fmla="*/ 0 h 196"/>
                <a:gd name="T4" fmla="*/ 197 w 197"/>
                <a:gd name="T5" fmla="*/ 30 h 196"/>
                <a:gd name="T6" fmla="*/ 197 w 197"/>
                <a:gd name="T7" fmla="*/ 166 h 196"/>
                <a:gd name="T8" fmla="*/ 167 w 197"/>
                <a:gd name="T9" fmla="*/ 196 h 196"/>
                <a:gd name="T10" fmla="*/ 31 w 197"/>
                <a:gd name="T11" fmla="*/ 196 h 196"/>
                <a:gd name="T12" fmla="*/ 0 w 197"/>
                <a:gd name="T13" fmla="*/ 166 h 196"/>
                <a:gd name="T14" fmla="*/ 0 w 197"/>
                <a:gd name="T15" fmla="*/ 30 h 196"/>
                <a:gd name="T16" fmla="*/ 31 w 197"/>
                <a:gd name="T1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96">
                  <a:moveTo>
                    <a:pt x="31" y="0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183" y="0"/>
                    <a:pt x="197" y="13"/>
                    <a:pt x="197" y="30"/>
                  </a:cubicBezTo>
                  <a:cubicBezTo>
                    <a:pt x="197" y="166"/>
                    <a:pt x="197" y="166"/>
                    <a:pt x="197" y="166"/>
                  </a:cubicBezTo>
                  <a:cubicBezTo>
                    <a:pt x="197" y="183"/>
                    <a:pt x="183" y="196"/>
                    <a:pt x="167" y="196"/>
                  </a:cubicBezTo>
                  <a:cubicBezTo>
                    <a:pt x="31" y="196"/>
                    <a:pt x="31" y="196"/>
                    <a:pt x="31" y="196"/>
                  </a:cubicBezTo>
                  <a:cubicBezTo>
                    <a:pt x="14" y="196"/>
                    <a:pt x="0" y="183"/>
                    <a:pt x="0" y="16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4" y="0"/>
                    <a:pt x="31" y="0"/>
                  </a:cubicBezTo>
                  <a:close/>
                </a:path>
              </a:pathLst>
            </a:custGeom>
            <a:solidFill>
              <a:srgbClr val="258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79" name="Freeform 239">
              <a:extLst>
                <a:ext uri="{FF2B5EF4-FFF2-40B4-BE49-F238E27FC236}">
                  <a16:creationId xmlns:a16="http://schemas.microsoft.com/office/drawing/2014/main" id="{2BA2D3D7-1CB6-4E87-95EA-8C2AC3D117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41102" y="3994151"/>
              <a:ext cx="407724" cy="399274"/>
            </a:xfrm>
            <a:custGeom>
              <a:avLst/>
              <a:gdLst>
                <a:gd name="T0" fmla="*/ 160 w 163"/>
                <a:gd name="T1" fmla="*/ 66 h 160"/>
                <a:gd name="T2" fmla="*/ 3 w 163"/>
                <a:gd name="T3" fmla="*/ 66 h 160"/>
                <a:gd name="T4" fmla="*/ 0 w 163"/>
                <a:gd name="T5" fmla="*/ 70 h 160"/>
                <a:gd name="T6" fmla="*/ 36 w 163"/>
                <a:gd name="T7" fmla="*/ 97 h 160"/>
                <a:gd name="T8" fmla="*/ 160 w 163"/>
                <a:gd name="T9" fmla="*/ 97 h 160"/>
                <a:gd name="T10" fmla="*/ 163 w 163"/>
                <a:gd name="T11" fmla="*/ 94 h 160"/>
                <a:gd name="T12" fmla="*/ 163 w 163"/>
                <a:gd name="T13" fmla="*/ 70 h 160"/>
                <a:gd name="T14" fmla="*/ 160 w 163"/>
                <a:gd name="T15" fmla="*/ 66 h 160"/>
                <a:gd name="T16" fmla="*/ 81 w 163"/>
                <a:gd name="T17" fmla="*/ 75 h 160"/>
                <a:gd name="T18" fmla="*/ 94 w 163"/>
                <a:gd name="T19" fmla="*/ 85 h 160"/>
                <a:gd name="T20" fmla="*/ 97 w 163"/>
                <a:gd name="T21" fmla="*/ 84 h 160"/>
                <a:gd name="T22" fmla="*/ 97 w 163"/>
                <a:gd name="T23" fmla="*/ 81 h 160"/>
                <a:gd name="T24" fmla="*/ 86 w 163"/>
                <a:gd name="T25" fmla="*/ 70 h 160"/>
                <a:gd name="T26" fmla="*/ 81 w 163"/>
                <a:gd name="T27" fmla="*/ 72 h 160"/>
                <a:gd name="T28" fmla="*/ 81 w 163"/>
                <a:gd name="T29" fmla="*/ 75 h 160"/>
                <a:gd name="T30" fmla="*/ 92 w 163"/>
                <a:gd name="T31" fmla="*/ 88 h 160"/>
                <a:gd name="T32" fmla="*/ 78 w 163"/>
                <a:gd name="T33" fmla="*/ 77 h 160"/>
                <a:gd name="T34" fmla="*/ 76 w 163"/>
                <a:gd name="T35" fmla="*/ 78 h 160"/>
                <a:gd name="T36" fmla="*/ 75 w 163"/>
                <a:gd name="T37" fmla="*/ 81 h 160"/>
                <a:gd name="T38" fmla="*/ 86 w 163"/>
                <a:gd name="T39" fmla="*/ 92 h 160"/>
                <a:gd name="T40" fmla="*/ 92 w 163"/>
                <a:gd name="T41" fmla="*/ 91 h 160"/>
                <a:gd name="T42" fmla="*/ 92 w 163"/>
                <a:gd name="T43" fmla="*/ 88 h 160"/>
                <a:gd name="T44" fmla="*/ 92 w 163"/>
                <a:gd name="T45" fmla="*/ 158 h 160"/>
                <a:gd name="T46" fmla="*/ 77 w 163"/>
                <a:gd name="T47" fmla="*/ 105 h 160"/>
                <a:gd name="T48" fmla="*/ 81 w 163"/>
                <a:gd name="T49" fmla="*/ 100 h 160"/>
                <a:gd name="T50" fmla="*/ 106 w 163"/>
                <a:gd name="T51" fmla="*/ 100 h 160"/>
                <a:gd name="T52" fmla="*/ 109 w 163"/>
                <a:gd name="T53" fmla="*/ 103 h 160"/>
                <a:gd name="T54" fmla="*/ 121 w 163"/>
                <a:gd name="T55" fmla="*/ 150 h 160"/>
                <a:gd name="T56" fmla="*/ 119 w 163"/>
                <a:gd name="T57" fmla="*/ 154 h 160"/>
                <a:gd name="T58" fmla="*/ 96 w 163"/>
                <a:gd name="T59" fmla="*/ 160 h 160"/>
                <a:gd name="T60" fmla="*/ 92 w 163"/>
                <a:gd name="T61" fmla="*/ 158 h 160"/>
                <a:gd name="T62" fmla="*/ 66 w 163"/>
                <a:gd name="T63" fmla="*/ 61 h 160"/>
                <a:gd name="T64" fmla="*/ 51 w 163"/>
                <a:gd name="T65" fmla="*/ 6 h 160"/>
                <a:gd name="T66" fmla="*/ 54 w 163"/>
                <a:gd name="T67" fmla="*/ 2 h 160"/>
                <a:gd name="T68" fmla="*/ 89 w 163"/>
                <a:gd name="T69" fmla="*/ 30 h 160"/>
                <a:gd name="T70" fmla="*/ 97 w 163"/>
                <a:gd name="T71" fmla="*/ 59 h 160"/>
                <a:gd name="T72" fmla="*/ 94 w 163"/>
                <a:gd name="T73" fmla="*/ 63 h 160"/>
                <a:gd name="T74" fmla="*/ 69 w 163"/>
                <a:gd name="T75" fmla="*/ 63 h 160"/>
                <a:gd name="T76" fmla="*/ 66 w 163"/>
                <a:gd name="T77" fmla="*/ 61 h 160"/>
                <a:gd name="T78" fmla="*/ 100 w 163"/>
                <a:gd name="T79" fmla="*/ 152 h 160"/>
                <a:gd name="T80" fmla="*/ 111 w 163"/>
                <a:gd name="T81" fmla="*/ 149 h 160"/>
                <a:gd name="T82" fmla="*/ 113 w 163"/>
                <a:gd name="T83" fmla="*/ 145 h 160"/>
                <a:gd name="T84" fmla="*/ 105 w 163"/>
                <a:gd name="T85" fmla="*/ 114 h 160"/>
                <a:gd name="T86" fmla="*/ 101 w 163"/>
                <a:gd name="T87" fmla="*/ 112 h 160"/>
                <a:gd name="T88" fmla="*/ 90 w 163"/>
                <a:gd name="T89" fmla="*/ 114 h 160"/>
                <a:gd name="T90" fmla="*/ 88 w 163"/>
                <a:gd name="T91" fmla="*/ 118 h 160"/>
                <a:gd name="T92" fmla="*/ 96 w 163"/>
                <a:gd name="T93" fmla="*/ 149 h 160"/>
                <a:gd name="T94" fmla="*/ 100 w 163"/>
                <a:gd name="T95" fmla="*/ 152 h 160"/>
                <a:gd name="T96" fmla="*/ 156 w 163"/>
                <a:gd name="T97" fmla="*/ 76 h 160"/>
                <a:gd name="T98" fmla="*/ 156 w 163"/>
                <a:gd name="T99" fmla="*/ 87 h 160"/>
                <a:gd name="T100" fmla="*/ 153 w 163"/>
                <a:gd name="T101" fmla="*/ 91 h 160"/>
                <a:gd name="T102" fmla="*/ 121 w 163"/>
                <a:gd name="T103" fmla="*/ 91 h 160"/>
                <a:gd name="T104" fmla="*/ 118 w 163"/>
                <a:gd name="T105" fmla="*/ 87 h 160"/>
                <a:gd name="T106" fmla="*/ 118 w 163"/>
                <a:gd name="T107" fmla="*/ 76 h 160"/>
                <a:gd name="T108" fmla="*/ 121 w 163"/>
                <a:gd name="T109" fmla="*/ 73 h 160"/>
                <a:gd name="T110" fmla="*/ 153 w 163"/>
                <a:gd name="T111" fmla="*/ 73 h 160"/>
                <a:gd name="T112" fmla="*/ 156 w 163"/>
                <a:gd name="T113" fmla="*/ 7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3" h="160">
                  <a:moveTo>
                    <a:pt x="160" y="66"/>
                  </a:moveTo>
                  <a:cubicBezTo>
                    <a:pt x="3" y="66"/>
                    <a:pt x="3" y="66"/>
                    <a:pt x="3" y="66"/>
                  </a:cubicBezTo>
                  <a:cubicBezTo>
                    <a:pt x="1" y="66"/>
                    <a:pt x="0" y="68"/>
                    <a:pt x="0" y="70"/>
                  </a:cubicBezTo>
                  <a:cubicBezTo>
                    <a:pt x="2" y="87"/>
                    <a:pt x="20" y="97"/>
                    <a:pt x="36" y="97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2" y="97"/>
                    <a:pt x="163" y="96"/>
                    <a:pt x="163" y="94"/>
                  </a:cubicBezTo>
                  <a:cubicBezTo>
                    <a:pt x="163" y="70"/>
                    <a:pt x="163" y="70"/>
                    <a:pt x="163" y="70"/>
                  </a:cubicBezTo>
                  <a:cubicBezTo>
                    <a:pt x="163" y="68"/>
                    <a:pt x="162" y="66"/>
                    <a:pt x="160" y="66"/>
                  </a:cubicBezTo>
                  <a:close/>
                  <a:moveTo>
                    <a:pt x="81" y="75"/>
                  </a:moveTo>
                  <a:cubicBezTo>
                    <a:pt x="94" y="85"/>
                    <a:pt x="94" y="85"/>
                    <a:pt x="94" y="85"/>
                  </a:cubicBezTo>
                  <a:cubicBezTo>
                    <a:pt x="95" y="86"/>
                    <a:pt x="97" y="85"/>
                    <a:pt x="97" y="84"/>
                  </a:cubicBezTo>
                  <a:cubicBezTo>
                    <a:pt x="97" y="83"/>
                    <a:pt x="97" y="82"/>
                    <a:pt x="97" y="81"/>
                  </a:cubicBezTo>
                  <a:cubicBezTo>
                    <a:pt x="97" y="75"/>
                    <a:pt x="92" y="70"/>
                    <a:pt x="86" y="70"/>
                  </a:cubicBezTo>
                  <a:cubicBezTo>
                    <a:pt x="84" y="70"/>
                    <a:pt x="82" y="71"/>
                    <a:pt x="81" y="72"/>
                  </a:cubicBezTo>
                  <a:cubicBezTo>
                    <a:pt x="80" y="72"/>
                    <a:pt x="80" y="74"/>
                    <a:pt x="81" y="75"/>
                  </a:cubicBezTo>
                  <a:close/>
                  <a:moveTo>
                    <a:pt x="92" y="88"/>
                  </a:moveTo>
                  <a:cubicBezTo>
                    <a:pt x="78" y="77"/>
                    <a:pt x="78" y="77"/>
                    <a:pt x="78" y="77"/>
                  </a:cubicBezTo>
                  <a:cubicBezTo>
                    <a:pt x="77" y="77"/>
                    <a:pt x="76" y="77"/>
                    <a:pt x="76" y="78"/>
                  </a:cubicBezTo>
                  <a:cubicBezTo>
                    <a:pt x="75" y="79"/>
                    <a:pt x="75" y="80"/>
                    <a:pt x="75" y="81"/>
                  </a:cubicBezTo>
                  <a:cubicBezTo>
                    <a:pt x="75" y="88"/>
                    <a:pt x="80" y="92"/>
                    <a:pt x="86" y="92"/>
                  </a:cubicBezTo>
                  <a:cubicBezTo>
                    <a:pt x="88" y="92"/>
                    <a:pt x="90" y="92"/>
                    <a:pt x="92" y="91"/>
                  </a:cubicBezTo>
                  <a:cubicBezTo>
                    <a:pt x="93" y="90"/>
                    <a:pt x="93" y="89"/>
                    <a:pt x="92" y="88"/>
                  </a:cubicBezTo>
                  <a:close/>
                  <a:moveTo>
                    <a:pt x="92" y="158"/>
                  </a:moveTo>
                  <a:cubicBezTo>
                    <a:pt x="77" y="105"/>
                    <a:pt x="77" y="105"/>
                    <a:pt x="77" y="105"/>
                  </a:cubicBezTo>
                  <a:cubicBezTo>
                    <a:pt x="77" y="102"/>
                    <a:pt x="78" y="100"/>
                    <a:pt x="81" y="100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7" y="100"/>
                    <a:pt x="108" y="101"/>
                    <a:pt x="109" y="103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2" y="151"/>
                    <a:pt x="121" y="153"/>
                    <a:pt x="119" y="154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4" y="160"/>
                    <a:pt x="92" y="159"/>
                    <a:pt x="92" y="158"/>
                  </a:cubicBezTo>
                  <a:close/>
                  <a:moveTo>
                    <a:pt x="66" y="61"/>
                  </a:moveTo>
                  <a:cubicBezTo>
                    <a:pt x="51" y="6"/>
                    <a:pt x="51" y="6"/>
                    <a:pt x="51" y="6"/>
                  </a:cubicBezTo>
                  <a:cubicBezTo>
                    <a:pt x="51" y="5"/>
                    <a:pt x="52" y="3"/>
                    <a:pt x="54" y="2"/>
                  </a:cubicBezTo>
                  <a:cubicBezTo>
                    <a:pt x="71" y="0"/>
                    <a:pt x="85" y="14"/>
                    <a:pt x="89" y="30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98" y="61"/>
                    <a:pt x="96" y="63"/>
                    <a:pt x="94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7" y="63"/>
                    <a:pt x="66" y="62"/>
                    <a:pt x="66" y="61"/>
                  </a:cubicBezTo>
                  <a:close/>
                  <a:moveTo>
                    <a:pt x="100" y="152"/>
                  </a:move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4" y="147"/>
                    <a:pt x="113" y="145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4" y="112"/>
                    <a:pt x="103" y="111"/>
                    <a:pt x="101" y="112"/>
                  </a:cubicBezTo>
                  <a:cubicBezTo>
                    <a:pt x="90" y="114"/>
                    <a:pt x="90" y="114"/>
                    <a:pt x="90" y="114"/>
                  </a:cubicBezTo>
                  <a:cubicBezTo>
                    <a:pt x="89" y="115"/>
                    <a:pt x="88" y="117"/>
                    <a:pt x="88" y="118"/>
                  </a:cubicBezTo>
                  <a:cubicBezTo>
                    <a:pt x="96" y="149"/>
                    <a:pt x="96" y="149"/>
                    <a:pt x="96" y="149"/>
                  </a:cubicBezTo>
                  <a:cubicBezTo>
                    <a:pt x="97" y="151"/>
                    <a:pt x="99" y="152"/>
                    <a:pt x="100" y="152"/>
                  </a:cubicBezTo>
                  <a:close/>
                  <a:moveTo>
                    <a:pt x="156" y="76"/>
                  </a:moveTo>
                  <a:cubicBezTo>
                    <a:pt x="156" y="87"/>
                    <a:pt x="156" y="87"/>
                    <a:pt x="156" y="87"/>
                  </a:cubicBezTo>
                  <a:cubicBezTo>
                    <a:pt x="156" y="89"/>
                    <a:pt x="155" y="91"/>
                    <a:pt x="153" y="91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19" y="91"/>
                    <a:pt x="118" y="89"/>
                    <a:pt x="118" y="87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18" y="75"/>
                    <a:pt x="119" y="73"/>
                    <a:pt x="121" y="73"/>
                  </a:cubicBezTo>
                  <a:cubicBezTo>
                    <a:pt x="153" y="73"/>
                    <a:pt x="153" y="73"/>
                    <a:pt x="153" y="73"/>
                  </a:cubicBezTo>
                  <a:cubicBezTo>
                    <a:pt x="155" y="73"/>
                    <a:pt x="156" y="75"/>
                    <a:pt x="156" y="7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80" name="Freeform 240">
              <a:extLst>
                <a:ext uri="{FF2B5EF4-FFF2-40B4-BE49-F238E27FC236}">
                  <a16:creationId xmlns:a16="http://schemas.microsoft.com/office/drawing/2014/main" id="{D05BA9AC-A752-4DD7-99FB-72739222F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8405" y="5707436"/>
              <a:ext cx="489058" cy="490114"/>
            </a:xfrm>
            <a:custGeom>
              <a:avLst/>
              <a:gdLst>
                <a:gd name="T0" fmla="*/ 30 w 196"/>
                <a:gd name="T1" fmla="*/ 0 h 196"/>
                <a:gd name="T2" fmla="*/ 166 w 196"/>
                <a:gd name="T3" fmla="*/ 0 h 196"/>
                <a:gd name="T4" fmla="*/ 196 w 196"/>
                <a:gd name="T5" fmla="*/ 30 h 196"/>
                <a:gd name="T6" fmla="*/ 196 w 196"/>
                <a:gd name="T7" fmla="*/ 166 h 196"/>
                <a:gd name="T8" fmla="*/ 166 w 196"/>
                <a:gd name="T9" fmla="*/ 196 h 196"/>
                <a:gd name="T10" fmla="*/ 30 w 196"/>
                <a:gd name="T11" fmla="*/ 196 h 196"/>
                <a:gd name="T12" fmla="*/ 0 w 196"/>
                <a:gd name="T13" fmla="*/ 166 h 196"/>
                <a:gd name="T14" fmla="*/ 0 w 196"/>
                <a:gd name="T15" fmla="*/ 30 h 196"/>
                <a:gd name="T16" fmla="*/ 30 w 196"/>
                <a:gd name="T1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96">
                  <a:moveTo>
                    <a:pt x="30" y="0"/>
                  </a:moveTo>
                  <a:cubicBezTo>
                    <a:pt x="166" y="0"/>
                    <a:pt x="166" y="0"/>
                    <a:pt x="166" y="0"/>
                  </a:cubicBezTo>
                  <a:cubicBezTo>
                    <a:pt x="183" y="0"/>
                    <a:pt x="196" y="13"/>
                    <a:pt x="196" y="30"/>
                  </a:cubicBezTo>
                  <a:cubicBezTo>
                    <a:pt x="196" y="166"/>
                    <a:pt x="196" y="166"/>
                    <a:pt x="196" y="166"/>
                  </a:cubicBezTo>
                  <a:cubicBezTo>
                    <a:pt x="196" y="182"/>
                    <a:pt x="183" y="196"/>
                    <a:pt x="166" y="196"/>
                  </a:cubicBezTo>
                  <a:cubicBezTo>
                    <a:pt x="30" y="196"/>
                    <a:pt x="30" y="196"/>
                    <a:pt x="30" y="196"/>
                  </a:cubicBezTo>
                  <a:cubicBezTo>
                    <a:pt x="13" y="196"/>
                    <a:pt x="0" y="182"/>
                    <a:pt x="0" y="16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lose/>
                </a:path>
              </a:pathLst>
            </a:custGeom>
            <a:solidFill>
              <a:srgbClr val="179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81" name="Freeform 241">
              <a:extLst>
                <a:ext uri="{FF2B5EF4-FFF2-40B4-BE49-F238E27FC236}">
                  <a16:creationId xmlns:a16="http://schemas.microsoft.com/office/drawing/2014/main" id="{93443FA7-80E8-42C8-B013-0CCAE2AB30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53331" y="5760250"/>
              <a:ext cx="382373" cy="382373"/>
            </a:xfrm>
            <a:custGeom>
              <a:avLst/>
              <a:gdLst>
                <a:gd name="T0" fmla="*/ 76 w 153"/>
                <a:gd name="T1" fmla="*/ 153 h 153"/>
                <a:gd name="T2" fmla="*/ 126 w 153"/>
                <a:gd name="T3" fmla="*/ 41 h 153"/>
                <a:gd name="T4" fmla="*/ 115 w 153"/>
                <a:gd name="T5" fmla="*/ 72 h 153"/>
                <a:gd name="T6" fmla="*/ 139 w 153"/>
                <a:gd name="T7" fmla="*/ 71 h 153"/>
                <a:gd name="T8" fmla="*/ 137 w 153"/>
                <a:gd name="T9" fmla="*/ 80 h 153"/>
                <a:gd name="T10" fmla="*/ 112 w 153"/>
                <a:gd name="T11" fmla="*/ 106 h 153"/>
                <a:gd name="T12" fmla="*/ 128 w 153"/>
                <a:gd name="T13" fmla="*/ 112 h 153"/>
                <a:gd name="T14" fmla="*/ 26 w 153"/>
                <a:gd name="T15" fmla="*/ 113 h 153"/>
                <a:gd name="T16" fmla="*/ 37 w 153"/>
                <a:gd name="T17" fmla="*/ 82 h 153"/>
                <a:gd name="T18" fmla="*/ 13 w 153"/>
                <a:gd name="T19" fmla="*/ 82 h 153"/>
                <a:gd name="T20" fmla="*/ 15 w 153"/>
                <a:gd name="T21" fmla="*/ 73 h 153"/>
                <a:gd name="T22" fmla="*/ 40 w 153"/>
                <a:gd name="T23" fmla="*/ 48 h 153"/>
                <a:gd name="T24" fmla="*/ 24 w 153"/>
                <a:gd name="T25" fmla="*/ 41 h 153"/>
                <a:gd name="T26" fmla="*/ 102 w 153"/>
                <a:gd name="T27" fmla="*/ 21 h 153"/>
                <a:gd name="T28" fmla="*/ 121 w 153"/>
                <a:gd name="T29" fmla="*/ 36 h 153"/>
                <a:gd name="T30" fmla="*/ 103 w 153"/>
                <a:gd name="T31" fmla="*/ 20 h 153"/>
                <a:gd name="T32" fmla="*/ 82 w 153"/>
                <a:gd name="T33" fmla="*/ 14 h 153"/>
                <a:gd name="T34" fmla="*/ 81 w 153"/>
                <a:gd name="T35" fmla="*/ 44 h 153"/>
                <a:gd name="T36" fmla="*/ 89 w 153"/>
                <a:gd name="T37" fmla="*/ 16 h 153"/>
                <a:gd name="T38" fmla="*/ 67 w 153"/>
                <a:gd name="T39" fmla="*/ 15 h 153"/>
                <a:gd name="T40" fmla="*/ 51 w 153"/>
                <a:gd name="T41" fmla="*/ 42 h 153"/>
                <a:gd name="T42" fmla="*/ 73 w 153"/>
                <a:gd name="T43" fmla="*/ 16 h 153"/>
                <a:gd name="T44" fmla="*/ 31 w 153"/>
                <a:gd name="T45" fmla="*/ 33 h 153"/>
                <a:gd name="T46" fmla="*/ 40 w 153"/>
                <a:gd name="T47" fmla="*/ 39 h 153"/>
                <a:gd name="T48" fmla="*/ 49 w 153"/>
                <a:gd name="T49" fmla="*/ 20 h 153"/>
                <a:gd name="T50" fmla="*/ 50 w 153"/>
                <a:gd name="T51" fmla="*/ 132 h 153"/>
                <a:gd name="T52" fmla="*/ 32 w 153"/>
                <a:gd name="T53" fmla="*/ 118 h 153"/>
                <a:gd name="T54" fmla="*/ 71 w 153"/>
                <a:gd name="T55" fmla="*/ 139 h 153"/>
                <a:gd name="T56" fmla="*/ 71 w 153"/>
                <a:gd name="T57" fmla="*/ 109 h 153"/>
                <a:gd name="T58" fmla="*/ 63 w 153"/>
                <a:gd name="T59" fmla="*/ 137 h 153"/>
                <a:gd name="T60" fmla="*/ 86 w 153"/>
                <a:gd name="T61" fmla="*/ 139 h 153"/>
                <a:gd name="T62" fmla="*/ 102 w 153"/>
                <a:gd name="T63" fmla="*/ 112 h 153"/>
                <a:gd name="T64" fmla="*/ 80 w 153"/>
                <a:gd name="T65" fmla="*/ 138 h 153"/>
                <a:gd name="T66" fmla="*/ 121 w 153"/>
                <a:gd name="T67" fmla="*/ 121 h 153"/>
                <a:gd name="T68" fmla="*/ 110 w 153"/>
                <a:gd name="T69" fmla="*/ 116 h 153"/>
                <a:gd name="T70" fmla="*/ 104 w 153"/>
                <a:gd name="T71" fmla="*/ 48 h 153"/>
                <a:gd name="T72" fmla="*/ 80 w 153"/>
                <a:gd name="T73" fmla="*/ 72 h 153"/>
                <a:gd name="T74" fmla="*/ 109 w 153"/>
                <a:gd name="T75" fmla="*/ 71 h 153"/>
                <a:gd name="T76" fmla="*/ 107 w 153"/>
                <a:gd name="T77" fmla="*/ 80 h 153"/>
                <a:gd name="T78" fmla="*/ 80 w 153"/>
                <a:gd name="T79" fmla="*/ 101 h 153"/>
                <a:gd name="T80" fmla="*/ 106 w 153"/>
                <a:gd name="T81" fmla="*/ 104 h 153"/>
                <a:gd name="T82" fmla="*/ 49 w 153"/>
                <a:gd name="T83" fmla="*/ 105 h 153"/>
                <a:gd name="T84" fmla="*/ 73 w 153"/>
                <a:gd name="T85" fmla="*/ 82 h 153"/>
                <a:gd name="T86" fmla="*/ 44 w 153"/>
                <a:gd name="T87" fmla="*/ 82 h 153"/>
                <a:gd name="T88" fmla="*/ 46 w 153"/>
                <a:gd name="T89" fmla="*/ 73 h 153"/>
                <a:gd name="T90" fmla="*/ 73 w 153"/>
                <a:gd name="T91" fmla="*/ 53 h 153"/>
                <a:gd name="T92" fmla="*/ 46 w 153"/>
                <a:gd name="T93" fmla="*/ 5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3" h="153">
                  <a:moveTo>
                    <a:pt x="76" y="0"/>
                  </a:moveTo>
                  <a:cubicBezTo>
                    <a:pt x="118" y="0"/>
                    <a:pt x="153" y="35"/>
                    <a:pt x="153" y="77"/>
                  </a:cubicBezTo>
                  <a:cubicBezTo>
                    <a:pt x="153" y="119"/>
                    <a:pt x="118" y="153"/>
                    <a:pt x="76" y="153"/>
                  </a:cubicBezTo>
                  <a:cubicBezTo>
                    <a:pt x="34" y="153"/>
                    <a:pt x="0" y="119"/>
                    <a:pt x="0" y="77"/>
                  </a:cubicBezTo>
                  <a:cubicBezTo>
                    <a:pt x="0" y="35"/>
                    <a:pt x="34" y="0"/>
                    <a:pt x="76" y="0"/>
                  </a:cubicBezTo>
                  <a:close/>
                  <a:moveTo>
                    <a:pt x="126" y="41"/>
                  </a:moveTo>
                  <a:cubicBezTo>
                    <a:pt x="122" y="43"/>
                    <a:pt x="118" y="44"/>
                    <a:pt x="114" y="46"/>
                  </a:cubicBezTo>
                  <a:cubicBezTo>
                    <a:pt x="113" y="46"/>
                    <a:pt x="112" y="47"/>
                    <a:pt x="112" y="48"/>
                  </a:cubicBezTo>
                  <a:cubicBezTo>
                    <a:pt x="114" y="55"/>
                    <a:pt x="115" y="63"/>
                    <a:pt x="115" y="72"/>
                  </a:cubicBezTo>
                  <a:cubicBezTo>
                    <a:pt x="115" y="73"/>
                    <a:pt x="116" y="73"/>
                    <a:pt x="117" y="73"/>
                  </a:cubicBezTo>
                  <a:cubicBezTo>
                    <a:pt x="137" y="73"/>
                    <a:pt x="137" y="73"/>
                    <a:pt x="137" y="73"/>
                  </a:cubicBezTo>
                  <a:cubicBezTo>
                    <a:pt x="138" y="73"/>
                    <a:pt x="139" y="72"/>
                    <a:pt x="139" y="71"/>
                  </a:cubicBezTo>
                  <a:cubicBezTo>
                    <a:pt x="138" y="60"/>
                    <a:pt x="134" y="50"/>
                    <a:pt x="128" y="41"/>
                  </a:cubicBezTo>
                  <a:cubicBezTo>
                    <a:pt x="128" y="41"/>
                    <a:pt x="127" y="40"/>
                    <a:pt x="126" y="41"/>
                  </a:cubicBezTo>
                  <a:close/>
                  <a:moveTo>
                    <a:pt x="137" y="80"/>
                  </a:moveTo>
                  <a:cubicBezTo>
                    <a:pt x="117" y="80"/>
                    <a:pt x="117" y="80"/>
                    <a:pt x="117" y="80"/>
                  </a:cubicBezTo>
                  <a:cubicBezTo>
                    <a:pt x="116" y="80"/>
                    <a:pt x="115" y="81"/>
                    <a:pt x="115" y="82"/>
                  </a:cubicBezTo>
                  <a:cubicBezTo>
                    <a:pt x="115" y="90"/>
                    <a:pt x="114" y="98"/>
                    <a:pt x="112" y="106"/>
                  </a:cubicBezTo>
                  <a:cubicBezTo>
                    <a:pt x="112" y="107"/>
                    <a:pt x="113" y="108"/>
                    <a:pt x="114" y="108"/>
                  </a:cubicBezTo>
                  <a:cubicBezTo>
                    <a:pt x="118" y="109"/>
                    <a:pt x="122" y="111"/>
                    <a:pt x="126" y="113"/>
                  </a:cubicBezTo>
                  <a:cubicBezTo>
                    <a:pt x="127" y="113"/>
                    <a:pt x="128" y="113"/>
                    <a:pt x="128" y="112"/>
                  </a:cubicBezTo>
                  <a:cubicBezTo>
                    <a:pt x="134" y="103"/>
                    <a:pt x="138" y="93"/>
                    <a:pt x="139" y="82"/>
                  </a:cubicBezTo>
                  <a:cubicBezTo>
                    <a:pt x="139" y="81"/>
                    <a:pt x="138" y="80"/>
                    <a:pt x="137" y="80"/>
                  </a:cubicBezTo>
                  <a:close/>
                  <a:moveTo>
                    <a:pt x="26" y="113"/>
                  </a:moveTo>
                  <a:cubicBezTo>
                    <a:pt x="30" y="111"/>
                    <a:pt x="34" y="109"/>
                    <a:pt x="39" y="108"/>
                  </a:cubicBezTo>
                  <a:cubicBezTo>
                    <a:pt x="40" y="108"/>
                    <a:pt x="40" y="107"/>
                    <a:pt x="40" y="106"/>
                  </a:cubicBezTo>
                  <a:cubicBezTo>
                    <a:pt x="38" y="98"/>
                    <a:pt x="37" y="90"/>
                    <a:pt x="37" y="82"/>
                  </a:cubicBezTo>
                  <a:cubicBezTo>
                    <a:pt x="37" y="81"/>
                    <a:pt x="36" y="80"/>
                    <a:pt x="3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4" y="80"/>
                    <a:pt x="13" y="81"/>
                    <a:pt x="13" y="82"/>
                  </a:cubicBezTo>
                  <a:cubicBezTo>
                    <a:pt x="14" y="93"/>
                    <a:pt x="18" y="103"/>
                    <a:pt x="24" y="112"/>
                  </a:cubicBezTo>
                  <a:cubicBezTo>
                    <a:pt x="25" y="113"/>
                    <a:pt x="26" y="113"/>
                    <a:pt x="26" y="113"/>
                  </a:cubicBezTo>
                  <a:close/>
                  <a:moveTo>
                    <a:pt x="15" y="73"/>
                  </a:moveTo>
                  <a:cubicBezTo>
                    <a:pt x="35" y="73"/>
                    <a:pt x="35" y="73"/>
                    <a:pt x="35" y="73"/>
                  </a:cubicBezTo>
                  <a:cubicBezTo>
                    <a:pt x="36" y="73"/>
                    <a:pt x="37" y="73"/>
                    <a:pt x="37" y="72"/>
                  </a:cubicBezTo>
                  <a:cubicBezTo>
                    <a:pt x="37" y="63"/>
                    <a:pt x="38" y="55"/>
                    <a:pt x="40" y="48"/>
                  </a:cubicBezTo>
                  <a:cubicBezTo>
                    <a:pt x="40" y="47"/>
                    <a:pt x="40" y="46"/>
                    <a:pt x="39" y="46"/>
                  </a:cubicBezTo>
                  <a:cubicBezTo>
                    <a:pt x="34" y="44"/>
                    <a:pt x="30" y="43"/>
                    <a:pt x="26" y="41"/>
                  </a:cubicBezTo>
                  <a:cubicBezTo>
                    <a:pt x="26" y="40"/>
                    <a:pt x="25" y="41"/>
                    <a:pt x="24" y="41"/>
                  </a:cubicBezTo>
                  <a:cubicBezTo>
                    <a:pt x="18" y="50"/>
                    <a:pt x="14" y="60"/>
                    <a:pt x="13" y="71"/>
                  </a:cubicBezTo>
                  <a:cubicBezTo>
                    <a:pt x="13" y="72"/>
                    <a:pt x="14" y="73"/>
                    <a:pt x="15" y="73"/>
                  </a:cubicBezTo>
                  <a:close/>
                  <a:moveTo>
                    <a:pt x="102" y="21"/>
                  </a:moveTo>
                  <a:cubicBezTo>
                    <a:pt x="105" y="26"/>
                    <a:pt x="108" y="32"/>
                    <a:pt x="110" y="38"/>
                  </a:cubicBezTo>
                  <a:cubicBezTo>
                    <a:pt x="110" y="39"/>
                    <a:pt x="111" y="39"/>
                    <a:pt x="112" y="39"/>
                  </a:cubicBezTo>
                  <a:cubicBezTo>
                    <a:pt x="115" y="38"/>
                    <a:pt x="118" y="37"/>
                    <a:pt x="121" y="36"/>
                  </a:cubicBezTo>
                  <a:cubicBezTo>
                    <a:pt x="121" y="36"/>
                    <a:pt x="122" y="35"/>
                    <a:pt x="122" y="35"/>
                  </a:cubicBezTo>
                  <a:cubicBezTo>
                    <a:pt x="122" y="34"/>
                    <a:pt x="122" y="33"/>
                    <a:pt x="121" y="33"/>
                  </a:cubicBezTo>
                  <a:cubicBezTo>
                    <a:pt x="116" y="28"/>
                    <a:pt x="110" y="23"/>
                    <a:pt x="103" y="20"/>
                  </a:cubicBezTo>
                  <a:cubicBezTo>
                    <a:pt x="102" y="20"/>
                    <a:pt x="101" y="20"/>
                    <a:pt x="102" y="21"/>
                  </a:cubicBezTo>
                  <a:close/>
                  <a:moveTo>
                    <a:pt x="86" y="15"/>
                  </a:moveTo>
                  <a:cubicBezTo>
                    <a:pt x="84" y="14"/>
                    <a:pt x="83" y="14"/>
                    <a:pt x="82" y="14"/>
                  </a:cubicBezTo>
                  <a:cubicBezTo>
                    <a:pt x="80" y="14"/>
                    <a:pt x="80" y="15"/>
                    <a:pt x="80" y="16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4"/>
                    <a:pt x="80" y="44"/>
                    <a:pt x="81" y="44"/>
                  </a:cubicBezTo>
                  <a:cubicBezTo>
                    <a:pt x="89" y="44"/>
                    <a:pt x="95" y="43"/>
                    <a:pt x="102" y="42"/>
                  </a:cubicBezTo>
                  <a:cubicBezTo>
                    <a:pt x="103" y="42"/>
                    <a:pt x="103" y="41"/>
                    <a:pt x="103" y="39"/>
                  </a:cubicBezTo>
                  <a:cubicBezTo>
                    <a:pt x="100" y="31"/>
                    <a:pt x="96" y="22"/>
                    <a:pt x="89" y="16"/>
                  </a:cubicBezTo>
                  <a:cubicBezTo>
                    <a:pt x="88" y="15"/>
                    <a:pt x="87" y="15"/>
                    <a:pt x="86" y="15"/>
                  </a:cubicBezTo>
                  <a:close/>
                  <a:moveTo>
                    <a:pt x="71" y="14"/>
                  </a:moveTo>
                  <a:cubicBezTo>
                    <a:pt x="69" y="14"/>
                    <a:pt x="68" y="14"/>
                    <a:pt x="67" y="15"/>
                  </a:cubicBezTo>
                  <a:cubicBezTo>
                    <a:pt x="65" y="15"/>
                    <a:pt x="64" y="15"/>
                    <a:pt x="63" y="16"/>
                  </a:cubicBezTo>
                  <a:cubicBezTo>
                    <a:pt x="57" y="22"/>
                    <a:pt x="52" y="31"/>
                    <a:pt x="49" y="39"/>
                  </a:cubicBezTo>
                  <a:cubicBezTo>
                    <a:pt x="49" y="41"/>
                    <a:pt x="50" y="42"/>
                    <a:pt x="51" y="42"/>
                  </a:cubicBezTo>
                  <a:cubicBezTo>
                    <a:pt x="57" y="43"/>
                    <a:pt x="64" y="44"/>
                    <a:pt x="71" y="44"/>
                  </a:cubicBezTo>
                  <a:cubicBezTo>
                    <a:pt x="72" y="44"/>
                    <a:pt x="73" y="44"/>
                    <a:pt x="73" y="42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2" y="14"/>
                    <a:pt x="71" y="14"/>
                  </a:cubicBezTo>
                  <a:close/>
                  <a:moveTo>
                    <a:pt x="49" y="20"/>
                  </a:moveTo>
                  <a:cubicBezTo>
                    <a:pt x="42" y="23"/>
                    <a:pt x="36" y="28"/>
                    <a:pt x="31" y="33"/>
                  </a:cubicBezTo>
                  <a:cubicBezTo>
                    <a:pt x="31" y="33"/>
                    <a:pt x="31" y="34"/>
                    <a:pt x="31" y="35"/>
                  </a:cubicBezTo>
                  <a:cubicBezTo>
                    <a:pt x="31" y="35"/>
                    <a:pt x="31" y="36"/>
                    <a:pt x="32" y="36"/>
                  </a:cubicBezTo>
                  <a:cubicBezTo>
                    <a:pt x="34" y="37"/>
                    <a:pt x="37" y="38"/>
                    <a:pt x="40" y="39"/>
                  </a:cubicBezTo>
                  <a:cubicBezTo>
                    <a:pt x="41" y="39"/>
                    <a:pt x="42" y="39"/>
                    <a:pt x="43" y="38"/>
                  </a:cubicBezTo>
                  <a:cubicBezTo>
                    <a:pt x="45" y="32"/>
                    <a:pt x="47" y="26"/>
                    <a:pt x="50" y="21"/>
                  </a:cubicBezTo>
                  <a:cubicBezTo>
                    <a:pt x="51" y="20"/>
                    <a:pt x="50" y="20"/>
                    <a:pt x="49" y="20"/>
                  </a:cubicBezTo>
                  <a:close/>
                  <a:moveTo>
                    <a:pt x="31" y="121"/>
                  </a:moveTo>
                  <a:cubicBezTo>
                    <a:pt x="36" y="126"/>
                    <a:pt x="42" y="130"/>
                    <a:pt x="49" y="134"/>
                  </a:cubicBezTo>
                  <a:cubicBezTo>
                    <a:pt x="50" y="134"/>
                    <a:pt x="51" y="133"/>
                    <a:pt x="50" y="132"/>
                  </a:cubicBezTo>
                  <a:cubicBezTo>
                    <a:pt x="47" y="127"/>
                    <a:pt x="45" y="121"/>
                    <a:pt x="43" y="116"/>
                  </a:cubicBezTo>
                  <a:cubicBezTo>
                    <a:pt x="42" y="115"/>
                    <a:pt x="41" y="114"/>
                    <a:pt x="40" y="114"/>
                  </a:cubicBezTo>
                  <a:cubicBezTo>
                    <a:pt x="37" y="115"/>
                    <a:pt x="34" y="117"/>
                    <a:pt x="32" y="118"/>
                  </a:cubicBezTo>
                  <a:cubicBezTo>
                    <a:pt x="31" y="118"/>
                    <a:pt x="30" y="120"/>
                    <a:pt x="31" y="121"/>
                  </a:cubicBezTo>
                  <a:close/>
                  <a:moveTo>
                    <a:pt x="67" y="139"/>
                  </a:moveTo>
                  <a:cubicBezTo>
                    <a:pt x="68" y="139"/>
                    <a:pt x="69" y="139"/>
                    <a:pt x="71" y="139"/>
                  </a:cubicBezTo>
                  <a:cubicBezTo>
                    <a:pt x="72" y="140"/>
                    <a:pt x="73" y="139"/>
                    <a:pt x="73" y="138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73" y="110"/>
                    <a:pt x="72" y="109"/>
                    <a:pt x="71" y="109"/>
                  </a:cubicBezTo>
                  <a:cubicBezTo>
                    <a:pt x="64" y="110"/>
                    <a:pt x="57" y="110"/>
                    <a:pt x="51" y="112"/>
                  </a:cubicBezTo>
                  <a:cubicBezTo>
                    <a:pt x="50" y="112"/>
                    <a:pt x="49" y="113"/>
                    <a:pt x="49" y="114"/>
                  </a:cubicBezTo>
                  <a:cubicBezTo>
                    <a:pt x="52" y="122"/>
                    <a:pt x="57" y="131"/>
                    <a:pt x="63" y="137"/>
                  </a:cubicBezTo>
                  <a:cubicBezTo>
                    <a:pt x="64" y="138"/>
                    <a:pt x="65" y="139"/>
                    <a:pt x="67" y="139"/>
                  </a:cubicBezTo>
                  <a:close/>
                  <a:moveTo>
                    <a:pt x="82" y="139"/>
                  </a:moveTo>
                  <a:cubicBezTo>
                    <a:pt x="83" y="139"/>
                    <a:pt x="84" y="139"/>
                    <a:pt x="86" y="139"/>
                  </a:cubicBezTo>
                  <a:cubicBezTo>
                    <a:pt x="87" y="139"/>
                    <a:pt x="88" y="138"/>
                    <a:pt x="89" y="137"/>
                  </a:cubicBezTo>
                  <a:cubicBezTo>
                    <a:pt x="96" y="131"/>
                    <a:pt x="100" y="122"/>
                    <a:pt x="103" y="114"/>
                  </a:cubicBezTo>
                  <a:cubicBezTo>
                    <a:pt x="103" y="113"/>
                    <a:pt x="103" y="112"/>
                    <a:pt x="102" y="112"/>
                  </a:cubicBezTo>
                  <a:cubicBezTo>
                    <a:pt x="95" y="110"/>
                    <a:pt x="89" y="110"/>
                    <a:pt x="81" y="109"/>
                  </a:cubicBezTo>
                  <a:cubicBezTo>
                    <a:pt x="80" y="109"/>
                    <a:pt x="80" y="110"/>
                    <a:pt x="80" y="111"/>
                  </a:cubicBezTo>
                  <a:cubicBezTo>
                    <a:pt x="80" y="138"/>
                    <a:pt x="80" y="138"/>
                    <a:pt x="80" y="138"/>
                  </a:cubicBezTo>
                  <a:cubicBezTo>
                    <a:pt x="80" y="139"/>
                    <a:pt x="80" y="140"/>
                    <a:pt x="82" y="139"/>
                  </a:cubicBezTo>
                  <a:close/>
                  <a:moveTo>
                    <a:pt x="103" y="134"/>
                  </a:moveTo>
                  <a:cubicBezTo>
                    <a:pt x="110" y="130"/>
                    <a:pt x="116" y="126"/>
                    <a:pt x="121" y="121"/>
                  </a:cubicBezTo>
                  <a:cubicBezTo>
                    <a:pt x="122" y="120"/>
                    <a:pt x="122" y="118"/>
                    <a:pt x="121" y="118"/>
                  </a:cubicBezTo>
                  <a:cubicBezTo>
                    <a:pt x="118" y="117"/>
                    <a:pt x="115" y="115"/>
                    <a:pt x="112" y="114"/>
                  </a:cubicBezTo>
                  <a:cubicBezTo>
                    <a:pt x="111" y="114"/>
                    <a:pt x="110" y="115"/>
                    <a:pt x="110" y="116"/>
                  </a:cubicBezTo>
                  <a:cubicBezTo>
                    <a:pt x="108" y="121"/>
                    <a:pt x="105" y="127"/>
                    <a:pt x="102" y="132"/>
                  </a:cubicBezTo>
                  <a:cubicBezTo>
                    <a:pt x="101" y="133"/>
                    <a:pt x="102" y="134"/>
                    <a:pt x="103" y="134"/>
                  </a:cubicBezTo>
                  <a:close/>
                  <a:moveTo>
                    <a:pt x="104" y="48"/>
                  </a:moveTo>
                  <a:cubicBezTo>
                    <a:pt x="97" y="50"/>
                    <a:pt x="89" y="51"/>
                    <a:pt x="81" y="51"/>
                  </a:cubicBezTo>
                  <a:cubicBezTo>
                    <a:pt x="80" y="51"/>
                    <a:pt x="80" y="52"/>
                    <a:pt x="80" y="53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3"/>
                    <a:pt x="80" y="73"/>
                    <a:pt x="81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8" y="73"/>
                    <a:pt x="109" y="73"/>
                    <a:pt x="109" y="71"/>
                  </a:cubicBezTo>
                  <a:cubicBezTo>
                    <a:pt x="108" y="64"/>
                    <a:pt x="107" y="56"/>
                    <a:pt x="106" y="50"/>
                  </a:cubicBezTo>
                  <a:cubicBezTo>
                    <a:pt x="106" y="49"/>
                    <a:pt x="105" y="48"/>
                    <a:pt x="104" y="48"/>
                  </a:cubicBezTo>
                  <a:close/>
                  <a:moveTo>
                    <a:pt x="107" y="80"/>
                  </a:moveTo>
                  <a:cubicBezTo>
                    <a:pt x="81" y="80"/>
                    <a:pt x="81" y="80"/>
                    <a:pt x="81" y="80"/>
                  </a:cubicBezTo>
                  <a:cubicBezTo>
                    <a:pt x="80" y="80"/>
                    <a:pt x="80" y="81"/>
                    <a:pt x="80" y="82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0" y="102"/>
                    <a:pt x="80" y="102"/>
                    <a:pt x="81" y="102"/>
                  </a:cubicBezTo>
                  <a:cubicBezTo>
                    <a:pt x="89" y="103"/>
                    <a:pt x="97" y="104"/>
                    <a:pt x="104" y="105"/>
                  </a:cubicBezTo>
                  <a:cubicBezTo>
                    <a:pt x="105" y="105"/>
                    <a:pt x="106" y="105"/>
                    <a:pt x="106" y="104"/>
                  </a:cubicBezTo>
                  <a:cubicBezTo>
                    <a:pt x="107" y="97"/>
                    <a:pt x="108" y="90"/>
                    <a:pt x="109" y="82"/>
                  </a:cubicBezTo>
                  <a:cubicBezTo>
                    <a:pt x="109" y="81"/>
                    <a:pt x="108" y="80"/>
                    <a:pt x="107" y="80"/>
                  </a:cubicBezTo>
                  <a:close/>
                  <a:moveTo>
                    <a:pt x="49" y="105"/>
                  </a:moveTo>
                  <a:cubicBezTo>
                    <a:pt x="56" y="104"/>
                    <a:pt x="63" y="103"/>
                    <a:pt x="71" y="102"/>
                  </a:cubicBezTo>
                  <a:cubicBezTo>
                    <a:pt x="72" y="102"/>
                    <a:pt x="73" y="102"/>
                    <a:pt x="73" y="101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3" y="81"/>
                    <a:pt x="72" y="80"/>
                    <a:pt x="71" y="80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4" y="80"/>
                    <a:pt x="44" y="81"/>
                    <a:pt x="44" y="82"/>
                  </a:cubicBezTo>
                  <a:cubicBezTo>
                    <a:pt x="44" y="90"/>
                    <a:pt x="45" y="97"/>
                    <a:pt x="46" y="104"/>
                  </a:cubicBezTo>
                  <a:cubicBezTo>
                    <a:pt x="47" y="105"/>
                    <a:pt x="48" y="105"/>
                    <a:pt x="49" y="105"/>
                  </a:cubicBezTo>
                  <a:close/>
                  <a:moveTo>
                    <a:pt x="46" y="73"/>
                  </a:moveTo>
                  <a:cubicBezTo>
                    <a:pt x="71" y="73"/>
                    <a:pt x="71" y="73"/>
                    <a:pt x="71" y="73"/>
                  </a:cubicBezTo>
                  <a:cubicBezTo>
                    <a:pt x="72" y="73"/>
                    <a:pt x="73" y="73"/>
                    <a:pt x="73" y="72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3" y="52"/>
                    <a:pt x="72" y="51"/>
                    <a:pt x="71" y="51"/>
                  </a:cubicBezTo>
                  <a:cubicBezTo>
                    <a:pt x="63" y="51"/>
                    <a:pt x="56" y="50"/>
                    <a:pt x="49" y="48"/>
                  </a:cubicBezTo>
                  <a:cubicBezTo>
                    <a:pt x="48" y="48"/>
                    <a:pt x="47" y="49"/>
                    <a:pt x="46" y="50"/>
                  </a:cubicBezTo>
                  <a:cubicBezTo>
                    <a:pt x="45" y="56"/>
                    <a:pt x="44" y="64"/>
                    <a:pt x="44" y="71"/>
                  </a:cubicBezTo>
                  <a:cubicBezTo>
                    <a:pt x="44" y="73"/>
                    <a:pt x="44" y="73"/>
                    <a:pt x="46" y="7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82" name="Freeform 242">
              <a:extLst>
                <a:ext uri="{FF2B5EF4-FFF2-40B4-BE49-F238E27FC236}">
                  <a16:creationId xmlns:a16="http://schemas.microsoft.com/office/drawing/2014/main" id="{CFF85D5D-919D-4576-AEE6-9061A528C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3570" y="4970153"/>
              <a:ext cx="492226" cy="492226"/>
            </a:xfrm>
            <a:custGeom>
              <a:avLst/>
              <a:gdLst>
                <a:gd name="T0" fmla="*/ 31 w 197"/>
                <a:gd name="T1" fmla="*/ 0 h 197"/>
                <a:gd name="T2" fmla="*/ 167 w 197"/>
                <a:gd name="T3" fmla="*/ 0 h 197"/>
                <a:gd name="T4" fmla="*/ 197 w 197"/>
                <a:gd name="T5" fmla="*/ 31 h 197"/>
                <a:gd name="T6" fmla="*/ 197 w 197"/>
                <a:gd name="T7" fmla="*/ 167 h 197"/>
                <a:gd name="T8" fmla="*/ 167 w 197"/>
                <a:gd name="T9" fmla="*/ 197 h 197"/>
                <a:gd name="T10" fmla="*/ 31 w 197"/>
                <a:gd name="T11" fmla="*/ 197 h 197"/>
                <a:gd name="T12" fmla="*/ 0 w 197"/>
                <a:gd name="T13" fmla="*/ 167 h 197"/>
                <a:gd name="T14" fmla="*/ 0 w 197"/>
                <a:gd name="T15" fmla="*/ 31 h 197"/>
                <a:gd name="T16" fmla="*/ 31 w 197"/>
                <a:gd name="T1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97">
                  <a:moveTo>
                    <a:pt x="31" y="0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183" y="0"/>
                    <a:pt x="197" y="14"/>
                    <a:pt x="197" y="31"/>
                  </a:cubicBezTo>
                  <a:cubicBezTo>
                    <a:pt x="197" y="167"/>
                    <a:pt x="197" y="167"/>
                    <a:pt x="197" y="167"/>
                  </a:cubicBezTo>
                  <a:cubicBezTo>
                    <a:pt x="197" y="183"/>
                    <a:pt x="183" y="197"/>
                    <a:pt x="167" y="197"/>
                  </a:cubicBezTo>
                  <a:cubicBezTo>
                    <a:pt x="31" y="197"/>
                    <a:pt x="31" y="197"/>
                    <a:pt x="31" y="197"/>
                  </a:cubicBezTo>
                  <a:cubicBezTo>
                    <a:pt x="14" y="197"/>
                    <a:pt x="0" y="183"/>
                    <a:pt x="0" y="16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lose/>
                </a:path>
              </a:pathLst>
            </a:custGeom>
            <a:solidFill>
              <a:srgbClr val="258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83" name="Freeform 243">
              <a:extLst>
                <a:ext uri="{FF2B5EF4-FFF2-40B4-BE49-F238E27FC236}">
                  <a16:creationId xmlns:a16="http://schemas.microsoft.com/office/drawing/2014/main" id="{0FC7C2AB-F3DF-4616-B89C-CCDC932603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43562" y="5010291"/>
              <a:ext cx="192243" cy="417231"/>
            </a:xfrm>
            <a:custGeom>
              <a:avLst/>
              <a:gdLst>
                <a:gd name="T0" fmla="*/ 46 w 77"/>
                <a:gd name="T1" fmla="*/ 159 h 167"/>
                <a:gd name="T2" fmla="*/ 31 w 77"/>
                <a:gd name="T3" fmla="*/ 159 h 167"/>
                <a:gd name="T4" fmla="*/ 33 w 77"/>
                <a:gd name="T5" fmla="*/ 157 h 167"/>
                <a:gd name="T6" fmla="*/ 44 w 77"/>
                <a:gd name="T7" fmla="*/ 157 h 167"/>
                <a:gd name="T8" fmla="*/ 46 w 77"/>
                <a:gd name="T9" fmla="*/ 159 h 167"/>
                <a:gd name="T10" fmla="*/ 65 w 77"/>
                <a:gd name="T11" fmla="*/ 110 h 167"/>
                <a:gd name="T12" fmla="*/ 66 w 77"/>
                <a:gd name="T13" fmla="*/ 132 h 167"/>
                <a:gd name="T14" fmla="*/ 74 w 77"/>
                <a:gd name="T15" fmla="*/ 147 h 167"/>
                <a:gd name="T16" fmla="*/ 70 w 77"/>
                <a:gd name="T17" fmla="*/ 155 h 167"/>
                <a:gd name="T18" fmla="*/ 7 w 77"/>
                <a:gd name="T19" fmla="*/ 155 h 167"/>
                <a:gd name="T20" fmla="*/ 3 w 77"/>
                <a:gd name="T21" fmla="*/ 147 h 167"/>
                <a:gd name="T22" fmla="*/ 11 w 77"/>
                <a:gd name="T23" fmla="*/ 132 h 167"/>
                <a:gd name="T24" fmla="*/ 13 w 77"/>
                <a:gd name="T25" fmla="*/ 110 h 167"/>
                <a:gd name="T26" fmla="*/ 29 w 77"/>
                <a:gd name="T27" fmla="*/ 87 h 167"/>
                <a:gd name="T28" fmla="*/ 32 w 77"/>
                <a:gd name="T29" fmla="*/ 77 h 167"/>
                <a:gd name="T30" fmla="*/ 31 w 77"/>
                <a:gd name="T31" fmla="*/ 75 h 167"/>
                <a:gd name="T32" fmla="*/ 33 w 77"/>
                <a:gd name="T33" fmla="*/ 72 h 167"/>
                <a:gd name="T34" fmla="*/ 45 w 77"/>
                <a:gd name="T35" fmla="*/ 72 h 167"/>
                <a:gd name="T36" fmla="*/ 46 w 77"/>
                <a:gd name="T37" fmla="*/ 75 h 167"/>
                <a:gd name="T38" fmla="*/ 46 w 77"/>
                <a:gd name="T39" fmla="*/ 77 h 167"/>
                <a:gd name="T40" fmla="*/ 49 w 77"/>
                <a:gd name="T41" fmla="*/ 87 h 167"/>
                <a:gd name="T42" fmla="*/ 65 w 77"/>
                <a:gd name="T43" fmla="*/ 110 h 167"/>
                <a:gd name="T44" fmla="*/ 30 w 77"/>
                <a:gd name="T45" fmla="*/ 69 h 167"/>
                <a:gd name="T46" fmla="*/ 29 w 77"/>
                <a:gd name="T47" fmla="*/ 19 h 167"/>
                <a:gd name="T48" fmla="*/ 31 w 77"/>
                <a:gd name="T49" fmla="*/ 17 h 167"/>
                <a:gd name="T50" fmla="*/ 46 w 77"/>
                <a:gd name="T51" fmla="*/ 17 h 167"/>
                <a:gd name="T52" fmla="*/ 48 w 77"/>
                <a:gd name="T53" fmla="*/ 19 h 167"/>
                <a:gd name="T54" fmla="*/ 48 w 77"/>
                <a:gd name="T55" fmla="*/ 69 h 167"/>
                <a:gd name="T56" fmla="*/ 46 w 77"/>
                <a:gd name="T57" fmla="*/ 70 h 167"/>
                <a:gd name="T58" fmla="*/ 31 w 77"/>
                <a:gd name="T59" fmla="*/ 70 h 167"/>
                <a:gd name="T60" fmla="*/ 30 w 77"/>
                <a:gd name="T61" fmla="*/ 69 h 167"/>
                <a:gd name="T62" fmla="*/ 31 w 77"/>
                <a:gd name="T63" fmla="*/ 13 h 167"/>
                <a:gd name="T64" fmla="*/ 39 w 77"/>
                <a:gd name="T65" fmla="*/ 0 h 167"/>
                <a:gd name="T66" fmla="*/ 47 w 77"/>
                <a:gd name="T67" fmla="*/ 13 h 167"/>
                <a:gd name="T68" fmla="*/ 45 w 77"/>
                <a:gd name="T69" fmla="*/ 15 h 167"/>
                <a:gd name="T70" fmla="*/ 32 w 77"/>
                <a:gd name="T71" fmla="*/ 15 h 167"/>
                <a:gd name="T72" fmla="*/ 31 w 77"/>
                <a:gd name="T73" fmla="*/ 1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167">
                  <a:moveTo>
                    <a:pt x="46" y="159"/>
                  </a:moveTo>
                  <a:cubicBezTo>
                    <a:pt x="44" y="167"/>
                    <a:pt x="33" y="167"/>
                    <a:pt x="31" y="159"/>
                  </a:cubicBezTo>
                  <a:cubicBezTo>
                    <a:pt x="31" y="158"/>
                    <a:pt x="32" y="157"/>
                    <a:pt x="33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45" y="157"/>
                    <a:pt x="46" y="158"/>
                    <a:pt x="46" y="159"/>
                  </a:cubicBezTo>
                  <a:close/>
                  <a:moveTo>
                    <a:pt x="65" y="110"/>
                  </a:moveTo>
                  <a:cubicBezTo>
                    <a:pt x="65" y="121"/>
                    <a:pt x="65" y="127"/>
                    <a:pt x="66" y="132"/>
                  </a:cubicBezTo>
                  <a:cubicBezTo>
                    <a:pt x="68" y="137"/>
                    <a:pt x="70" y="141"/>
                    <a:pt x="74" y="147"/>
                  </a:cubicBezTo>
                  <a:cubicBezTo>
                    <a:pt x="77" y="151"/>
                    <a:pt x="76" y="155"/>
                    <a:pt x="70" y="155"/>
                  </a:cubicBezTo>
                  <a:cubicBezTo>
                    <a:pt x="49" y="155"/>
                    <a:pt x="28" y="155"/>
                    <a:pt x="7" y="155"/>
                  </a:cubicBezTo>
                  <a:cubicBezTo>
                    <a:pt x="2" y="155"/>
                    <a:pt x="0" y="151"/>
                    <a:pt x="3" y="147"/>
                  </a:cubicBezTo>
                  <a:cubicBezTo>
                    <a:pt x="7" y="141"/>
                    <a:pt x="10" y="137"/>
                    <a:pt x="11" y="132"/>
                  </a:cubicBezTo>
                  <a:cubicBezTo>
                    <a:pt x="13" y="127"/>
                    <a:pt x="13" y="121"/>
                    <a:pt x="13" y="110"/>
                  </a:cubicBezTo>
                  <a:cubicBezTo>
                    <a:pt x="13" y="98"/>
                    <a:pt x="20" y="90"/>
                    <a:pt x="29" y="87"/>
                  </a:cubicBezTo>
                  <a:cubicBezTo>
                    <a:pt x="33" y="85"/>
                    <a:pt x="34" y="84"/>
                    <a:pt x="32" y="77"/>
                  </a:cubicBezTo>
                  <a:cubicBezTo>
                    <a:pt x="31" y="76"/>
                    <a:pt x="31" y="76"/>
                    <a:pt x="31" y="75"/>
                  </a:cubicBezTo>
                  <a:cubicBezTo>
                    <a:pt x="31" y="74"/>
                    <a:pt x="31" y="72"/>
                    <a:pt x="33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6" y="72"/>
                    <a:pt x="47" y="74"/>
                    <a:pt x="46" y="75"/>
                  </a:cubicBezTo>
                  <a:cubicBezTo>
                    <a:pt x="46" y="76"/>
                    <a:pt x="46" y="76"/>
                    <a:pt x="46" y="77"/>
                  </a:cubicBezTo>
                  <a:cubicBezTo>
                    <a:pt x="43" y="84"/>
                    <a:pt x="44" y="85"/>
                    <a:pt x="49" y="87"/>
                  </a:cubicBezTo>
                  <a:cubicBezTo>
                    <a:pt x="57" y="90"/>
                    <a:pt x="65" y="98"/>
                    <a:pt x="65" y="110"/>
                  </a:cubicBezTo>
                  <a:close/>
                  <a:moveTo>
                    <a:pt x="30" y="69"/>
                  </a:moveTo>
                  <a:cubicBezTo>
                    <a:pt x="27" y="54"/>
                    <a:pt x="27" y="33"/>
                    <a:pt x="29" y="19"/>
                  </a:cubicBezTo>
                  <a:cubicBezTo>
                    <a:pt x="30" y="18"/>
                    <a:pt x="30" y="17"/>
                    <a:pt x="31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7"/>
                    <a:pt x="48" y="18"/>
                    <a:pt x="48" y="19"/>
                  </a:cubicBezTo>
                  <a:cubicBezTo>
                    <a:pt x="50" y="33"/>
                    <a:pt x="50" y="54"/>
                    <a:pt x="48" y="69"/>
                  </a:cubicBezTo>
                  <a:cubicBezTo>
                    <a:pt x="48" y="70"/>
                    <a:pt x="47" y="70"/>
                    <a:pt x="46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0" y="70"/>
                    <a:pt x="30" y="69"/>
                  </a:cubicBezTo>
                  <a:close/>
                  <a:moveTo>
                    <a:pt x="31" y="13"/>
                  </a:moveTo>
                  <a:cubicBezTo>
                    <a:pt x="32" y="5"/>
                    <a:pt x="35" y="0"/>
                    <a:pt x="39" y="0"/>
                  </a:cubicBezTo>
                  <a:cubicBezTo>
                    <a:pt x="42" y="0"/>
                    <a:pt x="45" y="5"/>
                    <a:pt x="47" y="13"/>
                  </a:cubicBezTo>
                  <a:cubicBezTo>
                    <a:pt x="47" y="14"/>
                    <a:pt x="46" y="15"/>
                    <a:pt x="45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1" y="15"/>
                    <a:pt x="30" y="14"/>
                    <a:pt x="31" y="1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B835C0F-630C-4053-B40A-6ACDB39F5135}"/>
                </a:ext>
              </a:extLst>
            </p:cNvPr>
            <p:cNvGrpSpPr/>
            <p:nvPr/>
          </p:nvGrpSpPr>
          <p:grpSpPr>
            <a:xfrm>
              <a:off x="9943182" y="3643466"/>
              <a:ext cx="1599207" cy="1879121"/>
              <a:chOff x="5297241" y="2633602"/>
              <a:chExt cx="2403475" cy="2824163"/>
            </a:xfrm>
          </p:grpSpPr>
          <p:sp>
            <p:nvSpPr>
              <p:cNvPr id="85" name="Freeform 244">
                <a:extLst>
                  <a:ext uri="{FF2B5EF4-FFF2-40B4-BE49-F238E27FC236}">
                    <a16:creationId xmlns:a16="http://schemas.microsoft.com/office/drawing/2014/main" id="{2308448A-6E4B-4089-83E7-68DAC0212F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6591" y="2633602"/>
                <a:ext cx="1254125" cy="2824163"/>
              </a:xfrm>
              <a:custGeom>
                <a:avLst/>
                <a:gdLst>
                  <a:gd name="T0" fmla="*/ 96 w 334"/>
                  <a:gd name="T1" fmla="*/ 55 h 752"/>
                  <a:gd name="T2" fmla="*/ 126 w 334"/>
                  <a:gd name="T3" fmla="*/ 30 h 752"/>
                  <a:gd name="T4" fmla="*/ 157 w 334"/>
                  <a:gd name="T5" fmla="*/ 4 h 752"/>
                  <a:gd name="T6" fmla="*/ 11 w 334"/>
                  <a:gd name="T7" fmla="*/ 667 h 752"/>
                  <a:gd name="T8" fmla="*/ 0 w 334"/>
                  <a:gd name="T9" fmla="*/ 629 h 752"/>
                  <a:gd name="T10" fmla="*/ 164 w 334"/>
                  <a:gd name="T11" fmla="*/ 55 h 752"/>
                  <a:gd name="T12" fmla="*/ 147 w 334"/>
                  <a:gd name="T13" fmla="*/ 59 h 752"/>
                  <a:gd name="T14" fmla="*/ 145 w 334"/>
                  <a:gd name="T15" fmla="*/ 84 h 752"/>
                  <a:gd name="T16" fmla="*/ 0 w 334"/>
                  <a:gd name="T17" fmla="*/ 594 h 752"/>
                  <a:gd name="T18" fmla="*/ 215 w 334"/>
                  <a:gd name="T19" fmla="*/ 371 h 752"/>
                  <a:gd name="T20" fmla="*/ 204 w 334"/>
                  <a:gd name="T21" fmla="*/ 367 h 752"/>
                  <a:gd name="T22" fmla="*/ 186 w 334"/>
                  <a:gd name="T23" fmla="*/ 341 h 752"/>
                  <a:gd name="T24" fmla="*/ 197 w 334"/>
                  <a:gd name="T25" fmla="*/ 344 h 752"/>
                  <a:gd name="T26" fmla="*/ 215 w 334"/>
                  <a:gd name="T27" fmla="*/ 351 h 752"/>
                  <a:gd name="T28" fmla="*/ 220 w 334"/>
                  <a:gd name="T29" fmla="*/ 341 h 752"/>
                  <a:gd name="T30" fmla="*/ 216 w 334"/>
                  <a:gd name="T31" fmla="*/ 337 h 752"/>
                  <a:gd name="T32" fmla="*/ 221 w 334"/>
                  <a:gd name="T33" fmla="*/ 316 h 752"/>
                  <a:gd name="T34" fmla="*/ 222 w 334"/>
                  <a:gd name="T35" fmla="*/ 312 h 752"/>
                  <a:gd name="T36" fmla="*/ 209 w 334"/>
                  <a:gd name="T37" fmla="*/ 261 h 752"/>
                  <a:gd name="T38" fmla="*/ 191 w 334"/>
                  <a:gd name="T39" fmla="*/ 304 h 752"/>
                  <a:gd name="T40" fmla="*/ 142 w 334"/>
                  <a:gd name="T41" fmla="*/ 275 h 752"/>
                  <a:gd name="T42" fmla="*/ 119 w 334"/>
                  <a:gd name="T43" fmla="*/ 327 h 752"/>
                  <a:gd name="T44" fmla="*/ 74 w 334"/>
                  <a:gd name="T45" fmla="*/ 268 h 752"/>
                  <a:gd name="T46" fmla="*/ 40 w 334"/>
                  <a:gd name="T47" fmla="*/ 266 h 752"/>
                  <a:gd name="T48" fmla="*/ 59 w 334"/>
                  <a:gd name="T49" fmla="*/ 285 h 752"/>
                  <a:gd name="T50" fmla="*/ 21 w 334"/>
                  <a:gd name="T51" fmla="*/ 313 h 752"/>
                  <a:gd name="T52" fmla="*/ 0 w 334"/>
                  <a:gd name="T53" fmla="*/ 115 h 752"/>
                  <a:gd name="T54" fmla="*/ 51 w 334"/>
                  <a:gd name="T55" fmla="*/ 79 h 752"/>
                  <a:gd name="T56" fmla="*/ 0 w 334"/>
                  <a:gd name="T57" fmla="*/ 30 h 752"/>
                  <a:gd name="T58" fmla="*/ 12 w 334"/>
                  <a:gd name="T59" fmla="*/ 713 h 752"/>
                  <a:gd name="T60" fmla="*/ 187 w 334"/>
                  <a:gd name="T61" fmla="*/ 725 h 752"/>
                  <a:gd name="T62" fmla="*/ 175 w 334"/>
                  <a:gd name="T63" fmla="*/ 752 h 752"/>
                  <a:gd name="T64" fmla="*/ 0 w 334"/>
                  <a:gd name="T65" fmla="*/ 707 h 752"/>
                  <a:gd name="T66" fmla="*/ 26 w 334"/>
                  <a:gd name="T67" fmla="*/ 449 h 752"/>
                  <a:gd name="T68" fmla="*/ 44 w 334"/>
                  <a:gd name="T69" fmla="*/ 348 h 752"/>
                  <a:gd name="T70" fmla="*/ 18 w 334"/>
                  <a:gd name="T71" fmla="*/ 327 h 752"/>
                  <a:gd name="T72" fmla="*/ 0 w 334"/>
                  <a:gd name="T73" fmla="*/ 495 h 752"/>
                  <a:gd name="T74" fmla="*/ 39 w 334"/>
                  <a:gd name="T75" fmla="*/ 439 h 752"/>
                  <a:gd name="T76" fmla="*/ 44 w 334"/>
                  <a:gd name="T77" fmla="*/ 466 h 752"/>
                  <a:gd name="T78" fmla="*/ 46 w 334"/>
                  <a:gd name="T79" fmla="*/ 428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4" h="752">
                    <a:moveTo>
                      <a:pt x="0" y="30"/>
                    </a:moveTo>
                    <a:cubicBezTo>
                      <a:pt x="34" y="33"/>
                      <a:pt x="66" y="42"/>
                      <a:pt x="96" y="55"/>
                    </a:cubicBezTo>
                    <a:cubicBezTo>
                      <a:pt x="103" y="59"/>
                      <a:pt x="112" y="56"/>
                      <a:pt x="116" y="48"/>
                    </a:cubicBezTo>
                    <a:cubicBezTo>
                      <a:pt x="126" y="30"/>
                      <a:pt x="126" y="30"/>
                      <a:pt x="126" y="30"/>
                    </a:cubicBezTo>
                    <a:cubicBezTo>
                      <a:pt x="136" y="10"/>
                      <a:pt x="136" y="10"/>
                      <a:pt x="136" y="10"/>
                    </a:cubicBezTo>
                    <a:cubicBezTo>
                      <a:pt x="140" y="2"/>
                      <a:pt x="150" y="0"/>
                      <a:pt x="157" y="4"/>
                    </a:cubicBezTo>
                    <a:cubicBezTo>
                      <a:pt x="263" y="66"/>
                      <a:pt x="334" y="181"/>
                      <a:pt x="334" y="312"/>
                    </a:cubicBezTo>
                    <a:cubicBezTo>
                      <a:pt x="334" y="498"/>
                      <a:pt x="192" y="650"/>
                      <a:pt x="11" y="667"/>
                    </a:cubicBezTo>
                    <a:cubicBezTo>
                      <a:pt x="6" y="668"/>
                      <a:pt x="2" y="670"/>
                      <a:pt x="0" y="673"/>
                    </a:cubicBezTo>
                    <a:cubicBezTo>
                      <a:pt x="0" y="629"/>
                      <a:pt x="0" y="629"/>
                      <a:pt x="0" y="629"/>
                    </a:cubicBezTo>
                    <a:cubicBezTo>
                      <a:pt x="165" y="618"/>
                      <a:pt x="295" y="480"/>
                      <a:pt x="295" y="312"/>
                    </a:cubicBezTo>
                    <a:cubicBezTo>
                      <a:pt x="295" y="206"/>
                      <a:pt x="244" y="112"/>
                      <a:pt x="164" y="55"/>
                    </a:cubicBezTo>
                    <a:cubicBezTo>
                      <a:pt x="161" y="53"/>
                      <a:pt x="158" y="52"/>
                      <a:pt x="155" y="53"/>
                    </a:cubicBezTo>
                    <a:cubicBezTo>
                      <a:pt x="151" y="53"/>
                      <a:pt x="149" y="56"/>
                      <a:pt x="147" y="59"/>
                    </a:cubicBezTo>
                    <a:cubicBezTo>
                      <a:pt x="141" y="70"/>
                      <a:pt x="141" y="70"/>
                      <a:pt x="141" y="70"/>
                    </a:cubicBezTo>
                    <a:cubicBezTo>
                      <a:pt x="139" y="75"/>
                      <a:pt x="140" y="81"/>
                      <a:pt x="145" y="84"/>
                    </a:cubicBezTo>
                    <a:cubicBezTo>
                      <a:pt x="215" y="136"/>
                      <a:pt x="260" y="218"/>
                      <a:pt x="260" y="312"/>
                    </a:cubicBezTo>
                    <a:cubicBezTo>
                      <a:pt x="260" y="461"/>
                      <a:pt x="145" y="582"/>
                      <a:pt x="0" y="594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104" y="546"/>
                      <a:pt x="190" y="470"/>
                      <a:pt x="215" y="371"/>
                    </a:cubicBezTo>
                    <a:cubicBezTo>
                      <a:pt x="215" y="368"/>
                      <a:pt x="213" y="366"/>
                      <a:pt x="210" y="366"/>
                    </a:cubicBezTo>
                    <a:cubicBezTo>
                      <a:pt x="208" y="366"/>
                      <a:pt x="206" y="367"/>
                      <a:pt x="204" y="367"/>
                    </a:cubicBezTo>
                    <a:cubicBezTo>
                      <a:pt x="195" y="368"/>
                      <a:pt x="194" y="367"/>
                      <a:pt x="191" y="358"/>
                    </a:cubicBezTo>
                    <a:cubicBezTo>
                      <a:pt x="190" y="354"/>
                      <a:pt x="188" y="345"/>
                      <a:pt x="186" y="341"/>
                    </a:cubicBezTo>
                    <a:cubicBezTo>
                      <a:pt x="174" y="299"/>
                      <a:pt x="175" y="300"/>
                      <a:pt x="193" y="335"/>
                    </a:cubicBezTo>
                    <a:cubicBezTo>
                      <a:pt x="194" y="338"/>
                      <a:pt x="196" y="341"/>
                      <a:pt x="197" y="344"/>
                    </a:cubicBezTo>
                    <a:cubicBezTo>
                      <a:pt x="201" y="351"/>
                      <a:pt x="201" y="351"/>
                      <a:pt x="211" y="351"/>
                    </a:cubicBezTo>
                    <a:cubicBezTo>
                      <a:pt x="212" y="351"/>
                      <a:pt x="213" y="351"/>
                      <a:pt x="215" y="351"/>
                    </a:cubicBezTo>
                    <a:cubicBezTo>
                      <a:pt x="217" y="352"/>
                      <a:pt x="219" y="350"/>
                      <a:pt x="219" y="348"/>
                    </a:cubicBezTo>
                    <a:cubicBezTo>
                      <a:pt x="219" y="346"/>
                      <a:pt x="220" y="343"/>
                      <a:pt x="220" y="341"/>
                    </a:cubicBezTo>
                    <a:cubicBezTo>
                      <a:pt x="220" y="340"/>
                      <a:pt x="220" y="339"/>
                      <a:pt x="219" y="338"/>
                    </a:cubicBezTo>
                    <a:cubicBezTo>
                      <a:pt x="218" y="337"/>
                      <a:pt x="217" y="337"/>
                      <a:pt x="216" y="337"/>
                    </a:cubicBezTo>
                    <a:cubicBezTo>
                      <a:pt x="209" y="336"/>
                      <a:pt x="210" y="335"/>
                      <a:pt x="214" y="327"/>
                    </a:cubicBezTo>
                    <a:cubicBezTo>
                      <a:pt x="221" y="316"/>
                      <a:pt x="221" y="316"/>
                      <a:pt x="221" y="316"/>
                    </a:cubicBezTo>
                    <a:cubicBezTo>
                      <a:pt x="221" y="315"/>
                      <a:pt x="222" y="314"/>
                      <a:pt x="222" y="314"/>
                    </a:cubicBezTo>
                    <a:cubicBezTo>
                      <a:pt x="222" y="313"/>
                      <a:pt x="222" y="313"/>
                      <a:pt x="222" y="312"/>
                    </a:cubicBezTo>
                    <a:cubicBezTo>
                      <a:pt x="222" y="295"/>
                      <a:pt x="220" y="278"/>
                      <a:pt x="216" y="261"/>
                    </a:cubicBezTo>
                    <a:cubicBezTo>
                      <a:pt x="215" y="257"/>
                      <a:pt x="210" y="257"/>
                      <a:pt x="209" y="261"/>
                    </a:cubicBezTo>
                    <a:cubicBezTo>
                      <a:pt x="206" y="274"/>
                      <a:pt x="203" y="286"/>
                      <a:pt x="202" y="298"/>
                    </a:cubicBezTo>
                    <a:cubicBezTo>
                      <a:pt x="201" y="311"/>
                      <a:pt x="200" y="312"/>
                      <a:pt x="191" y="304"/>
                    </a:cubicBezTo>
                    <a:cubicBezTo>
                      <a:pt x="178" y="293"/>
                      <a:pt x="166" y="283"/>
                      <a:pt x="153" y="273"/>
                    </a:cubicBezTo>
                    <a:cubicBezTo>
                      <a:pt x="146" y="267"/>
                      <a:pt x="144" y="266"/>
                      <a:pt x="142" y="275"/>
                    </a:cubicBezTo>
                    <a:cubicBezTo>
                      <a:pt x="138" y="292"/>
                      <a:pt x="133" y="309"/>
                      <a:pt x="129" y="326"/>
                    </a:cubicBezTo>
                    <a:cubicBezTo>
                      <a:pt x="126" y="337"/>
                      <a:pt x="125" y="338"/>
                      <a:pt x="119" y="327"/>
                    </a:cubicBezTo>
                    <a:cubicBezTo>
                      <a:pt x="110" y="312"/>
                      <a:pt x="101" y="297"/>
                      <a:pt x="93" y="282"/>
                    </a:cubicBezTo>
                    <a:cubicBezTo>
                      <a:pt x="87" y="271"/>
                      <a:pt x="85" y="270"/>
                      <a:pt x="74" y="268"/>
                    </a:cubicBezTo>
                    <a:cubicBezTo>
                      <a:pt x="63" y="266"/>
                      <a:pt x="52" y="264"/>
                      <a:pt x="40" y="262"/>
                    </a:cubicBezTo>
                    <a:cubicBezTo>
                      <a:pt x="28" y="260"/>
                      <a:pt x="29" y="261"/>
                      <a:pt x="40" y="266"/>
                    </a:cubicBezTo>
                    <a:cubicBezTo>
                      <a:pt x="45" y="268"/>
                      <a:pt x="49" y="270"/>
                      <a:pt x="54" y="272"/>
                    </a:cubicBezTo>
                    <a:cubicBezTo>
                      <a:pt x="64" y="277"/>
                      <a:pt x="65" y="277"/>
                      <a:pt x="59" y="285"/>
                    </a:cubicBezTo>
                    <a:cubicBezTo>
                      <a:pt x="52" y="295"/>
                      <a:pt x="45" y="304"/>
                      <a:pt x="37" y="314"/>
                    </a:cubicBezTo>
                    <a:cubicBezTo>
                      <a:pt x="31" y="323"/>
                      <a:pt x="30" y="323"/>
                      <a:pt x="21" y="313"/>
                    </a:cubicBezTo>
                    <a:cubicBezTo>
                      <a:pt x="14" y="305"/>
                      <a:pt x="7" y="297"/>
                      <a:pt x="0" y="290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52" y="86"/>
                      <a:pt x="52" y="86"/>
                      <a:pt x="52" y="86"/>
                    </a:cubicBezTo>
                    <a:cubicBezTo>
                      <a:pt x="55" y="84"/>
                      <a:pt x="54" y="80"/>
                      <a:pt x="51" y="79"/>
                    </a:cubicBezTo>
                    <a:cubicBezTo>
                      <a:pt x="35" y="74"/>
                      <a:pt x="18" y="70"/>
                      <a:pt x="0" y="69"/>
                    </a:cubicBezTo>
                    <a:lnTo>
                      <a:pt x="0" y="30"/>
                    </a:lnTo>
                    <a:close/>
                    <a:moveTo>
                      <a:pt x="0" y="707"/>
                    </a:moveTo>
                    <a:cubicBezTo>
                      <a:pt x="3" y="711"/>
                      <a:pt x="7" y="713"/>
                      <a:pt x="12" y="713"/>
                    </a:cubicBezTo>
                    <a:cubicBezTo>
                      <a:pt x="175" y="713"/>
                      <a:pt x="175" y="713"/>
                      <a:pt x="175" y="713"/>
                    </a:cubicBezTo>
                    <a:cubicBezTo>
                      <a:pt x="182" y="713"/>
                      <a:pt x="187" y="718"/>
                      <a:pt x="187" y="725"/>
                    </a:cubicBezTo>
                    <a:cubicBezTo>
                      <a:pt x="187" y="740"/>
                      <a:pt x="187" y="740"/>
                      <a:pt x="187" y="740"/>
                    </a:cubicBezTo>
                    <a:cubicBezTo>
                      <a:pt x="187" y="747"/>
                      <a:pt x="182" y="752"/>
                      <a:pt x="175" y="752"/>
                    </a:cubicBezTo>
                    <a:cubicBezTo>
                      <a:pt x="0" y="752"/>
                      <a:pt x="0" y="752"/>
                      <a:pt x="0" y="752"/>
                    </a:cubicBezTo>
                    <a:lnTo>
                      <a:pt x="0" y="707"/>
                    </a:lnTo>
                    <a:close/>
                    <a:moveTo>
                      <a:pt x="0" y="495"/>
                    </a:moveTo>
                    <a:cubicBezTo>
                      <a:pt x="26" y="449"/>
                      <a:pt x="26" y="449"/>
                      <a:pt x="26" y="449"/>
                    </a:cubicBezTo>
                    <a:cubicBezTo>
                      <a:pt x="31" y="439"/>
                      <a:pt x="32" y="437"/>
                      <a:pt x="34" y="424"/>
                    </a:cubicBezTo>
                    <a:cubicBezTo>
                      <a:pt x="37" y="398"/>
                      <a:pt x="40" y="373"/>
                      <a:pt x="44" y="348"/>
                    </a:cubicBezTo>
                    <a:cubicBezTo>
                      <a:pt x="45" y="336"/>
                      <a:pt x="44" y="335"/>
                      <a:pt x="35" y="336"/>
                    </a:cubicBezTo>
                    <a:cubicBezTo>
                      <a:pt x="25" y="337"/>
                      <a:pt x="24" y="337"/>
                      <a:pt x="18" y="327"/>
                    </a:cubicBezTo>
                    <a:cubicBezTo>
                      <a:pt x="0" y="297"/>
                      <a:pt x="0" y="297"/>
                      <a:pt x="0" y="297"/>
                    </a:cubicBezTo>
                    <a:lnTo>
                      <a:pt x="0" y="495"/>
                    </a:lnTo>
                    <a:close/>
                    <a:moveTo>
                      <a:pt x="46" y="428"/>
                    </a:moveTo>
                    <a:cubicBezTo>
                      <a:pt x="44" y="432"/>
                      <a:pt x="42" y="435"/>
                      <a:pt x="39" y="439"/>
                    </a:cubicBezTo>
                    <a:cubicBezTo>
                      <a:pt x="32" y="449"/>
                      <a:pt x="33" y="451"/>
                      <a:pt x="35" y="464"/>
                    </a:cubicBezTo>
                    <a:cubicBezTo>
                      <a:pt x="38" y="485"/>
                      <a:pt x="39" y="484"/>
                      <a:pt x="44" y="466"/>
                    </a:cubicBezTo>
                    <a:cubicBezTo>
                      <a:pt x="47" y="455"/>
                      <a:pt x="50" y="443"/>
                      <a:pt x="53" y="432"/>
                    </a:cubicBezTo>
                    <a:cubicBezTo>
                      <a:pt x="59" y="409"/>
                      <a:pt x="58" y="409"/>
                      <a:pt x="46" y="428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86" name="Freeform 245">
                <a:extLst>
                  <a:ext uri="{FF2B5EF4-FFF2-40B4-BE49-F238E27FC236}">
                    <a16:creationId xmlns:a16="http://schemas.microsoft.com/office/drawing/2014/main" id="{296E7F47-2FB6-4996-96E4-504C4B6CD4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97241" y="2743139"/>
                <a:ext cx="1149350" cy="2714625"/>
              </a:xfrm>
              <a:custGeom>
                <a:avLst/>
                <a:gdLst>
                  <a:gd name="T0" fmla="*/ 306 w 306"/>
                  <a:gd name="T1" fmla="*/ 1 h 723"/>
                  <a:gd name="T2" fmla="*/ 283 w 306"/>
                  <a:gd name="T3" fmla="*/ 38 h 723"/>
                  <a:gd name="T4" fmla="*/ 283 w 306"/>
                  <a:gd name="T5" fmla="*/ 527 h 723"/>
                  <a:gd name="T6" fmla="*/ 306 w 306"/>
                  <a:gd name="T7" fmla="*/ 565 h 723"/>
                  <a:gd name="T8" fmla="*/ 190 w 306"/>
                  <a:gd name="T9" fmla="*/ 550 h 723"/>
                  <a:gd name="T10" fmla="*/ 170 w 306"/>
                  <a:gd name="T11" fmla="*/ 567 h 723"/>
                  <a:gd name="T12" fmla="*/ 177 w 306"/>
                  <a:gd name="T13" fmla="*/ 583 h 723"/>
                  <a:gd name="T14" fmla="*/ 306 w 306"/>
                  <a:gd name="T15" fmla="*/ 600 h 723"/>
                  <a:gd name="T16" fmla="*/ 303 w 306"/>
                  <a:gd name="T17" fmla="*/ 653 h 723"/>
                  <a:gd name="T18" fmla="*/ 306 w 306"/>
                  <a:gd name="T19" fmla="*/ 678 h 723"/>
                  <a:gd name="T20" fmla="*/ 85 w 306"/>
                  <a:gd name="T21" fmla="*/ 723 h 723"/>
                  <a:gd name="T22" fmla="*/ 73 w 306"/>
                  <a:gd name="T23" fmla="*/ 696 h 723"/>
                  <a:gd name="T24" fmla="*/ 248 w 306"/>
                  <a:gd name="T25" fmla="*/ 684 h 723"/>
                  <a:gd name="T26" fmla="*/ 264 w 306"/>
                  <a:gd name="T27" fmla="*/ 653 h 723"/>
                  <a:gd name="T28" fmla="*/ 131 w 306"/>
                  <a:gd name="T29" fmla="*/ 606 h 723"/>
                  <a:gd name="T30" fmla="*/ 144 w 306"/>
                  <a:gd name="T31" fmla="*/ 547 h 723"/>
                  <a:gd name="T32" fmla="*/ 0 w 306"/>
                  <a:gd name="T33" fmla="*/ 283 h 723"/>
                  <a:gd name="T34" fmla="*/ 306 w 306"/>
                  <a:gd name="T35" fmla="*/ 466 h 723"/>
                  <a:gd name="T36" fmla="*/ 302 w 306"/>
                  <a:gd name="T37" fmla="*/ 260 h 723"/>
                  <a:gd name="T38" fmla="*/ 306 w 306"/>
                  <a:gd name="T39" fmla="*/ 261 h 723"/>
                  <a:gd name="T40" fmla="*/ 281 w 306"/>
                  <a:gd name="T41" fmla="*/ 100 h 723"/>
                  <a:gd name="T42" fmla="*/ 220 w 306"/>
                  <a:gd name="T43" fmla="*/ 110 h 723"/>
                  <a:gd name="T44" fmla="*/ 204 w 306"/>
                  <a:gd name="T45" fmla="*/ 154 h 723"/>
                  <a:gd name="T46" fmla="*/ 188 w 306"/>
                  <a:gd name="T47" fmla="*/ 195 h 723"/>
                  <a:gd name="T48" fmla="*/ 174 w 306"/>
                  <a:gd name="T49" fmla="*/ 206 h 723"/>
                  <a:gd name="T50" fmla="*/ 170 w 306"/>
                  <a:gd name="T51" fmla="*/ 225 h 723"/>
                  <a:gd name="T52" fmla="*/ 184 w 306"/>
                  <a:gd name="T53" fmla="*/ 230 h 723"/>
                  <a:gd name="T54" fmla="*/ 214 w 306"/>
                  <a:gd name="T55" fmla="*/ 201 h 723"/>
                  <a:gd name="T56" fmla="*/ 252 w 306"/>
                  <a:gd name="T57" fmla="*/ 204 h 723"/>
                  <a:gd name="T58" fmla="*/ 283 w 306"/>
                  <a:gd name="T59" fmla="*/ 229 h 723"/>
                  <a:gd name="T60" fmla="*/ 254 w 306"/>
                  <a:gd name="T61" fmla="*/ 239 h 723"/>
                  <a:gd name="T62" fmla="*/ 229 w 306"/>
                  <a:gd name="T63" fmla="*/ 225 h 723"/>
                  <a:gd name="T64" fmla="*/ 182 w 306"/>
                  <a:gd name="T65" fmla="*/ 243 h 723"/>
                  <a:gd name="T66" fmla="*/ 157 w 306"/>
                  <a:gd name="T67" fmla="*/ 306 h 723"/>
                  <a:gd name="T68" fmla="*/ 180 w 306"/>
                  <a:gd name="T69" fmla="*/ 351 h 723"/>
                  <a:gd name="T70" fmla="*/ 230 w 306"/>
                  <a:gd name="T71" fmla="*/ 348 h 723"/>
                  <a:gd name="T72" fmla="*/ 286 w 306"/>
                  <a:gd name="T73" fmla="*/ 481 h 723"/>
                  <a:gd name="T74" fmla="*/ 306 w 306"/>
                  <a:gd name="T75" fmla="*/ 466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06" h="723">
                    <a:moveTo>
                      <a:pt x="283" y="0"/>
                    </a:moveTo>
                    <a:cubicBezTo>
                      <a:pt x="291" y="0"/>
                      <a:pt x="298" y="0"/>
                      <a:pt x="306" y="1"/>
                    </a:cubicBezTo>
                    <a:cubicBezTo>
                      <a:pt x="306" y="40"/>
                      <a:pt x="306" y="40"/>
                      <a:pt x="306" y="40"/>
                    </a:cubicBezTo>
                    <a:cubicBezTo>
                      <a:pt x="298" y="39"/>
                      <a:pt x="291" y="38"/>
                      <a:pt x="283" y="38"/>
                    </a:cubicBezTo>
                    <a:cubicBezTo>
                      <a:pt x="148" y="38"/>
                      <a:pt x="39" y="148"/>
                      <a:pt x="39" y="283"/>
                    </a:cubicBezTo>
                    <a:cubicBezTo>
                      <a:pt x="39" y="418"/>
                      <a:pt x="148" y="527"/>
                      <a:pt x="283" y="527"/>
                    </a:cubicBezTo>
                    <a:cubicBezTo>
                      <a:pt x="291" y="527"/>
                      <a:pt x="298" y="527"/>
                      <a:pt x="306" y="526"/>
                    </a:cubicBezTo>
                    <a:cubicBezTo>
                      <a:pt x="306" y="565"/>
                      <a:pt x="306" y="565"/>
                      <a:pt x="306" y="565"/>
                    </a:cubicBezTo>
                    <a:cubicBezTo>
                      <a:pt x="298" y="566"/>
                      <a:pt x="291" y="566"/>
                      <a:pt x="283" y="566"/>
                    </a:cubicBezTo>
                    <a:cubicBezTo>
                      <a:pt x="251" y="566"/>
                      <a:pt x="219" y="560"/>
                      <a:pt x="190" y="550"/>
                    </a:cubicBezTo>
                    <a:cubicBezTo>
                      <a:pt x="185" y="548"/>
                      <a:pt x="179" y="551"/>
                      <a:pt x="176" y="556"/>
                    </a:cubicBezTo>
                    <a:cubicBezTo>
                      <a:pt x="170" y="567"/>
                      <a:pt x="170" y="567"/>
                      <a:pt x="170" y="567"/>
                    </a:cubicBezTo>
                    <a:cubicBezTo>
                      <a:pt x="169" y="570"/>
                      <a:pt x="168" y="573"/>
                      <a:pt x="170" y="576"/>
                    </a:cubicBezTo>
                    <a:cubicBezTo>
                      <a:pt x="171" y="580"/>
                      <a:pt x="173" y="582"/>
                      <a:pt x="177" y="583"/>
                    </a:cubicBezTo>
                    <a:cubicBezTo>
                      <a:pt x="210" y="595"/>
                      <a:pt x="246" y="601"/>
                      <a:pt x="283" y="601"/>
                    </a:cubicBezTo>
                    <a:cubicBezTo>
                      <a:pt x="291" y="601"/>
                      <a:pt x="298" y="601"/>
                      <a:pt x="306" y="600"/>
                    </a:cubicBezTo>
                    <a:cubicBezTo>
                      <a:pt x="306" y="644"/>
                      <a:pt x="306" y="644"/>
                      <a:pt x="306" y="644"/>
                    </a:cubicBezTo>
                    <a:cubicBezTo>
                      <a:pt x="304" y="646"/>
                      <a:pt x="303" y="650"/>
                      <a:pt x="303" y="653"/>
                    </a:cubicBezTo>
                    <a:cubicBezTo>
                      <a:pt x="303" y="669"/>
                      <a:pt x="303" y="669"/>
                      <a:pt x="303" y="669"/>
                    </a:cubicBezTo>
                    <a:cubicBezTo>
                      <a:pt x="303" y="672"/>
                      <a:pt x="304" y="676"/>
                      <a:pt x="306" y="678"/>
                    </a:cubicBezTo>
                    <a:cubicBezTo>
                      <a:pt x="306" y="723"/>
                      <a:pt x="306" y="723"/>
                      <a:pt x="306" y="723"/>
                    </a:cubicBezTo>
                    <a:cubicBezTo>
                      <a:pt x="85" y="723"/>
                      <a:pt x="85" y="723"/>
                      <a:pt x="85" y="723"/>
                    </a:cubicBezTo>
                    <a:cubicBezTo>
                      <a:pt x="79" y="723"/>
                      <a:pt x="73" y="718"/>
                      <a:pt x="73" y="711"/>
                    </a:cubicBezTo>
                    <a:cubicBezTo>
                      <a:pt x="73" y="696"/>
                      <a:pt x="73" y="696"/>
                      <a:pt x="73" y="696"/>
                    </a:cubicBezTo>
                    <a:cubicBezTo>
                      <a:pt x="73" y="689"/>
                      <a:pt x="79" y="684"/>
                      <a:pt x="85" y="684"/>
                    </a:cubicBezTo>
                    <a:cubicBezTo>
                      <a:pt x="248" y="684"/>
                      <a:pt x="248" y="684"/>
                      <a:pt x="248" y="684"/>
                    </a:cubicBezTo>
                    <a:cubicBezTo>
                      <a:pt x="257" y="684"/>
                      <a:pt x="264" y="677"/>
                      <a:pt x="264" y="669"/>
                    </a:cubicBezTo>
                    <a:cubicBezTo>
                      <a:pt x="264" y="653"/>
                      <a:pt x="264" y="653"/>
                      <a:pt x="264" y="653"/>
                    </a:cubicBezTo>
                    <a:cubicBezTo>
                      <a:pt x="264" y="645"/>
                      <a:pt x="258" y="639"/>
                      <a:pt x="250" y="638"/>
                    </a:cubicBezTo>
                    <a:cubicBezTo>
                      <a:pt x="208" y="634"/>
                      <a:pt x="168" y="623"/>
                      <a:pt x="131" y="606"/>
                    </a:cubicBezTo>
                    <a:cubicBezTo>
                      <a:pt x="122" y="601"/>
                      <a:pt x="120" y="592"/>
                      <a:pt x="125" y="583"/>
                    </a:cubicBezTo>
                    <a:cubicBezTo>
                      <a:pt x="144" y="547"/>
                      <a:pt x="144" y="547"/>
                      <a:pt x="144" y="547"/>
                    </a:cubicBezTo>
                    <a:cubicBezTo>
                      <a:pt x="148" y="539"/>
                      <a:pt x="146" y="530"/>
                      <a:pt x="138" y="526"/>
                    </a:cubicBezTo>
                    <a:cubicBezTo>
                      <a:pt x="56" y="477"/>
                      <a:pt x="0" y="386"/>
                      <a:pt x="0" y="283"/>
                    </a:cubicBezTo>
                    <a:cubicBezTo>
                      <a:pt x="0" y="127"/>
                      <a:pt x="127" y="0"/>
                      <a:pt x="283" y="0"/>
                    </a:cubicBezTo>
                    <a:close/>
                    <a:moveTo>
                      <a:pt x="306" y="466"/>
                    </a:moveTo>
                    <a:cubicBezTo>
                      <a:pt x="306" y="268"/>
                      <a:pt x="306" y="268"/>
                      <a:pt x="306" y="268"/>
                    </a:cubicBezTo>
                    <a:cubicBezTo>
                      <a:pt x="302" y="260"/>
                      <a:pt x="302" y="260"/>
                      <a:pt x="302" y="260"/>
                    </a:cubicBezTo>
                    <a:cubicBezTo>
                      <a:pt x="294" y="248"/>
                      <a:pt x="294" y="247"/>
                      <a:pt x="303" y="257"/>
                    </a:cubicBezTo>
                    <a:cubicBezTo>
                      <a:pt x="306" y="261"/>
                      <a:pt x="306" y="261"/>
                      <a:pt x="306" y="261"/>
                    </a:cubicBezTo>
                    <a:cubicBezTo>
                      <a:pt x="306" y="86"/>
                      <a:pt x="306" y="86"/>
                      <a:pt x="306" y="86"/>
                    </a:cubicBezTo>
                    <a:cubicBezTo>
                      <a:pt x="281" y="100"/>
                      <a:pt x="281" y="100"/>
                      <a:pt x="281" y="100"/>
                    </a:cubicBezTo>
                    <a:cubicBezTo>
                      <a:pt x="272" y="106"/>
                      <a:pt x="271" y="106"/>
                      <a:pt x="259" y="107"/>
                    </a:cubicBezTo>
                    <a:cubicBezTo>
                      <a:pt x="246" y="108"/>
                      <a:pt x="233" y="109"/>
                      <a:pt x="220" y="110"/>
                    </a:cubicBezTo>
                    <a:cubicBezTo>
                      <a:pt x="213" y="110"/>
                      <a:pt x="211" y="112"/>
                      <a:pt x="210" y="118"/>
                    </a:cubicBezTo>
                    <a:cubicBezTo>
                      <a:pt x="208" y="130"/>
                      <a:pt x="206" y="142"/>
                      <a:pt x="204" y="154"/>
                    </a:cubicBezTo>
                    <a:cubicBezTo>
                      <a:pt x="203" y="161"/>
                      <a:pt x="203" y="163"/>
                      <a:pt x="200" y="169"/>
                    </a:cubicBezTo>
                    <a:cubicBezTo>
                      <a:pt x="196" y="178"/>
                      <a:pt x="192" y="187"/>
                      <a:pt x="188" y="195"/>
                    </a:cubicBezTo>
                    <a:cubicBezTo>
                      <a:pt x="185" y="201"/>
                      <a:pt x="184" y="201"/>
                      <a:pt x="180" y="204"/>
                    </a:cubicBezTo>
                    <a:cubicBezTo>
                      <a:pt x="178" y="204"/>
                      <a:pt x="176" y="205"/>
                      <a:pt x="174" y="206"/>
                    </a:cubicBezTo>
                    <a:cubicBezTo>
                      <a:pt x="168" y="209"/>
                      <a:pt x="168" y="210"/>
                      <a:pt x="169" y="216"/>
                    </a:cubicBezTo>
                    <a:cubicBezTo>
                      <a:pt x="169" y="219"/>
                      <a:pt x="169" y="222"/>
                      <a:pt x="170" y="225"/>
                    </a:cubicBezTo>
                    <a:cubicBezTo>
                      <a:pt x="170" y="230"/>
                      <a:pt x="171" y="231"/>
                      <a:pt x="177" y="231"/>
                    </a:cubicBezTo>
                    <a:cubicBezTo>
                      <a:pt x="179" y="231"/>
                      <a:pt x="182" y="230"/>
                      <a:pt x="184" y="230"/>
                    </a:cubicBezTo>
                    <a:cubicBezTo>
                      <a:pt x="192" y="230"/>
                      <a:pt x="192" y="230"/>
                      <a:pt x="197" y="224"/>
                    </a:cubicBezTo>
                    <a:cubicBezTo>
                      <a:pt x="203" y="216"/>
                      <a:pt x="208" y="209"/>
                      <a:pt x="214" y="201"/>
                    </a:cubicBezTo>
                    <a:cubicBezTo>
                      <a:pt x="217" y="197"/>
                      <a:pt x="218" y="196"/>
                      <a:pt x="225" y="198"/>
                    </a:cubicBezTo>
                    <a:cubicBezTo>
                      <a:pt x="234" y="200"/>
                      <a:pt x="243" y="202"/>
                      <a:pt x="252" y="204"/>
                    </a:cubicBezTo>
                    <a:cubicBezTo>
                      <a:pt x="257" y="206"/>
                      <a:pt x="259" y="206"/>
                      <a:pt x="263" y="210"/>
                    </a:cubicBezTo>
                    <a:cubicBezTo>
                      <a:pt x="269" y="216"/>
                      <a:pt x="276" y="222"/>
                      <a:pt x="283" y="229"/>
                    </a:cubicBezTo>
                    <a:cubicBezTo>
                      <a:pt x="287" y="232"/>
                      <a:pt x="286" y="233"/>
                      <a:pt x="280" y="234"/>
                    </a:cubicBezTo>
                    <a:cubicBezTo>
                      <a:pt x="272" y="236"/>
                      <a:pt x="263" y="237"/>
                      <a:pt x="254" y="239"/>
                    </a:cubicBezTo>
                    <a:cubicBezTo>
                      <a:pt x="250" y="240"/>
                      <a:pt x="248" y="239"/>
                      <a:pt x="244" y="236"/>
                    </a:cubicBezTo>
                    <a:cubicBezTo>
                      <a:pt x="239" y="232"/>
                      <a:pt x="234" y="229"/>
                      <a:pt x="229" y="225"/>
                    </a:cubicBezTo>
                    <a:cubicBezTo>
                      <a:pt x="225" y="223"/>
                      <a:pt x="224" y="222"/>
                      <a:pt x="218" y="225"/>
                    </a:cubicBezTo>
                    <a:cubicBezTo>
                      <a:pt x="206" y="231"/>
                      <a:pt x="194" y="237"/>
                      <a:pt x="182" y="243"/>
                    </a:cubicBezTo>
                    <a:cubicBezTo>
                      <a:pt x="176" y="246"/>
                      <a:pt x="175" y="247"/>
                      <a:pt x="173" y="254"/>
                    </a:cubicBezTo>
                    <a:cubicBezTo>
                      <a:pt x="168" y="271"/>
                      <a:pt x="163" y="288"/>
                      <a:pt x="157" y="306"/>
                    </a:cubicBezTo>
                    <a:cubicBezTo>
                      <a:pt x="155" y="314"/>
                      <a:pt x="155" y="315"/>
                      <a:pt x="160" y="322"/>
                    </a:cubicBezTo>
                    <a:cubicBezTo>
                      <a:pt x="166" y="331"/>
                      <a:pt x="173" y="341"/>
                      <a:pt x="180" y="351"/>
                    </a:cubicBezTo>
                    <a:cubicBezTo>
                      <a:pt x="184" y="357"/>
                      <a:pt x="184" y="358"/>
                      <a:pt x="193" y="356"/>
                    </a:cubicBezTo>
                    <a:cubicBezTo>
                      <a:pt x="206" y="353"/>
                      <a:pt x="218" y="351"/>
                      <a:pt x="230" y="348"/>
                    </a:cubicBezTo>
                    <a:cubicBezTo>
                      <a:pt x="238" y="346"/>
                      <a:pt x="239" y="347"/>
                      <a:pt x="242" y="355"/>
                    </a:cubicBezTo>
                    <a:cubicBezTo>
                      <a:pt x="257" y="397"/>
                      <a:pt x="271" y="439"/>
                      <a:pt x="286" y="481"/>
                    </a:cubicBezTo>
                    <a:cubicBezTo>
                      <a:pt x="290" y="493"/>
                      <a:pt x="291" y="493"/>
                      <a:pt x="296" y="483"/>
                    </a:cubicBezTo>
                    <a:lnTo>
                      <a:pt x="306" y="466"/>
                    </a:lnTo>
                    <a:close/>
                  </a:path>
                </a:pathLst>
              </a:custGeom>
              <a:solidFill>
                <a:srgbClr val="44546A">
                  <a:alpha val="73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pic>
          <p:nvPicPr>
            <p:cNvPr id="87" name="Picture 86" descr="Icon&#10;&#10;Description automatically generated">
              <a:extLst>
                <a:ext uri="{FF2B5EF4-FFF2-40B4-BE49-F238E27FC236}">
                  <a16:creationId xmlns:a16="http://schemas.microsoft.com/office/drawing/2014/main" id="{D2BDEF7E-F3C1-4943-8BED-5CFF528A1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11227" y="4993592"/>
              <a:ext cx="473730" cy="461153"/>
            </a:xfrm>
            <a:prstGeom prst="rect">
              <a:avLst/>
            </a:prstGeom>
          </p:spPr>
        </p:pic>
        <p:pic>
          <p:nvPicPr>
            <p:cNvPr id="89" name="Picture 88" descr="Icon&#10;&#10;Description automatically generated">
              <a:extLst>
                <a:ext uri="{FF2B5EF4-FFF2-40B4-BE49-F238E27FC236}">
                  <a16:creationId xmlns:a16="http://schemas.microsoft.com/office/drawing/2014/main" id="{175ADD73-3CD9-4614-A2E5-C84C70847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1819" y="3666703"/>
              <a:ext cx="552450" cy="6189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492910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40">
            <a:extLst>
              <a:ext uri="{FF2B5EF4-FFF2-40B4-BE49-F238E27FC236}">
                <a16:creationId xmlns:a16="http://schemas.microsoft.com/office/drawing/2014/main" id="{FD817BB6-E34C-40AC-84AE-0DC314E8F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2092" y="1610964"/>
            <a:ext cx="1839908" cy="745779"/>
          </a:xfrm>
          <a:custGeom>
            <a:avLst/>
            <a:gdLst>
              <a:gd name="T0" fmla="*/ 0 w 4124"/>
              <a:gd name="T1" fmla="*/ 395 h 1217"/>
              <a:gd name="T2" fmla="*/ 2820 w 4124"/>
              <a:gd name="T3" fmla="*/ 1216 h 1217"/>
              <a:gd name="T4" fmla="*/ 4123 w 4124"/>
              <a:gd name="T5" fmla="*/ 1216 h 1217"/>
              <a:gd name="T6" fmla="*/ 1282 w 4124"/>
              <a:gd name="T7" fmla="*/ 0 h 1217"/>
              <a:gd name="T8" fmla="*/ 0 w 4124"/>
              <a:gd name="T9" fmla="*/ 395 h 1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24" h="1217">
                <a:moveTo>
                  <a:pt x="0" y="395"/>
                </a:moveTo>
                <a:lnTo>
                  <a:pt x="2820" y="1216"/>
                </a:lnTo>
                <a:lnTo>
                  <a:pt x="4123" y="1216"/>
                </a:lnTo>
                <a:lnTo>
                  <a:pt x="1282" y="0"/>
                </a:lnTo>
                <a:lnTo>
                  <a:pt x="0" y="395"/>
                </a:ln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reeform 1">
            <a:extLst>
              <a:ext uri="{FF2B5EF4-FFF2-40B4-BE49-F238E27FC236}">
                <a16:creationId xmlns:a16="http://schemas.microsoft.com/office/drawing/2014/main" id="{5FA94851-538E-4BFA-9EBA-542AF0CC2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5750"/>
            <a:ext cx="10384620" cy="1011614"/>
          </a:xfrm>
          <a:custGeom>
            <a:avLst/>
            <a:gdLst>
              <a:gd name="T0" fmla="*/ 0 w 7121"/>
              <a:gd name="T1" fmla="*/ 1656 h 1657"/>
              <a:gd name="T2" fmla="*/ 7120 w 7121"/>
              <a:gd name="T3" fmla="*/ 1656 h 1657"/>
              <a:gd name="T4" fmla="*/ 7120 w 7121"/>
              <a:gd name="T5" fmla="*/ 0 h 1657"/>
              <a:gd name="T6" fmla="*/ 0 w 7121"/>
              <a:gd name="T7" fmla="*/ 0 h 1657"/>
              <a:gd name="T8" fmla="*/ 0 w 7121"/>
              <a:gd name="T9" fmla="*/ 1656 h 1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21" h="1657">
                <a:moveTo>
                  <a:pt x="0" y="1656"/>
                </a:moveTo>
                <a:lnTo>
                  <a:pt x="7120" y="1656"/>
                </a:lnTo>
                <a:lnTo>
                  <a:pt x="7120" y="0"/>
                </a:lnTo>
                <a:lnTo>
                  <a:pt x="0" y="0"/>
                </a:lnTo>
                <a:lnTo>
                  <a:pt x="0" y="1656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38">
            <a:extLst>
              <a:ext uri="{FF2B5EF4-FFF2-40B4-BE49-F238E27FC236}">
                <a16:creationId xmlns:a16="http://schemas.microsoft.com/office/drawing/2014/main" id="{7C121BBB-583C-43C0-A633-91DDEBE32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9175" y="539800"/>
            <a:ext cx="574602" cy="1317700"/>
          </a:xfrm>
          <a:custGeom>
            <a:avLst/>
            <a:gdLst>
              <a:gd name="T0" fmla="*/ 0 w 1288"/>
              <a:gd name="T1" fmla="*/ 2185 h 2186"/>
              <a:gd name="T2" fmla="*/ 1287 w 1288"/>
              <a:gd name="T3" fmla="*/ 1790 h 2186"/>
              <a:gd name="T4" fmla="*/ 1287 w 1288"/>
              <a:gd name="T5" fmla="*/ 0 h 2186"/>
              <a:gd name="T6" fmla="*/ 0 w 1288"/>
              <a:gd name="T7" fmla="*/ 528 h 2186"/>
              <a:gd name="T8" fmla="*/ 0 w 1288"/>
              <a:gd name="T9" fmla="*/ 2185 h 2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8" h="2186">
                <a:moveTo>
                  <a:pt x="0" y="2185"/>
                </a:moveTo>
                <a:lnTo>
                  <a:pt x="1287" y="1790"/>
                </a:lnTo>
                <a:lnTo>
                  <a:pt x="1287" y="0"/>
                </a:lnTo>
                <a:lnTo>
                  <a:pt x="0" y="528"/>
                </a:lnTo>
                <a:lnTo>
                  <a:pt x="0" y="2185"/>
                </a:ln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 39">
            <a:extLst>
              <a:ext uri="{FF2B5EF4-FFF2-40B4-BE49-F238E27FC236}">
                <a16:creationId xmlns:a16="http://schemas.microsoft.com/office/drawing/2014/main" id="{18A8142A-3D58-48CE-850C-EE29C0AD9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43777" y="539799"/>
            <a:ext cx="1248223" cy="1817080"/>
          </a:xfrm>
          <a:custGeom>
            <a:avLst/>
            <a:gdLst>
              <a:gd name="T0" fmla="*/ 0 w 2842"/>
              <a:gd name="T1" fmla="*/ 0 h 3007"/>
              <a:gd name="T2" fmla="*/ 2841 w 2842"/>
              <a:gd name="T3" fmla="*/ 1836 h 3007"/>
              <a:gd name="T4" fmla="*/ 2841 w 2842"/>
              <a:gd name="T5" fmla="*/ 3006 h 3007"/>
              <a:gd name="T6" fmla="*/ 0 w 2842"/>
              <a:gd name="T7" fmla="*/ 1790 h 3007"/>
              <a:gd name="T8" fmla="*/ 0 w 2842"/>
              <a:gd name="T9" fmla="*/ 0 h 3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2" h="3007">
                <a:moveTo>
                  <a:pt x="0" y="0"/>
                </a:moveTo>
                <a:lnTo>
                  <a:pt x="2841" y="1836"/>
                </a:lnTo>
                <a:lnTo>
                  <a:pt x="2841" y="3006"/>
                </a:lnTo>
                <a:lnTo>
                  <a:pt x="0" y="1790"/>
                </a:lnTo>
                <a:lnTo>
                  <a:pt x="0" y="0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21EBA953-04DA-4373-9684-8103017B6FCC}"/>
              </a:ext>
            </a:extLst>
          </p:cNvPr>
          <p:cNvSpPr txBox="1">
            <a:spLocks/>
          </p:cNvSpPr>
          <p:nvPr/>
        </p:nvSpPr>
        <p:spPr>
          <a:xfrm>
            <a:off x="2628902" y="177225"/>
            <a:ext cx="6934197" cy="5847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DLP Solutions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A4E4E29-768A-4E85-A8E7-25BB8B9EDA1C}"/>
              </a:ext>
            </a:extLst>
          </p:cNvPr>
          <p:cNvGrpSpPr>
            <a:grpSpLocks noChangeAspect="1"/>
          </p:cNvGrpSpPr>
          <p:nvPr/>
        </p:nvGrpSpPr>
        <p:grpSpPr>
          <a:xfrm>
            <a:off x="339954" y="1088227"/>
            <a:ext cx="526661" cy="526661"/>
            <a:chOff x="5632609" y="3667046"/>
            <a:chExt cx="524512" cy="524512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DDCC0D9-6EEF-48FF-95CF-9AE81F0A82B6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8" name="Right Arrow 365">
              <a:extLst>
                <a:ext uri="{FF2B5EF4-FFF2-40B4-BE49-F238E27FC236}">
                  <a16:creationId xmlns:a16="http://schemas.microsoft.com/office/drawing/2014/main" id="{D891F461-0A2E-45EA-AA23-6CEE06BEB100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3A1AC1C4-ACDA-4571-8EC5-821A8A8A62F2}"/>
              </a:ext>
            </a:extLst>
          </p:cNvPr>
          <p:cNvSpPr/>
          <p:nvPr/>
        </p:nvSpPr>
        <p:spPr>
          <a:xfrm>
            <a:off x="932506" y="1166891"/>
            <a:ext cx="1371600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MyDLP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5F4D50D-6EBA-4B60-A2AC-28F446936815}"/>
              </a:ext>
            </a:extLst>
          </p:cNvPr>
          <p:cNvSpPr/>
          <p:nvPr/>
        </p:nvSpPr>
        <p:spPr>
          <a:xfrm>
            <a:off x="2455327" y="1013003"/>
            <a:ext cx="7784631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MyDLP allows the user to monitor, inspect, and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prevent all outgoing confidential data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without any hassle</a:t>
            </a:r>
            <a:endParaRPr kumimoji="0" lang="en-IN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97">
            <a:extLst>
              <a:ext uri="{FF2B5EF4-FFF2-40B4-BE49-F238E27FC236}">
                <a16:creationId xmlns:a16="http://schemas.microsoft.com/office/drawing/2014/main" id="{555FA176-E1E0-4F71-9D39-18768AF31CFC}"/>
              </a:ext>
            </a:extLst>
          </p:cNvPr>
          <p:cNvSpPr/>
          <p:nvPr/>
        </p:nvSpPr>
        <p:spPr>
          <a:xfrm>
            <a:off x="2288530" y="993592"/>
            <a:ext cx="63702" cy="71593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CAFD7C8-3319-40BB-A35C-9E65BD484F91}"/>
              </a:ext>
            </a:extLst>
          </p:cNvPr>
          <p:cNvGrpSpPr/>
          <p:nvPr/>
        </p:nvGrpSpPr>
        <p:grpSpPr>
          <a:xfrm>
            <a:off x="8101721" y="2377674"/>
            <a:ext cx="567733" cy="567733"/>
            <a:chOff x="8041761" y="2172954"/>
            <a:chExt cx="567733" cy="567733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C5DDABDE-27E3-434B-A2A6-172C71B2AF61}"/>
                </a:ext>
              </a:extLst>
            </p:cNvPr>
            <p:cNvSpPr/>
            <p:nvPr/>
          </p:nvSpPr>
          <p:spPr>
            <a:xfrm>
              <a:off x="8041761" y="2172954"/>
              <a:ext cx="567733" cy="56773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107">
              <a:extLst>
                <a:ext uri="{FF2B5EF4-FFF2-40B4-BE49-F238E27FC236}">
                  <a16:creationId xmlns:a16="http://schemas.microsoft.com/office/drawing/2014/main" id="{E4C9A795-FD26-49C4-AC3D-E4F850B3B83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71021" y="2303412"/>
              <a:ext cx="309212" cy="306816"/>
            </a:xfrm>
            <a:custGeom>
              <a:avLst/>
              <a:gdLst>
                <a:gd name="T0" fmla="*/ 73833840 w 567"/>
                <a:gd name="T1" fmla="*/ 58257727 h 566"/>
                <a:gd name="T2" fmla="*/ 70963933 w 567"/>
                <a:gd name="T3" fmla="*/ 65604161 h 566"/>
                <a:gd name="T4" fmla="*/ 70050879 w 567"/>
                <a:gd name="T5" fmla="*/ 72822069 h 566"/>
                <a:gd name="T6" fmla="*/ 62745726 w 567"/>
                <a:gd name="T7" fmla="*/ 70115488 h 566"/>
                <a:gd name="T8" fmla="*/ 55310188 w 567"/>
                <a:gd name="T9" fmla="*/ 70115488 h 566"/>
                <a:gd name="T10" fmla="*/ 48005034 w 567"/>
                <a:gd name="T11" fmla="*/ 72822069 h 566"/>
                <a:gd name="T12" fmla="*/ 40569497 w 567"/>
                <a:gd name="T13" fmla="*/ 70115488 h 566"/>
                <a:gd name="T14" fmla="*/ 33264343 w 567"/>
                <a:gd name="T15" fmla="*/ 70115488 h 566"/>
                <a:gd name="T16" fmla="*/ 25828806 w 567"/>
                <a:gd name="T17" fmla="*/ 72822069 h 566"/>
                <a:gd name="T18" fmla="*/ 18523652 w 567"/>
                <a:gd name="T19" fmla="*/ 70115488 h 566"/>
                <a:gd name="T20" fmla="*/ 11088114 w 567"/>
                <a:gd name="T21" fmla="*/ 70115488 h 566"/>
                <a:gd name="T22" fmla="*/ 3782961 w 567"/>
                <a:gd name="T23" fmla="*/ 72822069 h 566"/>
                <a:gd name="T24" fmla="*/ 2869907 w 567"/>
                <a:gd name="T25" fmla="*/ 65604161 h 566"/>
                <a:gd name="T26" fmla="*/ 0 w 567"/>
                <a:gd name="T27" fmla="*/ 58257727 h 566"/>
                <a:gd name="T28" fmla="*/ 2869907 w 567"/>
                <a:gd name="T29" fmla="*/ 50008741 h 566"/>
                <a:gd name="T30" fmla="*/ 2869907 w 567"/>
                <a:gd name="T31" fmla="*/ 43693385 h 566"/>
                <a:gd name="T32" fmla="*/ 0 w 567"/>
                <a:gd name="T33" fmla="*/ 36346592 h 566"/>
                <a:gd name="T34" fmla="*/ 2869907 w 567"/>
                <a:gd name="T35" fmla="*/ 28226490 h 566"/>
                <a:gd name="T36" fmla="*/ 2869907 w 567"/>
                <a:gd name="T37" fmla="*/ 21782250 h 566"/>
                <a:gd name="T38" fmla="*/ 0 w 567"/>
                <a:gd name="T39" fmla="*/ 14564342 h 566"/>
                <a:gd name="T40" fmla="*/ 2869907 w 567"/>
                <a:gd name="T41" fmla="*/ 6315714 h 566"/>
                <a:gd name="T42" fmla="*/ 3782961 w 567"/>
                <a:gd name="T43" fmla="*/ 0 h 566"/>
                <a:gd name="T44" fmla="*/ 11088114 w 567"/>
                <a:gd name="T45" fmla="*/ 1804387 h 566"/>
                <a:gd name="T46" fmla="*/ 18523652 w 567"/>
                <a:gd name="T47" fmla="*/ 1804387 h 566"/>
                <a:gd name="T48" fmla="*/ 25828806 w 567"/>
                <a:gd name="T49" fmla="*/ 0 h 566"/>
                <a:gd name="T50" fmla="*/ 33264343 w 567"/>
                <a:gd name="T51" fmla="*/ 1804387 h 566"/>
                <a:gd name="T52" fmla="*/ 40569497 w 567"/>
                <a:gd name="T53" fmla="*/ 1804387 h 566"/>
                <a:gd name="T54" fmla="*/ 48005034 w 567"/>
                <a:gd name="T55" fmla="*/ 0 h 566"/>
                <a:gd name="T56" fmla="*/ 55310188 w 567"/>
                <a:gd name="T57" fmla="*/ 1804387 h 566"/>
                <a:gd name="T58" fmla="*/ 62745726 w 567"/>
                <a:gd name="T59" fmla="*/ 1804387 h 566"/>
                <a:gd name="T60" fmla="*/ 70050879 w 567"/>
                <a:gd name="T61" fmla="*/ 0 h 566"/>
                <a:gd name="T62" fmla="*/ 70963933 w 567"/>
                <a:gd name="T63" fmla="*/ 6315714 h 566"/>
                <a:gd name="T64" fmla="*/ 73833840 w 567"/>
                <a:gd name="T65" fmla="*/ 14564342 h 566"/>
                <a:gd name="T66" fmla="*/ 70963933 w 567"/>
                <a:gd name="T67" fmla="*/ 21782250 h 566"/>
                <a:gd name="T68" fmla="*/ 70963933 w 567"/>
                <a:gd name="T69" fmla="*/ 28226490 h 566"/>
                <a:gd name="T70" fmla="*/ 73833840 w 567"/>
                <a:gd name="T71" fmla="*/ 36346592 h 566"/>
                <a:gd name="T72" fmla="*/ 70963933 w 567"/>
                <a:gd name="T73" fmla="*/ 43693385 h 566"/>
                <a:gd name="T74" fmla="*/ 70963933 w 567"/>
                <a:gd name="T75" fmla="*/ 50008741 h 566"/>
                <a:gd name="T76" fmla="*/ 73833840 w 567"/>
                <a:gd name="T77" fmla="*/ 58257727 h 566"/>
                <a:gd name="T78" fmla="*/ 63658779 w 567"/>
                <a:gd name="T79" fmla="*/ 9022295 h 566"/>
                <a:gd name="T80" fmla="*/ 10175061 w 567"/>
                <a:gd name="T81" fmla="*/ 62768695 h 566"/>
                <a:gd name="T82" fmla="*/ 63658779 w 567"/>
                <a:gd name="T83" fmla="*/ 9022295 h 566"/>
                <a:gd name="T84" fmla="*/ 32351290 w 567"/>
                <a:gd name="T85" fmla="*/ 48204353 h 566"/>
                <a:gd name="T86" fmla="*/ 60006203 w 567"/>
                <a:gd name="T87" fmla="*/ 44595579 h 566"/>
                <a:gd name="T88" fmla="*/ 13827637 w 567"/>
                <a:gd name="T89" fmla="*/ 59159921 h 566"/>
                <a:gd name="T90" fmla="*/ 32351290 w 567"/>
                <a:gd name="T91" fmla="*/ 48204353 h 566"/>
                <a:gd name="T92" fmla="*/ 24915752 w 567"/>
                <a:gd name="T93" fmla="*/ 30933430 h 566"/>
                <a:gd name="T94" fmla="*/ 24915752 w 567"/>
                <a:gd name="T95" fmla="*/ 16368729 h 566"/>
                <a:gd name="T96" fmla="*/ 24915752 w 567"/>
                <a:gd name="T97" fmla="*/ 30933430 h 56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67" h="566">
                  <a:moveTo>
                    <a:pt x="566" y="452"/>
                  </a:moveTo>
                  <a:lnTo>
                    <a:pt x="566" y="452"/>
                  </a:lnTo>
                  <a:cubicBezTo>
                    <a:pt x="566" y="459"/>
                    <a:pt x="559" y="473"/>
                    <a:pt x="544" y="473"/>
                  </a:cubicBezTo>
                  <a:cubicBezTo>
                    <a:pt x="544" y="509"/>
                    <a:pt x="544" y="509"/>
                    <a:pt x="544" y="509"/>
                  </a:cubicBezTo>
                  <a:cubicBezTo>
                    <a:pt x="559" y="509"/>
                    <a:pt x="566" y="523"/>
                    <a:pt x="566" y="537"/>
                  </a:cubicBezTo>
                  <a:cubicBezTo>
                    <a:pt x="566" y="551"/>
                    <a:pt x="552" y="565"/>
                    <a:pt x="537" y="565"/>
                  </a:cubicBezTo>
                  <a:cubicBezTo>
                    <a:pt x="523" y="565"/>
                    <a:pt x="516" y="558"/>
                    <a:pt x="509" y="544"/>
                  </a:cubicBezTo>
                  <a:cubicBezTo>
                    <a:pt x="481" y="544"/>
                    <a:pt x="481" y="544"/>
                    <a:pt x="481" y="544"/>
                  </a:cubicBezTo>
                  <a:cubicBezTo>
                    <a:pt x="474" y="558"/>
                    <a:pt x="467" y="565"/>
                    <a:pt x="453" y="565"/>
                  </a:cubicBezTo>
                  <a:cubicBezTo>
                    <a:pt x="438" y="565"/>
                    <a:pt x="431" y="558"/>
                    <a:pt x="424" y="544"/>
                  </a:cubicBezTo>
                  <a:cubicBezTo>
                    <a:pt x="396" y="544"/>
                    <a:pt x="396" y="544"/>
                    <a:pt x="396" y="544"/>
                  </a:cubicBezTo>
                  <a:cubicBezTo>
                    <a:pt x="389" y="558"/>
                    <a:pt x="382" y="565"/>
                    <a:pt x="368" y="565"/>
                  </a:cubicBezTo>
                  <a:cubicBezTo>
                    <a:pt x="354" y="565"/>
                    <a:pt x="347" y="558"/>
                    <a:pt x="340" y="544"/>
                  </a:cubicBezTo>
                  <a:cubicBezTo>
                    <a:pt x="311" y="544"/>
                    <a:pt x="311" y="544"/>
                    <a:pt x="311" y="544"/>
                  </a:cubicBezTo>
                  <a:cubicBezTo>
                    <a:pt x="304" y="558"/>
                    <a:pt x="297" y="565"/>
                    <a:pt x="283" y="565"/>
                  </a:cubicBezTo>
                  <a:cubicBezTo>
                    <a:pt x="269" y="565"/>
                    <a:pt x="262" y="558"/>
                    <a:pt x="255" y="544"/>
                  </a:cubicBezTo>
                  <a:cubicBezTo>
                    <a:pt x="226" y="544"/>
                    <a:pt x="226" y="544"/>
                    <a:pt x="226" y="544"/>
                  </a:cubicBezTo>
                  <a:cubicBezTo>
                    <a:pt x="219" y="558"/>
                    <a:pt x="212" y="565"/>
                    <a:pt x="198" y="565"/>
                  </a:cubicBezTo>
                  <a:cubicBezTo>
                    <a:pt x="184" y="565"/>
                    <a:pt x="177" y="558"/>
                    <a:pt x="170" y="544"/>
                  </a:cubicBezTo>
                  <a:cubicBezTo>
                    <a:pt x="142" y="544"/>
                    <a:pt x="142" y="544"/>
                    <a:pt x="142" y="544"/>
                  </a:cubicBezTo>
                  <a:cubicBezTo>
                    <a:pt x="135" y="558"/>
                    <a:pt x="128" y="565"/>
                    <a:pt x="113" y="565"/>
                  </a:cubicBezTo>
                  <a:cubicBezTo>
                    <a:pt x="99" y="565"/>
                    <a:pt x="92" y="558"/>
                    <a:pt x="85" y="544"/>
                  </a:cubicBezTo>
                  <a:cubicBezTo>
                    <a:pt x="57" y="544"/>
                    <a:pt x="57" y="544"/>
                    <a:pt x="57" y="544"/>
                  </a:cubicBezTo>
                  <a:cubicBezTo>
                    <a:pt x="50" y="558"/>
                    <a:pt x="43" y="565"/>
                    <a:pt x="29" y="565"/>
                  </a:cubicBezTo>
                  <a:cubicBezTo>
                    <a:pt x="15" y="565"/>
                    <a:pt x="0" y="551"/>
                    <a:pt x="0" y="537"/>
                  </a:cubicBezTo>
                  <a:cubicBezTo>
                    <a:pt x="0" y="523"/>
                    <a:pt x="7" y="509"/>
                    <a:pt x="22" y="509"/>
                  </a:cubicBezTo>
                  <a:cubicBezTo>
                    <a:pt x="22" y="473"/>
                    <a:pt x="22" y="473"/>
                    <a:pt x="22" y="473"/>
                  </a:cubicBezTo>
                  <a:cubicBezTo>
                    <a:pt x="7" y="473"/>
                    <a:pt x="0" y="459"/>
                    <a:pt x="0" y="452"/>
                  </a:cubicBezTo>
                  <a:cubicBezTo>
                    <a:pt x="0" y="438"/>
                    <a:pt x="7" y="424"/>
                    <a:pt x="22" y="424"/>
                  </a:cubicBezTo>
                  <a:cubicBezTo>
                    <a:pt x="22" y="388"/>
                    <a:pt x="22" y="388"/>
                    <a:pt x="22" y="388"/>
                  </a:cubicBezTo>
                  <a:cubicBezTo>
                    <a:pt x="7" y="388"/>
                    <a:pt x="0" y="374"/>
                    <a:pt x="0" y="367"/>
                  </a:cubicBezTo>
                  <a:cubicBezTo>
                    <a:pt x="0" y="353"/>
                    <a:pt x="7" y="339"/>
                    <a:pt x="22" y="339"/>
                  </a:cubicBezTo>
                  <a:cubicBezTo>
                    <a:pt x="22" y="304"/>
                    <a:pt x="22" y="304"/>
                    <a:pt x="22" y="304"/>
                  </a:cubicBezTo>
                  <a:cubicBezTo>
                    <a:pt x="7" y="304"/>
                    <a:pt x="0" y="289"/>
                    <a:pt x="0" y="282"/>
                  </a:cubicBezTo>
                  <a:cubicBezTo>
                    <a:pt x="0" y="268"/>
                    <a:pt x="7" y="254"/>
                    <a:pt x="22" y="254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7" y="219"/>
                    <a:pt x="0" y="205"/>
                    <a:pt x="0" y="198"/>
                  </a:cubicBezTo>
                  <a:cubicBezTo>
                    <a:pt x="0" y="183"/>
                    <a:pt x="7" y="169"/>
                    <a:pt x="22" y="169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7" y="134"/>
                    <a:pt x="0" y="120"/>
                    <a:pt x="0" y="113"/>
                  </a:cubicBezTo>
                  <a:cubicBezTo>
                    <a:pt x="0" y="98"/>
                    <a:pt x="7" y="84"/>
                    <a:pt x="22" y="84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7" y="49"/>
                    <a:pt x="0" y="35"/>
                    <a:pt x="0" y="28"/>
                  </a:cubicBezTo>
                  <a:cubicBezTo>
                    <a:pt x="0" y="7"/>
                    <a:pt x="15" y="0"/>
                    <a:pt x="29" y="0"/>
                  </a:cubicBezTo>
                  <a:cubicBezTo>
                    <a:pt x="43" y="0"/>
                    <a:pt x="50" y="7"/>
                    <a:pt x="57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92" y="7"/>
                    <a:pt x="99" y="0"/>
                    <a:pt x="113" y="0"/>
                  </a:cubicBezTo>
                  <a:cubicBezTo>
                    <a:pt x="128" y="0"/>
                    <a:pt x="135" y="7"/>
                    <a:pt x="142" y="14"/>
                  </a:cubicBezTo>
                  <a:cubicBezTo>
                    <a:pt x="170" y="14"/>
                    <a:pt x="170" y="14"/>
                    <a:pt x="170" y="14"/>
                  </a:cubicBezTo>
                  <a:cubicBezTo>
                    <a:pt x="177" y="7"/>
                    <a:pt x="184" y="0"/>
                    <a:pt x="198" y="0"/>
                  </a:cubicBezTo>
                  <a:cubicBezTo>
                    <a:pt x="212" y="0"/>
                    <a:pt x="219" y="7"/>
                    <a:pt x="226" y="14"/>
                  </a:cubicBezTo>
                  <a:cubicBezTo>
                    <a:pt x="255" y="14"/>
                    <a:pt x="255" y="14"/>
                    <a:pt x="255" y="14"/>
                  </a:cubicBezTo>
                  <a:cubicBezTo>
                    <a:pt x="262" y="7"/>
                    <a:pt x="269" y="0"/>
                    <a:pt x="283" y="0"/>
                  </a:cubicBezTo>
                  <a:cubicBezTo>
                    <a:pt x="297" y="0"/>
                    <a:pt x="304" y="7"/>
                    <a:pt x="311" y="14"/>
                  </a:cubicBezTo>
                  <a:cubicBezTo>
                    <a:pt x="340" y="14"/>
                    <a:pt x="340" y="14"/>
                    <a:pt x="340" y="14"/>
                  </a:cubicBezTo>
                  <a:cubicBezTo>
                    <a:pt x="347" y="7"/>
                    <a:pt x="354" y="0"/>
                    <a:pt x="368" y="0"/>
                  </a:cubicBezTo>
                  <a:cubicBezTo>
                    <a:pt x="382" y="0"/>
                    <a:pt x="389" y="7"/>
                    <a:pt x="396" y="14"/>
                  </a:cubicBezTo>
                  <a:cubicBezTo>
                    <a:pt x="424" y="14"/>
                    <a:pt x="424" y="14"/>
                    <a:pt x="424" y="14"/>
                  </a:cubicBezTo>
                  <a:cubicBezTo>
                    <a:pt x="431" y="7"/>
                    <a:pt x="438" y="0"/>
                    <a:pt x="453" y="0"/>
                  </a:cubicBezTo>
                  <a:cubicBezTo>
                    <a:pt x="467" y="0"/>
                    <a:pt x="474" y="7"/>
                    <a:pt x="481" y="14"/>
                  </a:cubicBezTo>
                  <a:cubicBezTo>
                    <a:pt x="509" y="14"/>
                    <a:pt x="509" y="14"/>
                    <a:pt x="509" y="14"/>
                  </a:cubicBezTo>
                  <a:cubicBezTo>
                    <a:pt x="516" y="7"/>
                    <a:pt x="523" y="0"/>
                    <a:pt x="537" y="0"/>
                  </a:cubicBezTo>
                  <a:cubicBezTo>
                    <a:pt x="552" y="0"/>
                    <a:pt x="566" y="7"/>
                    <a:pt x="566" y="28"/>
                  </a:cubicBezTo>
                  <a:cubicBezTo>
                    <a:pt x="566" y="35"/>
                    <a:pt x="559" y="49"/>
                    <a:pt x="544" y="49"/>
                  </a:cubicBezTo>
                  <a:cubicBezTo>
                    <a:pt x="544" y="84"/>
                    <a:pt x="544" y="84"/>
                    <a:pt x="544" y="84"/>
                  </a:cubicBezTo>
                  <a:cubicBezTo>
                    <a:pt x="559" y="84"/>
                    <a:pt x="566" y="98"/>
                    <a:pt x="566" y="113"/>
                  </a:cubicBezTo>
                  <a:cubicBezTo>
                    <a:pt x="566" y="120"/>
                    <a:pt x="559" y="134"/>
                    <a:pt x="544" y="134"/>
                  </a:cubicBezTo>
                  <a:cubicBezTo>
                    <a:pt x="544" y="169"/>
                    <a:pt x="544" y="169"/>
                    <a:pt x="544" y="169"/>
                  </a:cubicBezTo>
                  <a:cubicBezTo>
                    <a:pt x="559" y="169"/>
                    <a:pt x="566" y="183"/>
                    <a:pt x="566" y="198"/>
                  </a:cubicBezTo>
                  <a:cubicBezTo>
                    <a:pt x="566" y="205"/>
                    <a:pt x="559" y="219"/>
                    <a:pt x="544" y="219"/>
                  </a:cubicBezTo>
                  <a:cubicBezTo>
                    <a:pt x="544" y="254"/>
                    <a:pt x="544" y="254"/>
                    <a:pt x="544" y="254"/>
                  </a:cubicBezTo>
                  <a:cubicBezTo>
                    <a:pt x="559" y="254"/>
                    <a:pt x="566" y="268"/>
                    <a:pt x="566" y="282"/>
                  </a:cubicBezTo>
                  <a:cubicBezTo>
                    <a:pt x="566" y="289"/>
                    <a:pt x="559" y="304"/>
                    <a:pt x="544" y="304"/>
                  </a:cubicBezTo>
                  <a:cubicBezTo>
                    <a:pt x="544" y="339"/>
                    <a:pt x="544" y="339"/>
                    <a:pt x="544" y="339"/>
                  </a:cubicBezTo>
                  <a:cubicBezTo>
                    <a:pt x="559" y="339"/>
                    <a:pt x="566" y="353"/>
                    <a:pt x="566" y="367"/>
                  </a:cubicBezTo>
                  <a:cubicBezTo>
                    <a:pt x="566" y="374"/>
                    <a:pt x="559" y="388"/>
                    <a:pt x="544" y="388"/>
                  </a:cubicBezTo>
                  <a:cubicBezTo>
                    <a:pt x="544" y="424"/>
                    <a:pt x="544" y="424"/>
                    <a:pt x="544" y="424"/>
                  </a:cubicBezTo>
                  <a:cubicBezTo>
                    <a:pt x="559" y="424"/>
                    <a:pt x="566" y="438"/>
                    <a:pt x="566" y="452"/>
                  </a:cubicBezTo>
                  <a:close/>
                  <a:moveTo>
                    <a:pt x="488" y="70"/>
                  </a:moveTo>
                  <a:lnTo>
                    <a:pt x="488" y="70"/>
                  </a:lnTo>
                  <a:cubicBezTo>
                    <a:pt x="78" y="70"/>
                    <a:pt x="78" y="70"/>
                    <a:pt x="78" y="70"/>
                  </a:cubicBezTo>
                  <a:cubicBezTo>
                    <a:pt x="78" y="487"/>
                    <a:pt x="78" y="487"/>
                    <a:pt x="78" y="487"/>
                  </a:cubicBezTo>
                  <a:cubicBezTo>
                    <a:pt x="488" y="487"/>
                    <a:pt x="488" y="487"/>
                    <a:pt x="488" y="487"/>
                  </a:cubicBezTo>
                  <a:lnTo>
                    <a:pt x="488" y="70"/>
                  </a:lnTo>
                  <a:close/>
                  <a:moveTo>
                    <a:pt x="248" y="374"/>
                  </a:moveTo>
                  <a:lnTo>
                    <a:pt x="248" y="374"/>
                  </a:lnTo>
                  <a:cubicBezTo>
                    <a:pt x="375" y="212"/>
                    <a:pt x="375" y="212"/>
                    <a:pt x="375" y="212"/>
                  </a:cubicBezTo>
                  <a:cubicBezTo>
                    <a:pt x="460" y="346"/>
                    <a:pt x="460" y="346"/>
                    <a:pt x="460" y="346"/>
                  </a:cubicBezTo>
                  <a:cubicBezTo>
                    <a:pt x="460" y="459"/>
                    <a:pt x="460" y="459"/>
                    <a:pt x="460" y="459"/>
                  </a:cubicBezTo>
                  <a:cubicBezTo>
                    <a:pt x="106" y="459"/>
                    <a:pt x="106" y="459"/>
                    <a:pt x="106" y="459"/>
                  </a:cubicBezTo>
                  <a:cubicBezTo>
                    <a:pt x="219" y="346"/>
                    <a:pt x="219" y="346"/>
                    <a:pt x="219" y="346"/>
                  </a:cubicBezTo>
                  <a:lnTo>
                    <a:pt x="248" y="374"/>
                  </a:lnTo>
                  <a:close/>
                  <a:moveTo>
                    <a:pt x="191" y="240"/>
                  </a:moveTo>
                  <a:lnTo>
                    <a:pt x="191" y="240"/>
                  </a:lnTo>
                  <a:cubicBezTo>
                    <a:pt x="156" y="240"/>
                    <a:pt x="135" y="219"/>
                    <a:pt x="135" y="183"/>
                  </a:cubicBezTo>
                  <a:cubicBezTo>
                    <a:pt x="135" y="155"/>
                    <a:pt x="156" y="127"/>
                    <a:pt x="191" y="127"/>
                  </a:cubicBezTo>
                  <a:cubicBezTo>
                    <a:pt x="219" y="127"/>
                    <a:pt x="248" y="155"/>
                    <a:pt x="248" y="183"/>
                  </a:cubicBezTo>
                  <a:cubicBezTo>
                    <a:pt x="248" y="219"/>
                    <a:pt x="219" y="240"/>
                    <a:pt x="191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B7D0386-E786-4A4C-AD2F-A409FB98C16A}"/>
              </a:ext>
            </a:extLst>
          </p:cNvPr>
          <p:cNvGrpSpPr/>
          <p:nvPr/>
        </p:nvGrpSpPr>
        <p:grpSpPr>
          <a:xfrm>
            <a:off x="8101721" y="3242921"/>
            <a:ext cx="567733" cy="567733"/>
            <a:chOff x="8041761" y="3079145"/>
            <a:chExt cx="567733" cy="567733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4C5441C-D4DD-42A5-B39E-77461B543A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1761" y="3079145"/>
              <a:ext cx="567733" cy="56773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123">
              <a:extLst>
                <a:ext uri="{FF2B5EF4-FFF2-40B4-BE49-F238E27FC236}">
                  <a16:creationId xmlns:a16="http://schemas.microsoft.com/office/drawing/2014/main" id="{8056E959-18BC-45C4-9557-DE2454E8F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4191" y="3190324"/>
              <a:ext cx="342872" cy="345375"/>
            </a:xfrm>
            <a:custGeom>
              <a:avLst/>
              <a:gdLst>
                <a:gd name="T0" fmla="*/ 74657633 w 602"/>
                <a:gd name="T1" fmla="*/ 42962442 h 609"/>
                <a:gd name="T2" fmla="*/ 74657633 w 602"/>
                <a:gd name="T3" fmla="*/ 42962442 h 609"/>
                <a:gd name="T4" fmla="*/ 71002968 w 602"/>
                <a:gd name="T5" fmla="*/ 42962442 h 609"/>
                <a:gd name="T6" fmla="*/ 43332858 w 602"/>
                <a:gd name="T7" fmla="*/ 70396460 h 609"/>
                <a:gd name="T8" fmla="*/ 43332858 w 602"/>
                <a:gd name="T9" fmla="*/ 75054951 h 609"/>
                <a:gd name="T10" fmla="*/ 39678193 w 602"/>
                <a:gd name="T11" fmla="*/ 78678142 h 609"/>
                <a:gd name="T12" fmla="*/ 36023527 w 602"/>
                <a:gd name="T13" fmla="*/ 75054951 h 609"/>
                <a:gd name="T14" fmla="*/ 36023527 w 602"/>
                <a:gd name="T15" fmla="*/ 70396460 h 609"/>
                <a:gd name="T16" fmla="*/ 7308970 w 602"/>
                <a:gd name="T17" fmla="*/ 42962442 h 609"/>
                <a:gd name="T18" fmla="*/ 3654665 w 602"/>
                <a:gd name="T19" fmla="*/ 42962442 h 609"/>
                <a:gd name="T20" fmla="*/ 0 w 602"/>
                <a:gd name="T21" fmla="*/ 39339251 h 609"/>
                <a:gd name="T22" fmla="*/ 3654665 w 602"/>
                <a:gd name="T23" fmla="*/ 35715700 h 609"/>
                <a:gd name="T24" fmla="*/ 7308970 w 602"/>
                <a:gd name="T25" fmla="*/ 35715700 h 609"/>
                <a:gd name="T26" fmla="*/ 36023527 w 602"/>
                <a:gd name="T27" fmla="*/ 8282042 h 609"/>
                <a:gd name="T28" fmla="*/ 36023527 w 602"/>
                <a:gd name="T29" fmla="*/ 3623191 h 609"/>
                <a:gd name="T30" fmla="*/ 39678193 w 602"/>
                <a:gd name="T31" fmla="*/ 0 h 609"/>
                <a:gd name="T32" fmla="*/ 43332858 w 602"/>
                <a:gd name="T33" fmla="*/ 3623191 h 609"/>
                <a:gd name="T34" fmla="*/ 43332858 w 602"/>
                <a:gd name="T35" fmla="*/ 8282042 h 609"/>
                <a:gd name="T36" fmla="*/ 71002968 w 602"/>
                <a:gd name="T37" fmla="*/ 35715700 h 609"/>
                <a:gd name="T38" fmla="*/ 74657633 w 602"/>
                <a:gd name="T39" fmla="*/ 35715700 h 609"/>
                <a:gd name="T40" fmla="*/ 78442719 w 602"/>
                <a:gd name="T41" fmla="*/ 39339251 h 609"/>
                <a:gd name="T42" fmla="*/ 74657633 w 602"/>
                <a:gd name="T43" fmla="*/ 42962442 h 609"/>
                <a:gd name="T44" fmla="*/ 56254247 w 602"/>
                <a:gd name="T45" fmla="*/ 35715700 h 609"/>
                <a:gd name="T46" fmla="*/ 56254247 w 602"/>
                <a:gd name="T47" fmla="*/ 35715700 h 609"/>
                <a:gd name="T48" fmla="*/ 63563216 w 602"/>
                <a:gd name="T49" fmla="*/ 35715700 h 609"/>
                <a:gd name="T50" fmla="*/ 43332858 w 602"/>
                <a:gd name="T51" fmla="*/ 15528425 h 609"/>
                <a:gd name="T52" fmla="*/ 43332858 w 602"/>
                <a:gd name="T53" fmla="*/ 21998871 h 609"/>
                <a:gd name="T54" fmla="*/ 39678193 w 602"/>
                <a:gd name="T55" fmla="*/ 25622062 h 609"/>
                <a:gd name="T56" fmla="*/ 36023527 w 602"/>
                <a:gd name="T57" fmla="*/ 21998871 h 609"/>
                <a:gd name="T58" fmla="*/ 36023527 w 602"/>
                <a:gd name="T59" fmla="*/ 15528425 h 609"/>
                <a:gd name="T60" fmla="*/ 14748721 w 602"/>
                <a:gd name="T61" fmla="*/ 35715700 h 609"/>
                <a:gd name="T62" fmla="*/ 22058052 w 602"/>
                <a:gd name="T63" fmla="*/ 35715700 h 609"/>
                <a:gd name="T64" fmla="*/ 25843138 w 602"/>
                <a:gd name="T65" fmla="*/ 39339251 h 609"/>
                <a:gd name="T66" fmla="*/ 22058052 w 602"/>
                <a:gd name="T67" fmla="*/ 42962442 h 609"/>
                <a:gd name="T68" fmla="*/ 14748721 w 602"/>
                <a:gd name="T69" fmla="*/ 42962442 h 609"/>
                <a:gd name="T70" fmla="*/ 36023527 w 602"/>
                <a:gd name="T71" fmla="*/ 63149718 h 609"/>
                <a:gd name="T72" fmla="*/ 36023527 w 602"/>
                <a:gd name="T73" fmla="*/ 56679271 h 609"/>
                <a:gd name="T74" fmla="*/ 39678193 w 602"/>
                <a:gd name="T75" fmla="*/ 53056080 h 609"/>
                <a:gd name="T76" fmla="*/ 43332858 w 602"/>
                <a:gd name="T77" fmla="*/ 56679271 h 609"/>
                <a:gd name="T78" fmla="*/ 43332858 w 602"/>
                <a:gd name="T79" fmla="*/ 63149718 h 609"/>
                <a:gd name="T80" fmla="*/ 63563216 w 602"/>
                <a:gd name="T81" fmla="*/ 42962442 h 609"/>
                <a:gd name="T82" fmla="*/ 56254247 w 602"/>
                <a:gd name="T83" fmla="*/ 42962442 h 609"/>
                <a:gd name="T84" fmla="*/ 52599581 w 602"/>
                <a:gd name="T85" fmla="*/ 39339251 h 609"/>
                <a:gd name="T86" fmla="*/ 56254247 w 602"/>
                <a:gd name="T87" fmla="*/ 35715700 h 609"/>
                <a:gd name="T88" fmla="*/ 39678193 w 602"/>
                <a:gd name="T89" fmla="*/ 42962442 h 609"/>
                <a:gd name="T90" fmla="*/ 39678193 w 602"/>
                <a:gd name="T91" fmla="*/ 42962442 h 609"/>
                <a:gd name="T92" fmla="*/ 36023527 w 602"/>
                <a:gd name="T93" fmla="*/ 39339251 h 609"/>
                <a:gd name="T94" fmla="*/ 39678193 w 602"/>
                <a:gd name="T95" fmla="*/ 35715700 h 609"/>
                <a:gd name="T96" fmla="*/ 43332858 w 602"/>
                <a:gd name="T97" fmla="*/ 39339251 h 609"/>
                <a:gd name="T98" fmla="*/ 39678193 w 602"/>
                <a:gd name="T99" fmla="*/ 42962442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02" h="609">
                  <a:moveTo>
                    <a:pt x="572" y="332"/>
                  </a:moveTo>
                  <a:lnTo>
                    <a:pt x="572" y="332"/>
                  </a:lnTo>
                  <a:cubicBezTo>
                    <a:pt x="544" y="332"/>
                    <a:pt x="544" y="332"/>
                    <a:pt x="544" y="332"/>
                  </a:cubicBezTo>
                  <a:cubicBezTo>
                    <a:pt x="530" y="445"/>
                    <a:pt x="445" y="537"/>
                    <a:pt x="332" y="544"/>
                  </a:cubicBezTo>
                  <a:cubicBezTo>
                    <a:pt x="332" y="580"/>
                    <a:pt x="332" y="580"/>
                    <a:pt x="332" y="580"/>
                  </a:cubicBezTo>
                  <a:cubicBezTo>
                    <a:pt x="332" y="594"/>
                    <a:pt x="318" y="608"/>
                    <a:pt x="304" y="608"/>
                  </a:cubicBezTo>
                  <a:cubicBezTo>
                    <a:pt x="283" y="608"/>
                    <a:pt x="276" y="594"/>
                    <a:pt x="276" y="580"/>
                  </a:cubicBezTo>
                  <a:cubicBezTo>
                    <a:pt x="276" y="544"/>
                    <a:pt x="276" y="544"/>
                    <a:pt x="276" y="544"/>
                  </a:cubicBezTo>
                  <a:cubicBezTo>
                    <a:pt x="162" y="537"/>
                    <a:pt x="71" y="445"/>
                    <a:pt x="56" y="332"/>
                  </a:cubicBezTo>
                  <a:cubicBezTo>
                    <a:pt x="28" y="332"/>
                    <a:pt x="28" y="332"/>
                    <a:pt x="28" y="332"/>
                  </a:cubicBezTo>
                  <a:cubicBezTo>
                    <a:pt x="14" y="332"/>
                    <a:pt x="0" y="318"/>
                    <a:pt x="0" y="304"/>
                  </a:cubicBezTo>
                  <a:cubicBezTo>
                    <a:pt x="0" y="290"/>
                    <a:pt x="14" y="276"/>
                    <a:pt x="28" y="276"/>
                  </a:cubicBezTo>
                  <a:cubicBezTo>
                    <a:pt x="56" y="276"/>
                    <a:pt x="56" y="276"/>
                    <a:pt x="56" y="276"/>
                  </a:cubicBezTo>
                  <a:cubicBezTo>
                    <a:pt x="71" y="163"/>
                    <a:pt x="162" y="71"/>
                    <a:pt x="276" y="64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14"/>
                    <a:pt x="283" y="0"/>
                    <a:pt x="304" y="0"/>
                  </a:cubicBezTo>
                  <a:cubicBezTo>
                    <a:pt x="318" y="0"/>
                    <a:pt x="332" y="14"/>
                    <a:pt x="332" y="28"/>
                  </a:cubicBezTo>
                  <a:cubicBezTo>
                    <a:pt x="332" y="64"/>
                    <a:pt x="332" y="64"/>
                    <a:pt x="332" y="64"/>
                  </a:cubicBezTo>
                  <a:cubicBezTo>
                    <a:pt x="445" y="71"/>
                    <a:pt x="530" y="163"/>
                    <a:pt x="544" y="276"/>
                  </a:cubicBezTo>
                  <a:cubicBezTo>
                    <a:pt x="572" y="276"/>
                    <a:pt x="572" y="276"/>
                    <a:pt x="572" y="276"/>
                  </a:cubicBezTo>
                  <a:cubicBezTo>
                    <a:pt x="594" y="276"/>
                    <a:pt x="601" y="290"/>
                    <a:pt x="601" y="304"/>
                  </a:cubicBezTo>
                  <a:cubicBezTo>
                    <a:pt x="601" y="318"/>
                    <a:pt x="594" y="332"/>
                    <a:pt x="572" y="332"/>
                  </a:cubicBezTo>
                  <a:close/>
                  <a:moveTo>
                    <a:pt x="431" y="276"/>
                  </a:moveTo>
                  <a:lnTo>
                    <a:pt x="431" y="276"/>
                  </a:lnTo>
                  <a:cubicBezTo>
                    <a:pt x="487" y="276"/>
                    <a:pt x="487" y="276"/>
                    <a:pt x="487" y="276"/>
                  </a:cubicBezTo>
                  <a:cubicBezTo>
                    <a:pt x="473" y="191"/>
                    <a:pt x="410" y="127"/>
                    <a:pt x="332" y="120"/>
                  </a:cubicBezTo>
                  <a:cubicBezTo>
                    <a:pt x="332" y="170"/>
                    <a:pt x="332" y="170"/>
                    <a:pt x="332" y="170"/>
                  </a:cubicBezTo>
                  <a:cubicBezTo>
                    <a:pt x="332" y="191"/>
                    <a:pt x="318" y="198"/>
                    <a:pt x="304" y="198"/>
                  </a:cubicBezTo>
                  <a:cubicBezTo>
                    <a:pt x="283" y="198"/>
                    <a:pt x="276" y="191"/>
                    <a:pt x="276" y="170"/>
                  </a:cubicBezTo>
                  <a:cubicBezTo>
                    <a:pt x="276" y="120"/>
                    <a:pt x="276" y="120"/>
                    <a:pt x="276" y="120"/>
                  </a:cubicBezTo>
                  <a:cubicBezTo>
                    <a:pt x="191" y="127"/>
                    <a:pt x="127" y="191"/>
                    <a:pt x="113" y="276"/>
                  </a:cubicBezTo>
                  <a:cubicBezTo>
                    <a:pt x="169" y="276"/>
                    <a:pt x="169" y="276"/>
                    <a:pt x="169" y="276"/>
                  </a:cubicBezTo>
                  <a:cubicBezTo>
                    <a:pt x="184" y="276"/>
                    <a:pt x="198" y="290"/>
                    <a:pt x="198" y="304"/>
                  </a:cubicBezTo>
                  <a:cubicBezTo>
                    <a:pt x="198" y="318"/>
                    <a:pt x="184" y="332"/>
                    <a:pt x="169" y="332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127" y="417"/>
                    <a:pt x="191" y="481"/>
                    <a:pt x="276" y="488"/>
                  </a:cubicBezTo>
                  <a:cubicBezTo>
                    <a:pt x="276" y="438"/>
                    <a:pt x="276" y="438"/>
                    <a:pt x="276" y="438"/>
                  </a:cubicBezTo>
                  <a:cubicBezTo>
                    <a:pt x="276" y="417"/>
                    <a:pt x="283" y="410"/>
                    <a:pt x="304" y="410"/>
                  </a:cubicBezTo>
                  <a:cubicBezTo>
                    <a:pt x="318" y="410"/>
                    <a:pt x="332" y="417"/>
                    <a:pt x="332" y="438"/>
                  </a:cubicBezTo>
                  <a:cubicBezTo>
                    <a:pt x="332" y="488"/>
                    <a:pt x="332" y="488"/>
                    <a:pt x="332" y="488"/>
                  </a:cubicBezTo>
                  <a:cubicBezTo>
                    <a:pt x="410" y="481"/>
                    <a:pt x="473" y="417"/>
                    <a:pt x="487" y="332"/>
                  </a:cubicBezTo>
                  <a:cubicBezTo>
                    <a:pt x="431" y="332"/>
                    <a:pt x="431" y="332"/>
                    <a:pt x="431" y="332"/>
                  </a:cubicBezTo>
                  <a:cubicBezTo>
                    <a:pt x="417" y="332"/>
                    <a:pt x="403" y="318"/>
                    <a:pt x="403" y="304"/>
                  </a:cubicBezTo>
                  <a:cubicBezTo>
                    <a:pt x="403" y="290"/>
                    <a:pt x="417" y="276"/>
                    <a:pt x="431" y="276"/>
                  </a:cubicBezTo>
                  <a:close/>
                  <a:moveTo>
                    <a:pt x="304" y="332"/>
                  </a:moveTo>
                  <a:lnTo>
                    <a:pt x="304" y="332"/>
                  </a:lnTo>
                  <a:cubicBezTo>
                    <a:pt x="283" y="332"/>
                    <a:pt x="276" y="318"/>
                    <a:pt x="276" y="304"/>
                  </a:cubicBezTo>
                  <a:cubicBezTo>
                    <a:pt x="276" y="290"/>
                    <a:pt x="283" y="276"/>
                    <a:pt x="304" y="276"/>
                  </a:cubicBezTo>
                  <a:cubicBezTo>
                    <a:pt x="318" y="276"/>
                    <a:pt x="332" y="290"/>
                    <a:pt x="332" y="304"/>
                  </a:cubicBezTo>
                  <a:cubicBezTo>
                    <a:pt x="332" y="318"/>
                    <a:pt x="318" y="332"/>
                    <a:pt x="304" y="3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EBC9BFE-711E-4A12-80D7-D7682B33B7F1}"/>
              </a:ext>
            </a:extLst>
          </p:cNvPr>
          <p:cNvGrpSpPr/>
          <p:nvPr/>
        </p:nvGrpSpPr>
        <p:grpSpPr>
          <a:xfrm>
            <a:off x="8101721" y="4108168"/>
            <a:ext cx="567733" cy="567733"/>
            <a:chOff x="8041761" y="3985336"/>
            <a:chExt cx="567733" cy="567733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EF8089F-1B06-41FB-8881-3EF08318E457}"/>
                </a:ext>
              </a:extLst>
            </p:cNvPr>
            <p:cNvSpPr/>
            <p:nvPr/>
          </p:nvSpPr>
          <p:spPr>
            <a:xfrm>
              <a:off x="8041761" y="3985336"/>
              <a:ext cx="567733" cy="567733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71">
              <a:extLst>
                <a:ext uri="{FF2B5EF4-FFF2-40B4-BE49-F238E27FC236}">
                  <a16:creationId xmlns:a16="http://schemas.microsoft.com/office/drawing/2014/main" id="{A36D6CF1-5CD7-41A4-8A5F-55BC04A01F1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0119" y="4085038"/>
              <a:ext cx="371016" cy="368328"/>
            </a:xfrm>
            <a:custGeom>
              <a:avLst/>
              <a:gdLst>
                <a:gd name="T0" fmla="*/ 188131 w 609"/>
                <a:gd name="T1" fmla="*/ 130421 h 602"/>
                <a:gd name="T2" fmla="*/ 188131 w 609"/>
                <a:gd name="T3" fmla="*/ 130421 h 602"/>
                <a:gd name="T4" fmla="*/ 180577 w 609"/>
                <a:gd name="T5" fmla="*/ 148123 h 602"/>
                <a:gd name="T6" fmla="*/ 188131 w 609"/>
                <a:gd name="T7" fmla="*/ 181360 h 602"/>
                <a:gd name="T8" fmla="*/ 183095 w 609"/>
                <a:gd name="T9" fmla="*/ 188947 h 602"/>
                <a:gd name="T10" fmla="*/ 150002 w 609"/>
                <a:gd name="T11" fmla="*/ 178831 h 602"/>
                <a:gd name="T12" fmla="*/ 129857 w 609"/>
                <a:gd name="T13" fmla="*/ 188947 h 602"/>
                <a:gd name="T14" fmla="*/ 132375 w 609"/>
                <a:gd name="T15" fmla="*/ 188947 h 602"/>
                <a:gd name="T16" fmla="*/ 111872 w 609"/>
                <a:gd name="T17" fmla="*/ 217127 h 602"/>
                <a:gd name="T18" fmla="*/ 106836 w 609"/>
                <a:gd name="T19" fmla="*/ 217127 h 602"/>
                <a:gd name="T20" fmla="*/ 86332 w 609"/>
                <a:gd name="T21" fmla="*/ 186418 h 602"/>
                <a:gd name="T22" fmla="*/ 68706 w 609"/>
                <a:gd name="T23" fmla="*/ 178831 h 602"/>
                <a:gd name="T24" fmla="*/ 68706 w 609"/>
                <a:gd name="T25" fmla="*/ 181360 h 602"/>
                <a:gd name="T26" fmla="*/ 35612 w 609"/>
                <a:gd name="T27" fmla="*/ 186418 h 602"/>
                <a:gd name="T28" fmla="*/ 30576 w 609"/>
                <a:gd name="T29" fmla="*/ 183889 h 602"/>
                <a:gd name="T30" fmla="*/ 38130 w 609"/>
                <a:gd name="T31" fmla="*/ 148123 h 602"/>
                <a:gd name="T32" fmla="*/ 30576 w 609"/>
                <a:gd name="T33" fmla="*/ 130421 h 602"/>
                <a:gd name="T34" fmla="*/ 0 w 609"/>
                <a:gd name="T35" fmla="*/ 109828 h 602"/>
                <a:gd name="T36" fmla="*/ 0 w 609"/>
                <a:gd name="T37" fmla="*/ 104770 h 602"/>
                <a:gd name="T38" fmla="*/ 30576 w 609"/>
                <a:gd name="T39" fmla="*/ 86706 h 602"/>
                <a:gd name="T40" fmla="*/ 38130 w 609"/>
                <a:gd name="T41" fmla="*/ 66475 h 602"/>
                <a:gd name="T42" fmla="*/ 30576 w 609"/>
                <a:gd name="T43" fmla="*/ 33237 h 602"/>
                <a:gd name="T44" fmla="*/ 35612 w 609"/>
                <a:gd name="T45" fmla="*/ 28180 h 602"/>
                <a:gd name="T46" fmla="*/ 68706 w 609"/>
                <a:gd name="T47" fmla="*/ 35766 h 602"/>
                <a:gd name="T48" fmla="*/ 86332 w 609"/>
                <a:gd name="T49" fmla="*/ 28180 h 602"/>
                <a:gd name="T50" fmla="*/ 106836 w 609"/>
                <a:gd name="T51" fmla="*/ 0 h 602"/>
                <a:gd name="T52" fmla="*/ 111872 w 609"/>
                <a:gd name="T53" fmla="*/ 0 h 602"/>
                <a:gd name="T54" fmla="*/ 132375 w 609"/>
                <a:gd name="T55" fmla="*/ 28180 h 602"/>
                <a:gd name="T56" fmla="*/ 150002 w 609"/>
                <a:gd name="T57" fmla="*/ 35766 h 602"/>
                <a:gd name="T58" fmla="*/ 183095 w 609"/>
                <a:gd name="T59" fmla="*/ 28180 h 602"/>
                <a:gd name="T60" fmla="*/ 188131 w 609"/>
                <a:gd name="T61" fmla="*/ 33237 h 602"/>
                <a:gd name="T62" fmla="*/ 180577 w 609"/>
                <a:gd name="T63" fmla="*/ 66475 h 602"/>
                <a:gd name="T64" fmla="*/ 188131 w 609"/>
                <a:gd name="T65" fmla="*/ 86706 h 602"/>
                <a:gd name="T66" fmla="*/ 218707 w 609"/>
                <a:gd name="T67" fmla="*/ 104770 h 602"/>
                <a:gd name="T68" fmla="*/ 218707 w 609"/>
                <a:gd name="T69" fmla="*/ 109828 h 602"/>
                <a:gd name="T70" fmla="*/ 188131 w 609"/>
                <a:gd name="T71" fmla="*/ 130421 h 602"/>
                <a:gd name="T72" fmla="*/ 109354 w 609"/>
                <a:gd name="T73" fmla="*/ 45882 h 602"/>
                <a:gd name="T74" fmla="*/ 109354 w 609"/>
                <a:gd name="T75" fmla="*/ 45882 h 602"/>
                <a:gd name="T76" fmla="*/ 48202 w 609"/>
                <a:gd name="T77" fmla="*/ 107299 h 602"/>
                <a:gd name="T78" fmla="*/ 109354 w 609"/>
                <a:gd name="T79" fmla="*/ 168716 h 602"/>
                <a:gd name="T80" fmla="*/ 170505 w 609"/>
                <a:gd name="T81" fmla="*/ 107299 h 602"/>
                <a:gd name="T82" fmla="*/ 109354 w 609"/>
                <a:gd name="T83" fmla="*/ 45882 h 602"/>
                <a:gd name="T84" fmla="*/ 109354 w 609"/>
                <a:gd name="T85" fmla="*/ 148123 h 602"/>
                <a:gd name="T86" fmla="*/ 109354 w 609"/>
                <a:gd name="T87" fmla="*/ 148123 h 602"/>
                <a:gd name="T88" fmla="*/ 68706 w 609"/>
                <a:gd name="T89" fmla="*/ 107299 h 602"/>
                <a:gd name="T90" fmla="*/ 109354 w 609"/>
                <a:gd name="T91" fmla="*/ 66475 h 602"/>
                <a:gd name="T92" fmla="*/ 150002 w 609"/>
                <a:gd name="T93" fmla="*/ 107299 h 602"/>
                <a:gd name="T94" fmla="*/ 109354 w 609"/>
                <a:gd name="T95" fmla="*/ 148123 h 602"/>
                <a:gd name="T96" fmla="*/ 109354 w 609"/>
                <a:gd name="T97" fmla="*/ 86706 h 602"/>
                <a:gd name="T98" fmla="*/ 109354 w 609"/>
                <a:gd name="T99" fmla="*/ 86706 h 602"/>
                <a:gd name="T100" fmla="*/ 88850 w 609"/>
                <a:gd name="T101" fmla="*/ 107299 h 602"/>
                <a:gd name="T102" fmla="*/ 109354 w 609"/>
                <a:gd name="T103" fmla="*/ 127530 h 602"/>
                <a:gd name="T104" fmla="*/ 129857 w 609"/>
                <a:gd name="T105" fmla="*/ 107299 h 602"/>
                <a:gd name="T106" fmla="*/ 109354 w 609"/>
                <a:gd name="T107" fmla="*/ 86706 h 60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609" h="602">
                  <a:moveTo>
                    <a:pt x="523" y="361"/>
                  </a:moveTo>
                  <a:lnTo>
                    <a:pt x="523" y="361"/>
                  </a:lnTo>
                  <a:cubicBezTo>
                    <a:pt x="523" y="382"/>
                    <a:pt x="516" y="396"/>
                    <a:pt x="502" y="410"/>
                  </a:cubicBezTo>
                  <a:cubicBezTo>
                    <a:pt x="502" y="417"/>
                    <a:pt x="551" y="474"/>
                    <a:pt x="523" y="502"/>
                  </a:cubicBezTo>
                  <a:cubicBezTo>
                    <a:pt x="509" y="523"/>
                    <a:pt x="509" y="523"/>
                    <a:pt x="509" y="523"/>
                  </a:cubicBezTo>
                  <a:cubicBezTo>
                    <a:pt x="488" y="544"/>
                    <a:pt x="431" y="509"/>
                    <a:pt x="417" y="495"/>
                  </a:cubicBezTo>
                  <a:cubicBezTo>
                    <a:pt x="403" y="509"/>
                    <a:pt x="382" y="516"/>
                    <a:pt x="361" y="523"/>
                  </a:cubicBezTo>
                  <a:cubicBezTo>
                    <a:pt x="368" y="523"/>
                    <a:pt x="368" y="523"/>
                    <a:pt x="368" y="523"/>
                  </a:cubicBezTo>
                  <a:cubicBezTo>
                    <a:pt x="368" y="523"/>
                    <a:pt x="354" y="601"/>
                    <a:pt x="311" y="601"/>
                  </a:cubicBezTo>
                  <a:cubicBezTo>
                    <a:pt x="297" y="601"/>
                    <a:pt x="297" y="601"/>
                    <a:pt x="297" y="601"/>
                  </a:cubicBezTo>
                  <a:cubicBezTo>
                    <a:pt x="262" y="601"/>
                    <a:pt x="247" y="530"/>
                    <a:pt x="240" y="516"/>
                  </a:cubicBezTo>
                  <a:cubicBezTo>
                    <a:pt x="226" y="516"/>
                    <a:pt x="205" y="509"/>
                    <a:pt x="191" y="495"/>
                  </a:cubicBezTo>
                  <a:cubicBezTo>
                    <a:pt x="191" y="502"/>
                    <a:pt x="191" y="502"/>
                    <a:pt x="191" y="502"/>
                  </a:cubicBezTo>
                  <a:cubicBezTo>
                    <a:pt x="191" y="502"/>
                    <a:pt x="127" y="551"/>
                    <a:pt x="99" y="516"/>
                  </a:cubicBezTo>
                  <a:cubicBezTo>
                    <a:pt x="85" y="509"/>
                    <a:pt x="85" y="509"/>
                    <a:pt x="85" y="509"/>
                  </a:cubicBezTo>
                  <a:cubicBezTo>
                    <a:pt x="64" y="481"/>
                    <a:pt x="99" y="424"/>
                    <a:pt x="106" y="410"/>
                  </a:cubicBezTo>
                  <a:cubicBezTo>
                    <a:pt x="99" y="396"/>
                    <a:pt x="92" y="382"/>
                    <a:pt x="85" y="361"/>
                  </a:cubicBezTo>
                  <a:cubicBezTo>
                    <a:pt x="71" y="361"/>
                    <a:pt x="0" y="339"/>
                    <a:pt x="0" y="304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255"/>
                    <a:pt x="71" y="240"/>
                    <a:pt x="85" y="240"/>
                  </a:cubicBezTo>
                  <a:cubicBezTo>
                    <a:pt x="92" y="219"/>
                    <a:pt x="99" y="205"/>
                    <a:pt x="106" y="184"/>
                  </a:cubicBezTo>
                  <a:cubicBezTo>
                    <a:pt x="99" y="177"/>
                    <a:pt x="57" y="113"/>
                    <a:pt x="85" y="92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120" y="50"/>
                    <a:pt x="177" y="92"/>
                    <a:pt x="191" y="99"/>
                  </a:cubicBezTo>
                  <a:cubicBezTo>
                    <a:pt x="205" y="92"/>
                    <a:pt x="226" y="85"/>
                    <a:pt x="240" y="78"/>
                  </a:cubicBezTo>
                  <a:cubicBezTo>
                    <a:pt x="247" y="64"/>
                    <a:pt x="269" y="0"/>
                    <a:pt x="297" y="0"/>
                  </a:cubicBezTo>
                  <a:cubicBezTo>
                    <a:pt x="311" y="0"/>
                    <a:pt x="311" y="0"/>
                    <a:pt x="311" y="0"/>
                  </a:cubicBezTo>
                  <a:cubicBezTo>
                    <a:pt x="346" y="0"/>
                    <a:pt x="361" y="57"/>
                    <a:pt x="368" y="78"/>
                  </a:cubicBezTo>
                  <a:cubicBezTo>
                    <a:pt x="382" y="85"/>
                    <a:pt x="403" y="92"/>
                    <a:pt x="417" y="99"/>
                  </a:cubicBezTo>
                  <a:cubicBezTo>
                    <a:pt x="431" y="92"/>
                    <a:pt x="488" y="57"/>
                    <a:pt x="509" y="78"/>
                  </a:cubicBezTo>
                  <a:cubicBezTo>
                    <a:pt x="523" y="92"/>
                    <a:pt x="523" y="92"/>
                    <a:pt x="523" y="92"/>
                  </a:cubicBezTo>
                  <a:cubicBezTo>
                    <a:pt x="551" y="120"/>
                    <a:pt x="516" y="170"/>
                    <a:pt x="502" y="184"/>
                  </a:cubicBezTo>
                  <a:cubicBezTo>
                    <a:pt x="516" y="205"/>
                    <a:pt x="523" y="219"/>
                    <a:pt x="523" y="240"/>
                  </a:cubicBezTo>
                  <a:cubicBezTo>
                    <a:pt x="530" y="240"/>
                    <a:pt x="608" y="248"/>
                    <a:pt x="608" y="290"/>
                  </a:cubicBezTo>
                  <a:cubicBezTo>
                    <a:pt x="608" y="304"/>
                    <a:pt x="608" y="304"/>
                    <a:pt x="608" y="304"/>
                  </a:cubicBezTo>
                  <a:cubicBezTo>
                    <a:pt x="608" y="339"/>
                    <a:pt x="544" y="353"/>
                    <a:pt x="523" y="361"/>
                  </a:cubicBezTo>
                  <a:close/>
                  <a:moveTo>
                    <a:pt x="304" y="127"/>
                  </a:moveTo>
                  <a:lnTo>
                    <a:pt x="304" y="127"/>
                  </a:lnTo>
                  <a:cubicBezTo>
                    <a:pt x="212" y="127"/>
                    <a:pt x="134" y="205"/>
                    <a:pt x="134" y="297"/>
                  </a:cubicBezTo>
                  <a:cubicBezTo>
                    <a:pt x="134" y="396"/>
                    <a:pt x="212" y="467"/>
                    <a:pt x="304" y="467"/>
                  </a:cubicBezTo>
                  <a:cubicBezTo>
                    <a:pt x="396" y="467"/>
                    <a:pt x="474" y="396"/>
                    <a:pt x="474" y="297"/>
                  </a:cubicBezTo>
                  <a:cubicBezTo>
                    <a:pt x="474" y="205"/>
                    <a:pt x="396" y="127"/>
                    <a:pt x="304" y="127"/>
                  </a:cubicBezTo>
                  <a:close/>
                  <a:moveTo>
                    <a:pt x="304" y="410"/>
                  </a:moveTo>
                  <a:lnTo>
                    <a:pt x="304" y="410"/>
                  </a:lnTo>
                  <a:cubicBezTo>
                    <a:pt x="240" y="410"/>
                    <a:pt x="191" y="361"/>
                    <a:pt x="191" y="297"/>
                  </a:cubicBezTo>
                  <a:cubicBezTo>
                    <a:pt x="191" y="233"/>
                    <a:pt x="240" y="184"/>
                    <a:pt x="304" y="184"/>
                  </a:cubicBezTo>
                  <a:cubicBezTo>
                    <a:pt x="368" y="184"/>
                    <a:pt x="417" y="233"/>
                    <a:pt x="417" y="297"/>
                  </a:cubicBezTo>
                  <a:cubicBezTo>
                    <a:pt x="417" y="361"/>
                    <a:pt x="368" y="410"/>
                    <a:pt x="304" y="410"/>
                  </a:cubicBezTo>
                  <a:close/>
                  <a:moveTo>
                    <a:pt x="304" y="240"/>
                  </a:moveTo>
                  <a:lnTo>
                    <a:pt x="304" y="240"/>
                  </a:lnTo>
                  <a:cubicBezTo>
                    <a:pt x="276" y="240"/>
                    <a:pt x="247" y="269"/>
                    <a:pt x="247" y="297"/>
                  </a:cubicBezTo>
                  <a:cubicBezTo>
                    <a:pt x="247" y="332"/>
                    <a:pt x="276" y="353"/>
                    <a:pt x="304" y="353"/>
                  </a:cubicBezTo>
                  <a:cubicBezTo>
                    <a:pt x="332" y="353"/>
                    <a:pt x="361" y="332"/>
                    <a:pt x="361" y="297"/>
                  </a:cubicBezTo>
                  <a:cubicBezTo>
                    <a:pt x="361" y="269"/>
                    <a:pt x="332" y="240"/>
                    <a:pt x="304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FFBC07E-F009-4B0E-A903-9B94212922C8}"/>
              </a:ext>
            </a:extLst>
          </p:cNvPr>
          <p:cNvGrpSpPr/>
          <p:nvPr/>
        </p:nvGrpSpPr>
        <p:grpSpPr>
          <a:xfrm>
            <a:off x="8101721" y="4973415"/>
            <a:ext cx="567733" cy="567733"/>
            <a:chOff x="8041761" y="4891527"/>
            <a:chExt cx="567733" cy="567733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CB36A367-3185-4EF3-B44B-93A39E729D1F}"/>
                </a:ext>
              </a:extLst>
            </p:cNvPr>
            <p:cNvSpPr/>
            <p:nvPr/>
          </p:nvSpPr>
          <p:spPr>
            <a:xfrm>
              <a:off x="8041761" y="4891527"/>
              <a:ext cx="567733" cy="567733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27">
              <a:extLst>
                <a:ext uri="{FF2B5EF4-FFF2-40B4-BE49-F238E27FC236}">
                  <a16:creationId xmlns:a16="http://schemas.microsoft.com/office/drawing/2014/main" id="{53823D5C-FCBA-42F9-B0DE-2F51AB23A6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34444" y="5025655"/>
              <a:ext cx="382367" cy="299477"/>
            </a:xfrm>
            <a:custGeom>
              <a:avLst/>
              <a:gdLst>
                <a:gd name="T0" fmla="*/ 194710 w 506"/>
                <a:gd name="T1" fmla="*/ 31193 h 399"/>
                <a:gd name="T2" fmla="*/ 194710 w 506"/>
                <a:gd name="T3" fmla="*/ 31193 h 399"/>
                <a:gd name="T4" fmla="*/ 75372 w 506"/>
                <a:gd name="T5" fmla="*/ 15596 h 399"/>
                <a:gd name="T6" fmla="*/ 4038 w 506"/>
                <a:gd name="T7" fmla="*/ 98481 h 399"/>
                <a:gd name="T8" fmla="*/ 87485 w 506"/>
                <a:gd name="T9" fmla="*/ 177354 h 399"/>
                <a:gd name="T10" fmla="*/ 170932 w 506"/>
                <a:gd name="T11" fmla="*/ 138140 h 399"/>
                <a:gd name="T12" fmla="*/ 162856 w 506"/>
                <a:gd name="T13" fmla="*/ 94470 h 399"/>
                <a:gd name="T14" fmla="*/ 210412 w 506"/>
                <a:gd name="T15" fmla="*/ 90460 h 399"/>
                <a:gd name="T16" fmla="*/ 194710 w 506"/>
                <a:gd name="T17" fmla="*/ 31193 h 399"/>
                <a:gd name="T18" fmla="*/ 122927 w 506"/>
                <a:gd name="T19" fmla="*/ 134130 h 399"/>
                <a:gd name="T20" fmla="*/ 122927 w 506"/>
                <a:gd name="T21" fmla="*/ 134130 h 399"/>
                <a:gd name="T22" fmla="*/ 107225 w 506"/>
                <a:gd name="T23" fmla="*/ 118088 h 399"/>
                <a:gd name="T24" fmla="*/ 122927 w 506"/>
                <a:gd name="T25" fmla="*/ 102491 h 399"/>
                <a:gd name="T26" fmla="*/ 138630 w 506"/>
                <a:gd name="T27" fmla="*/ 118088 h 399"/>
                <a:gd name="T28" fmla="*/ 122927 w 506"/>
                <a:gd name="T29" fmla="*/ 134130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3CC9262-443D-4A1F-92C0-5BB543DE6B67}"/>
              </a:ext>
            </a:extLst>
          </p:cNvPr>
          <p:cNvGrpSpPr/>
          <p:nvPr/>
        </p:nvGrpSpPr>
        <p:grpSpPr>
          <a:xfrm>
            <a:off x="8101721" y="5797718"/>
            <a:ext cx="567733" cy="567733"/>
            <a:chOff x="8041761" y="5797718"/>
            <a:chExt cx="567733" cy="56773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DC40AF0-3E60-4A14-9765-CC15A2530E28}"/>
                </a:ext>
              </a:extLst>
            </p:cNvPr>
            <p:cNvSpPr/>
            <p:nvPr/>
          </p:nvSpPr>
          <p:spPr>
            <a:xfrm>
              <a:off x="8041761" y="5797718"/>
              <a:ext cx="567733" cy="567733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4">
              <a:extLst>
                <a:ext uri="{FF2B5EF4-FFF2-40B4-BE49-F238E27FC236}">
                  <a16:creationId xmlns:a16="http://schemas.microsoft.com/office/drawing/2014/main" id="{EDB4386C-A2AC-4B21-BAF9-8F485EDE04A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39788" y="5934240"/>
              <a:ext cx="371678" cy="294688"/>
            </a:xfrm>
            <a:custGeom>
              <a:avLst/>
              <a:gdLst>
                <a:gd name="T0" fmla="*/ 166018 w 498"/>
                <a:gd name="T1" fmla="*/ 151877 h 391"/>
                <a:gd name="T2" fmla="*/ 166018 w 498"/>
                <a:gd name="T3" fmla="*/ 151877 h 391"/>
                <a:gd name="T4" fmla="*/ 23653 w 498"/>
                <a:gd name="T5" fmla="*/ 151877 h 391"/>
                <a:gd name="T6" fmla="*/ 23653 w 498"/>
                <a:gd name="T7" fmla="*/ 52278 h 391"/>
                <a:gd name="T8" fmla="*/ 51769 w 498"/>
                <a:gd name="T9" fmla="*/ 52278 h 391"/>
                <a:gd name="T10" fmla="*/ 75422 w 498"/>
                <a:gd name="T11" fmla="*/ 31998 h 391"/>
                <a:gd name="T12" fmla="*/ 12050 w 498"/>
                <a:gd name="T13" fmla="*/ 31998 h 391"/>
                <a:gd name="T14" fmla="*/ 0 w 498"/>
                <a:gd name="T15" fmla="*/ 40110 h 391"/>
                <a:gd name="T16" fmla="*/ 0 w 498"/>
                <a:gd name="T17" fmla="*/ 163594 h 391"/>
                <a:gd name="T18" fmla="*/ 12050 w 498"/>
                <a:gd name="T19" fmla="*/ 175762 h 391"/>
                <a:gd name="T20" fmla="*/ 178068 w 498"/>
                <a:gd name="T21" fmla="*/ 175762 h 391"/>
                <a:gd name="T22" fmla="*/ 190117 w 498"/>
                <a:gd name="T23" fmla="*/ 163594 h 391"/>
                <a:gd name="T24" fmla="*/ 190117 w 498"/>
                <a:gd name="T25" fmla="*/ 123935 h 391"/>
                <a:gd name="T26" fmla="*/ 166018 w 498"/>
                <a:gd name="T27" fmla="*/ 139709 h 391"/>
                <a:gd name="T28" fmla="*/ 166018 w 498"/>
                <a:gd name="T29" fmla="*/ 151877 h 391"/>
                <a:gd name="T30" fmla="*/ 146382 w 498"/>
                <a:gd name="T31" fmla="*/ 76164 h 391"/>
                <a:gd name="T32" fmla="*/ 146382 w 498"/>
                <a:gd name="T33" fmla="*/ 76164 h 391"/>
                <a:gd name="T34" fmla="*/ 146382 w 498"/>
                <a:gd name="T35" fmla="*/ 115823 h 391"/>
                <a:gd name="T36" fmla="*/ 221804 w 498"/>
                <a:gd name="T37" fmla="*/ 56334 h 391"/>
                <a:gd name="T38" fmla="*/ 146382 w 498"/>
                <a:gd name="T39" fmla="*/ 0 h 391"/>
                <a:gd name="T40" fmla="*/ 146382 w 498"/>
                <a:gd name="T41" fmla="*/ 36054 h 391"/>
                <a:gd name="T42" fmla="*/ 59356 w 498"/>
                <a:gd name="T43" fmla="*/ 123935 h 391"/>
                <a:gd name="T44" fmla="*/ 146382 w 498"/>
                <a:gd name="T45" fmla="*/ 76164 h 39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98" h="391">
                  <a:moveTo>
                    <a:pt x="372" y="337"/>
                  </a:moveTo>
                  <a:lnTo>
                    <a:pt x="372" y="337"/>
                  </a:lnTo>
                  <a:cubicBezTo>
                    <a:pt x="53" y="337"/>
                    <a:pt x="53" y="337"/>
                    <a:pt x="53" y="33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16"/>
                    <a:pt x="133" y="98"/>
                    <a:pt x="169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9" y="71"/>
                    <a:pt x="0" y="80"/>
                    <a:pt x="0" y="89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82"/>
                    <a:pt x="9" y="390"/>
                    <a:pt x="27" y="390"/>
                  </a:cubicBezTo>
                  <a:cubicBezTo>
                    <a:pt x="399" y="390"/>
                    <a:pt x="399" y="390"/>
                    <a:pt x="399" y="390"/>
                  </a:cubicBezTo>
                  <a:cubicBezTo>
                    <a:pt x="408" y="390"/>
                    <a:pt x="426" y="382"/>
                    <a:pt x="426" y="363"/>
                  </a:cubicBezTo>
                  <a:cubicBezTo>
                    <a:pt x="426" y="275"/>
                    <a:pt x="426" y="275"/>
                    <a:pt x="426" y="275"/>
                  </a:cubicBezTo>
                  <a:cubicBezTo>
                    <a:pt x="372" y="310"/>
                    <a:pt x="372" y="310"/>
                    <a:pt x="372" y="310"/>
                  </a:cubicBezTo>
                  <a:lnTo>
                    <a:pt x="372" y="337"/>
                  </a:lnTo>
                  <a:close/>
                  <a:moveTo>
                    <a:pt x="328" y="169"/>
                  </a:moveTo>
                  <a:lnTo>
                    <a:pt x="328" y="169"/>
                  </a:lnTo>
                  <a:cubicBezTo>
                    <a:pt x="328" y="257"/>
                    <a:pt x="328" y="257"/>
                    <a:pt x="328" y="257"/>
                  </a:cubicBezTo>
                  <a:cubicBezTo>
                    <a:pt x="497" y="125"/>
                    <a:pt x="497" y="125"/>
                    <a:pt x="497" y="125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28" y="80"/>
                    <a:pt x="328" y="80"/>
                    <a:pt x="328" y="80"/>
                  </a:cubicBezTo>
                  <a:cubicBezTo>
                    <a:pt x="133" y="80"/>
                    <a:pt x="133" y="275"/>
                    <a:pt x="133" y="275"/>
                  </a:cubicBezTo>
                  <a:cubicBezTo>
                    <a:pt x="186" y="187"/>
                    <a:pt x="222" y="169"/>
                    <a:pt x="328" y="1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FBFECFC-0E96-49F1-9B04-69F3B32C56E2}"/>
              </a:ext>
            </a:extLst>
          </p:cNvPr>
          <p:cNvCxnSpPr>
            <a:cxnSpLocks/>
          </p:cNvCxnSpPr>
          <p:nvPr/>
        </p:nvCxnSpPr>
        <p:spPr>
          <a:xfrm>
            <a:off x="7883304" y="2017069"/>
            <a:ext cx="0" cy="431738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66A283A6-60DD-4BC0-AAEA-6E4D16E34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149480"/>
            <a:ext cx="7263864" cy="4083930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0B5866F-1C81-49DE-8DA1-5B42B4CA3494}"/>
              </a:ext>
            </a:extLst>
          </p:cNvPr>
          <p:cNvSpPr/>
          <p:nvPr/>
        </p:nvSpPr>
        <p:spPr>
          <a:xfrm>
            <a:off x="6515260" y="6300567"/>
            <a:ext cx="1168910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https://mydlp.com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D8E5E32-9961-428E-8F3F-A010BC40514E}"/>
              </a:ext>
            </a:extLst>
          </p:cNvPr>
          <p:cNvSpPr/>
          <p:nvPr/>
        </p:nvSpPr>
        <p:spPr>
          <a:xfrm>
            <a:off x="8797542" y="3261101"/>
            <a:ext cx="30204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SecureTrust Data Loss Prevention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https://www.securetrust.com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3467A08-C621-48DE-8072-70E36E917A97}"/>
              </a:ext>
            </a:extLst>
          </p:cNvPr>
          <p:cNvSpPr/>
          <p:nvPr/>
        </p:nvSpPr>
        <p:spPr>
          <a:xfrm>
            <a:off x="8797542" y="2403899"/>
            <a:ext cx="302681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Symantec Data Loss Prevention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https://www.symantec.com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671CF1B-5815-4FA6-83DD-34774A345E7D}"/>
              </a:ext>
            </a:extLst>
          </p:cNvPr>
          <p:cNvSpPr/>
          <p:nvPr/>
        </p:nvSpPr>
        <p:spPr>
          <a:xfrm>
            <a:off x="8797542" y="4131409"/>
            <a:ext cx="27918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McAfee Total Protection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https://www.mcafee.com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6AAFF65-1F90-4574-ABB9-D54168D12EB3}"/>
              </a:ext>
            </a:extLst>
          </p:cNvPr>
          <p:cNvSpPr/>
          <p:nvPr/>
        </p:nvSpPr>
        <p:spPr>
          <a:xfrm>
            <a:off x="8797542" y="5821937"/>
            <a:ext cx="27918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 Guardian Endpoint DLP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https://digitalguardian.com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D29C332-C926-4962-AB9C-7DA1998FF603}"/>
              </a:ext>
            </a:extLst>
          </p:cNvPr>
          <p:cNvSpPr/>
          <p:nvPr/>
        </p:nvSpPr>
        <p:spPr>
          <a:xfrm>
            <a:off x="8797542" y="4983429"/>
            <a:ext cx="30204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Point Data Loss Prevention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https://www.checkpoint.com</a:t>
            </a:r>
          </a:p>
        </p:txBody>
      </p:sp>
    </p:spTree>
    <p:extLst>
      <p:ext uri="{BB962C8B-B14F-4D97-AF65-F5344CB8AC3E}">
        <p14:creationId xmlns:p14="http://schemas.microsoft.com/office/powerpoint/2010/main" val="34840806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indoor, table, wooden&#10;&#10;Description automatically generated">
            <a:extLst>
              <a:ext uri="{FF2B5EF4-FFF2-40B4-BE49-F238E27FC236}">
                <a16:creationId xmlns:a16="http://schemas.microsoft.com/office/drawing/2014/main" id="{2E9C8114-33AD-4694-9588-4E104232BD0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9" r="25612"/>
          <a:stretch/>
        </p:blipFill>
        <p:spPr>
          <a:xfrm>
            <a:off x="0" y="0"/>
            <a:ext cx="4038600" cy="6551367"/>
          </a:xfr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36A447C-E5AF-427C-B891-5191761C76C6}"/>
              </a:ext>
            </a:extLst>
          </p:cNvPr>
          <p:cNvSpPr/>
          <p:nvPr/>
        </p:nvSpPr>
        <p:spPr>
          <a:xfrm>
            <a:off x="762000" y="363983"/>
            <a:ext cx="11428414" cy="1092958"/>
          </a:xfrm>
          <a:prstGeom prst="rect">
            <a:avLst/>
          </a:prstGeom>
          <a:solidFill>
            <a:srgbClr val="84604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899" tIns="60950" rIns="121899" bIns="6095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FBF446-7AEE-47F1-B862-8D18DA584FF8}"/>
              </a:ext>
            </a:extLst>
          </p:cNvPr>
          <p:cNvSpPr/>
          <p:nvPr/>
        </p:nvSpPr>
        <p:spPr>
          <a:xfrm>
            <a:off x="4247865" y="1755423"/>
            <a:ext cx="7688318" cy="452431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1313" marR="0" lvl="0" indent="-341313" algn="l" defTabSz="914400" rtl="0" eaLnBrk="1" fontAlgn="auto" latinLnBrk="0" hangingPunct="1">
              <a:spcBef>
                <a:spcPts val="1800"/>
              </a:spcBef>
              <a:buClr>
                <a:prstClr val="black"/>
              </a:buClr>
              <a:buSzPts val="2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Identify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main objective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of DLP</a:t>
            </a:r>
          </a:p>
          <a:p>
            <a:pPr marL="341313" indent="-341313">
              <a:spcBef>
                <a:spcPts val="1800"/>
              </a:spcBef>
              <a:buClr>
                <a:prstClr val="black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sensitive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protection</a:t>
            </a:r>
          </a:p>
          <a:p>
            <a:pPr marL="341313" indent="-341313">
              <a:spcBef>
                <a:spcPts val="1800"/>
              </a:spcBef>
              <a:buClr>
                <a:prstClr val="black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Evaluate available 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DLP vendors </a:t>
            </a:r>
          </a:p>
          <a:p>
            <a:pPr marL="341313" indent="-341313">
              <a:spcBef>
                <a:spcPts val="1800"/>
              </a:spcBef>
              <a:buClr>
                <a:prstClr val="black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Ensure that the selected DLP product is 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compatible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supports the required data types and data stores of your organization</a:t>
            </a:r>
          </a:p>
          <a:p>
            <a:pPr marL="341313" indent="-341313">
              <a:spcBef>
                <a:spcPts val="1800"/>
              </a:spcBef>
              <a:buClr>
                <a:prstClr val="black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the 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roles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responsibilities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individuals for implementing the DLP solution</a:t>
            </a:r>
          </a:p>
          <a:p>
            <a:pPr marL="341313" indent="-341313">
              <a:spcBef>
                <a:spcPts val="1800"/>
              </a:spcBef>
              <a:buClr>
                <a:prstClr val="black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 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DLP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a minimal base to reduce false positives, and enhance the base gradually by identifying sensitive data </a:t>
            </a:r>
          </a:p>
          <a:p>
            <a:pPr marL="341313" indent="-341313">
              <a:spcBef>
                <a:spcPts val="1800"/>
              </a:spcBef>
              <a:buClr>
                <a:prstClr val="black"/>
              </a:buClr>
              <a:buSzPts val="2000"/>
              <a:buFont typeface="Wingdings" panose="05000000000000000000" pitchFamily="2" charset="2"/>
              <a:buChar char="ü"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Enhance the 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DLP policies 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support effective DLP operations and eliminate false positives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F814C326-C6F7-46BD-B2D5-084D6CDA0A76}"/>
              </a:ext>
            </a:extLst>
          </p:cNvPr>
          <p:cNvSpPr txBox="1">
            <a:spLocks/>
          </p:cNvSpPr>
          <p:nvPr/>
        </p:nvSpPr>
        <p:spPr>
          <a:xfrm>
            <a:off x="1295401" y="520120"/>
            <a:ext cx="10744200" cy="78068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Best Practices for a Successful DLP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98010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65333-72B0-4C71-8372-B948D9D7D56F}"/>
              </a:ext>
            </a:extLst>
          </p:cNvPr>
          <p:cNvSpPr txBox="1">
            <a:spLocks/>
          </p:cNvSpPr>
          <p:nvPr/>
        </p:nvSpPr>
        <p:spPr>
          <a:xfrm>
            <a:off x="3387252" y="183315"/>
            <a:ext cx="4776188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Summary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0BC62F5-D7E8-4A10-B516-CE239551E6C8}"/>
              </a:ext>
            </a:extLst>
          </p:cNvPr>
          <p:cNvGrpSpPr/>
          <p:nvPr/>
        </p:nvGrpSpPr>
        <p:grpSpPr>
          <a:xfrm>
            <a:off x="5029200" y="1143000"/>
            <a:ext cx="511063" cy="511063"/>
            <a:chOff x="5444073" y="804333"/>
            <a:chExt cx="511063" cy="51106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9F91164-5EF1-4ED4-B82D-72D8C79A4941}"/>
                </a:ext>
              </a:extLst>
            </p:cNvPr>
            <p:cNvSpPr/>
            <p:nvPr/>
          </p:nvSpPr>
          <p:spPr>
            <a:xfrm>
              <a:off x="5444073" y="804333"/>
              <a:ext cx="511063" cy="51106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57150" cap="flat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1" name="Right Arrow 365">
              <a:extLst>
                <a:ext uri="{FF2B5EF4-FFF2-40B4-BE49-F238E27FC236}">
                  <a16:creationId xmlns:a16="http://schemas.microsoft.com/office/drawing/2014/main" id="{F848E41D-813C-4803-B611-E15622B1E0A5}"/>
                </a:ext>
              </a:extLst>
            </p:cNvPr>
            <p:cNvSpPr/>
            <p:nvPr/>
          </p:nvSpPr>
          <p:spPr>
            <a:xfrm>
              <a:off x="5595313" y="939552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A83C750-3B44-4356-B8D9-9D2435651137}"/>
              </a:ext>
            </a:extLst>
          </p:cNvPr>
          <p:cNvSpPr txBox="1"/>
          <p:nvPr/>
        </p:nvSpPr>
        <p:spPr>
          <a:xfrm>
            <a:off x="5687933" y="1213864"/>
            <a:ext cx="5943601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module has discussed data security and its importance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C7DCC0-5379-4638-89D9-7309577C5033}"/>
              </a:ext>
            </a:extLst>
          </p:cNvPr>
          <p:cNvGrpSpPr/>
          <p:nvPr/>
        </p:nvGrpSpPr>
        <p:grpSpPr>
          <a:xfrm>
            <a:off x="5029200" y="1936640"/>
            <a:ext cx="511063" cy="511063"/>
            <a:chOff x="5444073" y="1638917"/>
            <a:chExt cx="511063" cy="51106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4C6E39C-EBB3-4619-A561-A2BC15AB1219}"/>
                </a:ext>
              </a:extLst>
            </p:cNvPr>
            <p:cNvSpPr/>
            <p:nvPr/>
          </p:nvSpPr>
          <p:spPr>
            <a:xfrm>
              <a:off x="5444073" y="1638917"/>
              <a:ext cx="511063" cy="51106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57150" cap="flat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9" name="Right Arrow 368">
              <a:extLst>
                <a:ext uri="{FF2B5EF4-FFF2-40B4-BE49-F238E27FC236}">
                  <a16:creationId xmlns:a16="http://schemas.microsoft.com/office/drawing/2014/main" id="{B2D50A4E-18C4-4797-B3C4-A80736618E19}"/>
                </a:ext>
              </a:extLst>
            </p:cNvPr>
            <p:cNvSpPr/>
            <p:nvPr/>
          </p:nvSpPr>
          <p:spPr>
            <a:xfrm>
              <a:off x="5595313" y="1774136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F7D5BA1-1EA8-493E-A233-8BDE23A62B4C}"/>
              </a:ext>
            </a:extLst>
          </p:cNvPr>
          <p:cNvSpPr txBox="1"/>
          <p:nvPr/>
        </p:nvSpPr>
        <p:spPr>
          <a:xfrm>
            <a:off x="5687933" y="2007505"/>
            <a:ext cx="5943601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 has discussed the different data security technologies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59AD112-2A28-4808-8115-70ED2C0AEFF2}"/>
              </a:ext>
            </a:extLst>
          </p:cNvPr>
          <p:cNvGrpSpPr/>
          <p:nvPr/>
        </p:nvGrpSpPr>
        <p:grpSpPr>
          <a:xfrm>
            <a:off x="5029200" y="2689336"/>
            <a:ext cx="511063" cy="511063"/>
            <a:chOff x="5444073" y="2473501"/>
            <a:chExt cx="511063" cy="511063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F8EF033-513B-41C9-9FB3-8A75E41E8CB9}"/>
                </a:ext>
              </a:extLst>
            </p:cNvPr>
            <p:cNvSpPr/>
            <p:nvPr/>
          </p:nvSpPr>
          <p:spPr>
            <a:xfrm>
              <a:off x="5444073" y="2473501"/>
              <a:ext cx="511063" cy="51106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57150" cap="flat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7" name="Right Arrow 371">
              <a:extLst>
                <a:ext uri="{FF2B5EF4-FFF2-40B4-BE49-F238E27FC236}">
                  <a16:creationId xmlns:a16="http://schemas.microsoft.com/office/drawing/2014/main" id="{CE95CE8D-0BA6-44EF-A479-31F786ECDA82}"/>
                </a:ext>
              </a:extLst>
            </p:cNvPr>
            <p:cNvSpPr/>
            <p:nvPr/>
          </p:nvSpPr>
          <p:spPr>
            <a:xfrm>
              <a:off x="5595313" y="2608720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4CBA9E1-ED1A-44F3-A2C9-C880AD401217}"/>
              </a:ext>
            </a:extLst>
          </p:cNvPr>
          <p:cNvSpPr txBox="1"/>
          <p:nvPr/>
        </p:nvSpPr>
        <p:spPr>
          <a:xfrm>
            <a:off x="5687933" y="2621702"/>
            <a:ext cx="5943601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 has also discussed various security controls for data encryption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CF3B31-1559-4888-935C-E632406D8B2E}"/>
              </a:ext>
            </a:extLst>
          </p:cNvPr>
          <p:cNvGrpSpPr/>
          <p:nvPr/>
        </p:nvGrpSpPr>
        <p:grpSpPr>
          <a:xfrm>
            <a:off x="5029200" y="3442032"/>
            <a:ext cx="511063" cy="511063"/>
            <a:chOff x="5444073" y="3308085"/>
            <a:chExt cx="511063" cy="51106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B41C83D-AA8A-4FDA-91E9-3B398F2C36D9}"/>
                </a:ext>
              </a:extLst>
            </p:cNvPr>
            <p:cNvSpPr/>
            <p:nvPr/>
          </p:nvSpPr>
          <p:spPr>
            <a:xfrm>
              <a:off x="5444073" y="3308085"/>
              <a:ext cx="511063" cy="51106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57150" cap="flat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5" name="Right Arrow 374">
              <a:extLst>
                <a:ext uri="{FF2B5EF4-FFF2-40B4-BE49-F238E27FC236}">
                  <a16:creationId xmlns:a16="http://schemas.microsoft.com/office/drawing/2014/main" id="{6D3D7DA3-F7C7-4B79-A787-D77E8EE96A9A}"/>
                </a:ext>
              </a:extLst>
            </p:cNvPr>
            <p:cNvSpPr/>
            <p:nvPr/>
          </p:nvSpPr>
          <p:spPr>
            <a:xfrm>
              <a:off x="5595313" y="3443304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81DD95EC-BC14-43CC-8F48-C596868D2586}"/>
              </a:ext>
            </a:extLst>
          </p:cNvPr>
          <p:cNvSpPr txBox="1"/>
          <p:nvPr/>
        </p:nvSpPr>
        <p:spPr>
          <a:xfrm>
            <a:off x="5687933" y="3374397"/>
            <a:ext cx="5943601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 has demonstrated various disk encryption, file encryption, and removable-media encryption tools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5C275E3-6012-40CE-903F-1E0AC1F1A6F8}"/>
              </a:ext>
            </a:extLst>
          </p:cNvPr>
          <p:cNvGrpSpPr/>
          <p:nvPr/>
        </p:nvGrpSpPr>
        <p:grpSpPr>
          <a:xfrm>
            <a:off x="5029200" y="4194728"/>
            <a:ext cx="511063" cy="511063"/>
            <a:chOff x="5444073" y="4142669"/>
            <a:chExt cx="511063" cy="51106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76085B8-C3B0-47AC-BF37-748600D39A0E}"/>
                </a:ext>
              </a:extLst>
            </p:cNvPr>
            <p:cNvSpPr/>
            <p:nvPr/>
          </p:nvSpPr>
          <p:spPr>
            <a:xfrm>
              <a:off x="5444073" y="4142669"/>
              <a:ext cx="511063" cy="51106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57150" cap="flat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" name="Right Arrow 365">
              <a:extLst>
                <a:ext uri="{FF2B5EF4-FFF2-40B4-BE49-F238E27FC236}">
                  <a16:creationId xmlns:a16="http://schemas.microsoft.com/office/drawing/2014/main" id="{DE050A9C-D27A-4EC1-A647-91413DA0CCC0}"/>
                </a:ext>
              </a:extLst>
            </p:cNvPr>
            <p:cNvSpPr/>
            <p:nvPr/>
          </p:nvSpPr>
          <p:spPr>
            <a:xfrm>
              <a:off x="5595313" y="4277888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10A3BA58-8925-4217-952E-683AEFE43BAE}"/>
              </a:ext>
            </a:extLst>
          </p:cNvPr>
          <p:cNvSpPr txBox="1"/>
          <p:nvPr/>
        </p:nvSpPr>
        <p:spPr>
          <a:xfrm>
            <a:off x="5687932" y="4127093"/>
            <a:ext cx="5943601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module has also discussed the methods and tools for data backup and retention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6A7A826-C5CD-4D98-8EDA-A7BD82B71210}"/>
              </a:ext>
            </a:extLst>
          </p:cNvPr>
          <p:cNvGrpSpPr/>
          <p:nvPr/>
        </p:nvGrpSpPr>
        <p:grpSpPr>
          <a:xfrm>
            <a:off x="5029200" y="4947424"/>
            <a:ext cx="511063" cy="511063"/>
            <a:chOff x="5444073" y="4977253"/>
            <a:chExt cx="511063" cy="51106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14207E0-5358-4DED-8564-E5DE77302946}"/>
                </a:ext>
              </a:extLst>
            </p:cNvPr>
            <p:cNvSpPr/>
            <p:nvPr/>
          </p:nvSpPr>
          <p:spPr>
            <a:xfrm>
              <a:off x="5444073" y="4977253"/>
              <a:ext cx="511063" cy="51106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57150" cap="flat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3" name="Right Arrow 377">
              <a:extLst>
                <a:ext uri="{FF2B5EF4-FFF2-40B4-BE49-F238E27FC236}">
                  <a16:creationId xmlns:a16="http://schemas.microsoft.com/office/drawing/2014/main" id="{B611C202-518B-463E-AD34-DC400902D5CB}"/>
                </a:ext>
              </a:extLst>
            </p:cNvPr>
            <p:cNvSpPr/>
            <p:nvPr/>
          </p:nvSpPr>
          <p:spPr>
            <a:xfrm>
              <a:off x="5595313" y="5112472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6FD9D1A-136F-4F93-AE69-59F085ABEA74}"/>
              </a:ext>
            </a:extLst>
          </p:cNvPr>
          <p:cNvSpPr txBox="1"/>
          <p:nvPr/>
        </p:nvSpPr>
        <p:spPr>
          <a:xfrm>
            <a:off x="5687933" y="4879789"/>
            <a:ext cx="584183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Finally, this module ended with an overview of the data loss prevention (DLP) and DLP solutions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CA40F1-3ED3-4B85-A28A-F7FB95476F34}"/>
              </a:ext>
            </a:extLst>
          </p:cNvPr>
          <p:cNvSpPr/>
          <p:nvPr/>
        </p:nvSpPr>
        <p:spPr>
          <a:xfrm>
            <a:off x="5687933" y="5632487"/>
            <a:ext cx="59436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next module, we will discuss on network traffic monitoring in detail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F5037A-5B65-4D63-BC74-82A017B74E3F}"/>
              </a:ext>
            </a:extLst>
          </p:cNvPr>
          <p:cNvGrpSpPr/>
          <p:nvPr/>
        </p:nvGrpSpPr>
        <p:grpSpPr>
          <a:xfrm>
            <a:off x="5029200" y="5700122"/>
            <a:ext cx="511063" cy="511063"/>
            <a:chOff x="5444073" y="5811839"/>
            <a:chExt cx="511063" cy="511063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BBAC307-5B9E-4F16-A7F3-29DF40EC795E}"/>
                </a:ext>
              </a:extLst>
            </p:cNvPr>
            <p:cNvSpPr/>
            <p:nvPr/>
          </p:nvSpPr>
          <p:spPr>
            <a:xfrm>
              <a:off x="5444073" y="5811839"/>
              <a:ext cx="511063" cy="51106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57150" cap="flat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5" name="Right Arrow 377">
              <a:extLst>
                <a:ext uri="{FF2B5EF4-FFF2-40B4-BE49-F238E27FC236}">
                  <a16:creationId xmlns:a16="http://schemas.microsoft.com/office/drawing/2014/main" id="{7ADF940E-9E99-45CA-B9B0-BC4B3111D728}"/>
                </a:ext>
              </a:extLst>
            </p:cNvPr>
            <p:cNvSpPr/>
            <p:nvPr/>
          </p:nvSpPr>
          <p:spPr>
            <a:xfrm>
              <a:off x="5595313" y="5947058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pic>
        <p:nvPicPr>
          <p:cNvPr id="37" name="Picture Placeholder 3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5E30DED-072B-4796-A165-56DD527553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9" t="3413" r="13569" b="15069"/>
          <a:stretch/>
        </p:blipFill>
        <p:spPr>
          <a:xfrm>
            <a:off x="76200" y="1778815"/>
            <a:ext cx="4497479" cy="3727264"/>
          </a:xfrm>
        </p:spPr>
      </p:pic>
    </p:spTree>
    <p:extLst>
      <p:ext uri="{BB962C8B-B14F-4D97-AF65-F5344CB8AC3E}">
        <p14:creationId xmlns:p14="http://schemas.microsoft.com/office/powerpoint/2010/main" val="32754178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jz6dKPSwzmeNZ1Rg1war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jeX4cCwxxgqREwYKhgbE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VO80qiQPs2bg1hwZBbsKz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Nxyuk1NuuWFxZaRf5mrLv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eHLo5iUKOuZYNALQ0pGWH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PY9bdunGxfnZLWf4RBUY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jeX4cCwxxgqREwYKhgbE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S2vAJxjQQBmTaCCJamS2K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jeX4cCwxxgqREwYKhgbE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5_ECSA v10 Module 02 Penetration Testing Scoping and Engagem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bg1">
                <a:lumMod val="75000"/>
                <a:alpha val="0"/>
              </a:schemeClr>
            </a:gs>
            <a:gs pos="50000">
              <a:schemeClr val="tx1">
                <a:lumMod val="75000"/>
                <a:lumOff val="25000"/>
              </a:schemeClr>
            </a:gs>
            <a:gs pos="95000">
              <a:schemeClr val="bg1">
                <a:lumMod val="75000"/>
                <a:alpha val="0"/>
              </a:schemeClr>
            </a:gs>
          </a:gsLst>
          <a:lin ang="0" scaled="1"/>
          <a:tileRect/>
        </a:gradFill>
        <a:ln>
          <a:noFill/>
        </a:ln>
      </a:spPr>
      <a:bodyPr anchor="ctr"/>
      <a:lstStyle>
        <a:defPPr algn="ctr">
          <a:defRPr dirty="0">
            <a:solidFill>
              <a:prstClr val="white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blipFill dpi="0" rotWithShape="1">
          <a:blip xmlns:r="http://schemas.openxmlformats.org/officeDocument/2006/relationships" r:embed="rId1"/>
          <a:srcRect/>
          <a:stretch>
            <a:fillRect b="-970"/>
          </a:stretch>
        </a:blipFill>
        <a:ln w="19050" algn="ctr">
          <a:solidFill>
            <a:srgbClr val="EAEAEA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53882" dir="2700000" algn="ctr" rotWithShape="0">
                  <a:srgbClr val="B2B2B2">
                    <a:alpha val="50000"/>
                  </a:srgbClr>
                </a:outerShdw>
              </a:effectLst>
            </a14:hiddenEffects>
          </a:ext>
        </a:extLst>
      </a:spPr>
      <a:bodyPr wrap="none" anchor="ctr"/>
      <a:lstStyle>
        <a:defPPr eaLnBrk="1" hangingPunct="1">
          <a:spcBef>
            <a:spcPct val="40000"/>
          </a:spcBef>
          <a:buClr>
            <a:schemeClr val="accent1"/>
          </a:buClr>
          <a:buFont typeface="Wingdings" pitchFamily="2" charset="2"/>
          <a:buChar char="§"/>
          <a:defRPr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054C5A8-1713-4263-98FC-9A7D35127F93}" vid="{17781F3F-4191-44A7-9D33-D54FD11E3B14}"/>
    </a:ext>
  </a:extLst>
</a:theme>
</file>

<file path=ppt/theme/theme3.xml><?xml version="1.0" encoding="utf-8"?>
<a:theme xmlns:a="http://schemas.openxmlformats.org/drawingml/2006/main" name="1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054C5A8-1713-4263-98FC-9A7D35127F93}" vid="{17781F3F-4191-44A7-9D33-D54FD11E3B14}"/>
    </a:ext>
  </a:extLst>
</a:theme>
</file>

<file path=ppt/theme/theme5.xml><?xml version="1.0" encoding="utf-8"?>
<a:theme xmlns:a="http://schemas.openxmlformats.org/drawingml/2006/main" name="6_ECSA v10 Module 02 Penetration Testing Scoping and Engagem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bg1">
                <a:lumMod val="75000"/>
                <a:alpha val="0"/>
              </a:schemeClr>
            </a:gs>
            <a:gs pos="50000">
              <a:schemeClr val="tx1">
                <a:lumMod val="75000"/>
                <a:lumOff val="25000"/>
              </a:schemeClr>
            </a:gs>
            <a:gs pos="95000">
              <a:schemeClr val="bg1">
                <a:lumMod val="75000"/>
                <a:alpha val="0"/>
              </a:schemeClr>
            </a:gs>
          </a:gsLst>
          <a:lin ang="0" scaled="1"/>
          <a:tileRect/>
        </a:gradFill>
        <a:ln>
          <a:noFill/>
        </a:ln>
      </a:spPr>
      <a:bodyPr anchor="ctr"/>
      <a:lstStyle>
        <a:defPPr algn="ctr">
          <a:defRPr dirty="0">
            <a:solidFill>
              <a:prstClr val="white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blipFill dpi="0" rotWithShape="1">
          <a:blip xmlns:r="http://schemas.openxmlformats.org/officeDocument/2006/relationships" r:embed="rId1"/>
          <a:srcRect/>
          <a:stretch>
            <a:fillRect b="-970"/>
          </a:stretch>
        </a:blipFill>
        <a:ln w="19050" algn="ctr">
          <a:solidFill>
            <a:srgbClr val="EAEAEA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53882" dir="2700000" algn="ctr" rotWithShape="0">
                  <a:srgbClr val="B2B2B2">
                    <a:alpha val="50000"/>
                  </a:srgbClr>
                </a:outerShdw>
              </a:effectLst>
            </a14:hiddenEffects>
          </a:ext>
        </a:extLst>
      </a:spPr>
      <a:bodyPr wrap="none" anchor="ctr"/>
      <a:lstStyle>
        <a:defPPr eaLnBrk="1" hangingPunct="1">
          <a:spcBef>
            <a:spcPct val="40000"/>
          </a:spcBef>
          <a:buClr>
            <a:schemeClr val="accent1"/>
          </a:buClr>
          <a:buFont typeface="Wingdings" pitchFamily="2" charset="2"/>
          <a:buChar char="§"/>
          <a:defRPr smtClean="0"/>
        </a:defPPr>
      </a:lstStyle>
    </a:txDef>
  </a:objectDefaults>
  <a:extraClrSchemeLst/>
</a:theme>
</file>

<file path=ppt/theme/theme6.xml><?xml version="1.0" encoding="utf-8"?>
<a:theme xmlns:a="http://schemas.openxmlformats.org/drawingml/2006/main" name="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054C5A8-1713-4263-98FC-9A7D35127F93}" vid="{17781F3F-4191-44A7-9D33-D54FD11E3B14}"/>
    </a:ext>
  </a:extLst>
</a:theme>
</file>

<file path=ppt/theme/theme8.xml><?xml version="1.0" encoding="utf-8"?>
<a:theme xmlns:a="http://schemas.openxmlformats.org/drawingml/2006/main" name="3_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054C5A8-1713-4263-98FC-9A7D35127F93}" vid="{17781F3F-4191-44A7-9D33-D54FD11E3B14}"/>
    </a:ext>
  </a:extLst>
</a:theme>
</file>

<file path=ppt/theme/theme9.xml><?xml version="1.0" encoding="utf-8"?>
<a:theme xmlns:a="http://schemas.openxmlformats.org/drawingml/2006/main" name="4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054C5A8-1713-4263-98FC-9A7D35127F93}" vid="{17781F3F-4191-44A7-9D33-D54FD11E3B14}"/>
    </a:ext>
  </a:extLst>
</a:theme>
</file>

<file path=ppt/theme/theme12.xml><?xml version="1.0" encoding="utf-8"?>
<a:theme xmlns:a="http://schemas.openxmlformats.org/drawingml/2006/main" name="6_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054C5A8-1713-4263-98FC-9A7D35127F93}" vid="{17781F3F-4191-44A7-9D33-D54FD11E3B14}"/>
    </a:ext>
  </a:extLst>
</a:theme>
</file>

<file path=ppt/theme/theme13.xml><?xml version="1.0" encoding="utf-8"?>
<a:theme xmlns:a="http://schemas.openxmlformats.org/drawingml/2006/main" name="3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4_ECSA v10 Module 02 Penetration Testing Scoping and Engagem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bg1">
                <a:lumMod val="75000"/>
                <a:alpha val="0"/>
              </a:schemeClr>
            </a:gs>
            <a:gs pos="50000">
              <a:schemeClr val="tx1">
                <a:lumMod val="75000"/>
                <a:lumOff val="25000"/>
              </a:schemeClr>
            </a:gs>
            <a:gs pos="95000">
              <a:schemeClr val="bg1">
                <a:lumMod val="75000"/>
                <a:alpha val="0"/>
              </a:schemeClr>
            </a:gs>
          </a:gsLst>
          <a:lin ang="0" scaled="1"/>
          <a:tileRect/>
        </a:gradFill>
        <a:ln>
          <a:noFill/>
        </a:ln>
      </a:spPr>
      <a:bodyPr anchor="ctr"/>
      <a:lstStyle>
        <a:defPPr algn="ctr">
          <a:defRPr dirty="0">
            <a:solidFill>
              <a:prstClr val="white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blipFill dpi="0" rotWithShape="1">
          <a:blip xmlns:r="http://schemas.openxmlformats.org/officeDocument/2006/relationships" r:embed="rId1"/>
          <a:srcRect/>
          <a:stretch>
            <a:fillRect b="-970"/>
          </a:stretch>
        </a:blipFill>
        <a:ln w="19050" algn="ctr">
          <a:solidFill>
            <a:srgbClr val="EAEAEA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53882" dir="2700000" algn="ctr" rotWithShape="0">
                  <a:srgbClr val="B2B2B2">
                    <a:alpha val="50000"/>
                  </a:srgbClr>
                </a:outerShdw>
              </a:effectLst>
            </a14:hiddenEffects>
          </a:ext>
        </a:extLst>
      </a:spPr>
      <a:bodyPr wrap="none" anchor="ctr"/>
      <a:lstStyle>
        <a:defPPr eaLnBrk="1" hangingPunct="1">
          <a:spcBef>
            <a:spcPct val="40000"/>
          </a:spcBef>
          <a:buClr>
            <a:schemeClr val="accent1"/>
          </a:buClr>
          <a:buFont typeface="Wingdings" pitchFamily="2" charset="2"/>
          <a:buChar char="§"/>
          <a:defRPr smtClean="0"/>
        </a:defPPr>
      </a:lstStyle>
    </a:txDef>
  </a:objectDefaults>
  <a:extraClrSchemeLst/>
</a:theme>
</file>

<file path=ppt/theme/theme15.xml><?xml version="1.0" encoding="utf-8"?>
<a:theme xmlns:a="http://schemas.openxmlformats.org/drawingml/2006/main" name="5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Creative Pitch 11">
      <a:dk1>
        <a:sysClr val="windowText" lastClr="000000"/>
      </a:dk1>
      <a:lt1>
        <a:srgbClr val="3F3F3F"/>
      </a:lt1>
      <a:dk2>
        <a:srgbClr val="08090A"/>
      </a:dk2>
      <a:lt2>
        <a:srgbClr val="FFFFFF"/>
      </a:lt2>
      <a:accent1>
        <a:srgbClr val="1C2024"/>
      </a:accent1>
      <a:accent2>
        <a:srgbClr val="E8E8E8"/>
      </a:accent2>
      <a:accent3>
        <a:srgbClr val="BBC0C3"/>
      </a:accent3>
      <a:accent4>
        <a:srgbClr val="FFC600"/>
      </a:accent4>
      <a:accent5>
        <a:srgbClr val="6B7278"/>
      </a:accent5>
      <a:accent6>
        <a:srgbClr val="333A42"/>
      </a:accent6>
      <a:hlink>
        <a:srgbClr val="FFFFFF"/>
      </a:hlink>
      <a:folHlink>
        <a:srgbClr val="FFFFFF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32B3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ECSA v10 Module 02 Penetration Testing Scoping and Engagem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bg1">
                <a:lumMod val="75000"/>
                <a:alpha val="0"/>
              </a:schemeClr>
            </a:gs>
            <a:gs pos="50000">
              <a:schemeClr val="tx1">
                <a:lumMod val="75000"/>
                <a:lumOff val="25000"/>
              </a:schemeClr>
            </a:gs>
            <a:gs pos="95000">
              <a:schemeClr val="bg1">
                <a:lumMod val="75000"/>
                <a:alpha val="0"/>
              </a:schemeClr>
            </a:gs>
          </a:gsLst>
          <a:lin ang="0" scaled="1"/>
          <a:tileRect/>
        </a:gradFill>
        <a:ln>
          <a:noFill/>
        </a:ln>
      </a:spPr>
      <a:bodyPr anchor="ctr"/>
      <a:lstStyle>
        <a:defPPr algn="ctr">
          <a:defRPr dirty="0">
            <a:solidFill>
              <a:prstClr val="white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blipFill dpi="0" rotWithShape="1">
          <a:blip xmlns:r="http://schemas.openxmlformats.org/officeDocument/2006/relationships" r:embed="rId1"/>
          <a:srcRect/>
          <a:stretch>
            <a:fillRect b="-970"/>
          </a:stretch>
        </a:blipFill>
        <a:ln w="19050" algn="ctr">
          <a:solidFill>
            <a:srgbClr val="EAEAEA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53882" dir="2700000" algn="ctr" rotWithShape="0">
                  <a:srgbClr val="B2B2B2">
                    <a:alpha val="50000"/>
                  </a:srgbClr>
                </a:outerShdw>
              </a:effectLst>
            </a14:hiddenEffects>
          </a:ext>
        </a:extLst>
      </a:spPr>
      <a:bodyPr wrap="none" anchor="ctr"/>
      <a:lstStyle>
        <a:defPPr eaLnBrk="1" hangingPunct="1">
          <a:spcBef>
            <a:spcPct val="40000"/>
          </a:spcBef>
          <a:buClr>
            <a:schemeClr val="accent1"/>
          </a:buClr>
          <a:buFont typeface="Wingdings" pitchFamily="2" charset="2"/>
          <a:buChar char="§"/>
          <a:defRPr smtClean="0"/>
        </a:defPPr>
      </a:lstStyle>
    </a:txDef>
  </a:objectDefaults>
  <a:extraClrSchemeLst/>
</a:theme>
</file>

<file path=ppt/theme/theme18.xml><?xml version="1.0" encoding="utf-8"?>
<a:theme xmlns:a="http://schemas.openxmlformats.org/drawingml/2006/main" name="7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82C1FF49F5C34AA96DF504F33192E2" ma:contentTypeVersion="12" ma:contentTypeDescription="Create a new document." ma:contentTypeScope="" ma:versionID="00ff4e6a11eac36cedb14d3683ed4ea3">
  <xsd:schema xmlns:xsd="http://www.w3.org/2001/XMLSchema" xmlns:xs="http://www.w3.org/2001/XMLSchema" xmlns:p="http://schemas.microsoft.com/office/2006/metadata/properties" xmlns:ns2="f7e07ca7-6d23-4fcc-95ba-0b0025113b4d" xmlns:ns3="2c227bb7-df56-4067-b93f-1d4f0cc6f6d2" targetNamespace="http://schemas.microsoft.com/office/2006/metadata/properties" ma:root="true" ma:fieldsID="ca938c0a8adac96d538cde011f353e3b" ns2:_="" ns3:_="">
    <xsd:import namespace="f7e07ca7-6d23-4fcc-95ba-0b0025113b4d"/>
    <xsd:import namespace="2c227bb7-df56-4067-b93f-1d4f0cc6f6d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NoofFile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e07ca7-6d23-4fcc-95ba-0b0025113b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227bb7-df56-4067-b93f-1d4f0cc6f6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ofFiles" ma:index="14" nillable="true" ma:displayName="No of Files" ma:format="Dropdown" ma:internalName="NoofFiles" ma:percentage="FALSE">
      <xsd:simpleType>
        <xsd:restriction base="dms:Number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ofFiles xmlns="2c227bb7-df56-4067-b93f-1d4f0cc6f6d2" xsi:nil="true"/>
  </documentManagement>
</p:properties>
</file>

<file path=customXml/itemProps1.xml><?xml version="1.0" encoding="utf-8"?>
<ds:datastoreItem xmlns:ds="http://schemas.openxmlformats.org/officeDocument/2006/customXml" ds:itemID="{D007CE2D-FBCA-4B85-9840-43F9A9DD62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e07ca7-6d23-4fcc-95ba-0b0025113b4d"/>
    <ds:schemaRef ds:uri="2c227bb7-df56-4067-b93f-1d4f0cc6f6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888DAE-3646-4B9A-9CBB-91CDCCFCB5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9D96D1-92BC-4C4E-B5FC-0E7205F4785A}">
  <ds:schemaRefs>
    <ds:schemaRef ds:uri="http://purl.org/dc/elements/1.1/"/>
    <ds:schemaRef ds:uri="http://schemas.microsoft.com/office/2006/metadata/properties"/>
    <ds:schemaRef ds:uri="f7e07ca7-6d23-4fcc-95ba-0b0025113b4d"/>
    <ds:schemaRef ds:uri="http://www.w3.org/XML/1998/namespace"/>
    <ds:schemaRef ds:uri="http://schemas.microsoft.com/office/2006/documentManagement/types"/>
    <ds:schemaRef ds:uri="http://purl.org/dc/dcmitype/"/>
    <ds:schemaRef ds:uri="2c227bb7-df56-4067-b93f-1d4f0cc6f6d2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CEHv7 Module 01 Introduction to Ethical Hacking</Template>
  <TotalTime>56325</TotalTime>
  <Words>4279</Words>
  <Application>Microsoft Office PowerPoint</Application>
  <PresentationFormat>Szélesvásznú</PresentationFormat>
  <Paragraphs>781</Paragraphs>
  <Slides>50</Slides>
  <Notes>28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13</vt:i4>
      </vt:variant>
      <vt:variant>
        <vt:lpstr>Téma</vt:lpstr>
      </vt:variant>
      <vt:variant>
        <vt:i4>18</vt:i4>
      </vt:variant>
      <vt:variant>
        <vt:lpstr>Diacímek</vt:lpstr>
      </vt:variant>
      <vt:variant>
        <vt:i4>50</vt:i4>
      </vt:variant>
    </vt:vector>
  </HeadingPairs>
  <TitlesOfParts>
    <vt:vector size="81" baseType="lpstr">
      <vt:lpstr>Arial</vt:lpstr>
      <vt:lpstr>Arial Black</vt:lpstr>
      <vt:lpstr>Calibri</vt:lpstr>
      <vt:lpstr>Calibri Light</vt:lpstr>
      <vt:lpstr>Gill Sans</vt:lpstr>
      <vt:lpstr>Impact</vt:lpstr>
      <vt:lpstr>Lato Light</vt:lpstr>
      <vt:lpstr>Montserrat ExtraBold</vt:lpstr>
      <vt:lpstr>Raleway Light</vt:lpstr>
      <vt:lpstr>Roboto</vt:lpstr>
      <vt:lpstr>Roboto Black</vt:lpstr>
      <vt:lpstr>Rockwell</vt:lpstr>
      <vt:lpstr>Wingdings</vt:lpstr>
      <vt:lpstr>5_ECSA v10 Module 02 Penetration Testing Scoping and Engagement</vt:lpstr>
      <vt:lpstr>Theme2</vt:lpstr>
      <vt:lpstr>1_Default Theme</vt:lpstr>
      <vt:lpstr>1_Theme2</vt:lpstr>
      <vt:lpstr>6_ECSA v10 Module 02 Penetration Testing Scoping and Engagement</vt:lpstr>
      <vt:lpstr>Default Theme</vt:lpstr>
      <vt:lpstr>2_Theme2</vt:lpstr>
      <vt:lpstr>3_Theme2</vt:lpstr>
      <vt:lpstr>4_Default Theme</vt:lpstr>
      <vt:lpstr>2_Default Theme</vt:lpstr>
      <vt:lpstr>5_Theme2</vt:lpstr>
      <vt:lpstr>6_Theme2</vt:lpstr>
      <vt:lpstr>3_Default Theme</vt:lpstr>
      <vt:lpstr>4_ECSA v10 Module 02 Penetration Testing Scoping and Engagement</vt:lpstr>
      <vt:lpstr>5_Default Theme</vt:lpstr>
      <vt:lpstr>Office Theme</vt:lpstr>
      <vt:lpstr>7_ECSA v10 Module 02 Penetration Testing Scoping and Engagement</vt:lpstr>
      <vt:lpstr>7_Default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Examples of Data Backup Media Devices</vt:lpstr>
      <vt:lpstr>PowerPoint-bemutató</vt:lpstr>
      <vt:lpstr>PowerPoint-bemutató</vt:lpstr>
      <vt:lpstr>RAID Storage Architecture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Vamshi Krishna;Raju</dc:creator>
  <cp:lastModifiedBy>Tóth András</cp:lastModifiedBy>
  <cp:revision>4055</cp:revision>
  <cp:lastPrinted>2021-07-23T05:49:51Z</cp:lastPrinted>
  <dcterms:created xsi:type="dcterms:W3CDTF">2006-08-16T00:00:00Z</dcterms:created>
  <dcterms:modified xsi:type="dcterms:W3CDTF">2022-10-24T21:28:33Z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0x0101003D82C1FF49F5C34AA96DF504F33192E2</vt:lpwstr>
  </property>
</Properties>
</file>